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  <p:sldMasterId id="2147483700" r:id="rId3"/>
    <p:sldMasterId id="2147483713" r:id="rId4"/>
    <p:sldMasterId id="2147483725" r:id="rId5"/>
    <p:sldMasterId id="2147483737" r:id="rId6"/>
  </p:sldMasterIdLst>
  <p:sldIdLst>
    <p:sldId id="259" r:id="rId7"/>
    <p:sldId id="258" r:id="rId8"/>
    <p:sldId id="296" r:id="rId9"/>
    <p:sldId id="297" r:id="rId10"/>
    <p:sldId id="261" r:id="rId11"/>
    <p:sldId id="262" r:id="rId12"/>
    <p:sldId id="264" r:id="rId13"/>
    <p:sldId id="266" r:id="rId14"/>
    <p:sldId id="267" r:id="rId15"/>
    <p:sldId id="268" r:id="rId16"/>
    <p:sldId id="269" r:id="rId17"/>
    <p:sldId id="289" r:id="rId18"/>
    <p:sldId id="271" r:id="rId19"/>
    <p:sldId id="272" r:id="rId20"/>
    <p:sldId id="273" r:id="rId21"/>
    <p:sldId id="291" r:id="rId22"/>
    <p:sldId id="275" r:id="rId23"/>
    <p:sldId id="276" r:id="rId24"/>
    <p:sldId id="277" r:id="rId25"/>
    <p:sldId id="278" r:id="rId26"/>
    <p:sldId id="265" r:id="rId27"/>
    <p:sldId id="280" r:id="rId28"/>
    <p:sldId id="293" r:id="rId29"/>
    <p:sldId id="282" r:id="rId30"/>
    <p:sldId id="295" r:id="rId31"/>
    <p:sldId id="284" r:id="rId32"/>
    <p:sldId id="285" r:id="rId33"/>
    <p:sldId id="298" r:id="rId34"/>
    <p:sldId id="286" r:id="rId35"/>
    <p:sldId id="28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DFF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9" autoAdjust="0"/>
    <p:restoredTop sz="94660"/>
  </p:normalViewPr>
  <p:slideViewPr>
    <p:cSldViewPr snapToGrid="0">
      <p:cViewPr>
        <p:scale>
          <a:sx n="75" d="100"/>
          <a:sy n="75" d="100"/>
        </p:scale>
        <p:origin x="-966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DE70-E2A9-4668-92BD-BBB400D0BC01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CEC7-20C7-4444-B91B-B11B6712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88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DE70-E2A9-4668-92BD-BBB400D0BC01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CEC7-20C7-4444-B91B-B11B6712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3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DE70-E2A9-4668-92BD-BBB400D0BC01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CEC7-20C7-4444-B91B-B11B6712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29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7E579-3806-41C6-B5A7-C4B1AA38FB6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120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DA8D22A-61D2-4962-B122-DA74515C8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1350D21-D335-449E-A321-D480A6CC1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F81B699-F0ED-4517-B8F9-125FF0998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DA0546-8821-4609-AA99-94BA8123BA6C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401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10972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000500"/>
            <a:ext cx="10972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1A825-B22D-4D57-9316-124F76AC6F2C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593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60352" y="228600"/>
            <a:ext cx="10687049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2800" y="1600200"/>
            <a:ext cx="51816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1816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12800" y="3886200"/>
            <a:ext cx="51816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886200"/>
            <a:ext cx="51816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930CE9B-551A-462E-828C-6B4A852A8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AD7A994-8B53-44EB-8A9C-71D51A6A4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A175306-5FF7-4A03-8776-1BF7795FE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C3C616-D19A-4E94-BB21-C617CC3B575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040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296833" y="304800"/>
            <a:ext cx="15879233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57 w 64000"/>
                <a:gd name="T1" fmla="*/ -38 h 64000"/>
                <a:gd name="T2" fmla="*/ 83 w 64000"/>
                <a:gd name="T3" fmla="*/ 0 h 64000"/>
                <a:gd name="T4" fmla="*/ 57 w 64000"/>
                <a:gd name="T5" fmla="*/ 38 h 64000"/>
                <a:gd name="T6" fmla="*/ 57 w 64000"/>
                <a:gd name="T7" fmla="*/ 38 h 64000"/>
                <a:gd name="T8" fmla="*/ 57 w 64000"/>
                <a:gd name="T9" fmla="*/ 38 h 64000"/>
                <a:gd name="T10" fmla="*/ 57 w 64000"/>
                <a:gd name="T11" fmla="*/ 38 h 64000"/>
                <a:gd name="T12" fmla="*/ 57 w 64000"/>
                <a:gd name="T13" fmla="*/ -38 h 64000"/>
                <a:gd name="T14" fmla="*/ 57 w 64000"/>
                <a:gd name="T15" fmla="*/ -38 h 64000"/>
                <a:gd name="T16" fmla="*/ 57 w 64000"/>
                <a:gd name="T17" fmla="*/ -38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81 w 64000"/>
                <a:gd name="T1" fmla="*/ -41 h 64000"/>
                <a:gd name="T2" fmla="*/ 101 w 64000"/>
                <a:gd name="T3" fmla="*/ 0 h 64000"/>
                <a:gd name="T4" fmla="*/ 81 w 64000"/>
                <a:gd name="T5" fmla="*/ 41 h 64000"/>
                <a:gd name="T6" fmla="*/ 81 w 64000"/>
                <a:gd name="T7" fmla="*/ 41 h 64000"/>
                <a:gd name="T8" fmla="*/ 81 w 64000"/>
                <a:gd name="T9" fmla="*/ 41 h 64000"/>
                <a:gd name="T10" fmla="*/ 81 w 64000"/>
                <a:gd name="T11" fmla="*/ 41 h 64000"/>
                <a:gd name="T12" fmla="*/ 81 w 64000"/>
                <a:gd name="T13" fmla="*/ -41 h 64000"/>
                <a:gd name="T14" fmla="*/ 81 w 64000"/>
                <a:gd name="T15" fmla="*/ -41 h 64000"/>
                <a:gd name="T16" fmla="*/ 81 w 64000"/>
                <a:gd name="T17" fmla="*/ -41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853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24051" y="985839"/>
            <a:ext cx="9652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853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427413"/>
            <a:ext cx="965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="" xmlns:a16="http://schemas.microsoft.com/office/drawing/2014/main" id="{3CC38E90-EB90-44BB-87DC-6AA2E17140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="" xmlns:a16="http://schemas.microsoft.com/office/drawing/2014/main" id="{7CC35815-3039-48C3-94C9-F9F5C0742C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="" xmlns:a16="http://schemas.microsoft.com/office/drawing/2014/main" id="{3AB94B28-9C0F-4218-A06D-B4948AF169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C4EECB-830C-4CB9-BFC4-331C42F4ECB1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06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4B3006-8EF0-4099-A10B-EB5AF9129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603496-618A-4983-8240-3CBD7327A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6351112-D8F7-455C-B092-3C57F88B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D72B36-9B67-4519-B3F6-F3D5718B6661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10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78966F-4450-4CC2-BC8D-69A059060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BDEF9F-887D-463F-902A-B0A9A6841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D44A04-2A3C-46E2-A44A-AA9165A78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B7931D-7591-413B-B114-06B16E0DD20B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782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831348A-D19A-4FF7-BB5F-4D4248CF4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8231D9E-CCFC-46C2-BA4C-28899A681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79EE01A-64C2-4799-B147-5B7C6BDB9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3F902A-B12D-405C-AF04-C16BA51CE669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057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DE70-E2A9-4668-92BD-BBB400D0BC01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CEC7-20C7-4444-B91B-B11B6712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84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EDB4187-F98C-4F10-B16E-9CE255077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765ED55-DE2D-4ECF-A9A6-BBEE346E4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9EA1E1D-A833-4DF8-B08C-28367E1D1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D47AF4-AC7B-47FF-AA53-31A0EC6B51B7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454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E43094E-0571-4157-A40B-232F20161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C297CD9-A3A0-4D4D-937E-920712E00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03A9AC4-8AF2-49CB-BE35-32839FF64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1C26B9-2B88-4446-AAB6-E83A590D6595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260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04E7AD0-144D-4AB6-8F16-7535B7431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96F9355-90C4-40B1-8D9D-50E46E26F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0F3D617-6CAB-4951-B18F-D26A1752B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109235-9923-45EB-9CD1-ACC189E7E228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770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83DF320-FCB2-4652-8C78-64BA325D8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328FEA1-CF86-4E49-A2A9-80B49949D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80D9F5F-56DD-401C-B037-1245AC77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3E1C7C-5300-4E68-AB0D-89E33D359AF2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141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DD5D11C-9E56-404E-AD81-21AA9FF57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60299D3-B67B-48E6-B13B-7293DE1A0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D7C7D95-BEA2-4F01-BDEF-2541C6F7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E28626-B747-4D9F-B9C2-B6FB17A34846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5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3E7CA9-26B0-475E-BE08-5D38A410C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99B8E5-2E4D-4676-83F8-F579EDD5E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96778C-669F-42E5-9C36-0B1F3040C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EA2CC4-7664-48C6-8BAA-D42787A9DA22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536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1884" y="301625"/>
            <a:ext cx="2436283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6684" y="301625"/>
            <a:ext cx="7112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F8F014-1D1B-4AFA-92DA-E4ED26673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73FB6F-4EE1-47B9-9251-1EA82096B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D879D0-640C-4F54-A01A-A1B095300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BFBD07-9904-4AF0-8013-63E80A98E7EF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926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296833" y="304800"/>
            <a:ext cx="15879233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57 w 64000"/>
                <a:gd name="T1" fmla="*/ -38 h 64000"/>
                <a:gd name="T2" fmla="*/ 83 w 64000"/>
                <a:gd name="T3" fmla="*/ 0 h 64000"/>
                <a:gd name="T4" fmla="*/ 57 w 64000"/>
                <a:gd name="T5" fmla="*/ 38 h 64000"/>
                <a:gd name="T6" fmla="*/ 57 w 64000"/>
                <a:gd name="T7" fmla="*/ 38 h 64000"/>
                <a:gd name="T8" fmla="*/ 57 w 64000"/>
                <a:gd name="T9" fmla="*/ 38 h 64000"/>
                <a:gd name="T10" fmla="*/ 57 w 64000"/>
                <a:gd name="T11" fmla="*/ 38 h 64000"/>
                <a:gd name="T12" fmla="*/ 57 w 64000"/>
                <a:gd name="T13" fmla="*/ -38 h 64000"/>
                <a:gd name="T14" fmla="*/ 57 w 64000"/>
                <a:gd name="T15" fmla="*/ -38 h 64000"/>
                <a:gd name="T16" fmla="*/ 57 w 64000"/>
                <a:gd name="T17" fmla="*/ -38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81 w 64000"/>
                <a:gd name="T1" fmla="*/ -41 h 64000"/>
                <a:gd name="T2" fmla="*/ 101 w 64000"/>
                <a:gd name="T3" fmla="*/ 0 h 64000"/>
                <a:gd name="T4" fmla="*/ 81 w 64000"/>
                <a:gd name="T5" fmla="*/ 41 h 64000"/>
                <a:gd name="T6" fmla="*/ 81 w 64000"/>
                <a:gd name="T7" fmla="*/ 41 h 64000"/>
                <a:gd name="T8" fmla="*/ 81 w 64000"/>
                <a:gd name="T9" fmla="*/ 41 h 64000"/>
                <a:gd name="T10" fmla="*/ 81 w 64000"/>
                <a:gd name="T11" fmla="*/ 41 h 64000"/>
                <a:gd name="T12" fmla="*/ 81 w 64000"/>
                <a:gd name="T13" fmla="*/ -41 h 64000"/>
                <a:gd name="T14" fmla="*/ 81 w 64000"/>
                <a:gd name="T15" fmla="*/ -41 h 64000"/>
                <a:gd name="T16" fmla="*/ 81 w 64000"/>
                <a:gd name="T17" fmla="*/ -41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853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24051" y="985839"/>
            <a:ext cx="9652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853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427413"/>
            <a:ext cx="965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="" xmlns:a16="http://schemas.microsoft.com/office/drawing/2014/main" id="{3CC38E90-EB90-44BB-87DC-6AA2E17140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="" xmlns:a16="http://schemas.microsoft.com/office/drawing/2014/main" id="{7CC35815-3039-48C3-94C9-F9F5C0742C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="" xmlns:a16="http://schemas.microsoft.com/office/drawing/2014/main" id="{3AB94B28-9C0F-4218-A06D-B4948AF169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C4EECB-830C-4CB9-BFC4-331C42F4ECB1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695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4B3006-8EF0-4099-A10B-EB5AF9129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603496-618A-4983-8240-3CBD7327A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6351112-D8F7-455C-B092-3C57F88B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D72B36-9B67-4519-B3F6-F3D5718B6661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179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78966F-4450-4CC2-BC8D-69A059060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BDEF9F-887D-463F-902A-B0A9A6841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D44A04-2A3C-46E2-A44A-AA9165A78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B7931D-7591-413B-B114-06B16E0DD20B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40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DE70-E2A9-4668-92BD-BBB400D0BC01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CEC7-20C7-4444-B91B-B11B6712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219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831348A-D19A-4FF7-BB5F-4D4248CF4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8231D9E-CCFC-46C2-BA4C-28899A681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79EE01A-64C2-4799-B147-5B7C6BDB9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3F902A-B12D-405C-AF04-C16BA51CE669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324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EDB4187-F98C-4F10-B16E-9CE255077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765ED55-DE2D-4ECF-A9A6-BBEE346E4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9EA1E1D-A833-4DF8-B08C-28367E1D1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D47AF4-AC7B-47FF-AA53-31A0EC6B51B7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96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E43094E-0571-4157-A40B-232F20161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C297CD9-A3A0-4D4D-937E-920712E00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03A9AC4-8AF2-49CB-BE35-32839FF64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1C26B9-2B88-4446-AAB6-E83A590D6595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2021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04E7AD0-144D-4AB6-8F16-7535B7431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96F9355-90C4-40B1-8D9D-50E46E26F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0F3D617-6CAB-4951-B18F-D26A1752B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109235-9923-45EB-9CD1-ACC189E7E228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68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83DF320-FCB2-4652-8C78-64BA325D8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328FEA1-CF86-4E49-A2A9-80B49949D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80D9F5F-56DD-401C-B037-1245AC77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3E1C7C-5300-4E68-AB0D-89E33D359AF2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844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DD5D11C-9E56-404E-AD81-21AA9FF57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60299D3-B67B-48E6-B13B-7293DE1A0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D7C7D95-BEA2-4F01-BDEF-2541C6F7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E28626-B747-4D9F-B9C2-B6FB17A34846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120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3E7CA9-26B0-475E-BE08-5D38A410C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99B8E5-2E4D-4676-83F8-F579EDD5E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96778C-669F-42E5-9C36-0B1F3040C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EA2CC4-7664-48C6-8BAA-D42787A9DA22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102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1884" y="301625"/>
            <a:ext cx="2436283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6684" y="301625"/>
            <a:ext cx="7112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F8F014-1D1B-4AFA-92DA-E4ED26673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73FB6F-4EE1-47B9-9251-1EA82096B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D879D0-640C-4F54-A01A-A1B095300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BFBD07-9904-4AF0-8013-63E80A98E7EF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3954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36B442-7290-4D5C-880D-C0ECC4C7FAC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2661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212092-30B7-4F22-ADF5-8E19FED5352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220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DE70-E2A9-4668-92BD-BBB400D0BC01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CEC7-20C7-4444-B91B-B11B6712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245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3237DB-4E02-458C-ADC0-6AB9DEF5CEA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103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647086-73ED-46C8-8E63-DE4D1BE3849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30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D3593E-052C-466E-A06B-C819A7EDC6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097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7F17A5-CEEA-4E5F-BE82-EF67CB45A65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80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493325-0C21-4C23-830F-CE566C72EDA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8449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35C6B1-558D-4492-9141-BAC7BBB4950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9837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4E9277-C612-47F1-A9A1-BAE2F597A0A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382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19F52F-BD7C-4A59-9FEE-2B866E6E214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0290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1DAD39-8F7A-4002-86D2-40C402181BE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2357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36B442-7290-4D5C-880D-C0ECC4C7FAC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2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DE70-E2A9-4668-92BD-BBB400D0BC01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CEC7-20C7-4444-B91B-B11B6712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654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212092-30B7-4F22-ADF5-8E19FED5352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221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3237DB-4E02-458C-ADC0-6AB9DEF5CEA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3873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647086-73ED-46C8-8E63-DE4D1BE3849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30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D3593E-052C-466E-A06B-C819A7EDC60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303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7F17A5-CEEA-4E5F-BE82-EF67CB45A65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1421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493325-0C21-4C23-830F-CE566C72EDA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585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35C6B1-558D-4492-9141-BAC7BBB4950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7267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4E9277-C612-47F1-A9A1-BAE2F597A0A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9016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19F52F-BD7C-4A59-9FEE-2B866E6E214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5300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1DAD39-8F7A-4002-86D2-40C402181BE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89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DE70-E2A9-4668-92BD-BBB400D0BC01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CEC7-20C7-4444-B91B-B11B6712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088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1332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289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4028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4784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571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307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512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658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380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02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DE70-E2A9-4668-92BD-BBB400D0BC01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CEC7-20C7-4444-B91B-B11B6712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214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17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DE70-E2A9-4668-92BD-BBB400D0BC01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CEC7-20C7-4444-B91B-B11B6712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7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DE70-E2A9-4668-92BD-BBB400D0BC01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CEC7-20C7-4444-B91B-B11B6712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2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3DE70-E2A9-4668-92BD-BBB400D0BC01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6CEC7-20C7-4444-B91B-B11B6712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  <p:sldLayoutId id="2147483699" r:id="rId14"/>
    <p:sldLayoutId id="214748371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4318000" y="0"/>
            <a:ext cx="15900400" cy="3810000"/>
            <a:chOff x="-2040" y="0"/>
            <a:chExt cx="7512" cy="2400"/>
          </a:xfrm>
        </p:grpSpPr>
        <p:sp>
          <p:nvSpPr>
            <p:cNvPr id="2056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82 w 64000"/>
                <a:gd name="T1" fmla="*/ -25 h 64000"/>
                <a:gd name="T2" fmla="*/ 105 w 64000"/>
                <a:gd name="T3" fmla="*/ 0 h 64000"/>
                <a:gd name="T4" fmla="*/ 82 w 64000"/>
                <a:gd name="T5" fmla="*/ 25 h 64000"/>
                <a:gd name="T6" fmla="*/ 82 w 64000"/>
                <a:gd name="T7" fmla="*/ 25 h 64000"/>
                <a:gd name="T8" fmla="*/ 82 w 64000"/>
                <a:gd name="T9" fmla="*/ 25 h 64000"/>
                <a:gd name="T10" fmla="*/ 82 w 64000"/>
                <a:gd name="T11" fmla="*/ 25 h 64000"/>
                <a:gd name="T12" fmla="*/ 82 w 64000"/>
                <a:gd name="T13" fmla="*/ -25 h 64000"/>
                <a:gd name="T14" fmla="*/ 82 w 64000"/>
                <a:gd name="T15" fmla="*/ -25 h 64000"/>
                <a:gd name="T16" fmla="*/ 82 w 64000"/>
                <a:gd name="T17" fmla="*/ -2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7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46 w 64000"/>
                <a:gd name="T1" fmla="*/ -25 h 64000"/>
                <a:gd name="T2" fmla="*/ 59 w 64000"/>
                <a:gd name="T3" fmla="*/ 0 h 64000"/>
                <a:gd name="T4" fmla="*/ 46 w 64000"/>
                <a:gd name="T5" fmla="*/ 25 h 64000"/>
                <a:gd name="T6" fmla="*/ 46 w 64000"/>
                <a:gd name="T7" fmla="*/ 25 h 64000"/>
                <a:gd name="T8" fmla="*/ 46 w 64000"/>
                <a:gd name="T9" fmla="*/ 25 h 64000"/>
                <a:gd name="T10" fmla="*/ 46 w 64000"/>
                <a:gd name="T11" fmla="*/ 25 h 64000"/>
                <a:gd name="T12" fmla="*/ 46 w 64000"/>
                <a:gd name="T13" fmla="*/ -25 h 64000"/>
                <a:gd name="T14" fmla="*/ 46 w 64000"/>
                <a:gd name="T15" fmla="*/ -25 h 64000"/>
                <a:gd name="T16" fmla="*/ 46 w 64000"/>
                <a:gd name="T17" fmla="*/ -2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8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6684" y="301625"/>
            <a:ext cx="975148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4" y="1827213"/>
            <a:ext cx="975148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84328" name="Rectangle 8">
            <a:extLst>
              <a:ext uri="{FF2B5EF4-FFF2-40B4-BE49-F238E27FC236}">
                <a16:creationId xmlns="" xmlns:a16="http://schemas.microsoft.com/office/drawing/2014/main" id="{A1038E10-BD30-4F1D-9C4C-DE7EF6DCB61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29" name="Rectangle 9">
            <a:extLst>
              <a:ext uri="{FF2B5EF4-FFF2-40B4-BE49-F238E27FC236}">
                <a16:creationId xmlns="" xmlns:a16="http://schemas.microsoft.com/office/drawing/2014/main" id="{7B86C40A-82D4-4A43-9DD4-8F357CC980D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30" name="Rectangle 10">
            <a:extLst>
              <a:ext uri="{FF2B5EF4-FFF2-40B4-BE49-F238E27FC236}">
                <a16:creationId xmlns="" xmlns:a16="http://schemas.microsoft.com/office/drawing/2014/main" id="{2E36386A-BCFF-437A-B1E2-55F8DDFD103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4B29AC-2030-43DF-A62B-845FED0838AC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66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4318000" y="0"/>
            <a:ext cx="15900400" cy="3810000"/>
            <a:chOff x="-2040" y="0"/>
            <a:chExt cx="7512" cy="2400"/>
          </a:xfrm>
        </p:grpSpPr>
        <p:sp>
          <p:nvSpPr>
            <p:cNvPr id="2056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82 w 64000"/>
                <a:gd name="T1" fmla="*/ -25 h 64000"/>
                <a:gd name="T2" fmla="*/ 105 w 64000"/>
                <a:gd name="T3" fmla="*/ 0 h 64000"/>
                <a:gd name="T4" fmla="*/ 82 w 64000"/>
                <a:gd name="T5" fmla="*/ 25 h 64000"/>
                <a:gd name="T6" fmla="*/ 82 w 64000"/>
                <a:gd name="T7" fmla="*/ 25 h 64000"/>
                <a:gd name="T8" fmla="*/ 82 w 64000"/>
                <a:gd name="T9" fmla="*/ 25 h 64000"/>
                <a:gd name="T10" fmla="*/ 82 w 64000"/>
                <a:gd name="T11" fmla="*/ 25 h 64000"/>
                <a:gd name="T12" fmla="*/ 82 w 64000"/>
                <a:gd name="T13" fmla="*/ -25 h 64000"/>
                <a:gd name="T14" fmla="*/ 82 w 64000"/>
                <a:gd name="T15" fmla="*/ -25 h 64000"/>
                <a:gd name="T16" fmla="*/ 82 w 64000"/>
                <a:gd name="T17" fmla="*/ -2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7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46 w 64000"/>
                <a:gd name="T1" fmla="*/ -25 h 64000"/>
                <a:gd name="T2" fmla="*/ 59 w 64000"/>
                <a:gd name="T3" fmla="*/ 0 h 64000"/>
                <a:gd name="T4" fmla="*/ 46 w 64000"/>
                <a:gd name="T5" fmla="*/ 25 h 64000"/>
                <a:gd name="T6" fmla="*/ 46 w 64000"/>
                <a:gd name="T7" fmla="*/ 25 h 64000"/>
                <a:gd name="T8" fmla="*/ 46 w 64000"/>
                <a:gd name="T9" fmla="*/ 25 h 64000"/>
                <a:gd name="T10" fmla="*/ 46 w 64000"/>
                <a:gd name="T11" fmla="*/ 25 h 64000"/>
                <a:gd name="T12" fmla="*/ 46 w 64000"/>
                <a:gd name="T13" fmla="*/ -25 h 64000"/>
                <a:gd name="T14" fmla="*/ 46 w 64000"/>
                <a:gd name="T15" fmla="*/ -25 h 64000"/>
                <a:gd name="T16" fmla="*/ 46 w 64000"/>
                <a:gd name="T17" fmla="*/ -2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8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6684" y="301625"/>
            <a:ext cx="975148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4" y="1827213"/>
            <a:ext cx="975148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84328" name="Rectangle 8">
            <a:extLst>
              <a:ext uri="{FF2B5EF4-FFF2-40B4-BE49-F238E27FC236}">
                <a16:creationId xmlns="" xmlns:a16="http://schemas.microsoft.com/office/drawing/2014/main" id="{A1038E10-BD30-4F1D-9C4C-DE7EF6DCB61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29" name="Rectangle 9">
            <a:extLst>
              <a:ext uri="{FF2B5EF4-FFF2-40B4-BE49-F238E27FC236}">
                <a16:creationId xmlns="" xmlns:a16="http://schemas.microsoft.com/office/drawing/2014/main" id="{7B86C40A-82D4-4A43-9DD4-8F357CC980D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30" name="Rectangle 10">
            <a:extLst>
              <a:ext uri="{FF2B5EF4-FFF2-40B4-BE49-F238E27FC236}">
                <a16:creationId xmlns="" xmlns:a16="http://schemas.microsoft.com/office/drawing/2014/main" id="{2E36386A-BCFF-437A-B1E2-55F8DDFD103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4B29AC-2030-43DF-A62B-845FED0838AC}" type="slidenum">
              <a:rPr lang="ar-SA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6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918292-172C-4F47-B785-208890A0E77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04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918292-172C-4F47-B785-208890A0E77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69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6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8171" y="2356344"/>
            <a:ext cx="10202092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KĨ THUẬT 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4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45" y="4519749"/>
            <a:ext cx="3106571" cy="2041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5619">
            <a:off x="9728945" y="1200376"/>
            <a:ext cx="11430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4517">
            <a:off x="10665854" y="255131"/>
            <a:ext cx="11334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99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="" xmlns:a16="http://schemas.microsoft.com/office/drawing/2014/main" id="{8B34B10B-522C-439D-AB67-8E7E3DC1A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altLang="en-US" sz="4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112520" y="2220685"/>
            <a:ext cx="9966960" cy="39182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khâu,may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may,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cong.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8410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="" xmlns:a16="http://schemas.microsoft.com/office/drawing/2014/main" id="{C633BA4D-70B6-4B50-B9B8-D54073AD77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2593" y="381000"/>
            <a:ext cx="9588137" cy="13716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162593" y="2351314"/>
            <a:ext cx="9784081" cy="29260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  <a:defRPr/>
            </a:pP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19895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828800" y="679540"/>
            <a:ext cx="4176713" cy="719138"/>
          </a:xfrm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00"/>
                    </a:gs>
                    <a:gs pos="100000">
                      <a:srgbClr val="001800"/>
                    </a:gs>
                  </a:gsLst>
                  <a:lin ang="5400000" scaled="1"/>
                </a:gradFill>
              </a14:hiddenFill>
            </a:ext>
          </a:extLst>
        </p:spPr>
        <p:txBody>
          <a:bodyPr/>
          <a:lstStyle/>
          <a:p>
            <a:r>
              <a:rPr lang="en-US" altLang="en-US" sz="4400" b="1" i="1" u="sng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4400" b="1" i="1" u="sng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u="sng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400" b="1" i="1" u="sng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759573" y="1933304"/>
            <a:ext cx="5705158" cy="3239588"/>
          </a:xfrm>
          <a:prstGeom prst="cloudCallout">
            <a:avLst>
              <a:gd name="adj1" fmla="val -24810"/>
              <a:gd name="adj2" fmla="val 59782"/>
            </a:avLst>
          </a:prstGeom>
          <a:solidFill>
            <a:srgbClr val="DFF1CB"/>
          </a:solidFill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26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52809" y="705393"/>
            <a:ext cx="9751483" cy="713105"/>
          </a:xfrm>
        </p:spPr>
        <p:txBody>
          <a:bodyPr/>
          <a:lstStyle/>
          <a:p>
            <a:r>
              <a:rPr lang="en-US" altLang="en-US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1 . </a:t>
            </a:r>
            <a:r>
              <a:rPr lang="en-US" altLang="en-US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51559" name="Picture 7" descr="Cat vai theo duong vach dau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073" y="2727278"/>
            <a:ext cx="5768065" cy="373883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15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5725" y="2416633"/>
            <a:ext cx="4495075" cy="4140921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cm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76994" y="1435673"/>
            <a:ext cx="6766560" cy="65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altLang="en-US" sz="3600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36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226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2581" name="Picture 5" descr="Hình ảnh0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206" y="2538547"/>
            <a:ext cx="4039985" cy="297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258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19348" y="2163717"/>
            <a:ext cx="5905500" cy="2867025"/>
          </a:xfrm>
        </p:spPr>
        <p:txBody>
          <a:bodyPr/>
          <a:lstStyle/>
          <a:p>
            <a:pPr marL="533400" indent="-533400"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vuốt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33400" indent="-533400"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7045" name="Picture 6" descr="hvidblomst00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199" y="5510347"/>
            <a:ext cx="126709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7" descr="hvidblomst00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4" y="4990012"/>
            <a:ext cx="1343297" cy="159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01" y="312509"/>
            <a:ext cx="1645990" cy="208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74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2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2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2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4067" y="646226"/>
            <a:ext cx="3502962" cy="660854"/>
          </a:xfrm>
        </p:spPr>
        <p:txBody>
          <a:bodyPr/>
          <a:lstStyle/>
          <a:p>
            <a:r>
              <a:rPr lang="en-US" altLang="en-US" sz="48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4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alt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1686985" y="1827213"/>
            <a:ext cx="9510606" cy="4114800"/>
          </a:xfrm>
        </p:spPr>
        <p:txBody>
          <a:bodyPr/>
          <a:lstStyle/>
          <a:p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vuốt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may.</a:t>
            </a:r>
          </a:p>
        </p:txBody>
      </p:sp>
      <p:pic>
        <p:nvPicPr>
          <p:cNvPr id="88068" name="Picture 4" descr="flower0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410" y="5791200"/>
            <a:ext cx="182118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5" descr="flower0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4" y="5513388"/>
            <a:ext cx="181356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6" descr="animated_cartoon_animal%20rabbit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8" y="0"/>
            <a:ext cx="152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55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="" xmlns:a16="http://schemas.microsoft.com/office/drawing/2014/main" id="{5736D446-4876-432C-BADB-61922AB91B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2.Cắt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9046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044" y="1809205"/>
            <a:ext cx="4583785" cy="37836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0468" name="Rectangle 4">
            <a:extLst>
              <a:ext uri="{FF2B5EF4-FFF2-40B4-BE49-F238E27FC236}">
                <a16:creationId xmlns="" xmlns:a16="http://schemas.microsoft.com/office/drawing/2014/main" id="{DE095B2B-C1D6-41AC-9933-DE7C52CB4B7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893424"/>
            <a:ext cx="7328263" cy="45719"/>
          </a:xfrm>
        </p:spPr>
        <p:txBody>
          <a:bodyPr/>
          <a:lstStyle/>
          <a:p>
            <a:pPr algn="ctr" eaLnBrk="1" hangingPunct="1">
              <a:defRPr/>
            </a:pPr>
            <a:endParaRPr lang="en-US" sz="3600" dirty="0"/>
          </a:p>
          <a:p>
            <a:pPr algn="ctr" eaLnBrk="1" hangingPunct="1">
              <a:buFont typeface="Wingdings" panose="05000000000000000000" pitchFamily="2" charset="2"/>
              <a:buChar char="v"/>
              <a:defRPr/>
            </a:pP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9093" name="Text Box 6"/>
          <p:cNvSpPr txBox="1">
            <a:spLocks noChangeArrowheads="1"/>
          </p:cNvSpPr>
          <p:nvPr/>
        </p:nvSpPr>
        <p:spPr bwMode="auto">
          <a:xfrm>
            <a:off x="8534400" y="5791200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endParaRPr lang="vi-VN" altLang="en-US" sz="36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38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9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/>
      <p:bldP spid="19046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57200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1857103" y="1909354"/>
            <a:ext cx="8607697" cy="4876800"/>
          </a:xfrm>
        </p:spPr>
        <p:txBody>
          <a:bodyPr/>
          <a:lstStyle/>
          <a:p>
            <a:pPr algn="just" eaLnBrk="1" hangingPunct="1"/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luồn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khoát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0116" name="Picture 4" descr="b1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853" y="5133702"/>
            <a:ext cx="752475" cy="141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5" descr="b1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280263"/>
            <a:ext cx="1447799" cy="231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90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6684" y="770709"/>
            <a:ext cx="9751483" cy="673916"/>
          </a:xfrm>
        </p:spPr>
        <p:txBody>
          <a:bodyPr/>
          <a:lstStyle/>
          <a:p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9251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50" y="1910130"/>
            <a:ext cx="3943900" cy="319132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25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20569" y="1910130"/>
            <a:ext cx="6572431" cy="4621299"/>
          </a:xfrm>
        </p:spPr>
        <p:txBody>
          <a:bodyPr/>
          <a:lstStyle/>
          <a:p>
            <a:pPr algn="just"/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khoát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309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2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2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2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66406" y="461554"/>
            <a:ext cx="1887583" cy="762000"/>
          </a:xfrm>
        </p:spPr>
        <p:txBody>
          <a:bodyPr/>
          <a:lstStyle/>
          <a:p>
            <a:pPr eaLnBrk="1" hangingPunct="1"/>
            <a:r>
              <a:rPr lang="en-US" altLang="en-US" b="1" i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1935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24000" y="1737360"/>
            <a:ext cx="9372600" cy="4010297"/>
          </a:xfrm>
        </p:spPr>
        <p:txBody>
          <a:bodyPr/>
          <a:lstStyle/>
          <a:p>
            <a:pPr eaLnBrk="1" hangingPunct="1"/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luồn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cộm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luồn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pic>
        <p:nvPicPr>
          <p:cNvPr id="92164" name="Picture 4" descr="animated_cartoon_animal%20rabbit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7163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5" descr="b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6086476"/>
            <a:ext cx="10096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6" name="Picture 6" descr="b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28601"/>
            <a:ext cx="10096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7" name="Picture 7" descr="b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3" y="5884818"/>
            <a:ext cx="10096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89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/>
          </p:cNvPr>
          <p:cNvSpPr/>
          <p:nvPr/>
        </p:nvSpPr>
        <p:spPr>
          <a:xfrm>
            <a:off x="3910192" y="1295400"/>
            <a:ext cx="4371616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660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6600" b="1" dirty="0">
              <a:ln w="1143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Happy Children | Cartoon posters, Happy kids, Cartoon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8" b="30843"/>
          <a:stretch>
            <a:fillRect/>
          </a:stretch>
        </p:blipFill>
        <p:spPr bwMode="auto">
          <a:xfrm>
            <a:off x="3619500" y="2895601"/>
            <a:ext cx="49530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47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345577" y="289657"/>
            <a:ext cx="3348446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94567" name="Picture 7" descr="Cat vai theo duong vach dau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5489" y="1065300"/>
            <a:ext cx="3522663" cy="2133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68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0046" y="3692755"/>
            <a:ext cx="3720961" cy="22419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69" name="Picture 9" descr="Hình ảnh0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5248" y="1065300"/>
            <a:ext cx="3657600" cy="21824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70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9058" y="3783987"/>
            <a:ext cx="3991912" cy="22605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72" name="Text Box 12"/>
          <p:cNvSpPr txBox="1">
            <a:spLocks noChangeArrowheads="1"/>
          </p:cNvSpPr>
          <p:nvPr/>
        </p:nvSpPr>
        <p:spPr bwMode="auto">
          <a:xfrm>
            <a:off x="2133600" y="3227579"/>
            <a:ext cx="3429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dirty="0"/>
              <a:t>.</a:t>
            </a: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6743700" y="3231090"/>
            <a:ext cx="3657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cong.</a:t>
            </a:r>
          </a:p>
        </p:txBody>
      </p:sp>
      <p:sp>
        <p:nvSpPr>
          <p:cNvPr id="194574" name="Text Box 14"/>
          <p:cNvSpPr txBox="1">
            <a:spLocks noChangeArrowheads="1"/>
          </p:cNvSpPr>
          <p:nvPr/>
        </p:nvSpPr>
        <p:spPr bwMode="auto">
          <a:xfrm>
            <a:off x="2095500" y="5934720"/>
            <a:ext cx="3657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4575" name="Text Box 15"/>
          <p:cNvSpPr txBox="1">
            <a:spLocks noChangeArrowheads="1"/>
          </p:cNvSpPr>
          <p:nvPr/>
        </p:nvSpPr>
        <p:spPr bwMode="auto">
          <a:xfrm>
            <a:off x="6819900" y="5899714"/>
            <a:ext cx="358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cong.</a:t>
            </a:r>
          </a:p>
        </p:txBody>
      </p:sp>
      <p:sp>
        <p:nvSpPr>
          <p:cNvPr id="93195" name="Line 16"/>
          <p:cNvSpPr>
            <a:spLocks noChangeShapeType="1"/>
          </p:cNvSpPr>
          <p:nvPr/>
        </p:nvSpPr>
        <p:spPr bwMode="auto">
          <a:xfrm>
            <a:off x="5923280" y="1175314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9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4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4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9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94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9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/>
      <p:bldP spid="194572" grpId="0"/>
      <p:bldP spid="194573" grpId="0"/>
      <p:bldP spid="194574" grpId="0"/>
      <p:bldP spid="19457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930036" y="2547257"/>
            <a:ext cx="8167551" cy="3030582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EAEAEA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19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i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>
          <a:xfrm>
            <a:off x="1826685" y="1866401"/>
            <a:ext cx="9476315" cy="4114800"/>
          </a:xfrm>
        </p:spPr>
        <p:txBody>
          <a:bodyPr/>
          <a:lstStyle/>
          <a:p>
            <a:pPr algn="just"/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khâu,may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dấu.Khi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cong.</a:t>
            </a:r>
          </a:p>
          <a:p>
            <a:endParaRPr lang="en-US" altLang="en-US" dirty="0" smtClean="0">
              <a:solidFill>
                <a:srgbClr val="002060"/>
              </a:solidFill>
            </a:endParaRPr>
          </a:p>
        </p:txBody>
      </p:sp>
      <p:pic>
        <p:nvPicPr>
          <p:cNvPr id="95236" name="Picture 4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4956">
            <a:off x="10121906" y="5263778"/>
            <a:ext cx="1828832" cy="143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Picture 5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2091">
            <a:off x="72612" y="5047553"/>
            <a:ext cx="1820151" cy="15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8" name="Picture 7" descr="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6671">
            <a:off x="10403308" y="547037"/>
            <a:ext cx="1009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9" name="Picture 8" descr="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984">
            <a:off x="10924562" y="128208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65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828800" y="679540"/>
            <a:ext cx="4176713" cy="719138"/>
          </a:xfrm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00"/>
                    </a:gs>
                    <a:gs pos="100000">
                      <a:srgbClr val="001800"/>
                    </a:gs>
                  </a:gsLst>
                  <a:lin ang="5400000" scaled="1"/>
                </a:gradFill>
              </a14:hiddenFill>
            </a:ext>
          </a:extLst>
        </p:spPr>
        <p:txBody>
          <a:bodyPr/>
          <a:lstStyle/>
          <a:p>
            <a:r>
              <a:rPr lang="en-US" altLang="en-US" sz="4400" b="1" i="1" u="sng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4400" b="1" i="1" u="sng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u="sng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400" b="1" i="1" u="sng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u="sng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4400" b="1" i="1" u="sng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759573" y="1933304"/>
            <a:ext cx="5705158" cy="3239588"/>
          </a:xfrm>
          <a:prstGeom prst="cloudCallout">
            <a:avLst>
              <a:gd name="adj1" fmla="val -24810"/>
              <a:gd name="adj2" fmla="val 59782"/>
            </a:avLst>
          </a:prstGeom>
          <a:solidFill>
            <a:srgbClr val="DFF1CB"/>
          </a:solidFill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41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="" xmlns:a16="http://schemas.microsoft.com/office/drawing/2014/main" id="{EC0645CA-D9C2-4409-8A85-DA30CC5204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6684" y="744583"/>
            <a:ext cx="9751483" cy="70004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altLang="en-US" sz="40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40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40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>
          <a:xfrm>
            <a:off x="1643805" y="2454230"/>
            <a:ext cx="9570296" cy="2901541"/>
          </a:xfrm>
        </p:spPr>
        <p:txBody>
          <a:bodyPr/>
          <a:lstStyle/>
          <a:p>
            <a:pPr algn="just"/>
            <a:r>
              <a:rPr lang="en-US" altLang="en-US" dirty="0" smtClean="0"/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15cm.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3 - 4cm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794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/>
      <p:bldP spid="19968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828800" y="679540"/>
            <a:ext cx="4176713" cy="719138"/>
          </a:xfrm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00"/>
                    </a:gs>
                    <a:gs pos="100000">
                      <a:srgbClr val="001800"/>
                    </a:gs>
                  </a:gsLst>
                  <a:lin ang="5400000" scaled="1"/>
                </a:gradFill>
              </a14:hiddenFill>
            </a:ext>
          </a:extLst>
        </p:spPr>
        <p:txBody>
          <a:bodyPr/>
          <a:lstStyle/>
          <a:p>
            <a:r>
              <a:rPr lang="en-US" altLang="en-US" sz="4400" b="1" i="1" u="sng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4400" b="1" i="1" u="sng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u="sng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400" b="1" i="1" u="sng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1828799" y="2103121"/>
            <a:ext cx="7262949" cy="3239588"/>
          </a:xfrm>
          <a:prstGeom prst="cloudCallout">
            <a:avLst>
              <a:gd name="adj1" fmla="val -24810"/>
              <a:gd name="adj2" fmla="val 59782"/>
            </a:avLst>
          </a:prstGeom>
          <a:solidFill>
            <a:srgbClr val="DFF1CB"/>
          </a:solidFill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08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2"/>
          <p:cNvSpPr txBox="1">
            <a:spLocks noChangeArrowheads="1"/>
          </p:cNvSpPr>
          <p:nvPr/>
        </p:nvSpPr>
        <p:spPr bwMode="auto">
          <a:xfrm>
            <a:off x="1153886" y="1907304"/>
            <a:ext cx="10711542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b="1" i="1" u="sng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b="1" i="1" u="sng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b="1" i="1" u="sng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b="1" i="1" u="sng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b="1" i="1" u="sng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b="1" i="1" u="sng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dirty="0">
              <a:solidFill>
                <a:schemeClr val="accent4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cong.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mấp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cưa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6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9335" name="Picture 8" descr="flower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298" y="5181600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358538" y="766480"/>
            <a:ext cx="54776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*</a:t>
            </a:r>
            <a:r>
              <a:rPr lang="en-US" altLang="en-US" sz="4000" b="1" i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sz="40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40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40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40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976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3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3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3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3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799407" y="1541416"/>
            <a:ext cx="8624753" cy="3304903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EAEAEA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78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/>
          </p:cNvPr>
          <p:cNvSpPr/>
          <p:nvPr/>
        </p:nvSpPr>
        <p:spPr>
          <a:xfrm>
            <a:off x="4440239" y="473075"/>
            <a:ext cx="3311525" cy="7191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795463" y="1776412"/>
            <a:ext cx="7916862" cy="1449388"/>
            <a:chOff x="290686" y="1484784"/>
            <a:chExt cx="7233642" cy="864096"/>
          </a:xfrm>
        </p:grpSpPr>
        <p:sp>
          <p:nvSpPr>
            <p:cNvPr id="5" name="Rectangle 4">
              <a:extLst/>
            </p:cNvPr>
            <p:cNvSpPr/>
            <p:nvPr/>
          </p:nvSpPr>
          <p:spPr>
            <a:xfrm>
              <a:off x="899896" y="1484784"/>
              <a:ext cx="6624432" cy="86409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defRPr/>
              </a:pPr>
              <a:r>
                <a:rPr lang="en-US" sz="27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HS </a:t>
              </a:r>
              <a:r>
                <a:rPr lang="en-US" sz="27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7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7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vạch</a:t>
              </a:r>
              <a:r>
                <a:rPr lang="en-US" sz="27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27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7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vải</a:t>
              </a:r>
              <a:r>
                <a:rPr lang="en-US" sz="27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7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cắt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vải</a:t>
              </a:r>
              <a:r>
                <a:rPr lang="en-US" sz="27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7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7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vạch</a:t>
              </a:r>
              <a:r>
                <a:rPr lang="en-US" sz="27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7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27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7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7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7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</a:t>
              </a:r>
              <a:r>
                <a:rPr lang="en-US" sz="27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r>
                <a:rPr lang="en-US" sz="27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7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/>
            </p:cNvPr>
            <p:cNvSpPr/>
            <p:nvPr/>
          </p:nvSpPr>
          <p:spPr>
            <a:xfrm>
              <a:off x="290686" y="1666500"/>
              <a:ext cx="556992" cy="383307"/>
            </a:xfrm>
            <a:prstGeom prst="ellipse">
              <a:avLst/>
            </a:prstGeom>
            <a:solidFill>
              <a:srgbClr val="BDFFD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795463" y="4162697"/>
            <a:ext cx="8216900" cy="935038"/>
            <a:chOff x="469070" y="2529141"/>
            <a:chExt cx="8538436" cy="936104"/>
          </a:xfrm>
        </p:grpSpPr>
        <p:sp>
          <p:nvSpPr>
            <p:cNvPr id="6" name="Rectangle 5">
              <a:extLst/>
            </p:cNvPr>
            <p:cNvSpPr/>
            <p:nvPr/>
          </p:nvSpPr>
          <p:spPr>
            <a:xfrm>
              <a:off x="1158611" y="2529141"/>
              <a:ext cx="7848895" cy="936104"/>
            </a:xfrm>
            <a:prstGeom prst="rect">
              <a:avLst/>
            </a:prstGeom>
            <a:noFill/>
            <a:ln w="28575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dục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US" sz="27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7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7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8">
              <a:extLst/>
            </p:cNvPr>
            <p:cNvSpPr/>
            <p:nvPr/>
          </p:nvSpPr>
          <p:spPr>
            <a:xfrm>
              <a:off x="469070" y="2710322"/>
              <a:ext cx="575717" cy="57533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306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20320"/>
            <a:ext cx="121208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/>
          </p:cNvPr>
          <p:cNvSpPr/>
          <p:nvPr/>
        </p:nvSpPr>
        <p:spPr>
          <a:xfrm>
            <a:off x="2971800" y="1066801"/>
            <a:ext cx="655320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200" b="1" dirty="0">
              <a:ln w="1143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71800" y="2009776"/>
            <a:ext cx="6756400" cy="3179763"/>
          </a:xfrm>
          <a:prstGeom prst="roundRect">
            <a:avLst/>
          </a:prstGeom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287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6684" y="849085"/>
            <a:ext cx="9751483" cy="595539"/>
          </a:xfrm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00"/>
                    </a:gs>
                    <a:gs pos="100000">
                      <a:srgbClr val="001800"/>
                    </a:gs>
                  </a:gsLst>
                  <a:lin ang="5400000" scaled="1"/>
                </a:gradFill>
              </a14:hiddenFill>
            </a:ext>
          </a:extLst>
        </p:spPr>
        <p:txBody>
          <a:bodyPr/>
          <a:lstStyle/>
          <a:p>
            <a:r>
              <a:rPr lang="en-US" altLang="en-US" sz="4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4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4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0899" name="AutoShape 3"/>
          <p:cNvSpPr>
            <a:spLocks noChangeArrowheads="1"/>
          </p:cNvSpPr>
          <p:nvPr/>
        </p:nvSpPr>
        <p:spPr bwMode="auto">
          <a:xfrm>
            <a:off x="2886891" y="1784259"/>
            <a:ext cx="8324170" cy="3571513"/>
          </a:xfrm>
          <a:prstGeom prst="cloudCallout">
            <a:avLst>
              <a:gd name="adj1" fmla="val -24810"/>
              <a:gd name="adj2" fmla="val 59782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31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/>
      <p:bldP spid="8089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4" b="4374"/>
          <a:stretch/>
        </p:blipFill>
        <p:spPr>
          <a:xfrm>
            <a:off x="495714" y="43838"/>
            <a:ext cx="11371165" cy="6814162"/>
          </a:xfrm>
          <a:prstGeom prst="rect">
            <a:avLst/>
          </a:prstGeom>
        </p:spPr>
      </p:pic>
      <p:sp>
        <p:nvSpPr>
          <p:cNvPr id="7185" name="WordArt 17"/>
          <p:cNvSpPr>
            <a:spLocks noChangeArrowheads="1" noChangeShapeType="1" noTextEdit="1"/>
          </p:cNvSpPr>
          <p:nvPr/>
        </p:nvSpPr>
        <p:spPr bwMode="auto">
          <a:xfrm rot="312844">
            <a:off x="3048001" y="304800"/>
            <a:ext cx="5972175" cy="5029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</a:t>
            </a:r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3600" kern="1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NGOAN,  HỌC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TimeH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74870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5240" y="732927"/>
            <a:ext cx="9033784" cy="209288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sz="4800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 ba ngày </a:t>
            </a:r>
            <a:r>
              <a:rPr lang="en-US" altLang="en-US" sz="4800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vi-VN" altLang="en-US" sz="4800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800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 9 năm 2021</a:t>
            </a:r>
            <a:r>
              <a:rPr lang="en-US" sz="4800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spc="50" dirty="0" err="1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4800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50" dirty="0" err="1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4800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CẮT VẢI THEO ĐƯỜNG VẠCH DẤU (</a:t>
            </a:r>
            <a:r>
              <a:rPr lang="en-US" sz="3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r>
              <a:rPr lang="en-US" sz="34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en-US" sz="34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" y="4813301"/>
            <a:ext cx="4142095" cy="2041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95619">
            <a:off x="10495915" y="3167380"/>
            <a:ext cx="1335405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05483">
            <a:off x="10830560" y="4401820"/>
            <a:ext cx="1088390" cy="113093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1699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/>
          </p:cNvPr>
          <p:cNvSpPr/>
          <p:nvPr/>
        </p:nvSpPr>
        <p:spPr>
          <a:xfrm>
            <a:off x="4440239" y="473075"/>
            <a:ext cx="3311525" cy="7191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795463" y="1776412"/>
            <a:ext cx="7916862" cy="1449388"/>
            <a:chOff x="290686" y="1484784"/>
            <a:chExt cx="7233642" cy="864096"/>
          </a:xfrm>
        </p:grpSpPr>
        <p:sp>
          <p:nvSpPr>
            <p:cNvPr id="5" name="Rectangle 4">
              <a:extLst/>
            </p:cNvPr>
            <p:cNvSpPr/>
            <p:nvPr/>
          </p:nvSpPr>
          <p:spPr>
            <a:xfrm>
              <a:off x="899896" y="1484784"/>
              <a:ext cx="6624432" cy="86409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defRPr/>
              </a:pP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HS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vạch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vải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cắt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vải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vạch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kĩ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/>
            </p:cNvPr>
            <p:cNvSpPr/>
            <p:nvPr/>
          </p:nvSpPr>
          <p:spPr>
            <a:xfrm>
              <a:off x="290686" y="1666500"/>
              <a:ext cx="556992" cy="383307"/>
            </a:xfrm>
            <a:prstGeom prst="ellipse">
              <a:avLst/>
            </a:prstGeom>
            <a:solidFill>
              <a:srgbClr val="BDFFD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795463" y="4162697"/>
            <a:ext cx="8216900" cy="935038"/>
            <a:chOff x="469070" y="2529141"/>
            <a:chExt cx="8538436" cy="936104"/>
          </a:xfrm>
        </p:grpSpPr>
        <p:sp>
          <p:nvSpPr>
            <p:cNvPr id="6" name="Rectangle 5">
              <a:extLst/>
            </p:cNvPr>
            <p:cNvSpPr/>
            <p:nvPr/>
          </p:nvSpPr>
          <p:spPr>
            <a:xfrm>
              <a:off x="1158611" y="2529141"/>
              <a:ext cx="7848895" cy="936104"/>
            </a:xfrm>
            <a:prstGeom prst="rect">
              <a:avLst/>
            </a:prstGeom>
            <a:noFill/>
            <a:ln w="28575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dục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US" sz="2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8">
              <a:extLst/>
            </p:cNvPr>
            <p:cNvSpPr/>
            <p:nvPr/>
          </p:nvSpPr>
          <p:spPr>
            <a:xfrm>
              <a:off x="469070" y="2710322"/>
              <a:ext cx="575717" cy="57533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094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/>
          </p:cNvPr>
          <p:cNvSpPr/>
          <p:nvPr/>
        </p:nvSpPr>
        <p:spPr>
          <a:xfrm>
            <a:off x="3910192" y="1295400"/>
            <a:ext cx="4371616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660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6600" b="1" dirty="0">
              <a:ln w="1143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Happy Children | Cartoon posters, Happy kids, Cartoon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8" b="30843"/>
          <a:stretch>
            <a:fillRect/>
          </a:stretch>
        </p:blipFill>
        <p:spPr bwMode="auto">
          <a:xfrm>
            <a:off x="3619500" y="2667001"/>
            <a:ext cx="49530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57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490" y="1224451"/>
            <a:ext cx="10987209" cy="40934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15cm x 20cm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en-US" altLang="en-US" sz="4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dẹt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may) </a:t>
            </a:r>
            <a:r>
              <a:rPr lang="en-US" altLang="en-US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cm</a:t>
            </a:r>
            <a:endParaRPr lang="en-US" altLang="en-US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0725" y="277258"/>
            <a:ext cx="6962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27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20240" y="718456"/>
            <a:ext cx="3757613" cy="729343"/>
          </a:xfrm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3300"/>
                    </a:gs>
                    <a:gs pos="100000">
                      <a:srgbClr val="001800"/>
                    </a:gs>
                  </a:gsLst>
                  <a:lin ang="5400000" scaled="1"/>
                </a:gradFill>
              </a14:hiddenFill>
            </a:ext>
          </a:extLst>
        </p:spPr>
        <p:txBody>
          <a:bodyPr/>
          <a:lstStyle/>
          <a:p>
            <a:r>
              <a:rPr lang="en-US" altLang="en-US" b="1" i="1" u="sng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b="1" i="1" u="sng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1" i="1" u="sng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0899" name="AutoShape 3"/>
          <p:cNvSpPr>
            <a:spLocks noChangeArrowheads="1"/>
          </p:cNvSpPr>
          <p:nvPr/>
        </p:nvSpPr>
        <p:spPr bwMode="auto">
          <a:xfrm>
            <a:off x="2744153" y="1985554"/>
            <a:ext cx="5867400" cy="3069771"/>
          </a:xfrm>
          <a:prstGeom prst="cloudCallout">
            <a:avLst>
              <a:gd name="adj1" fmla="val -24810"/>
              <a:gd name="adj2" fmla="val 59782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36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/>
      <p:bldP spid="808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808808" y="483326"/>
            <a:ext cx="10345783" cy="1254034"/>
          </a:xfrm>
        </p:spPr>
        <p:txBody>
          <a:bodyPr/>
          <a:lstStyle/>
          <a:p>
            <a:r>
              <a:rPr lang="en-US" alt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8181" name="Picture 5" descr="Cat vai theo duong vach dau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9091" y="2339975"/>
            <a:ext cx="4229100" cy="3200400"/>
          </a:xfrm>
        </p:spPr>
      </p:pic>
      <p:pic>
        <p:nvPicPr>
          <p:cNvPr id="178182" name="Picture 6" descr="Hình ảnh0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8099" y="2339975"/>
            <a:ext cx="3886200" cy="3200400"/>
          </a:xfrm>
        </p:spPr>
      </p:pic>
    </p:spTree>
    <p:extLst>
      <p:ext uri="{BB962C8B-B14F-4D97-AF65-F5344CB8AC3E}">
        <p14:creationId xmlns:p14="http://schemas.microsoft.com/office/powerpoint/2010/main" val="59422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938</Words>
  <Application>Microsoft Office PowerPoint</Application>
  <PresentationFormat>Custom</PresentationFormat>
  <Paragraphs>91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Office Theme</vt:lpstr>
      <vt:lpstr>1_Eclipse</vt:lpstr>
      <vt:lpstr>2_Eclipse</vt:lpstr>
      <vt:lpstr>Default Design</vt:lpstr>
      <vt:lpstr>1_Default Design</vt:lpstr>
      <vt:lpstr>1_Office Theme</vt:lpstr>
      <vt:lpstr>PowerPoint Presentation</vt:lpstr>
      <vt:lpstr>PowerPoint Presentation</vt:lpstr>
      <vt:lpstr>Khởi động:</vt:lpstr>
      <vt:lpstr>PowerPoint Presentation</vt:lpstr>
      <vt:lpstr>PowerPoint Presentation</vt:lpstr>
      <vt:lpstr>PowerPoint Presentation</vt:lpstr>
      <vt:lpstr>PowerPoint Presentation</vt:lpstr>
      <vt:lpstr>Hoạt động 1:</vt:lpstr>
      <vt:lpstr>Tác dụng của đường vạch dấu trên vải ?</vt:lpstr>
      <vt:lpstr> Tác dụng của đường vạch dấu trên vải ?</vt:lpstr>
      <vt:lpstr>Các bước cắt vải theo đường vạch dấu?</vt:lpstr>
      <vt:lpstr>Hoạt động 2:</vt:lpstr>
      <vt:lpstr>1 . Vạch dấu trên vải:</vt:lpstr>
      <vt:lpstr>Nêu cách vạch dấu đường cong?</vt:lpstr>
      <vt:lpstr>Lưu ý: </vt:lpstr>
      <vt:lpstr>2.Cắt vải theo đường vạch dấu:</vt:lpstr>
      <vt:lpstr>Cách cắt vải theo đường thẳng là:</vt:lpstr>
      <vt:lpstr>Nêu cách cắt vải theo đường cong?</vt:lpstr>
      <vt:lpstr>Lưu ý:</vt:lpstr>
      <vt:lpstr>Tranh quy trình:</vt:lpstr>
      <vt:lpstr>PowerPoint Presentation</vt:lpstr>
      <vt:lpstr>Ghi nhớ:</vt:lpstr>
      <vt:lpstr>Hoạt động 3:</vt:lpstr>
      <vt:lpstr>Yêu cầu:</vt:lpstr>
      <vt:lpstr>Hoạt động 4: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74</cp:revision>
  <dcterms:created xsi:type="dcterms:W3CDTF">2021-09-02T03:48:19Z</dcterms:created>
  <dcterms:modified xsi:type="dcterms:W3CDTF">2021-09-15T06:16:14Z</dcterms:modified>
</cp:coreProperties>
</file>