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26"/>
  </p:notesMasterIdLst>
  <p:handoutMasterIdLst>
    <p:handoutMasterId r:id="rId27"/>
  </p:handoutMasterIdLst>
  <p:sldIdLst>
    <p:sldId id="376" r:id="rId2"/>
    <p:sldId id="424" r:id="rId3"/>
    <p:sldId id="403" r:id="rId4"/>
    <p:sldId id="437" r:id="rId5"/>
    <p:sldId id="366" r:id="rId6"/>
    <p:sldId id="397" r:id="rId7"/>
    <p:sldId id="404" r:id="rId8"/>
    <p:sldId id="360" r:id="rId9"/>
    <p:sldId id="426" r:id="rId10"/>
    <p:sldId id="438" r:id="rId11"/>
    <p:sldId id="362" r:id="rId12"/>
    <p:sldId id="427" r:id="rId13"/>
    <p:sldId id="432" r:id="rId14"/>
    <p:sldId id="433" r:id="rId15"/>
    <p:sldId id="434" r:id="rId16"/>
    <p:sldId id="374" r:id="rId17"/>
    <p:sldId id="439" r:id="rId18"/>
    <p:sldId id="372" r:id="rId19"/>
    <p:sldId id="408" r:id="rId20"/>
    <p:sldId id="363" r:id="rId21"/>
    <p:sldId id="435" r:id="rId22"/>
    <p:sldId id="440" r:id="rId23"/>
    <p:sldId id="410" r:id="rId24"/>
    <p:sldId id="441" r:id="rId25"/>
  </p:sldIdLst>
  <p:sldSz cx="9144000" cy="6858000" type="screen4x3"/>
  <p:notesSz cx="7023100" cy="9309100"/>
  <p:embeddedFontLst>
    <p:embeddedFont>
      <p:font typeface="Calibri" pitchFamily="34" charset="0"/>
      <p:regular r:id="rId28"/>
      <p:bold r:id="rId29"/>
      <p:italic r:id="rId30"/>
      <p:boldItalic r:id="rId31"/>
    </p:embeddedFont>
    <p:embeddedFont>
      <p:font typeface="Cambria" pitchFamily="18" charset="0"/>
      <p:regular r:id="rId32"/>
      <p:bold r:id="rId33"/>
      <p:italic r:id="rId34"/>
      <p:boldItalic r:id="rId35"/>
    </p:embeddedFont>
    <p:embeddedFont>
      <p:font typeface="Tahoma" pitchFamily="34" charset="0"/>
      <p:regular r:id="rId36"/>
      <p:bold r:id="rId37"/>
    </p:embeddedFont>
  </p:embeddedFontLst>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0000FF"/>
    <a:srgbClr val="FF5050"/>
    <a:srgbClr val="00CC00"/>
    <a:srgbClr val="FFFFFF"/>
    <a:srgbClr val="FFFF00"/>
    <a:srgbClr val="A3FBB2"/>
    <a:srgbClr val="CC3300"/>
    <a:srgbClr val="CC00FF"/>
    <a:srgbClr val="800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56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2051" name="Rectangle 3"/>
          <p:cNvSpPr>
            <a:spLocks noGrp="1" noChangeArrowheads="1"/>
          </p:cNvSpPr>
          <p:nvPr>
            <p:ph type="dt" sz="quarter" idx="1"/>
          </p:nvPr>
        </p:nvSpPr>
        <p:spPr bwMode="auto">
          <a:xfrm>
            <a:off x="3979863" y="0"/>
            <a:ext cx="3043237"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2052" name="Rectangle 4"/>
          <p:cNvSpPr>
            <a:spLocks noGrp="1" noChangeArrowheads="1"/>
          </p:cNvSpPr>
          <p:nvPr>
            <p:ph type="ftr" sz="quarter" idx="2"/>
          </p:nvPr>
        </p:nvSpPr>
        <p:spPr bwMode="auto">
          <a:xfrm>
            <a:off x="0" y="8843963"/>
            <a:ext cx="3043238"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2053" name="Rectangle 5"/>
          <p:cNvSpPr>
            <a:spLocks noGrp="1" noChangeArrowheads="1"/>
          </p:cNvSpPr>
          <p:nvPr>
            <p:ph type="sldNum" sz="quarter" idx="3"/>
          </p:nvPr>
        </p:nvSpPr>
        <p:spPr bwMode="auto">
          <a:xfrm>
            <a:off x="3979863" y="8843963"/>
            <a:ext cx="3043237"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defTabSz="933450">
              <a:defRPr sz="1200">
                <a:latin typeface="Times New Roman" pitchFamily="18" charset="0"/>
              </a:defRPr>
            </a:lvl1pPr>
          </a:lstStyle>
          <a:p>
            <a:fld id="{46368581-32A2-4026-974C-5B2CA5F97F53}" type="slidenum">
              <a:rPr lang="en-US"/>
              <a:pPr/>
              <a:t>‹#›</a:t>
            </a:fld>
            <a:endParaRPr lang="en-US"/>
          </a:p>
        </p:txBody>
      </p:sp>
    </p:spTree>
    <p:extLst>
      <p:ext uri="{BB962C8B-B14F-4D97-AF65-F5344CB8AC3E}">
        <p14:creationId xmlns:p14="http://schemas.microsoft.com/office/powerpoint/2010/main" xmlns="" val="2564605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3979863" y="0"/>
            <a:ext cx="3043237"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936625" y="4421188"/>
            <a:ext cx="5149850" cy="4189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843963"/>
            <a:ext cx="3043238"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3979863" y="8843963"/>
            <a:ext cx="3043237"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defTabSz="933450">
              <a:defRPr sz="1200">
                <a:latin typeface="Times New Roman" pitchFamily="18" charset="0"/>
              </a:defRPr>
            </a:lvl1pPr>
          </a:lstStyle>
          <a:p>
            <a:fld id="{13D6933E-E1C8-4826-BA5D-EE047008E1C5}" type="slidenum">
              <a:rPr lang="en-US"/>
              <a:pPr/>
              <a:t>‹#›</a:t>
            </a:fld>
            <a:endParaRPr lang="en-US"/>
          </a:p>
        </p:txBody>
      </p:sp>
    </p:spTree>
    <p:extLst>
      <p:ext uri="{BB962C8B-B14F-4D97-AF65-F5344CB8AC3E}">
        <p14:creationId xmlns:p14="http://schemas.microsoft.com/office/powerpoint/2010/main" xmlns="" val="10371534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13D6933E-E1C8-4826-BA5D-EE047008E1C5}" type="slidenum">
              <a:rPr lang="en-US" smtClean="0"/>
              <a:pPr/>
              <a:t>4</a:t>
            </a:fld>
            <a:endParaRPr lang="en-US"/>
          </a:p>
        </p:txBody>
      </p:sp>
    </p:spTree>
    <p:extLst>
      <p:ext uri="{BB962C8B-B14F-4D97-AF65-F5344CB8AC3E}">
        <p14:creationId xmlns:p14="http://schemas.microsoft.com/office/powerpoint/2010/main" xmlns="" val="2781195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13D6933E-E1C8-4826-BA5D-EE047008E1C5}" type="slidenum">
              <a:rPr lang="en-US" smtClean="0"/>
              <a:pPr/>
              <a:t>12</a:t>
            </a:fld>
            <a:endParaRPr lang="en-US"/>
          </a:p>
        </p:txBody>
      </p:sp>
    </p:spTree>
    <p:extLst>
      <p:ext uri="{BB962C8B-B14F-4D97-AF65-F5344CB8AC3E}">
        <p14:creationId xmlns:p14="http://schemas.microsoft.com/office/powerpoint/2010/main" xmlns="" val="2954117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C</a:t>
            </a:r>
            <a:endParaRPr lang="vi-VN"/>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596A5C0-39A7-4733-93F1-F3F3182E13B3}" type="slidenum">
              <a:rPr lang="vi-VN">
                <a:solidFill>
                  <a:srgbClr val="000000"/>
                </a:solidFill>
              </a:rPr>
              <a:pPr/>
              <a:t>14</a:t>
            </a:fld>
            <a:endParaRPr lang="vi-VN">
              <a:solidFill>
                <a:srgbClr val="000000"/>
              </a:solidFill>
            </a:endParaRPr>
          </a:p>
        </p:txBody>
      </p:sp>
    </p:spTree>
    <p:extLst>
      <p:ext uri="{BB962C8B-B14F-4D97-AF65-F5344CB8AC3E}">
        <p14:creationId xmlns:p14="http://schemas.microsoft.com/office/powerpoint/2010/main" xmlns="" val="3525146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C</a:t>
            </a:r>
            <a:endParaRPr lang="vi-VN"/>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596A5C0-39A7-4733-93F1-F3F3182E13B3}" type="slidenum">
              <a:rPr lang="vi-VN">
                <a:solidFill>
                  <a:srgbClr val="000000"/>
                </a:solidFill>
              </a:rPr>
              <a:pPr/>
              <a:t>15</a:t>
            </a:fld>
            <a:endParaRPr lang="vi-VN">
              <a:solidFill>
                <a:srgbClr val="000000"/>
              </a:solidFill>
            </a:endParaRPr>
          </a:p>
        </p:txBody>
      </p:sp>
    </p:spTree>
    <p:extLst>
      <p:ext uri="{BB962C8B-B14F-4D97-AF65-F5344CB8AC3E}">
        <p14:creationId xmlns:p14="http://schemas.microsoft.com/office/powerpoint/2010/main" xmlns="" val="35685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DCEBA5-6444-4E4A-A686-1EE20F58302F}" type="slidenum">
              <a:rPr lang="en-US"/>
              <a:pPr/>
              <a:t>‹#›</a:t>
            </a:fld>
            <a:endParaRPr lang="en-US"/>
          </a:p>
        </p:txBody>
      </p:sp>
    </p:spTree>
    <p:extLst>
      <p:ext uri="{BB962C8B-B14F-4D97-AF65-F5344CB8AC3E}">
        <p14:creationId xmlns:p14="http://schemas.microsoft.com/office/powerpoint/2010/main" xmlns="" val="3688982738"/>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0E4716-31A9-42CC-975A-96FE396A889D}" type="slidenum">
              <a:rPr lang="en-US"/>
              <a:pPr/>
              <a:t>‹#›</a:t>
            </a:fld>
            <a:endParaRPr lang="en-US"/>
          </a:p>
        </p:txBody>
      </p:sp>
    </p:spTree>
    <p:extLst>
      <p:ext uri="{BB962C8B-B14F-4D97-AF65-F5344CB8AC3E}">
        <p14:creationId xmlns:p14="http://schemas.microsoft.com/office/powerpoint/2010/main" xmlns="" val="3830847309"/>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EA64FF-C8EA-4084-B841-50CE5561A64B}" type="slidenum">
              <a:rPr lang="en-US"/>
              <a:pPr/>
              <a:t>‹#›</a:t>
            </a:fld>
            <a:endParaRPr lang="en-US"/>
          </a:p>
        </p:txBody>
      </p:sp>
    </p:spTree>
    <p:extLst>
      <p:ext uri="{BB962C8B-B14F-4D97-AF65-F5344CB8AC3E}">
        <p14:creationId xmlns:p14="http://schemas.microsoft.com/office/powerpoint/2010/main" xmlns="" val="1513983451"/>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D85490-919A-4D5E-9567-FA0C5EC38A83}" type="slidenum">
              <a:rPr lang="en-US"/>
              <a:pPr/>
              <a:t>‹#›</a:t>
            </a:fld>
            <a:endParaRPr lang="en-US"/>
          </a:p>
        </p:txBody>
      </p:sp>
    </p:spTree>
    <p:extLst>
      <p:ext uri="{BB962C8B-B14F-4D97-AF65-F5344CB8AC3E}">
        <p14:creationId xmlns:p14="http://schemas.microsoft.com/office/powerpoint/2010/main" xmlns="" val="3015539080"/>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6CE18B-02AA-470F-BB42-2DC0C4BBB2B6}" type="slidenum">
              <a:rPr lang="en-US"/>
              <a:pPr/>
              <a:t>‹#›</a:t>
            </a:fld>
            <a:endParaRPr lang="en-US"/>
          </a:p>
        </p:txBody>
      </p:sp>
    </p:spTree>
    <p:extLst>
      <p:ext uri="{BB962C8B-B14F-4D97-AF65-F5344CB8AC3E}">
        <p14:creationId xmlns:p14="http://schemas.microsoft.com/office/powerpoint/2010/main" xmlns="" val="2659542811"/>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5ABFFF-4D85-44D9-8CA4-018CFB2A7266}" type="slidenum">
              <a:rPr lang="en-US"/>
              <a:pPr/>
              <a:t>‹#›</a:t>
            </a:fld>
            <a:endParaRPr lang="en-US"/>
          </a:p>
        </p:txBody>
      </p:sp>
    </p:spTree>
    <p:extLst>
      <p:ext uri="{BB962C8B-B14F-4D97-AF65-F5344CB8AC3E}">
        <p14:creationId xmlns:p14="http://schemas.microsoft.com/office/powerpoint/2010/main" xmlns="" val="235867697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995BADA-9E30-47B4-94BE-49BBDC0B3D3C}" type="slidenum">
              <a:rPr lang="en-US"/>
              <a:pPr/>
              <a:t>‹#›</a:t>
            </a:fld>
            <a:endParaRPr lang="en-US"/>
          </a:p>
        </p:txBody>
      </p:sp>
    </p:spTree>
    <p:extLst>
      <p:ext uri="{BB962C8B-B14F-4D97-AF65-F5344CB8AC3E}">
        <p14:creationId xmlns:p14="http://schemas.microsoft.com/office/powerpoint/2010/main" xmlns="" val="382389977"/>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CFF5310-DE85-4E9C-8CB9-3C0599BAE9E3}" type="slidenum">
              <a:rPr lang="en-US"/>
              <a:pPr/>
              <a:t>‹#›</a:t>
            </a:fld>
            <a:endParaRPr lang="en-US"/>
          </a:p>
        </p:txBody>
      </p:sp>
    </p:spTree>
    <p:extLst>
      <p:ext uri="{BB962C8B-B14F-4D97-AF65-F5344CB8AC3E}">
        <p14:creationId xmlns:p14="http://schemas.microsoft.com/office/powerpoint/2010/main" xmlns="" val="2376131298"/>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90C2ED4-08F7-47CA-96B5-8D8FD60304E7}" type="slidenum">
              <a:rPr lang="en-US"/>
              <a:pPr/>
              <a:t>‹#›</a:t>
            </a:fld>
            <a:endParaRPr lang="en-US"/>
          </a:p>
        </p:txBody>
      </p:sp>
    </p:spTree>
    <p:extLst>
      <p:ext uri="{BB962C8B-B14F-4D97-AF65-F5344CB8AC3E}">
        <p14:creationId xmlns:p14="http://schemas.microsoft.com/office/powerpoint/2010/main" xmlns="" val="3570805662"/>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EB3B3D6-7DDB-4AA9-922B-FB8D65FF1DCA}" type="slidenum">
              <a:rPr lang="en-US"/>
              <a:pPr/>
              <a:t>‹#›</a:t>
            </a:fld>
            <a:endParaRPr lang="en-US"/>
          </a:p>
        </p:txBody>
      </p:sp>
    </p:spTree>
    <p:extLst>
      <p:ext uri="{BB962C8B-B14F-4D97-AF65-F5344CB8AC3E}">
        <p14:creationId xmlns:p14="http://schemas.microsoft.com/office/powerpoint/2010/main" xmlns="" val="1692534231"/>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9F3C92-5AA1-4977-83EB-6C7CADEBA56D}" type="slidenum">
              <a:rPr lang="en-US"/>
              <a:pPr/>
              <a:t>‹#›</a:t>
            </a:fld>
            <a:endParaRPr lang="en-US"/>
          </a:p>
        </p:txBody>
      </p:sp>
    </p:spTree>
    <p:extLst>
      <p:ext uri="{BB962C8B-B14F-4D97-AF65-F5344CB8AC3E}">
        <p14:creationId xmlns:p14="http://schemas.microsoft.com/office/powerpoint/2010/main" xmlns="" val="3336114078"/>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66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66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17B134A-4EA1-4F48-B497-E24216BE7B1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dissolv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descr="Cute-Flower-Floral-Backgrounds.jpg"/>
          <p:cNvPicPr>
            <a:picLocks noChangeAspect="1"/>
          </p:cNvPicPr>
          <p:nvPr/>
        </p:nvPicPr>
        <p:blipFill>
          <a:blip r:embed="rId2"/>
          <a:stretch>
            <a:fillRect/>
          </a:stretch>
        </p:blipFill>
        <p:spPr>
          <a:xfrm>
            <a:off x="12737" y="32530"/>
            <a:ext cx="9144000" cy="6858000"/>
          </a:xfrm>
          <a:prstGeom prst="rect">
            <a:avLst/>
          </a:prstGeom>
        </p:spPr>
      </p:pic>
      <p:sp>
        <p:nvSpPr>
          <p:cNvPr id="209" name="WordArt 7"/>
          <p:cNvSpPr>
            <a:spLocks noChangeArrowheads="1" noChangeShapeType="1" noTextEdit="1"/>
          </p:cNvSpPr>
          <p:nvPr/>
        </p:nvSpPr>
        <p:spPr bwMode="auto">
          <a:xfrm>
            <a:off x="2286000" y="3124200"/>
            <a:ext cx="5105400" cy="1524000"/>
          </a:xfrm>
          <a:prstGeom prst="rect">
            <a:avLst/>
          </a:prstGeom>
        </p:spPr>
        <p:txBody>
          <a:bodyPr wrap="none" fromWordArt="1">
            <a:prstTxWarp prst="textPlain">
              <a:avLst>
                <a:gd name="adj" fmla="val 50000"/>
              </a:avLst>
            </a:prstTxWarp>
          </a:bodyPr>
          <a:lstStyle/>
          <a:p>
            <a:pPr algn="ctr"/>
            <a:endParaRPr lang="vi-VN" sz="3600" kern="10">
              <a:ln w="22225">
                <a:solidFill>
                  <a:srgbClr val="008000"/>
                </a:solidFill>
                <a:round/>
                <a:headEnd/>
                <a:tailEnd/>
              </a:ln>
              <a:solidFill>
                <a:srgbClr val="00B050"/>
              </a:solidFill>
              <a:effectLst>
                <a:outerShdw dist="35921" dir="2700000" algn="ctr" rotWithShape="0">
                  <a:srgbClr val="C0C0C0">
                    <a:alpha val="79999"/>
                  </a:srgbClr>
                </a:outerShdw>
              </a:effectLst>
              <a:latin typeface="Times New Roman"/>
              <a:cs typeface="Times New Roman"/>
            </a:endParaRPr>
          </a:p>
        </p:txBody>
      </p:sp>
      <p:sp>
        <p:nvSpPr>
          <p:cNvPr id="7" name="Rectangle 6"/>
          <p:cNvSpPr/>
          <p:nvPr/>
        </p:nvSpPr>
        <p:spPr bwMode="auto">
          <a:xfrm>
            <a:off x="1236365" y="1772816"/>
            <a:ext cx="6696744" cy="2875384"/>
          </a:xfrm>
          <a:prstGeom prst="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a:defRPr/>
            </a:pPr>
            <a:r>
              <a:rPr lang="vi-VN" sz="6600" b="1" dirty="0">
                <a:solidFill>
                  <a:srgbClr val="CC3300"/>
                </a:solidFill>
                <a:latin typeface="Times New Roman" pitchFamily="18" charset="0"/>
                <a:cs typeface="Times New Roman" pitchFamily="18" charset="0"/>
              </a:rPr>
              <a:t>PHÂN MÔN</a:t>
            </a:r>
            <a:endParaRPr lang="en-US" sz="6600" b="1" dirty="0">
              <a:solidFill>
                <a:srgbClr val="CC3300"/>
              </a:solidFill>
              <a:latin typeface="Times New Roman" pitchFamily="18" charset="0"/>
              <a:cs typeface="Times New Roman" pitchFamily="18" charset="0"/>
            </a:endParaRPr>
          </a:p>
          <a:p>
            <a:pPr algn="ctr">
              <a:defRPr/>
            </a:pPr>
            <a:r>
              <a:rPr lang="vi-VN" sz="6600" b="1" dirty="0">
                <a:solidFill>
                  <a:srgbClr val="CC3300"/>
                </a:solidFill>
                <a:latin typeface="Times New Roman" pitchFamily="18" charset="0"/>
                <a:cs typeface="Times New Roman" pitchFamily="18" charset="0"/>
              </a:rPr>
              <a:t> TẬP ĐỌC</a:t>
            </a:r>
            <a:r>
              <a:rPr lang="en-US" sz="6600" b="1" dirty="0">
                <a:solidFill>
                  <a:srgbClr val="CC3300"/>
                </a:solidFill>
                <a:latin typeface="Times New Roman" pitchFamily="18" charset="0"/>
                <a:cs typeface="Times New Roman" pitchFamily="18" charset="0"/>
              </a:rPr>
              <a:t> LỚP 4</a:t>
            </a:r>
            <a:endParaRPr lang="vi-VN" sz="6600" b="1" dirty="0">
              <a:solidFill>
                <a:srgbClr val="CC33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010111664"/>
      </p:ext>
    </p:extLst>
  </p:cSld>
  <p:clrMapOvr>
    <a:masterClrMapping/>
  </p:clrMapOvr>
  <p:transition spd="slow">
    <p:cover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DA93BE10-EE44-46D9-AAED-8D2693FC00D1}"/>
              </a:ext>
            </a:extLst>
          </p:cNvPr>
          <p:cNvSpPr txBox="1">
            <a:spLocks/>
          </p:cNvSpPr>
          <p:nvPr/>
        </p:nvSpPr>
        <p:spPr>
          <a:xfrm>
            <a:off x="2228850" y="0"/>
            <a:ext cx="5572125"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Arial"/>
                <a:ea typeface="+mj-ea"/>
                <a:cs typeface="Arial"/>
              </a:rPr>
              <a:t>YÊU CẦU CẦN ĐẠT</a:t>
            </a:r>
          </a:p>
        </p:txBody>
      </p:sp>
      <p:grpSp>
        <p:nvGrpSpPr>
          <p:cNvPr id="5" name="Group 13">
            <a:extLst>
              <a:ext uri="{FF2B5EF4-FFF2-40B4-BE49-F238E27FC236}">
                <a16:creationId xmlns:a16="http://schemas.microsoft.com/office/drawing/2014/main" xmlns="" id="{B75B8047-191F-4941-A855-D6927C3973C5}"/>
              </a:ext>
            </a:extLst>
          </p:cNvPr>
          <p:cNvGrpSpPr>
            <a:grpSpLocks/>
          </p:cNvGrpSpPr>
          <p:nvPr/>
        </p:nvGrpSpPr>
        <p:grpSpPr bwMode="auto">
          <a:xfrm>
            <a:off x="1060482" y="836713"/>
            <a:ext cx="7545356" cy="1373879"/>
            <a:chOff x="1292225" y="1295400"/>
            <a:chExt cx="2822575" cy="1498600"/>
          </a:xfrm>
        </p:grpSpPr>
        <p:sp>
          <p:nvSpPr>
            <p:cNvPr id="6" name="Rectangle 5">
              <a:extLst>
                <a:ext uri="{FF2B5EF4-FFF2-40B4-BE49-F238E27FC236}">
                  <a16:creationId xmlns:a16="http://schemas.microsoft.com/office/drawing/2014/main" xmlns="" id="{F98281C1-F408-40E9-BAF1-497080AD1DF1}"/>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7" name="Rectangle 6">
              <a:extLst>
                <a:ext uri="{FF2B5EF4-FFF2-40B4-BE49-F238E27FC236}">
                  <a16:creationId xmlns:a16="http://schemas.microsoft.com/office/drawing/2014/main" xmlns="" id="{8C2A313B-8E76-4A32-98B1-D1293143D8C8}"/>
                </a:ext>
              </a:extLst>
            </p:cNvPr>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8" name="Straight Connector 7">
              <a:extLst>
                <a:ext uri="{FF2B5EF4-FFF2-40B4-BE49-F238E27FC236}">
                  <a16:creationId xmlns:a16="http://schemas.microsoft.com/office/drawing/2014/main" xmlns="" id="{1FBEFDE0-33B6-4577-9709-0951D06357D7}"/>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9" name="Group 13">
            <a:extLst>
              <a:ext uri="{FF2B5EF4-FFF2-40B4-BE49-F238E27FC236}">
                <a16:creationId xmlns:a16="http://schemas.microsoft.com/office/drawing/2014/main" xmlns="" id="{FAABB2EE-EAB8-473F-90DD-DB5033CDE7E7}"/>
              </a:ext>
            </a:extLst>
          </p:cNvPr>
          <p:cNvGrpSpPr>
            <a:grpSpLocks/>
          </p:cNvGrpSpPr>
          <p:nvPr/>
        </p:nvGrpSpPr>
        <p:grpSpPr bwMode="auto">
          <a:xfrm>
            <a:off x="1053965" y="3960892"/>
            <a:ext cx="7551873" cy="1423780"/>
            <a:chOff x="1292225" y="1295400"/>
            <a:chExt cx="2822575" cy="1498600"/>
          </a:xfrm>
        </p:grpSpPr>
        <p:sp>
          <p:nvSpPr>
            <p:cNvPr id="10" name="Rectangle 9">
              <a:extLst>
                <a:ext uri="{FF2B5EF4-FFF2-40B4-BE49-F238E27FC236}">
                  <a16:creationId xmlns:a16="http://schemas.microsoft.com/office/drawing/2014/main" xmlns="" id="{980196B8-F612-4F08-9E42-CEA4FA7107CB}"/>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11" name="Rectangle 10">
              <a:extLst>
                <a:ext uri="{FF2B5EF4-FFF2-40B4-BE49-F238E27FC236}">
                  <a16:creationId xmlns:a16="http://schemas.microsoft.com/office/drawing/2014/main" xmlns="" id="{DF8DB8DD-7FF4-4ADF-88EA-F97E925EEF51}"/>
                </a:ext>
              </a:extLst>
            </p:cNvPr>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cxnSp>
          <p:nvCxnSpPr>
            <p:cNvPr id="12" name="Straight Connector 11">
              <a:extLst>
                <a:ext uri="{FF2B5EF4-FFF2-40B4-BE49-F238E27FC236}">
                  <a16:creationId xmlns:a16="http://schemas.microsoft.com/office/drawing/2014/main" xmlns="" id="{B2887874-5179-47CA-863E-33CC91B551C9}"/>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3" name="Freeform 10">
            <a:extLst>
              <a:ext uri="{FF2B5EF4-FFF2-40B4-BE49-F238E27FC236}">
                <a16:creationId xmlns:a16="http://schemas.microsoft.com/office/drawing/2014/main" xmlns="" id="{59828CB1-9061-406F-BF67-1D2568085F8C}"/>
              </a:ext>
            </a:extLst>
          </p:cNvPr>
          <p:cNvSpPr/>
          <p:nvPr/>
        </p:nvSpPr>
        <p:spPr>
          <a:xfrm>
            <a:off x="1369632" y="1330068"/>
            <a:ext cx="681787"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14" name="Freeform 11">
            <a:extLst>
              <a:ext uri="{FF2B5EF4-FFF2-40B4-BE49-F238E27FC236}">
                <a16:creationId xmlns:a16="http://schemas.microsoft.com/office/drawing/2014/main" xmlns="" id="{AD5B1997-793B-4D57-8A65-BDF4FFFE0981}"/>
              </a:ext>
            </a:extLst>
          </p:cNvPr>
          <p:cNvSpPr/>
          <p:nvPr/>
        </p:nvSpPr>
        <p:spPr>
          <a:xfrm>
            <a:off x="1369632" y="1262615"/>
            <a:ext cx="620742"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2D050"/>
              </a:solidFill>
              <a:effectLst/>
              <a:uLnTx/>
              <a:uFillTx/>
              <a:latin typeface="Arial"/>
              <a:ea typeface="+mn-ea"/>
              <a:cs typeface="Arial"/>
            </a:endParaRPr>
          </a:p>
        </p:txBody>
      </p:sp>
      <p:sp>
        <p:nvSpPr>
          <p:cNvPr id="15" name="Rectangle 14">
            <a:extLst>
              <a:ext uri="{FF2B5EF4-FFF2-40B4-BE49-F238E27FC236}">
                <a16:creationId xmlns:a16="http://schemas.microsoft.com/office/drawing/2014/main" xmlns="" id="{DED71B8C-4E41-470C-A6EA-72D76F0937B9}"/>
              </a:ext>
            </a:extLst>
          </p:cNvPr>
          <p:cNvSpPr/>
          <p:nvPr/>
        </p:nvSpPr>
        <p:spPr>
          <a:xfrm>
            <a:off x="2134206" y="1368059"/>
            <a:ext cx="613608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Đọc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đúng</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các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tiếng</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từ</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khó</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hoặc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dễ</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lẫn</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a:t>
            </a:r>
          </a:p>
        </p:txBody>
      </p:sp>
      <p:sp>
        <p:nvSpPr>
          <p:cNvPr id="16" name="Rectangle 15">
            <a:extLst>
              <a:ext uri="{FF2B5EF4-FFF2-40B4-BE49-F238E27FC236}">
                <a16:creationId xmlns:a16="http://schemas.microsoft.com/office/drawing/2014/main" xmlns="" id="{C91304CA-6155-4633-9F3F-E8BFD45FF310}"/>
              </a:ext>
            </a:extLst>
          </p:cNvPr>
          <p:cNvSpPr/>
          <p:nvPr/>
        </p:nvSpPr>
        <p:spPr>
          <a:xfrm>
            <a:off x="2072733" y="4301788"/>
            <a:ext cx="626014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Đọc</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trôi</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chảy</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toàn</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bài</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ngắt</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nghỉ</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đúng</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đọc</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diễn</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cảm</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và</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phâ</a:t>
            </a:r>
            <a:r>
              <a:rPr lang="en-US" sz="2400" b="1" dirty="0">
                <a:solidFill>
                  <a:schemeClr val="accent2">
                    <a:lumMod val="75000"/>
                  </a:schemeClr>
                </a:solidFill>
                <a:latin typeface="Calibri"/>
              </a:rPr>
              <a:t>n </a:t>
            </a:r>
            <a:r>
              <a:rPr lang="en-US" sz="2400" b="1" dirty="0" err="1">
                <a:solidFill>
                  <a:schemeClr val="accent2">
                    <a:lumMod val="75000"/>
                  </a:schemeClr>
                </a:solidFill>
                <a:latin typeface="Calibri"/>
              </a:rPr>
              <a:t>biệt</a:t>
            </a:r>
            <a:r>
              <a:rPr lang="en-US" sz="2400" b="1" dirty="0">
                <a:solidFill>
                  <a:schemeClr val="accent2">
                    <a:lumMod val="75000"/>
                  </a:schemeClr>
                </a:solidFill>
                <a:latin typeface="Calibri"/>
              </a:rPr>
              <a:t> đ</a:t>
            </a:r>
            <a:r>
              <a:rPr lang="vi-VN" sz="2400" b="1" dirty="0">
                <a:solidFill>
                  <a:schemeClr val="accent2">
                    <a:lumMod val="75000"/>
                  </a:schemeClr>
                </a:solidFill>
                <a:latin typeface="Calibri"/>
              </a:rPr>
              <a:t>ược lời nói nhân vật.</a:t>
            </a:r>
            <a:endParaRPr kumimoji="0" lang="en-US" sz="2400" b="1" i="0" u="none" strike="noStrike" kern="1200" cap="none" spc="0" normalizeH="0" baseline="0" noProof="0" dirty="0">
              <a:ln>
                <a:noFill/>
              </a:ln>
              <a:solidFill>
                <a:schemeClr val="accent2">
                  <a:lumMod val="75000"/>
                </a:schemeClr>
              </a:solidFill>
              <a:effectLst/>
              <a:uLnTx/>
              <a:uFillTx/>
              <a:latin typeface="Calibri"/>
            </a:endParaRPr>
          </a:p>
        </p:txBody>
      </p:sp>
      <p:grpSp>
        <p:nvGrpSpPr>
          <p:cNvPr id="17" name="Group 13">
            <a:extLst>
              <a:ext uri="{FF2B5EF4-FFF2-40B4-BE49-F238E27FC236}">
                <a16:creationId xmlns:a16="http://schemas.microsoft.com/office/drawing/2014/main" xmlns="" id="{1F5FE556-7B51-49F0-834D-CAFC08DFEA5C}"/>
              </a:ext>
            </a:extLst>
          </p:cNvPr>
          <p:cNvGrpSpPr>
            <a:grpSpLocks/>
          </p:cNvGrpSpPr>
          <p:nvPr/>
        </p:nvGrpSpPr>
        <p:grpSpPr bwMode="auto">
          <a:xfrm>
            <a:off x="1046782" y="2307399"/>
            <a:ext cx="7552540" cy="1469804"/>
            <a:chOff x="1292225" y="1277608"/>
            <a:chExt cx="2822824" cy="1879741"/>
          </a:xfrm>
        </p:grpSpPr>
        <p:sp>
          <p:nvSpPr>
            <p:cNvPr id="18" name="Rectangle 17">
              <a:extLst>
                <a:ext uri="{FF2B5EF4-FFF2-40B4-BE49-F238E27FC236}">
                  <a16:creationId xmlns:a16="http://schemas.microsoft.com/office/drawing/2014/main" xmlns="" id="{064095DA-BF98-4AA0-AD34-C6863575DD2C}"/>
                </a:ext>
              </a:extLst>
            </p:cNvPr>
            <p:cNvSpPr/>
            <p:nvPr/>
          </p:nvSpPr>
          <p:spPr>
            <a:xfrm>
              <a:off x="1292474" y="1658749"/>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19" name="Rectangle 18">
              <a:extLst>
                <a:ext uri="{FF2B5EF4-FFF2-40B4-BE49-F238E27FC236}">
                  <a16:creationId xmlns:a16="http://schemas.microsoft.com/office/drawing/2014/main" xmlns="" id="{0F6557BE-8862-4D10-8E75-74D3FAD50817}"/>
                </a:ext>
              </a:extLst>
            </p:cNvPr>
            <p:cNvSpPr/>
            <p:nvPr/>
          </p:nvSpPr>
          <p:spPr>
            <a:xfrm>
              <a:off x="1292225" y="1277608"/>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20" name="Straight Connector 19">
              <a:extLst>
                <a:ext uri="{FF2B5EF4-FFF2-40B4-BE49-F238E27FC236}">
                  <a16:creationId xmlns:a16="http://schemas.microsoft.com/office/drawing/2014/main" xmlns="" id="{7C86DAA1-DB0F-4164-A339-A7B241C4EA2A}"/>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xmlns="" id="{B5C101F8-8D5D-4227-988C-B6AABCF9E43B}"/>
              </a:ext>
            </a:extLst>
          </p:cNvPr>
          <p:cNvSpPr/>
          <p:nvPr/>
        </p:nvSpPr>
        <p:spPr>
          <a:xfrm>
            <a:off x="1990374" y="3011042"/>
            <a:ext cx="619042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Hiểu</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các</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từ</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khó</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và</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nội</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dung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bài</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tập</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đọc</a:t>
            </a:r>
            <a:r>
              <a:rPr lang="en-US" sz="2400" b="1" dirty="0">
                <a:solidFill>
                  <a:srgbClr val="A3CEB8"/>
                </a:solidFill>
                <a:latin typeface="Calibri"/>
              </a:rPr>
              <a:t>.</a:t>
            </a:r>
            <a:endParaRPr kumimoji="0" lang="en-US" sz="2400" b="1" i="0" u="none" strike="noStrike" kern="1200" cap="none" spc="0" normalizeH="0" baseline="0" noProof="0" dirty="0">
              <a:ln>
                <a:noFill/>
              </a:ln>
              <a:solidFill>
                <a:srgbClr val="A3CEB8"/>
              </a:solidFill>
              <a:effectLst/>
              <a:uLnTx/>
              <a:uFillTx/>
              <a:latin typeface="Calibri"/>
              <a:ea typeface="+mn-ea"/>
              <a:cs typeface="Arial" charset="0"/>
            </a:endParaRPr>
          </a:p>
        </p:txBody>
      </p:sp>
      <p:grpSp>
        <p:nvGrpSpPr>
          <p:cNvPr id="23" name="Group 13">
            <a:extLst>
              <a:ext uri="{FF2B5EF4-FFF2-40B4-BE49-F238E27FC236}">
                <a16:creationId xmlns:a16="http://schemas.microsoft.com/office/drawing/2014/main" xmlns="" id="{323791E6-1D7F-4344-8B7E-376420B34BFB}"/>
              </a:ext>
            </a:extLst>
          </p:cNvPr>
          <p:cNvGrpSpPr>
            <a:grpSpLocks/>
          </p:cNvGrpSpPr>
          <p:nvPr/>
        </p:nvGrpSpPr>
        <p:grpSpPr bwMode="auto">
          <a:xfrm>
            <a:off x="1053965" y="5563879"/>
            <a:ext cx="7545357" cy="1171783"/>
            <a:chOff x="1292225" y="1295400"/>
            <a:chExt cx="2822575" cy="1498600"/>
          </a:xfrm>
        </p:grpSpPr>
        <p:sp>
          <p:nvSpPr>
            <p:cNvPr id="24" name="Rectangle 23">
              <a:extLst>
                <a:ext uri="{FF2B5EF4-FFF2-40B4-BE49-F238E27FC236}">
                  <a16:creationId xmlns:a16="http://schemas.microsoft.com/office/drawing/2014/main" xmlns="" id="{0501A523-8857-4795-A72B-A4068494C3F2}"/>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Arial"/>
                <a:ea typeface="+mn-ea"/>
                <a:cs typeface="Arial"/>
              </a:endParaRPr>
            </a:p>
          </p:txBody>
        </p:sp>
        <p:sp>
          <p:nvSpPr>
            <p:cNvPr id="25" name="Rectangle 24">
              <a:extLst>
                <a:ext uri="{FF2B5EF4-FFF2-40B4-BE49-F238E27FC236}">
                  <a16:creationId xmlns:a16="http://schemas.microsoft.com/office/drawing/2014/main" xmlns="" id="{D3A86E48-53B9-4E11-99C3-081373140253}"/>
                </a:ext>
              </a:extLst>
            </p:cNvPr>
            <p:cNvSpPr/>
            <p:nvPr/>
          </p:nvSpPr>
          <p:spPr>
            <a:xfrm>
              <a:off x="1292225" y="1295400"/>
              <a:ext cx="2822575" cy="381000"/>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26" name="Straight Connector 25">
              <a:extLst>
                <a:ext uri="{FF2B5EF4-FFF2-40B4-BE49-F238E27FC236}">
                  <a16:creationId xmlns:a16="http://schemas.microsoft.com/office/drawing/2014/main" xmlns="" id="{2C584B0B-F0EC-425F-B7D0-9FEDC5C5BA91}"/>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xmlns="" id="{04ED7670-7936-4912-9207-97F6FC36359A}"/>
              </a:ext>
            </a:extLst>
          </p:cNvPr>
          <p:cNvSpPr/>
          <p:nvPr/>
        </p:nvSpPr>
        <p:spPr>
          <a:xfrm>
            <a:off x="1979762" y="5806452"/>
            <a:ext cx="6809466" cy="80021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HS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biết</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đồng</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cảm</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th</a:t>
            </a:r>
            <a:r>
              <a:rPr kumimoji="0" lang="vi-VN" sz="2300" b="1" i="0" u="none" strike="noStrike" kern="1200" cap="none" spc="0" normalizeH="0" baseline="0" noProof="0" dirty="0">
                <a:ln>
                  <a:noFill/>
                </a:ln>
                <a:solidFill>
                  <a:srgbClr val="FF0066"/>
                </a:solidFill>
                <a:effectLst/>
                <a:uLnTx/>
                <a:uFillTx/>
                <a:latin typeface="Arial" charset="0"/>
                <a:ea typeface="+mn-ea"/>
                <a:cs typeface="Arial" charset="0"/>
              </a:rPr>
              <a:t>ư</a:t>
            </a:r>
            <a:r>
              <a:rPr lang="vi-VN" sz="2300" b="1" dirty="0">
                <a:solidFill>
                  <a:srgbClr val="FF0066"/>
                </a:solidFill>
              </a:rPr>
              <a:t>ơng xót trước những hoàn cảnh bất hạnh.</a:t>
            </a:r>
            <a:endParaRPr kumimoji="0" lang="en-US" sz="2300" b="1" i="0" u="none" strike="noStrike" kern="1200" cap="none" spc="0" normalizeH="0" baseline="0" noProof="0" dirty="0">
              <a:ln>
                <a:noFill/>
              </a:ln>
              <a:solidFill>
                <a:srgbClr val="FF0066"/>
              </a:solidFill>
              <a:effectLst/>
              <a:uLnTx/>
              <a:uFillTx/>
              <a:latin typeface="Arial" charset="0"/>
              <a:ea typeface="+mn-ea"/>
              <a:cs typeface="Arial" charset="0"/>
            </a:endParaRPr>
          </a:p>
        </p:txBody>
      </p:sp>
      <p:sp>
        <p:nvSpPr>
          <p:cNvPr id="29" name="Right Arrow 26">
            <a:hlinkClick r:id="rId2" action="ppaction://hlinksldjump"/>
            <a:extLst>
              <a:ext uri="{FF2B5EF4-FFF2-40B4-BE49-F238E27FC236}">
                <a16:creationId xmlns:a16="http://schemas.microsoft.com/office/drawing/2014/main" xmlns="" id="{24146DB0-F1C5-425E-98FA-66C2D7BD008C}"/>
              </a:ext>
            </a:extLst>
          </p:cNvPr>
          <p:cNvSpPr/>
          <p:nvPr/>
        </p:nvSpPr>
        <p:spPr>
          <a:xfrm>
            <a:off x="9286875" y="6164826"/>
            <a:ext cx="433388" cy="453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xmlns="" val="21535045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muar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4035" name="WordArt 3"/>
          <p:cNvSpPr>
            <a:spLocks noChangeArrowheads="1" noChangeShapeType="1" noTextEdit="1"/>
          </p:cNvSpPr>
          <p:nvPr/>
        </p:nvSpPr>
        <p:spPr bwMode="auto">
          <a:xfrm>
            <a:off x="2438400" y="2362200"/>
            <a:ext cx="4876800" cy="1512888"/>
          </a:xfrm>
          <a:prstGeom prst="rect">
            <a:avLst/>
          </a:prstGeom>
        </p:spPr>
        <p:txBody>
          <a:bodyPr wrap="none" fromWordArt="1">
            <a:prstTxWarp prst="textPlain">
              <a:avLst>
                <a:gd name="adj" fmla="val 50000"/>
              </a:avLst>
            </a:prstTxWarp>
          </a:bodyPr>
          <a:lstStyle/>
          <a:p>
            <a:pPr algn="ctr"/>
            <a:r>
              <a:rPr lang="vi-VN" sz="3600" b="1" kern="10" dirty="0">
                <a:ln w="12700">
                  <a:solidFill>
                    <a:srgbClr val="000000"/>
                  </a:solidFill>
                  <a:round/>
                  <a:headEnd/>
                  <a:tailEnd/>
                </a:ln>
                <a:solidFill>
                  <a:srgbClr val="FF0000"/>
                </a:solidFill>
                <a:effectLst>
                  <a:outerShdw dist="45791" dir="2021404" algn="ctr" rotWithShape="0">
                    <a:srgbClr val="808080">
                      <a:alpha val="80000"/>
                    </a:srgbClr>
                  </a:outerShdw>
                </a:effectLst>
                <a:latin typeface="Arial"/>
                <a:cs typeface="Arial"/>
              </a:rPr>
              <a:t>Tìm hiểu bài</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0" name="Text Box 8"/>
          <p:cNvSpPr txBox="1">
            <a:spLocks noChangeArrowheads="1"/>
          </p:cNvSpPr>
          <p:nvPr/>
        </p:nvSpPr>
        <p:spPr bwMode="auto">
          <a:xfrm>
            <a:off x="295764" y="35388"/>
            <a:ext cx="816466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Đọc</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thầm</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đoạn</a:t>
            </a:r>
            <a:r>
              <a:rPr lang="en-US" altLang="en-US" sz="2800" b="1" dirty="0">
                <a:solidFill>
                  <a:srgbClr val="CC0000"/>
                </a:solidFill>
                <a:latin typeface="Times New Roman" panose="02020603050405020304" pitchFamily="18" charset="0"/>
                <a:cs typeface="Times New Roman" panose="02020603050405020304" pitchFamily="18" charset="0"/>
              </a:rPr>
              <a:t> 1+ </a:t>
            </a:r>
            <a:r>
              <a:rPr lang="en-US" altLang="en-US" sz="2800" b="1" dirty="0" err="1">
                <a:solidFill>
                  <a:srgbClr val="CC0000"/>
                </a:solidFill>
                <a:latin typeface="Times New Roman" panose="02020603050405020304" pitchFamily="18" charset="0"/>
                <a:cs typeface="Times New Roman" panose="02020603050405020304" pitchFamily="18" charset="0"/>
              </a:rPr>
              <a:t>quan</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sát</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tranh</a:t>
            </a:r>
            <a:r>
              <a:rPr lang="en-US" altLang="en-US" sz="2800" b="1" dirty="0">
                <a:solidFill>
                  <a:srgbClr val="CC0000"/>
                </a:solidFill>
                <a:latin typeface="Times New Roman" panose="02020603050405020304" pitchFamily="18" charset="0"/>
                <a:cs typeface="Times New Roman" panose="02020603050405020304" pitchFamily="18" charset="0"/>
              </a:rPr>
              <a:t> + TLCH: </a:t>
            </a:r>
            <a:r>
              <a:rPr lang="en-US" altLang="en-US" sz="2800" b="1" dirty="0" err="1">
                <a:solidFill>
                  <a:srgbClr val="CC0000"/>
                </a:solidFill>
                <a:latin typeface="Times New Roman" panose="02020603050405020304" pitchFamily="18" charset="0"/>
                <a:cs typeface="Times New Roman" panose="02020603050405020304" pitchFamily="18" charset="0"/>
              </a:rPr>
              <a:t>Hình</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ảnh</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ông</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lão</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ăn</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xin</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đáng</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thương</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như</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thế</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nào</a:t>
            </a:r>
            <a:r>
              <a:rPr lang="en-US" altLang="en-US" sz="2800" b="1" dirty="0">
                <a:solidFill>
                  <a:srgbClr val="CC0000"/>
                </a:solidFill>
                <a:latin typeface="Times New Roman" panose="02020603050405020304" pitchFamily="18" charset="0"/>
                <a:cs typeface="Times New Roman" panose="02020603050405020304" pitchFamily="18" charset="0"/>
              </a:rPr>
              <a:t>?</a:t>
            </a:r>
          </a:p>
        </p:txBody>
      </p:sp>
      <p:sp>
        <p:nvSpPr>
          <p:cNvPr id="44041" name="Text Box 9"/>
          <p:cNvSpPr txBox="1">
            <a:spLocks noChangeArrowheads="1"/>
          </p:cNvSpPr>
          <p:nvPr/>
        </p:nvSpPr>
        <p:spPr bwMode="auto">
          <a:xfrm>
            <a:off x="522005" y="970022"/>
            <a:ext cx="38884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Dáng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vẻ</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lọm</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khọm</a:t>
            </a:r>
            <a:r>
              <a:rPr lang="en-US" altLang="en-US" sz="2400" b="1" dirty="0">
                <a:solidFill>
                  <a:srgbClr val="0000FF"/>
                </a:solidFill>
                <a:latin typeface="Times New Roman" panose="02020603050405020304" pitchFamily="18" charset="0"/>
                <a:cs typeface="Times New Roman" panose="02020603050405020304" pitchFamily="18" charset="0"/>
              </a:rPr>
              <a:t>.</a:t>
            </a:r>
          </a:p>
        </p:txBody>
      </p:sp>
      <p:sp>
        <p:nvSpPr>
          <p:cNvPr id="44042" name="Text Box 10"/>
          <p:cNvSpPr txBox="1">
            <a:spLocks noChangeArrowheads="1"/>
          </p:cNvSpPr>
          <p:nvPr/>
        </p:nvSpPr>
        <p:spPr bwMode="auto">
          <a:xfrm>
            <a:off x="522005" y="1327055"/>
            <a:ext cx="6858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Đôi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mắt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đỏ</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đọc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giàn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giụa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nước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mắt</a:t>
            </a:r>
            <a:r>
              <a:rPr lang="en-US" altLang="en-US" sz="2400" b="1" dirty="0">
                <a:solidFill>
                  <a:srgbClr val="0000FF"/>
                </a:solidFill>
                <a:latin typeface="Times New Roman" panose="02020603050405020304" pitchFamily="18" charset="0"/>
                <a:cs typeface="Times New Roman" panose="02020603050405020304" pitchFamily="18" charset="0"/>
              </a:rPr>
              <a:t>.</a:t>
            </a:r>
          </a:p>
        </p:txBody>
      </p:sp>
      <p:sp>
        <p:nvSpPr>
          <p:cNvPr id="44043" name="Text Box 11"/>
          <p:cNvSpPr txBox="1">
            <a:spLocks noChangeArrowheads="1"/>
          </p:cNvSpPr>
          <p:nvPr/>
        </p:nvSpPr>
        <p:spPr bwMode="auto">
          <a:xfrm>
            <a:off x="499874" y="1737408"/>
            <a:ext cx="6858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Đôi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môi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tái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nhợ</a:t>
            </a:r>
            <a:r>
              <a:rPr lang="en-US" altLang="en-US" sz="2400" b="1" dirty="0" err="1">
                <a:solidFill>
                  <a:srgbClr val="0000FF"/>
                </a:solidFill>
                <a:latin typeface="Times New Roman" panose="02020603050405020304" pitchFamily="18" charset="0"/>
                <a:cs typeface="Times New Roman" panose="02020603050405020304" pitchFamily="18" charset="0"/>
              </a:rPr>
              <a:t>t</a:t>
            </a:r>
            <a:r>
              <a:rPr lang="en-US" altLang="en-US" sz="2400" b="1" dirty="0">
                <a:solidFill>
                  <a:srgbClr val="0000FF"/>
                </a:solidFill>
                <a:latin typeface="Times New Roman" panose="02020603050405020304" pitchFamily="18" charset="0"/>
                <a:cs typeface="Times New Roman" panose="02020603050405020304" pitchFamily="18" charset="0"/>
              </a:rPr>
              <a:t>.</a:t>
            </a:r>
            <a:r>
              <a:rPr lang="en-US" altLang="en-US" sz="2400" b="1" dirty="0">
                <a:solidFill>
                  <a:srgbClr val="0000FF"/>
                </a:solidFill>
                <a:latin typeface="Times New Roman" panose="02020603050405020304" pitchFamily="18" charset="0"/>
              </a:rPr>
              <a:t> </a:t>
            </a:r>
          </a:p>
        </p:txBody>
      </p:sp>
      <p:sp>
        <p:nvSpPr>
          <p:cNvPr id="44044" name="Text Box 12"/>
          <p:cNvSpPr txBox="1">
            <a:spLocks noChangeArrowheads="1"/>
          </p:cNvSpPr>
          <p:nvPr/>
        </p:nvSpPr>
        <p:spPr bwMode="auto">
          <a:xfrm>
            <a:off x="499874" y="2485428"/>
            <a:ext cx="68008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Bàn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tay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sưng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húp</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bẩn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thỉu</a:t>
            </a:r>
            <a:r>
              <a:rPr lang="en-US" altLang="en-US" sz="2400" b="1" dirty="0">
                <a:solidFill>
                  <a:srgbClr val="0000FF"/>
                </a:solidFill>
                <a:latin typeface="Times New Roman" panose="02020603050405020304" pitchFamily="18" charset="0"/>
                <a:cs typeface="Times New Roman" panose="02020603050405020304" pitchFamily="18" charset="0"/>
              </a:rPr>
              <a:t>.</a:t>
            </a:r>
          </a:p>
        </p:txBody>
      </p:sp>
      <p:sp>
        <p:nvSpPr>
          <p:cNvPr id="44045" name="Text Box 13"/>
          <p:cNvSpPr txBox="1">
            <a:spLocks noChangeArrowheads="1"/>
          </p:cNvSpPr>
          <p:nvPr/>
        </p:nvSpPr>
        <p:spPr bwMode="auto">
          <a:xfrm>
            <a:off x="471299" y="2827255"/>
            <a:ext cx="6858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Giọng</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nói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rên</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rỉ</a:t>
            </a:r>
            <a:r>
              <a:rPr lang="en-US" altLang="en-US" sz="2400" b="1" dirty="0">
                <a:solidFill>
                  <a:srgbClr val="0000FF"/>
                </a:solidFill>
                <a:latin typeface="Times New Roman" panose="02020603050405020304" pitchFamily="18" charset="0"/>
              </a:rPr>
              <a:t>.</a:t>
            </a:r>
            <a:r>
              <a:rPr lang="en-US" altLang="en-US" sz="2400" b="1" dirty="0">
                <a:solidFill>
                  <a:schemeClr val="accent2"/>
                </a:solidFill>
                <a:latin typeface="Times New Roman" panose="02020603050405020304" pitchFamily="18" charset="0"/>
              </a:rPr>
              <a:t> </a:t>
            </a:r>
          </a:p>
        </p:txBody>
      </p:sp>
      <p:sp>
        <p:nvSpPr>
          <p:cNvPr id="44046" name="Text Box 14"/>
          <p:cNvSpPr txBox="1">
            <a:spLocks noChangeArrowheads="1"/>
          </p:cNvSpPr>
          <p:nvPr/>
        </p:nvSpPr>
        <p:spPr bwMode="auto">
          <a:xfrm>
            <a:off x="510982" y="2087542"/>
            <a:ext cx="6858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50000"/>
              </a:spcBef>
              <a:buClrTx/>
              <a:buSzTx/>
              <a:buFontTx/>
              <a:buNone/>
            </a:pP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Áo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quần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tả</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tơi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thảm</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hại</a:t>
            </a:r>
            <a:r>
              <a:rPr lang="en-US" altLang="en-US" sz="2400" b="1" dirty="0">
                <a:solidFill>
                  <a:srgbClr val="0000FF"/>
                </a:solidFill>
                <a:latin typeface="Times New Roman" panose="02020603050405020304" pitchFamily="18" charset="0"/>
                <a:cs typeface="Times New Roman" panose="02020603050405020304" pitchFamily="18" charset="0"/>
              </a:rPr>
              <a:t>.</a:t>
            </a:r>
          </a:p>
        </p:txBody>
      </p:sp>
      <p:pic>
        <p:nvPicPr>
          <p:cNvPr id="13324" name="Picture 15" descr="1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82255" y="921441"/>
            <a:ext cx="3047541" cy="297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48" name="Freeform 16"/>
          <p:cNvSpPr>
            <a:spLocks/>
          </p:cNvSpPr>
          <p:nvPr/>
        </p:nvSpPr>
        <p:spPr bwMode="auto">
          <a:xfrm>
            <a:off x="5715336" y="1211533"/>
            <a:ext cx="286869" cy="2057677"/>
          </a:xfrm>
          <a:custGeom>
            <a:avLst/>
            <a:gdLst>
              <a:gd name="T0" fmla="*/ 0 w 432"/>
              <a:gd name="T1" fmla="*/ 0 h 1008"/>
              <a:gd name="T2" fmla="*/ 215053333 w 432"/>
              <a:gd name="T3" fmla="*/ 2147483646 h 1008"/>
              <a:gd name="T4" fmla="*/ 0 w 432"/>
              <a:gd name="T5" fmla="*/ 2147483646 h 1008"/>
              <a:gd name="T6" fmla="*/ 0 60000 65536"/>
              <a:gd name="T7" fmla="*/ 0 60000 65536"/>
              <a:gd name="T8" fmla="*/ 0 60000 65536"/>
              <a:gd name="T9" fmla="*/ 0 w 432"/>
              <a:gd name="T10" fmla="*/ 0 h 1008"/>
              <a:gd name="T11" fmla="*/ 432 w 432"/>
              <a:gd name="T12" fmla="*/ 1008 h 1008"/>
            </a:gdLst>
            <a:ahLst/>
            <a:cxnLst>
              <a:cxn ang="T6">
                <a:pos x="T0" y="T1"/>
              </a:cxn>
              <a:cxn ang="T7">
                <a:pos x="T2" y="T3"/>
              </a:cxn>
              <a:cxn ang="T8">
                <a:pos x="T4" y="T5"/>
              </a:cxn>
            </a:cxnLst>
            <a:rect l="T9" t="T10" r="T11" b="T12"/>
            <a:pathLst>
              <a:path w="432" h="1008">
                <a:moveTo>
                  <a:pt x="0" y="0"/>
                </a:moveTo>
                <a:lnTo>
                  <a:pt x="432" y="480"/>
                </a:lnTo>
                <a:lnTo>
                  <a:pt x="0" y="1008"/>
                </a:lnTo>
              </a:path>
            </a:pathLst>
          </a:custGeom>
          <a:noFill/>
          <a:ln w="9525">
            <a:solidFill>
              <a:srgbClr val="CC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 name="Text Box 8"/>
          <p:cNvSpPr txBox="1">
            <a:spLocks noChangeArrowheads="1"/>
          </p:cNvSpPr>
          <p:nvPr/>
        </p:nvSpPr>
        <p:spPr bwMode="auto">
          <a:xfrm>
            <a:off x="54404" y="3201112"/>
            <a:ext cx="496855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dirty="0" err="1">
                <a:solidFill>
                  <a:schemeClr val="tx1"/>
                </a:solidFill>
                <a:latin typeface="Times New Roman" panose="02020603050405020304" pitchFamily="18" charset="0"/>
                <a:cs typeface="Times New Roman" panose="02020603050405020304" pitchFamily="18" charset="0"/>
              </a:rPr>
              <a:t>Từ</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nào</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mô</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tả</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sức</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khoẻ</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của</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ông</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lão</a:t>
            </a:r>
            <a:r>
              <a:rPr lang="en-US" altLang="en-US" sz="2400" b="1" dirty="0">
                <a:solidFill>
                  <a:schemeClr val="tx1"/>
                </a:solidFill>
                <a:latin typeface="Times New Roman" panose="02020603050405020304" pitchFamily="18" charset="0"/>
                <a:cs typeface="Times New Roman" panose="02020603050405020304" pitchFamily="18" charset="0"/>
              </a:rPr>
              <a:t>? </a:t>
            </a:r>
          </a:p>
        </p:txBody>
      </p:sp>
      <p:sp>
        <p:nvSpPr>
          <p:cNvPr id="19" name="Text Box 8"/>
          <p:cNvSpPr txBox="1">
            <a:spLocks noChangeArrowheads="1"/>
          </p:cNvSpPr>
          <p:nvPr/>
        </p:nvSpPr>
        <p:spPr bwMode="auto">
          <a:xfrm>
            <a:off x="1876771" y="3637242"/>
            <a:ext cx="596276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dirty="0">
                <a:solidFill>
                  <a:srgbClr val="CC0000"/>
                </a:solidFill>
                <a:latin typeface="Times New Roman" panose="02020603050405020304" pitchFamily="18" charset="0"/>
                <a:cs typeface="Times New Roman" panose="02020603050405020304" pitchFamily="18" charset="0"/>
              </a:rPr>
              <a:t>(</a:t>
            </a:r>
            <a:r>
              <a:rPr lang="en-US" altLang="en-US" sz="2400" b="1" dirty="0" err="1">
                <a:solidFill>
                  <a:srgbClr val="CC0000"/>
                </a:solidFill>
                <a:latin typeface="Times New Roman" panose="02020603050405020304" pitchFamily="18" charset="0"/>
                <a:cs typeface="Times New Roman" panose="02020603050405020304" pitchFamily="18" charset="0"/>
              </a:rPr>
              <a:t>dáng</a:t>
            </a:r>
            <a:r>
              <a:rPr lang="en-US" altLang="en-US" sz="2400" b="1" dirty="0">
                <a:solidFill>
                  <a:srgbClr val="CC0000"/>
                </a:solidFill>
                <a:latin typeface="Times New Roman" panose="02020603050405020304" pitchFamily="18" charset="0"/>
                <a:cs typeface="Times New Roman" panose="02020603050405020304" pitchFamily="18" charset="0"/>
              </a:rPr>
              <a:t> </a:t>
            </a:r>
            <a:r>
              <a:rPr lang="en-US" altLang="en-US" sz="2400" b="1" dirty="0" err="1">
                <a:solidFill>
                  <a:srgbClr val="CC0000"/>
                </a:solidFill>
                <a:latin typeface="Times New Roman" panose="02020603050405020304" pitchFamily="18" charset="0"/>
                <a:cs typeface="Times New Roman" panose="02020603050405020304" pitchFamily="18" charset="0"/>
              </a:rPr>
              <a:t>vẻ</a:t>
            </a:r>
            <a:r>
              <a:rPr lang="en-US" altLang="en-US" sz="2400" b="1" dirty="0">
                <a:solidFill>
                  <a:srgbClr val="CC0000"/>
                </a:solidFill>
                <a:latin typeface="Times New Roman" panose="02020603050405020304" pitchFamily="18" charset="0"/>
                <a:cs typeface="Times New Roman" panose="02020603050405020304" pitchFamily="18" charset="0"/>
              </a:rPr>
              <a:t>) </a:t>
            </a:r>
            <a:r>
              <a:rPr lang="en-US" altLang="en-US" sz="2400" b="1" dirty="0" err="1">
                <a:solidFill>
                  <a:srgbClr val="CC0000"/>
                </a:solidFill>
                <a:latin typeface="Times New Roman" panose="02020603050405020304" pitchFamily="18" charset="0"/>
                <a:cs typeface="Times New Roman" panose="02020603050405020304" pitchFamily="18" charset="0"/>
              </a:rPr>
              <a:t>già</a:t>
            </a:r>
            <a:r>
              <a:rPr lang="en-US" altLang="en-US" sz="2400" b="1" dirty="0">
                <a:solidFill>
                  <a:srgbClr val="CC0000"/>
                </a:solidFill>
                <a:latin typeface="Times New Roman" panose="02020603050405020304" pitchFamily="18" charset="0"/>
                <a:cs typeface="Times New Roman" panose="02020603050405020304" pitchFamily="18" charset="0"/>
              </a:rPr>
              <a:t> </a:t>
            </a:r>
            <a:r>
              <a:rPr lang="en-US" altLang="en-US" sz="2400" b="1" dirty="0" err="1">
                <a:solidFill>
                  <a:srgbClr val="CC0000"/>
                </a:solidFill>
                <a:latin typeface="Times New Roman" panose="02020603050405020304" pitchFamily="18" charset="0"/>
                <a:cs typeface="Times New Roman" panose="02020603050405020304" pitchFamily="18" charset="0"/>
              </a:rPr>
              <a:t>yếu</a:t>
            </a:r>
            <a:r>
              <a:rPr lang="en-US" altLang="en-US" sz="2400" b="1" dirty="0">
                <a:solidFill>
                  <a:srgbClr val="CC0000"/>
                </a:solidFill>
                <a:latin typeface="Times New Roman" panose="02020603050405020304" pitchFamily="18" charset="0"/>
                <a:cs typeface="Times New Roman" panose="02020603050405020304" pitchFamily="18" charset="0"/>
              </a:rPr>
              <a:t>, </a:t>
            </a:r>
            <a:r>
              <a:rPr lang="en-US" altLang="en-US" sz="2400" b="1" dirty="0" err="1">
                <a:solidFill>
                  <a:srgbClr val="CC0000"/>
                </a:solidFill>
                <a:latin typeface="Times New Roman" panose="02020603050405020304" pitchFamily="18" charset="0"/>
                <a:cs typeface="Times New Roman" panose="02020603050405020304" pitchFamily="18" charset="0"/>
              </a:rPr>
              <a:t>lưng</a:t>
            </a:r>
            <a:r>
              <a:rPr lang="en-US" altLang="en-US" sz="2400" b="1" dirty="0">
                <a:solidFill>
                  <a:srgbClr val="CC0000"/>
                </a:solidFill>
                <a:latin typeface="Times New Roman" panose="02020603050405020304" pitchFamily="18" charset="0"/>
                <a:cs typeface="Times New Roman" panose="02020603050405020304" pitchFamily="18" charset="0"/>
              </a:rPr>
              <a:t> </a:t>
            </a:r>
            <a:r>
              <a:rPr lang="en-US" altLang="en-US" sz="2400" b="1" dirty="0" err="1">
                <a:solidFill>
                  <a:srgbClr val="CC0000"/>
                </a:solidFill>
                <a:latin typeface="Times New Roman" panose="02020603050405020304" pitchFamily="18" charset="0"/>
                <a:cs typeface="Times New Roman" panose="02020603050405020304" pitchFamily="18" charset="0"/>
              </a:rPr>
              <a:t>còng</a:t>
            </a:r>
            <a:r>
              <a:rPr lang="en-US" altLang="en-US" sz="2400" b="1" dirty="0">
                <a:solidFill>
                  <a:srgbClr val="CC0000"/>
                </a:solidFill>
                <a:latin typeface="Times New Roman" panose="02020603050405020304" pitchFamily="18" charset="0"/>
                <a:cs typeface="Times New Roman" panose="02020603050405020304" pitchFamily="18" charset="0"/>
              </a:rPr>
              <a:t>, </a:t>
            </a:r>
            <a:r>
              <a:rPr lang="en-US" altLang="en-US" sz="2400" b="1" dirty="0" err="1">
                <a:solidFill>
                  <a:srgbClr val="CC0000"/>
                </a:solidFill>
                <a:latin typeface="Times New Roman" panose="02020603050405020304" pitchFamily="18" charset="0"/>
                <a:cs typeface="Times New Roman" panose="02020603050405020304" pitchFamily="18" charset="0"/>
              </a:rPr>
              <a:t>chậm</a:t>
            </a:r>
            <a:r>
              <a:rPr lang="en-US" altLang="en-US" sz="2400" b="1" dirty="0">
                <a:solidFill>
                  <a:srgbClr val="CC0000"/>
                </a:solidFill>
                <a:latin typeface="Times New Roman" panose="02020603050405020304" pitchFamily="18" charset="0"/>
                <a:cs typeface="Times New Roman" panose="02020603050405020304" pitchFamily="18" charset="0"/>
              </a:rPr>
              <a:t> </a:t>
            </a:r>
            <a:r>
              <a:rPr lang="en-US" altLang="en-US" sz="2400" b="1" dirty="0" err="1">
                <a:solidFill>
                  <a:srgbClr val="CC0000"/>
                </a:solidFill>
                <a:latin typeface="Times New Roman" panose="02020603050405020304" pitchFamily="18" charset="0"/>
                <a:cs typeface="Times New Roman" panose="02020603050405020304" pitchFamily="18" charset="0"/>
              </a:rPr>
              <a:t>chạp</a:t>
            </a:r>
            <a:r>
              <a:rPr lang="en-US" altLang="en-US" sz="2400" b="1" dirty="0">
                <a:solidFill>
                  <a:srgbClr val="CC0000"/>
                </a:solidFill>
                <a:latin typeface="Times New Roman" panose="02020603050405020304" pitchFamily="18" charset="0"/>
                <a:cs typeface="Times New Roman" panose="02020603050405020304" pitchFamily="18" charset="0"/>
              </a:rPr>
              <a:t>.</a:t>
            </a:r>
          </a:p>
        </p:txBody>
      </p:sp>
      <p:sp>
        <p:nvSpPr>
          <p:cNvPr id="20" name="Text Box 8"/>
          <p:cNvSpPr txBox="1">
            <a:spLocks noChangeArrowheads="1"/>
          </p:cNvSpPr>
          <p:nvPr/>
        </p:nvSpPr>
        <p:spPr bwMode="auto">
          <a:xfrm>
            <a:off x="68168" y="4826647"/>
            <a:ext cx="878265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Đôi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mắt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rất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đỏ</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như</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pha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sắc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máu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bị</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đau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vì</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lạnh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vì</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thiếu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điều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kiện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vệ</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sinh</a:t>
            </a:r>
            <a:r>
              <a:rPr lang="en-US" altLang="en-US" sz="2400" b="1" dirty="0">
                <a:solidFill>
                  <a:srgbClr val="FF0000"/>
                </a:solidFill>
                <a:latin typeface="Times New Roman" panose="02020603050405020304" pitchFamily="18" charset="0"/>
                <a:cs typeface="Times New Roman" panose="02020603050405020304" pitchFamily="18" charset="0"/>
              </a:rPr>
              <a:t>.</a:t>
            </a:r>
          </a:p>
        </p:txBody>
      </p:sp>
      <p:sp>
        <p:nvSpPr>
          <p:cNvPr id="21" name="Text Box 8"/>
          <p:cNvSpPr txBox="1">
            <a:spLocks noChangeArrowheads="1"/>
          </p:cNvSpPr>
          <p:nvPr/>
        </p:nvSpPr>
        <p:spPr bwMode="auto">
          <a:xfrm>
            <a:off x="-91218" y="4501960"/>
            <a:ext cx="579939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Đôi</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mắt</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đỏ</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đọc</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là</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đôi</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mắt</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như</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thế</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nào</a:t>
            </a:r>
            <a:r>
              <a:rPr lang="en-US" altLang="en-US" sz="2400" b="1" dirty="0">
                <a:solidFill>
                  <a:schemeClr val="tx1"/>
                </a:solidFill>
                <a:latin typeface="Times New Roman" panose="02020603050405020304" pitchFamily="18" charset="0"/>
                <a:cs typeface="Times New Roman" panose="02020603050405020304" pitchFamily="18" charset="0"/>
              </a:rPr>
              <a:t>?</a:t>
            </a:r>
          </a:p>
        </p:txBody>
      </p:sp>
      <p:sp>
        <p:nvSpPr>
          <p:cNvPr id="22" name="Text Box 8"/>
          <p:cNvSpPr txBox="1">
            <a:spLocks noChangeArrowheads="1"/>
          </p:cNvSpPr>
          <p:nvPr/>
        </p:nvSpPr>
        <p:spPr bwMode="auto">
          <a:xfrm>
            <a:off x="0" y="5498278"/>
            <a:ext cx="748883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Đọc</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chú</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giải</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phần</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giải</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nghĩa</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từ</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giàn</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giụa</a:t>
            </a:r>
            <a:r>
              <a:rPr lang="en-US" altLang="en-US" sz="2400" b="1" dirty="0">
                <a:solidFill>
                  <a:schemeClr val="tx1"/>
                </a:solidFill>
                <a:latin typeface="Times New Roman" panose="02020603050405020304" pitchFamily="18" charset="0"/>
                <a:cs typeface="Times New Roman" panose="02020603050405020304" pitchFamily="18" charset="0"/>
              </a:rPr>
              <a:t>”.</a:t>
            </a:r>
          </a:p>
        </p:txBody>
      </p:sp>
      <p:sp>
        <p:nvSpPr>
          <p:cNvPr id="24" name="Text Box 4"/>
          <p:cNvSpPr txBox="1">
            <a:spLocks noChangeArrowheads="1"/>
          </p:cNvSpPr>
          <p:nvPr/>
        </p:nvSpPr>
        <p:spPr bwMode="auto">
          <a:xfrm>
            <a:off x="672898" y="6133519"/>
            <a:ext cx="4786722" cy="461665"/>
          </a:xfrm>
          <a:prstGeom prst="rect">
            <a:avLst/>
          </a:prstGeom>
          <a:solidFill>
            <a:srgbClr val="FFFF00"/>
          </a:solidFill>
          <a:ln>
            <a:noFill/>
          </a:ln>
          <a:effectLst/>
          <a:extLst/>
        </p:spPr>
        <p:txBody>
          <a:bodyPr wrap="square">
            <a:spAutoFit/>
          </a:bodyPr>
          <a:lstStyle/>
          <a:p>
            <a:r>
              <a:rPr lang="en-US" sz="2400" dirty="0" err="1">
                <a:ln>
                  <a:solidFill>
                    <a:srgbClr val="0000CC"/>
                  </a:solidFill>
                </a:ln>
                <a:solidFill>
                  <a:srgbClr val="FFFF00"/>
                </a:solidFill>
                <a:latin typeface="Times New Roman" pitchFamily="18" charset="0"/>
              </a:rPr>
              <a:t>Ông</a:t>
            </a:r>
            <a:r>
              <a:rPr lang="en-US" sz="2400" dirty="0">
                <a:ln>
                  <a:solidFill>
                    <a:srgbClr val="0000CC"/>
                  </a:solidFill>
                </a:ln>
                <a:solidFill>
                  <a:srgbClr val="FFFF00"/>
                </a:solidFill>
                <a:latin typeface="Times New Roman" pitchFamily="18" charset="0"/>
              </a:rPr>
              <a:t> </a:t>
            </a:r>
            <a:r>
              <a:rPr lang="en-US" sz="2400" dirty="0" err="1">
                <a:ln>
                  <a:solidFill>
                    <a:srgbClr val="0000CC"/>
                  </a:solidFill>
                </a:ln>
                <a:solidFill>
                  <a:srgbClr val="FFFF00"/>
                </a:solidFill>
                <a:latin typeface="Times New Roman" pitchFamily="18" charset="0"/>
              </a:rPr>
              <a:t>lão</a:t>
            </a:r>
            <a:r>
              <a:rPr lang="en-US" sz="2400" dirty="0">
                <a:ln>
                  <a:solidFill>
                    <a:srgbClr val="0000CC"/>
                  </a:solidFill>
                </a:ln>
                <a:solidFill>
                  <a:srgbClr val="FFFF00"/>
                </a:solidFill>
                <a:latin typeface="Times New Roman" pitchFamily="18" charset="0"/>
              </a:rPr>
              <a:t> </a:t>
            </a:r>
            <a:r>
              <a:rPr lang="en-US" sz="2400" dirty="0" err="1">
                <a:ln>
                  <a:solidFill>
                    <a:srgbClr val="0000CC"/>
                  </a:solidFill>
                </a:ln>
                <a:solidFill>
                  <a:srgbClr val="FFFF00"/>
                </a:solidFill>
                <a:latin typeface="Times New Roman" pitchFamily="18" charset="0"/>
              </a:rPr>
              <a:t>ăn</a:t>
            </a:r>
            <a:r>
              <a:rPr lang="en-US" sz="2400" dirty="0">
                <a:ln>
                  <a:solidFill>
                    <a:srgbClr val="0000CC"/>
                  </a:solidFill>
                </a:ln>
                <a:solidFill>
                  <a:srgbClr val="FFFF00"/>
                </a:solidFill>
                <a:latin typeface="Times New Roman" pitchFamily="18" charset="0"/>
              </a:rPr>
              <a:t> </a:t>
            </a:r>
            <a:r>
              <a:rPr lang="en-US" sz="2400" dirty="0" err="1">
                <a:ln>
                  <a:solidFill>
                    <a:srgbClr val="0000CC"/>
                  </a:solidFill>
                </a:ln>
                <a:solidFill>
                  <a:srgbClr val="FFFF00"/>
                </a:solidFill>
                <a:latin typeface="Times New Roman" pitchFamily="18" charset="0"/>
              </a:rPr>
              <a:t>xin</a:t>
            </a:r>
            <a:r>
              <a:rPr lang="en-US" sz="2400" dirty="0">
                <a:ln>
                  <a:solidFill>
                    <a:srgbClr val="0000CC"/>
                  </a:solidFill>
                </a:ln>
                <a:solidFill>
                  <a:srgbClr val="FFFF00"/>
                </a:solidFill>
                <a:latin typeface="Times New Roman" pitchFamily="18" charset="0"/>
              </a:rPr>
              <a:t> </a:t>
            </a:r>
            <a:r>
              <a:rPr lang="en-US" sz="2400" dirty="0" err="1">
                <a:ln>
                  <a:solidFill>
                    <a:srgbClr val="0000CC"/>
                  </a:solidFill>
                </a:ln>
                <a:solidFill>
                  <a:srgbClr val="FFFF00"/>
                </a:solidFill>
                <a:latin typeface="Times New Roman" pitchFamily="18" charset="0"/>
              </a:rPr>
              <a:t>thật</a:t>
            </a:r>
            <a:r>
              <a:rPr lang="en-US" sz="2400" dirty="0">
                <a:ln>
                  <a:solidFill>
                    <a:srgbClr val="0000CC"/>
                  </a:solidFill>
                </a:ln>
                <a:solidFill>
                  <a:srgbClr val="FFFF00"/>
                </a:solidFill>
                <a:latin typeface="Times New Roman" pitchFamily="18" charset="0"/>
              </a:rPr>
              <a:t> </a:t>
            </a:r>
            <a:r>
              <a:rPr lang="en-US" sz="2400" dirty="0" err="1">
                <a:ln>
                  <a:solidFill>
                    <a:srgbClr val="0000CC"/>
                  </a:solidFill>
                </a:ln>
                <a:solidFill>
                  <a:srgbClr val="FFFF00"/>
                </a:solidFill>
                <a:latin typeface="Times New Roman" pitchFamily="18" charset="0"/>
              </a:rPr>
              <a:t>đáng</a:t>
            </a:r>
            <a:r>
              <a:rPr lang="en-US" sz="2400" dirty="0">
                <a:ln>
                  <a:solidFill>
                    <a:srgbClr val="0000CC"/>
                  </a:solidFill>
                </a:ln>
                <a:solidFill>
                  <a:srgbClr val="FFFF00"/>
                </a:solidFill>
                <a:latin typeface="Times New Roman" pitchFamily="18" charset="0"/>
              </a:rPr>
              <a:t> </a:t>
            </a:r>
            <a:r>
              <a:rPr lang="en-US" sz="2400" dirty="0" err="1">
                <a:ln>
                  <a:solidFill>
                    <a:srgbClr val="0000CC"/>
                  </a:solidFill>
                </a:ln>
                <a:solidFill>
                  <a:srgbClr val="FFFF00"/>
                </a:solidFill>
                <a:latin typeface="Times New Roman" pitchFamily="18" charset="0"/>
              </a:rPr>
              <a:t>thương</a:t>
            </a:r>
            <a:r>
              <a:rPr lang="en-US" sz="2400" dirty="0">
                <a:ln>
                  <a:solidFill>
                    <a:srgbClr val="0000CC"/>
                  </a:solidFill>
                </a:ln>
                <a:solidFill>
                  <a:srgbClr val="FFFF00"/>
                </a:solidFill>
                <a:latin typeface="Times New Roman" pitchFamily="18" charset="0"/>
              </a:rPr>
              <a:t>.</a:t>
            </a:r>
          </a:p>
        </p:txBody>
      </p:sp>
      <p:sp>
        <p:nvSpPr>
          <p:cNvPr id="4" name="Arrow: Right 3">
            <a:extLst>
              <a:ext uri="{FF2B5EF4-FFF2-40B4-BE49-F238E27FC236}">
                <a16:creationId xmlns:a16="http://schemas.microsoft.com/office/drawing/2014/main" xmlns="" id="{3F53C648-ADEA-4D1F-8C74-D09F3F2C3659}"/>
              </a:ext>
            </a:extLst>
          </p:cNvPr>
          <p:cNvSpPr/>
          <p:nvPr/>
        </p:nvSpPr>
        <p:spPr>
          <a:xfrm>
            <a:off x="5521893" y="6225696"/>
            <a:ext cx="1038602" cy="36933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xmlns="" id="{1EC28BB1-FBF5-4757-957A-4120CD4F0EB6}"/>
              </a:ext>
            </a:extLst>
          </p:cNvPr>
          <p:cNvSpPr txBox="1"/>
          <p:nvPr/>
        </p:nvSpPr>
        <p:spPr>
          <a:xfrm>
            <a:off x="6560495" y="6148752"/>
            <a:ext cx="1038602"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Ý 1</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799BB98-2A6C-46C4-B1DD-33496C2018E8}"/>
              </a:ext>
            </a:extLst>
          </p:cNvPr>
          <p:cNvSpPr txBox="1"/>
          <p:nvPr/>
        </p:nvSpPr>
        <p:spPr>
          <a:xfrm>
            <a:off x="68168" y="3637243"/>
            <a:ext cx="180127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Lọm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khọm</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A128B1D1-0F19-4F1C-A9A8-6343BC284350}"/>
              </a:ext>
            </a:extLst>
          </p:cNvPr>
          <p:cNvSpPr txBox="1"/>
          <p:nvPr/>
        </p:nvSpPr>
        <p:spPr>
          <a:xfrm>
            <a:off x="-4283" y="4092680"/>
            <a:ext cx="5799399"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lão</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446752A6-B1D4-47C4-A512-3F51E5AD1019}"/>
              </a:ext>
            </a:extLst>
          </p:cNvPr>
          <p:cNvSpPr txBox="1"/>
          <p:nvPr/>
        </p:nvSpPr>
        <p:spPr>
          <a:xfrm>
            <a:off x="5960345" y="4103223"/>
            <a:ext cx="1797609"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Thảm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hại</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BB44949B-F766-4D99-B00D-831E5925FCF0}"/>
              </a:ext>
            </a:extLst>
          </p:cNvPr>
          <p:cNvSpPr txBox="1"/>
          <p:nvPr/>
        </p:nvSpPr>
        <p:spPr>
          <a:xfrm>
            <a:off x="40522" y="5956581"/>
            <a:ext cx="8739829" cy="707886"/>
          </a:xfrm>
          <a:prstGeom prst="rect">
            <a:avLst/>
          </a:prstGeom>
          <a:solidFill>
            <a:srgbClr val="FFFF00"/>
          </a:solidFill>
        </p:spPr>
        <p:txBody>
          <a:bodyPr wrap="square" rtlCol="0">
            <a:spAutoFit/>
          </a:bodyPr>
          <a:lstStyle/>
          <a:p>
            <a:r>
              <a:rPr lang="en-US" sz="2000" b="1" i="1" dirty="0" err="1">
                <a:latin typeface="Times New Roman" panose="02020603050405020304" pitchFamily="18" charset="0"/>
                <a:cs typeface="Times New Roman" panose="02020603050405020304" pitchFamily="18" charset="0"/>
              </a:rPr>
              <a:t>Hình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ảnh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ông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lão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thật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đáng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a:t>
            </a:r>
            <a:r>
              <a:rPr lang="vi-VN" sz="2000" b="1" i="1" dirty="0">
                <a:latin typeface="Times New Roman" panose="02020603050405020304" pitchFamily="18" charset="0"/>
                <a:cs typeface="Times New Roman" panose="02020603050405020304" pitchFamily="18" charset="0"/>
              </a:rPr>
              <a:t>ương vì sức khoẻ yếu trong cái giá lạnh, vì điều kiện sống nghèo túng, không đủ cả điều kiện tối thiểu để vệ sinh cá nhân.</a:t>
            </a:r>
          </a:p>
        </p:txBody>
      </p:sp>
      <p:sp>
        <p:nvSpPr>
          <p:cNvPr id="9" name="TextBox 8">
            <a:extLst>
              <a:ext uri="{FF2B5EF4-FFF2-40B4-BE49-F238E27FC236}">
                <a16:creationId xmlns:a16="http://schemas.microsoft.com/office/drawing/2014/main" xmlns="" id="{EEE33DBE-C032-408C-B722-EDED448D3C53}"/>
              </a:ext>
            </a:extLst>
          </p:cNvPr>
          <p:cNvSpPr txBox="1"/>
          <p:nvPr/>
        </p:nvSpPr>
        <p:spPr>
          <a:xfrm>
            <a:off x="672898" y="5983680"/>
            <a:ext cx="4185256"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Đoạn 1 muốn nói lên điều gì?</a:t>
            </a:r>
          </a:p>
        </p:txBody>
      </p:sp>
    </p:spTree>
    <p:extLst>
      <p:ext uri="{BB962C8B-B14F-4D97-AF65-F5344CB8AC3E}">
        <p14:creationId xmlns:p14="http://schemas.microsoft.com/office/powerpoint/2010/main" xmlns="" val="237785927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4041">
                                            <p:txEl>
                                              <p:pRg st="0" end="0"/>
                                            </p:txEl>
                                          </p:spTgt>
                                        </p:tgtEl>
                                        <p:attrNameLst>
                                          <p:attrName>style.visibility</p:attrName>
                                        </p:attrNameLst>
                                      </p:cBhvr>
                                      <p:to>
                                        <p:strVal val="visible"/>
                                      </p:to>
                                    </p:set>
                                    <p:animEffect transition="in" filter="checkerboard(across)">
                                      <p:cBhvr>
                                        <p:cTn id="7" dur="500"/>
                                        <p:tgtEl>
                                          <p:spTgt spid="440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4042"/>
                                        </p:tgtEl>
                                        <p:attrNameLst>
                                          <p:attrName>style.visibility</p:attrName>
                                        </p:attrNameLst>
                                      </p:cBhvr>
                                      <p:to>
                                        <p:strVal val="visible"/>
                                      </p:to>
                                    </p:set>
                                    <p:animEffect transition="in" filter="checkerboard(across)">
                                      <p:cBhvr>
                                        <p:cTn id="12" dur="500"/>
                                        <p:tgtEl>
                                          <p:spTgt spid="440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4043"/>
                                        </p:tgtEl>
                                        <p:attrNameLst>
                                          <p:attrName>style.visibility</p:attrName>
                                        </p:attrNameLst>
                                      </p:cBhvr>
                                      <p:to>
                                        <p:strVal val="visible"/>
                                      </p:to>
                                    </p:set>
                                    <p:animEffect transition="in" filter="checkerboard(across)">
                                      <p:cBhvr>
                                        <p:cTn id="17" dur="500"/>
                                        <p:tgtEl>
                                          <p:spTgt spid="440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4046"/>
                                        </p:tgtEl>
                                        <p:attrNameLst>
                                          <p:attrName>style.visibility</p:attrName>
                                        </p:attrNameLst>
                                      </p:cBhvr>
                                      <p:to>
                                        <p:strVal val="visible"/>
                                      </p:to>
                                    </p:set>
                                    <p:animEffect transition="in" filter="checkerboard(across)">
                                      <p:cBhvr>
                                        <p:cTn id="22" dur="500"/>
                                        <p:tgtEl>
                                          <p:spTgt spid="440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4044"/>
                                        </p:tgtEl>
                                        <p:attrNameLst>
                                          <p:attrName>style.visibility</p:attrName>
                                        </p:attrNameLst>
                                      </p:cBhvr>
                                      <p:to>
                                        <p:strVal val="visible"/>
                                      </p:to>
                                    </p:set>
                                    <p:animEffect transition="in" filter="checkerboard(across)">
                                      <p:cBhvr>
                                        <p:cTn id="27" dur="500"/>
                                        <p:tgtEl>
                                          <p:spTgt spid="440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4045"/>
                                        </p:tgtEl>
                                        <p:attrNameLst>
                                          <p:attrName>style.visibility</p:attrName>
                                        </p:attrNameLst>
                                      </p:cBhvr>
                                      <p:to>
                                        <p:strVal val="visible"/>
                                      </p:to>
                                    </p:set>
                                    <p:animEffect transition="in" filter="checkerboard(across)">
                                      <p:cBhvr>
                                        <p:cTn id="32" dur="500"/>
                                        <p:tgtEl>
                                          <p:spTgt spid="440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44048"/>
                                        </p:tgtEl>
                                        <p:attrNameLst>
                                          <p:attrName>style.visibility</p:attrName>
                                        </p:attrNameLst>
                                      </p:cBhvr>
                                      <p:to>
                                        <p:strVal val="visible"/>
                                      </p:to>
                                    </p:set>
                                    <p:animEffect transition="in" filter="checkerboard(across)">
                                      <p:cBhvr>
                                        <p:cTn id="37" dur="500"/>
                                        <p:tgtEl>
                                          <p:spTgt spid="4404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ppt_x"/>
                                          </p:val>
                                        </p:tav>
                                        <p:tav tm="100000">
                                          <p:val>
                                            <p:strVal val="#ppt_x"/>
                                          </p:val>
                                        </p:tav>
                                      </p:tavLst>
                                    </p:anim>
                                    <p:anim calcmode="lin" valueType="num">
                                      <p:cBhvr additive="base">
                                        <p:cTn id="5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1000"/>
                                        <p:tgtEl>
                                          <p:spTgt spid="7"/>
                                        </p:tgtEl>
                                      </p:cBhvr>
                                    </p:animEffect>
                                    <p:anim calcmode="lin" valueType="num">
                                      <p:cBhvr>
                                        <p:cTn id="63" dur="1000" fill="hold"/>
                                        <p:tgtEl>
                                          <p:spTgt spid="7"/>
                                        </p:tgtEl>
                                        <p:attrNameLst>
                                          <p:attrName>ppt_x</p:attrName>
                                        </p:attrNameLst>
                                      </p:cBhvr>
                                      <p:tavLst>
                                        <p:tav tm="0">
                                          <p:val>
                                            <p:strVal val="#ppt_x"/>
                                          </p:val>
                                        </p:tav>
                                        <p:tav tm="100000">
                                          <p:val>
                                            <p:strVal val="#ppt_x"/>
                                          </p:val>
                                        </p:tav>
                                      </p:tavLst>
                                    </p:anim>
                                    <p:anim calcmode="lin" valueType="num">
                                      <p:cBhvr>
                                        <p:cTn id="6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inVertical)">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barn(inVertical)">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barn(inVertical)">
                                      <p:cBhvr>
                                        <p:cTn id="84" dur="500"/>
                                        <p:tgtEl>
                                          <p:spTgt spid="8"/>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
                                        </p:tgtEl>
                                        <p:attrNameLst>
                                          <p:attrName>style.visibility</p:attrName>
                                        </p:attrNameLst>
                                      </p:cBhvr>
                                      <p:to>
                                        <p:strVal val="visible"/>
                                      </p:to>
                                    </p:set>
                                  </p:childTnLst>
                                </p:cTn>
                              </p:par>
                              <p:par>
                                <p:cTn id="89" presetID="1" presetClass="exit" presetSubtype="0" fill="hold" grpId="1" nodeType="withEffect">
                                  <p:stCondLst>
                                    <p:cond delay="0"/>
                                  </p:stCondLst>
                                  <p:childTnLst>
                                    <p:set>
                                      <p:cBhvr>
                                        <p:cTn id="90" dur="1" fill="hold">
                                          <p:stCondLst>
                                            <p:cond delay="0"/>
                                          </p:stCondLst>
                                        </p:cTn>
                                        <p:tgtEl>
                                          <p:spTgt spid="8"/>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barn(inVertical)">
                                      <p:cBhvr>
                                        <p:cTn id="95" dur="500"/>
                                        <p:tgtEl>
                                          <p:spTgt spid="24"/>
                                        </p:tgtEl>
                                      </p:cBhvr>
                                    </p:animEffect>
                                  </p:childTnLst>
                                </p:cTn>
                              </p:par>
                              <p:par>
                                <p:cTn id="96" presetID="1" presetClass="entr" presetSubtype="0" fill="hold" grpId="0" nodeType="withEffect">
                                  <p:stCondLst>
                                    <p:cond delay="0"/>
                                  </p:stCondLst>
                                  <p:childTnLst>
                                    <p:set>
                                      <p:cBhvr>
                                        <p:cTn id="97" dur="1" fill="hold">
                                          <p:stCondLst>
                                            <p:cond delay="0"/>
                                          </p:stCondLst>
                                        </p:cTn>
                                        <p:tgtEl>
                                          <p:spTgt spid="4"/>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5"/>
                                        </p:tgtEl>
                                        <p:attrNameLst>
                                          <p:attrName>style.visibility</p:attrName>
                                        </p:attrNameLst>
                                      </p:cBhvr>
                                      <p:to>
                                        <p:strVal val="visible"/>
                                      </p:to>
                                    </p:set>
                                  </p:childTnLst>
                                </p:cTn>
                              </p:par>
                              <p:par>
                                <p:cTn id="100" presetID="10" presetClass="exit" presetSubtype="0" fill="hold" grpId="1" nodeType="withEffect">
                                  <p:stCondLst>
                                    <p:cond delay="0"/>
                                  </p:stCondLst>
                                  <p:childTnLst>
                                    <p:animEffect transition="out" filter="fade">
                                      <p:cBhvr>
                                        <p:cTn id="101" dur="500"/>
                                        <p:tgtEl>
                                          <p:spTgt spid="9"/>
                                        </p:tgtEl>
                                      </p:cBhvr>
                                    </p:animEffect>
                                    <p:set>
                                      <p:cBhvr>
                                        <p:cTn id="10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2" grpId="0"/>
      <p:bldP spid="44043" grpId="0"/>
      <p:bldP spid="44044" grpId="0"/>
      <p:bldP spid="44045" grpId="0"/>
      <p:bldP spid="44046" grpId="0"/>
      <p:bldP spid="18" grpId="0"/>
      <p:bldP spid="19" grpId="0"/>
      <p:bldP spid="20" grpId="0"/>
      <p:bldP spid="21" grpId="0"/>
      <p:bldP spid="22" grpId="0"/>
      <p:bldP spid="24" grpId="0" animBg="1"/>
      <p:bldP spid="4" grpId="0" animBg="1"/>
      <p:bldP spid="5" grpId="0"/>
      <p:bldP spid="3" grpId="0"/>
      <p:bldP spid="6" grpId="0"/>
      <p:bldP spid="7" grpId="0"/>
      <p:bldP spid="8" grpId="0" animBg="1"/>
      <p:bldP spid="8" grpId="1" animBg="1"/>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 Box 43"/>
          <p:cNvSpPr txBox="1">
            <a:spLocks noChangeArrowheads="1"/>
          </p:cNvSpPr>
          <p:nvPr/>
        </p:nvSpPr>
        <p:spPr bwMode="auto">
          <a:xfrm>
            <a:off x="330941" y="4643777"/>
            <a:ext cx="8813059" cy="461665"/>
          </a:xfrm>
          <a:prstGeom prst="rect">
            <a:avLst/>
          </a:prstGeom>
          <a:solidFill>
            <a:schemeClr val="bg1"/>
          </a:solidFill>
          <a:ln>
            <a:noFill/>
          </a:ln>
          <a:effectLst/>
          <a:extLst/>
        </p:spPr>
        <p:txBody>
          <a:bodyPr wrap="square">
            <a:spAutoFit/>
          </a:bodyPr>
          <a:lstStyle/>
          <a:p>
            <a:pPr>
              <a:spcBef>
                <a:spcPct val="50000"/>
              </a:spcBef>
            </a:pPr>
            <a:r>
              <a:rPr lang="en-US" sz="2400" b="1" dirty="0" err="1">
                <a:solidFill>
                  <a:srgbClr val="0000FF"/>
                </a:solidFill>
                <a:latin typeface="Times New Roman" panose="02020603050405020304" pitchFamily="18" charset="0"/>
                <a:cs typeface="Times New Roman" panose="02020603050405020304" pitchFamily="18" charset="0"/>
              </a:rPr>
              <a:t>Sự</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cảm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muốn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được</a:t>
            </a:r>
            <a:r>
              <a:rPr lang="en-US" sz="2400" b="1" dirty="0">
                <a:solidFill>
                  <a:srgbClr val="0000FF"/>
                </a:solidFill>
                <a:latin typeface="Times New Roman" panose="02020603050405020304" pitchFamily="18" charset="0"/>
                <a:cs typeface="Times New Roman" panose="02020603050405020304" pitchFamily="18" charset="0"/>
              </a:rPr>
              <a:t> chia </a:t>
            </a:r>
            <a:r>
              <a:rPr lang="en-US" sz="2400" b="1" dirty="0" err="1">
                <a:solidFill>
                  <a:srgbClr val="0000FF"/>
                </a:solidFill>
                <a:latin typeface="Times New Roman" panose="02020603050405020304" pitchFamily="18" charset="0"/>
                <a:cs typeface="Times New Roman" panose="02020603050405020304" pitchFamily="18" charset="0"/>
              </a:rPr>
              <a:t>sẻ</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cậu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bé</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lão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ăn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xin</a:t>
            </a:r>
            <a:r>
              <a:rPr lang="en-US" sz="2400" b="1" dirty="0">
                <a:solidFill>
                  <a:srgbClr val="0000FF"/>
                </a:solidFill>
                <a:latin typeface="Times New Roman" panose="02020603050405020304" pitchFamily="18" charset="0"/>
                <a:cs typeface="Times New Roman" panose="02020603050405020304" pitchFamily="18" charset="0"/>
              </a:rPr>
              <a:t>.</a:t>
            </a:r>
          </a:p>
        </p:txBody>
      </p:sp>
      <p:sp>
        <p:nvSpPr>
          <p:cNvPr id="9" name="Text Box 4"/>
          <p:cNvSpPr txBox="1">
            <a:spLocks noChangeArrowheads="1"/>
          </p:cNvSpPr>
          <p:nvPr/>
        </p:nvSpPr>
        <p:spPr bwMode="auto">
          <a:xfrm>
            <a:off x="2274041" y="-64714"/>
            <a:ext cx="6626541" cy="1261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2800" b="1" dirty="0">
                <a:latin typeface="Times New Roman" pitchFamily="18" charset="0"/>
              </a:rPr>
              <a:t>    </a:t>
            </a:r>
            <a:r>
              <a:rPr lang="en-US" sz="2800" b="1" dirty="0" err="1">
                <a:latin typeface="Times New Roman" pitchFamily="18" charset="0"/>
              </a:rPr>
              <a:t>Đọc</a:t>
            </a:r>
            <a:r>
              <a:rPr lang="en-US" sz="2800" b="1" dirty="0">
                <a:latin typeface="Times New Roman" pitchFamily="18" charset="0"/>
              </a:rPr>
              <a:t> </a:t>
            </a:r>
            <a:r>
              <a:rPr lang="en-US" sz="2800" b="1" dirty="0" err="1">
                <a:latin typeface="Times New Roman" pitchFamily="18" charset="0"/>
              </a:rPr>
              <a:t>thầm</a:t>
            </a:r>
            <a:r>
              <a:rPr lang="en-US" sz="2800" b="1" dirty="0">
                <a:latin typeface="Times New Roman" pitchFamily="18" charset="0"/>
              </a:rPr>
              <a:t> </a:t>
            </a:r>
            <a:r>
              <a:rPr lang="en-US" sz="2800" b="1" dirty="0" err="1">
                <a:latin typeface="Times New Roman" pitchFamily="18" charset="0"/>
              </a:rPr>
              <a:t>đoạn</a:t>
            </a:r>
            <a:r>
              <a:rPr lang="en-US" sz="2800" b="1" dirty="0">
                <a:latin typeface="Times New Roman" pitchFamily="18" charset="0"/>
              </a:rPr>
              <a:t> 2+ QST+ TLCH            </a:t>
            </a:r>
          </a:p>
          <a:p>
            <a:pPr algn="ctr"/>
            <a:r>
              <a:rPr lang="en-US" sz="2400" b="1" dirty="0" err="1">
                <a:latin typeface="Times New Roman" pitchFamily="18" charset="0"/>
              </a:rPr>
              <a:t>Gặp</a:t>
            </a:r>
            <a:r>
              <a:rPr lang="en-US" sz="2400" b="1" dirty="0">
                <a:latin typeface="Times New Roman" pitchFamily="18" charset="0"/>
              </a:rPr>
              <a:t> </a:t>
            </a:r>
            <a:r>
              <a:rPr lang="en-US" sz="2400" b="1" dirty="0" err="1">
                <a:latin typeface="Times New Roman" pitchFamily="18" charset="0"/>
              </a:rPr>
              <a:t>ông</a:t>
            </a:r>
            <a:r>
              <a:rPr lang="en-US" sz="2400" b="1" dirty="0">
                <a:latin typeface="Times New Roman" pitchFamily="18" charset="0"/>
              </a:rPr>
              <a:t> </a:t>
            </a:r>
            <a:r>
              <a:rPr lang="en-US" sz="2400" b="1" dirty="0" err="1">
                <a:latin typeface="Times New Roman" pitchFamily="18" charset="0"/>
              </a:rPr>
              <a:t>lão</a:t>
            </a:r>
            <a:r>
              <a:rPr lang="en-US" sz="2400" b="1" dirty="0">
                <a:latin typeface="Times New Roman" pitchFamily="18" charset="0"/>
              </a:rPr>
              <a:t> </a:t>
            </a:r>
            <a:r>
              <a:rPr lang="en-US" sz="2400" b="1" dirty="0" err="1">
                <a:latin typeface="Times New Roman" pitchFamily="18" charset="0"/>
              </a:rPr>
              <a:t>ăn</a:t>
            </a:r>
            <a:r>
              <a:rPr lang="en-US" sz="2400" b="1" dirty="0">
                <a:latin typeface="Times New Roman" pitchFamily="18" charset="0"/>
              </a:rPr>
              <a:t> </a:t>
            </a:r>
            <a:r>
              <a:rPr lang="en-US" sz="2400" b="1" dirty="0" err="1">
                <a:latin typeface="Times New Roman" pitchFamily="18" charset="0"/>
              </a:rPr>
              <a:t>xin</a:t>
            </a:r>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hoàn</a:t>
            </a:r>
            <a:r>
              <a:rPr lang="en-US" sz="2400" b="1" dirty="0">
                <a:latin typeface="Times New Roman" pitchFamily="18" charset="0"/>
              </a:rPr>
              <a:t> </a:t>
            </a:r>
            <a:r>
              <a:rPr lang="en-US" sz="2400" b="1" dirty="0" err="1">
                <a:latin typeface="Times New Roman" pitchFamily="18" charset="0"/>
              </a:rPr>
              <a:t>cảnh</a:t>
            </a:r>
            <a:r>
              <a:rPr lang="en-US" sz="2400" b="1" dirty="0">
                <a:latin typeface="Times New Roman" pitchFamily="18" charset="0"/>
              </a:rPr>
              <a:t> </a:t>
            </a:r>
            <a:r>
              <a:rPr lang="en-US" sz="2400" b="1" dirty="0" err="1">
                <a:latin typeface="Times New Roman" pitchFamily="18" charset="0"/>
              </a:rPr>
              <a:t>đáng</a:t>
            </a:r>
            <a:r>
              <a:rPr lang="en-US" sz="2400" b="1" dirty="0">
                <a:latin typeface="Times New Roman" pitchFamily="18" charset="0"/>
              </a:rPr>
              <a:t> </a:t>
            </a:r>
            <a:r>
              <a:rPr lang="en-US" sz="2400" b="1" dirty="0" err="1">
                <a:latin typeface="Times New Roman" pitchFamily="18" charset="0"/>
              </a:rPr>
              <a:t>th</a:t>
            </a:r>
            <a:r>
              <a:rPr lang="vi-VN" sz="2400" b="1" dirty="0">
                <a:latin typeface="Times New Roman" pitchFamily="18" charset="0"/>
              </a:rPr>
              <a:t>ư</a:t>
            </a:r>
            <a:r>
              <a:rPr lang="en-US" sz="2400" b="1" dirty="0" err="1">
                <a:latin typeface="Times New Roman" pitchFamily="18" charset="0"/>
              </a:rPr>
              <a:t>ơng</a:t>
            </a:r>
            <a:r>
              <a:rPr lang="en-US" sz="2400" b="1" dirty="0">
                <a:latin typeface="Times New Roman" pitchFamily="18" charset="0"/>
              </a:rPr>
              <a:t> </a:t>
            </a:r>
            <a:r>
              <a:rPr lang="en-US" sz="2400" b="1" dirty="0" err="1">
                <a:latin typeface="Times New Roman" pitchFamily="18" charset="0"/>
              </a:rPr>
              <a:t>như</a:t>
            </a:r>
            <a:r>
              <a:rPr lang="en-US" sz="2400" b="1" dirty="0">
                <a:latin typeface="Times New Roman" pitchFamily="18" charset="0"/>
              </a:rPr>
              <a:t> </a:t>
            </a:r>
            <a:r>
              <a:rPr lang="en-US" sz="2400" b="1" dirty="0" err="1">
                <a:latin typeface="Times New Roman" pitchFamily="18" charset="0"/>
              </a:rPr>
              <a:t>vậy</a:t>
            </a:r>
            <a:r>
              <a:rPr lang="en-US" sz="2400" b="1" dirty="0">
                <a:latin typeface="Times New Roman" pitchFamily="18" charset="0"/>
              </a:rPr>
              <a:t> </a:t>
            </a:r>
            <a:r>
              <a:rPr lang="en-US" sz="2400" b="1" dirty="0" err="1">
                <a:latin typeface="Times New Roman" pitchFamily="18" charset="0"/>
              </a:rPr>
              <a:t>cậu</a:t>
            </a:r>
            <a:r>
              <a:rPr lang="en-US" sz="2400" b="1" dirty="0">
                <a:latin typeface="Times New Roman" pitchFamily="18" charset="0"/>
              </a:rPr>
              <a:t> </a:t>
            </a:r>
            <a:r>
              <a:rPr lang="en-US" sz="2400" b="1" dirty="0" err="1">
                <a:latin typeface="Times New Roman" pitchFamily="18" charset="0"/>
              </a:rPr>
              <a:t>bé</a:t>
            </a:r>
            <a:r>
              <a:rPr lang="en-US" sz="2400" b="1" dirty="0">
                <a:latin typeface="Times New Roman" pitchFamily="18" charset="0"/>
              </a:rPr>
              <a:t> </a:t>
            </a:r>
            <a:r>
              <a:rPr lang="en-US" sz="2400" b="1" dirty="0" err="1">
                <a:latin typeface="Times New Roman" pitchFamily="18" charset="0"/>
              </a:rPr>
              <a:t>đã</a:t>
            </a:r>
            <a:r>
              <a:rPr lang="en-US" sz="2400" b="1" dirty="0">
                <a:latin typeface="Times New Roman" pitchFamily="18" charset="0"/>
              </a:rPr>
              <a:t> </a:t>
            </a:r>
            <a:r>
              <a:rPr lang="en-US" sz="2400" b="1" dirty="0" err="1">
                <a:latin typeface="Times New Roman" pitchFamily="18" charset="0"/>
              </a:rPr>
              <a:t>làm</a:t>
            </a:r>
            <a:r>
              <a:rPr lang="en-US" sz="2400" b="1" dirty="0">
                <a:latin typeface="Times New Roman" pitchFamily="18" charset="0"/>
              </a:rPr>
              <a:t> </a:t>
            </a:r>
            <a:r>
              <a:rPr lang="en-US" sz="2400" b="1" dirty="0" err="1">
                <a:latin typeface="Times New Roman" pitchFamily="18" charset="0"/>
              </a:rPr>
              <a:t>gì</a:t>
            </a:r>
            <a:r>
              <a:rPr lang="en-US" sz="2400" b="1" dirty="0">
                <a:latin typeface="Times New Roman" pitchFamily="18" charset="0"/>
              </a:rPr>
              <a:t>?</a:t>
            </a:r>
          </a:p>
        </p:txBody>
      </p:sp>
      <p:sp>
        <p:nvSpPr>
          <p:cNvPr id="51204" name="Text Box 4"/>
          <p:cNvSpPr txBox="1">
            <a:spLocks noChangeArrowheads="1"/>
          </p:cNvSpPr>
          <p:nvPr/>
        </p:nvSpPr>
        <p:spPr bwMode="auto">
          <a:xfrm>
            <a:off x="2409954" y="853066"/>
            <a:ext cx="599676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3600" b="1" dirty="0">
                <a:latin typeface="Times New Roman" pitchFamily="18" charset="0"/>
              </a:rPr>
              <a:t>   </a:t>
            </a:r>
          </a:p>
        </p:txBody>
      </p:sp>
      <p:sp>
        <p:nvSpPr>
          <p:cNvPr id="10" name="Text Box 35"/>
          <p:cNvSpPr txBox="1">
            <a:spLocks noChangeArrowheads="1"/>
          </p:cNvSpPr>
          <p:nvPr/>
        </p:nvSpPr>
        <p:spPr bwMode="auto">
          <a:xfrm>
            <a:off x="3193326" y="1154250"/>
            <a:ext cx="1195687"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sz="2800" b="1" dirty="0">
                <a:solidFill>
                  <a:srgbClr val="990000"/>
                </a:solidFill>
                <a:latin typeface="Times New Roman" panose="02020603050405020304" pitchFamily="18" charset="0"/>
              </a:rPr>
              <a:t> </a:t>
            </a:r>
            <a:r>
              <a:rPr lang="en-US" sz="2800" b="1" dirty="0" err="1">
                <a:solidFill>
                  <a:srgbClr val="990000"/>
                </a:solidFill>
                <a:latin typeface="Times New Roman" panose="02020603050405020304" pitchFamily="18" charset="0"/>
              </a:rPr>
              <a:t>Hành</a:t>
            </a:r>
            <a:r>
              <a:rPr lang="en-US" sz="2800" b="1" dirty="0">
                <a:solidFill>
                  <a:srgbClr val="990000"/>
                </a:solidFill>
                <a:latin typeface="Times New Roman" panose="02020603050405020304" pitchFamily="18" charset="0"/>
              </a:rPr>
              <a:t> </a:t>
            </a:r>
            <a:r>
              <a:rPr lang="en-US" sz="2800" b="1" dirty="0" err="1">
                <a:solidFill>
                  <a:srgbClr val="990000"/>
                </a:solidFill>
                <a:latin typeface="Times New Roman" panose="02020603050405020304" pitchFamily="18" charset="0"/>
              </a:rPr>
              <a:t>động</a:t>
            </a:r>
            <a:r>
              <a:rPr lang="en-US" sz="2800" b="1" dirty="0">
                <a:solidFill>
                  <a:srgbClr val="990000"/>
                </a:solidFill>
                <a:latin typeface="Times New Roman" panose="02020603050405020304" pitchFamily="18" charset="0"/>
              </a:rPr>
              <a:t> </a:t>
            </a:r>
            <a:endParaRPr lang="en-US" sz="2800" b="1" dirty="0">
              <a:solidFill>
                <a:schemeClr val="accent2"/>
              </a:solidFill>
              <a:latin typeface="Times New Roman" panose="02020603050405020304" pitchFamily="18" charset="0"/>
            </a:endParaRPr>
          </a:p>
        </p:txBody>
      </p:sp>
      <p:sp>
        <p:nvSpPr>
          <p:cNvPr id="11" name="Text Box 36"/>
          <p:cNvSpPr txBox="1">
            <a:spLocks noChangeArrowheads="1"/>
          </p:cNvSpPr>
          <p:nvPr/>
        </p:nvSpPr>
        <p:spPr bwMode="auto">
          <a:xfrm>
            <a:off x="3543609" y="2536858"/>
            <a:ext cx="114300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2800" b="1" dirty="0" err="1">
                <a:solidFill>
                  <a:srgbClr val="990000"/>
                </a:solidFill>
                <a:latin typeface="Times New Roman" panose="02020603050405020304" pitchFamily="18" charset="0"/>
              </a:rPr>
              <a:t>Lời</a:t>
            </a:r>
            <a:r>
              <a:rPr lang="en-US" sz="2800" b="1" dirty="0">
                <a:solidFill>
                  <a:srgbClr val="990000"/>
                </a:solidFill>
                <a:latin typeface="Times New Roman" panose="02020603050405020304" pitchFamily="18" charset="0"/>
              </a:rPr>
              <a:t> </a:t>
            </a:r>
            <a:r>
              <a:rPr lang="en-US" sz="2800" b="1" dirty="0" err="1">
                <a:solidFill>
                  <a:srgbClr val="990000"/>
                </a:solidFill>
                <a:latin typeface="Times New Roman" panose="02020603050405020304" pitchFamily="18" charset="0"/>
              </a:rPr>
              <a:t>nói</a:t>
            </a:r>
            <a:endParaRPr lang="en-US" sz="2800" b="1" dirty="0">
              <a:solidFill>
                <a:srgbClr val="0000FF"/>
              </a:solidFill>
              <a:latin typeface="Times New Roman" panose="02020603050405020304" pitchFamily="18" charset="0"/>
            </a:endParaRPr>
          </a:p>
        </p:txBody>
      </p:sp>
      <p:sp>
        <p:nvSpPr>
          <p:cNvPr id="12" name="Text Box 37"/>
          <p:cNvSpPr txBox="1">
            <a:spLocks noChangeArrowheads="1"/>
          </p:cNvSpPr>
          <p:nvPr/>
        </p:nvSpPr>
        <p:spPr bwMode="auto">
          <a:xfrm>
            <a:off x="4668735" y="1087361"/>
            <a:ext cx="4534858"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2800" b="1" dirty="0" err="1">
                <a:solidFill>
                  <a:srgbClr val="0000FF"/>
                </a:solidFill>
                <a:latin typeface="Times New Roman" panose="02020603050405020304" pitchFamily="18" charset="0"/>
                <a:cs typeface="Times New Roman" panose="02020603050405020304" pitchFamily="18" charset="0"/>
              </a:rPr>
              <a:t>Lục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tìm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túi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nọ</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túi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kia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nhưng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tiền</a:t>
            </a:r>
            <a:r>
              <a:rPr lang="en-US" sz="2800" b="1" dirty="0">
                <a:solidFill>
                  <a:schemeClr val="accent2"/>
                </a:solidFill>
                <a:latin typeface="Times New Roman" panose="02020603050405020304" pitchFamily="18" charset="0"/>
                <a:cs typeface="Times New Roman" panose="02020603050405020304" pitchFamily="18" charset="0"/>
              </a:rPr>
              <a:t> -  </a:t>
            </a:r>
            <a:r>
              <a:rPr lang="en-US" sz="2800" b="1" dirty="0" err="1">
                <a:solidFill>
                  <a:srgbClr val="0000FF"/>
                </a:solidFill>
                <a:latin typeface="Times New Roman" panose="02020603050405020304" pitchFamily="18" charset="0"/>
                <a:cs typeface="Times New Roman" panose="02020603050405020304" pitchFamily="18" charset="0"/>
              </a:rPr>
              <a:t>nắm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chặt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bàn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tay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lão</a:t>
            </a:r>
            <a:r>
              <a:rPr lang="en-US" sz="2800" b="1" dirty="0">
                <a:solidFill>
                  <a:srgbClr val="0000FF"/>
                </a:solidFill>
                <a:latin typeface="Times New Roman" panose="02020603050405020304" pitchFamily="18" charset="0"/>
                <a:cs typeface="Times New Roman" panose="02020603050405020304" pitchFamily="18" charset="0"/>
              </a:rPr>
              <a:t>.</a:t>
            </a:r>
            <a:r>
              <a:rPr lang="en-US" sz="2800" b="1" dirty="0">
                <a:solidFill>
                  <a:schemeClr val="accent2"/>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3" name="Text Box 38"/>
          <p:cNvSpPr txBox="1">
            <a:spLocks noChangeArrowheads="1"/>
          </p:cNvSpPr>
          <p:nvPr/>
        </p:nvSpPr>
        <p:spPr bwMode="auto">
          <a:xfrm>
            <a:off x="4600991" y="2583887"/>
            <a:ext cx="4434847"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đừng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giận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cháu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cháu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gì</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cả</a:t>
            </a:r>
            <a:r>
              <a:rPr lang="en-US" sz="2800" b="1" dirty="0">
                <a:solidFill>
                  <a:srgbClr val="0000FF"/>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4" name="Rectangle 13"/>
          <p:cNvSpPr/>
          <p:nvPr/>
        </p:nvSpPr>
        <p:spPr>
          <a:xfrm>
            <a:off x="215904" y="3626023"/>
            <a:ext cx="8419969" cy="954107"/>
          </a:xfrm>
          <a:prstGeom prst="rect">
            <a:avLst/>
          </a:prstGeom>
        </p:spPr>
        <p:txBody>
          <a:bodyPr wrap="square">
            <a:spAutoFit/>
          </a:bodyPr>
          <a:lstStyle/>
          <a:p>
            <a:r>
              <a:rPr lang="en-US" sz="2800" b="1" dirty="0" err="1">
                <a:latin typeface="Times New Roman" pitchFamily="18" charset="0"/>
              </a:rPr>
              <a:t>Hành</a:t>
            </a:r>
            <a:r>
              <a:rPr lang="en-US" sz="2800" b="1" dirty="0">
                <a:latin typeface="Times New Roman" pitchFamily="18" charset="0"/>
              </a:rPr>
              <a:t> </a:t>
            </a:r>
            <a:r>
              <a:rPr lang="en-US" sz="2800" b="1" dirty="0" err="1">
                <a:latin typeface="Times New Roman" pitchFamily="18" charset="0"/>
              </a:rPr>
              <a:t>động</a:t>
            </a:r>
            <a:r>
              <a:rPr lang="en-US" sz="2800" b="1" dirty="0">
                <a:latin typeface="Times New Roman" pitchFamily="18" charset="0"/>
              </a:rPr>
              <a:t> </a:t>
            </a:r>
            <a:r>
              <a:rPr lang="en-US" sz="2800" b="1" dirty="0" err="1">
                <a:latin typeface="Times New Roman" pitchFamily="18" charset="0"/>
              </a:rPr>
              <a:t>và</a:t>
            </a:r>
            <a:r>
              <a:rPr lang="en-US" sz="2800" b="1" dirty="0">
                <a:latin typeface="Times New Roman" pitchFamily="18" charset="0"/>
              </a:rPr>
              <a:t> </a:t>
            </a:r>
            <a:r>
              <a:rPr lang="en-US" sz="2800" b="1" dirty="0" err="1">
                <a:latin typeface="Times New Roman" pitchFamily="18" charset="0"/>
              </a:rPr>
              <a:t>lời</a:t>
            </a:r>
            <a:r>
              <a:rPr lang="en-US" sz="2800" b="1" dirty="0">
                <a:latin typeface="Times New Roman" pitchFamily="18" charset="0"/>
              </a:rPr>
              <a:t> </a:t>
            </a:r>
            <a:r>
              <a:rPr lang="en-US" sz="2800" b="1" dirty="0" err="1">
                <a:latin typeface="Times New Roman" pitchFamily="18" charset="0"/>
              </a:rPr>
              <a:t>nói</a:t>
            </a:r>
            <a:r>
              <a:rPr lang="en-US" sz="2800" b="1" dirty="0">
                <a:latin typeface="Times New Roman" pitchFamily="18" charset="0"/>
              </a:rPr>
              <a:t> </a:t>
            </a:r>
            <a:r>
              <a:rPr lang="en-US" sz="2800" b="1" dirty="0" err="1">
                <a:latin typeface="Times New Roman" pitchFamily="18" charset="0"/>
              </a:rPr>
              <a:t>ân</a:t>
            </a:r>
            <a:r>
              <a:rPr lang="en-US" sz="2800" b="1" dirty="0">
                <a:latin typeface="Times New Roman" pitchFamily="18" charset="0"/>
              </a:rPr>
              <a:t> </a:t>
            </a:r>
            <a:r>
              <a:rPr lang="en-US" sz="2800" b="1" dirty="0" err="1">
                <a:latin typeface="Times New Roman" pitchFamily="18" charset="0"/>
              </a:rPr>
              <a:t>cần</a:t>
            </a:r>
            <a:r>
              <a:rPr lang="en-US" sz="2800" b="1" dirty="0">
                <a:latin typeface="Times New Roman" pitchFamily="18" charset="0"/>
              </a:rPr>
              <a:t> </a:t>
            </a:r>
            <a:r>
              <a:rPr lang="en-US" sz="2800" b="1" dirty="0" err="1">
                <a:latin typeface="Times New Roman" pitchFamily="18" charset="0"/>
              </a:rPr>
              <a:t>của</a:t>
            </a:r>
            <a:r>
              <a:rPr lang="en-US" sz="2800" b="1" dirty="0">
                <a:latin typeface="Times New Roman" pitchFamily="18" charset="0"/>
              </a:rPr>
              <a:t> </a:t>
            </a:r>
            <a:r>
              <a:rPr lang="en-US" sz="2800" b="1" dirty="0" err="1">
                <a:latin typeface="Times New Roman" pitchFamily="18" charset="0"/>
              </a:rPr>
              <a:t>cậu</a:t>
            </a:r>
            <a:r>
              <a:rPr lang="en-US" sz="2800" b="1" dirty="0">
                <a:latin typeface="Times New Roman" pitchFamily="18" charset="0"/>
              </a:rPr>
              <a:t> </a:t>
            </a:r>
            <a:r>
              <a:rPr lang="en-US" sz="2800" b="1" dirty="0" err="1">
                <a:latin typeface="Times New Roman" pitchFamily="18" charset="0"/>
              </a:rPr>
              <a:t>bé</a:t>
            </a:r>
            <a:r>
              <a:rPr lang="en-US" sz="2800" b="1" dirty="0">
                <a:latin typeface="Times New Roman" pitchFamily="18" charset="0"/>
              </a:rPr>
              <a:t> </a:t>
            </a:r>
            <a:r>
              <a:rPr lang="en-US" sz="2800" b="1" dirty="0" err="1">
                <a:latin typeface="Times New Roman" pitchFamily="18" charset="0"/>
              </a:rPr>
              <a:t>đã</a:t>
            </a:r>
            <a:r>
              <a:rPr lang="en-US" sz="2800" b="1" dirty="0">
                <a:latin typeface="Times New Roman" pitchFamily="18" charset="0"/>
              </a:rPr>
              <a:t> </a:t>
            </a:r>
            <a:r>
              <a:rPr lang="en-US" sz="2800" b="1" dirty="0" err="1">
                <a:latin typeface="Times New Roman" pitchFamily="18" charset="0"/>
              </a:rPr>
              <a:t>chứng</a:t>
            </a:r>
            <a:r>
              <a:rPr lang="en-US" sz="2800" b="1" dirty="0">
                <a:latin typeface="Times New Roman" pitchFamily="18" charset="0"/>
              </a:rPr>
              <a:t> </a:t>
            </a:r>
            <a:r>
              <a:rPr lang="en-US" sz="2800" b="1" dirty="0" err="1">
                <a:latin typeface="Times New Roman" pitchFamily="18" charset="0"/>
              </a:rPr>
              <a:t>tỏ</a:t>
            </a:r>
            <a:r>
              <a:rPr lang="en-US" sz="2800" b="1" dirty="0">
                <a:latin typeface="Times New Roman" pitchFamily="18" charset="0"/>
              </a:rPr>
              <a:t> </a:t>
            </a:r>
            <a:r>
              <a:rPr lang="en-US" sz="2800" b="1" dirty="0" err="1">
                <a:latin typeface="Times New Roman" pitchFamily="18" charset="0"/>
              </a:rPr>
              <a:t>tình</a:t>
            </a:r>
            <a:r>
              <a:rPr lang="en-US" sz="2800" b="1" dirty="0">
                <a:latin typeface="Times New Roman" pitchFamily="18" charset="0"/>
              </a:rPr>
              <a:t> </a:t>
            </a:r>
            <a:r>
              <a:rPr lang="en-US" sz="2800" b="1" dirty="0" err="1">
                <a:latin typeface="Times New Roman" pitchFamily="18" charset="0"/>
              </a:rPr>
              <a:t>cảm</a:t>
            </a:r>
            <a:r>
              <a:rPr lang="en-US" sz="2800" b="1" dirty="0">
                <a:latin typeface="Times New Roman" pitchFamily="18" charset="0"/>
              </a:rPr>
              <a:t> </a:t>
            </a:r>
            <a:r>
              <a:rPr lang="en-US" sz="2800" b="1" dirty="0" err="1">
                <a:latin typeface="Times New Roman" pitchFamily="18" charset="0"/>
              </a:rPr>
              <a:t>của</a:t>
            </a:r>
            <a:r>
              <a:rPr lang="en-US" sz="2800" b="1" dirty="0">
                <a:latin typeface="Times New Roman" pitchFamily="18" charset="0"/>
              </a:rPr>
              <a:t> </a:t>
            </a:r>
            <a:r>
              <a:rPr lang="en-US" sz="2800" b="1" dirty="0" err="1">
                <a:latin typeface="Times New Roman" pitchFamily="18" charset="0"/>
              </a:rPr>
              <a:t>cậu</a:t>
            </a:r>
            <a:r>
              <a:rPr lang="en-US" sz="2800" b="1" dirty="0">
                <a:latin typeface="Times New Roman" pitchFamily="18" charset="0"/>
              </a:rPr>
              <a:t> </a:t>
            </a:r>
            <a:r>
              <a:rPr lang="en-US" sz="2800" b="1" dirty="0" err="1">
                <a:latin typeface="Times New Roman" pitchFamily="18" charset="0"/>
              </a:rPr>
              <a:t>đối</a:t>
            </a:r>
            <a:r>
              <a:rPr lang="en-US" sz="2800" b="1" dirty="0">
                <a:latin typeface="Times New Roman" pitchFamily="18" charset="0"/>
              </a:rPr>
              <a:t> </a:t>
            </a:r>
            <a:r>
              <a:rPr lang="en-US" sz="2800" b="1" dirty="0" err="1">
                <a:latin typeface="Times New Roman" pitchFamily="18" charset="0"/>
              </a:rPr>
              <a:t>với</a:t>
            </a:r>
            <a:r>
              <a:rPr lang="en-US" sz="2800" b="1" dirty="0">
                <a:latin typeface="Times New Roman" pitchFamily="18" charset="0"/>
              </a:rPr>
              <a:t> </a:t>
            </a:r>
            <a:r>
              <a:rPr lang="en-US" sz="2800" b="1" dirty="0" err="1">
                <a:latin typeface="Times New Roman" pitchFamily="18" charset="0"/>
              </a:rPr>
              <a:t>ông</a:t>
            </a:r>
            <a:r>
              <a:rPr lang="en-US" sz="2800" b="1" dirty="0">
                <a:latin typeface="Times New Roman" pitchFamily="18" charset="0"/>
              </a:rPr>
              <a:t> </a:t>
            </a:r>
            <a:r>
              <a:rPr lang="en-US" sz="2800" b="1" dirty="0" err="1">
                <a:latin typeface="Times New Roman" pitchFamily="18" charset="0"/>
              </a:rPr>
              <a:t>lão</a:t>
            </a:r>
            <a:r>
              <a:rPr lang="en-US" sz="2800" b="1" dirty="0">
                <a:latin typeface="Times New Roman" pitchFamily="18" charset="0"/>
              </a:rPr>
              <a:t> </a:t>
            </a:r>
            <a:r>
              <a:rPr lang="en-US" sz="2800" b="1" dirty="0" err="1">
                <a:latin typeface="Times New Roman" pitchFamily="18" charset="0"/>
              </a:rPr>
              <a:t>như</a:t>
            </a:r>
            <a:r>
              <a:rPr lang="en-US" sz="2800" b="1" dirty="0">
                <a:latin typeface="Times New Roman" pitchFamily="18" charset="0"/>
              </a:rPr>
              <a:t> </a:t>
            </a:r>
            <a:r>
              <a:rPr lang="en-US" sz="2800" b="1" dirty="0" err="1">
                <a:latin typeface="Times New Roman" pitchFamily="18" charset="0"/>
              </a:rPr>
              <a:t>thế</a:t>
            </a:r>
            <a:r>
              <a:rPr lang="en-US" sz="2800" b="1" dirty="0">
                <a:latin typeface="Times New Roman" pitchFamily="18" charset="0"/>
              </a:rPr>
              <a:t> </a:t>
            </a:r>
            <a:r>
              <a:rPr lang="en-US" sz="2800" b="1" dirty="0" err="1">
                <a:latin typeface="Times New Roman" pitchFamily="18" charset="0"/>
              </a:rPr>
              <a:t>nào</a:t>
            </a:r>
            <a:r>
              <a:rPr lang="en-US" sz="2800" b="1" dirty="0">
                <a:latin typeface="Times New Roman" pitchFamily="18" charset="0"/>
              </a:rPr>
              <a:t>?</a:t>
            </a:r>
          </a:p>
        </p:txBody>
      </p:sp>
      <p:pic>
        <p:nvPicPr>
          <p:cNvPr id="15" name="Picture 13" descr="G:\sp2\1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3941" y="1483764"/>
            <a:ext cx="16002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4" descr="G:\sp2\16.bm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30941" y="1794914"/>
            <a:ext cx="1509713" cy="189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E0BB9A2D-67F1-4C67-AEB1-77BD75154AEC}"/>
              </a:ext>
            </a:extLst>
          </p:cNvPr>
          <p:cNvSpPr txBox="1"/>
          <p:nvPr/>
        </p:nvSpPr>
        <p:spPr>
          <a:xfrm>
            <a:off x="352393" y="5097709"/>
            <a:ext cx="4875546"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muốn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436D8B43-24A2-45EB-9EC7-7411CD6E1BC8}"/>
              </a:ext>
            </a:extLst>
          </p:cNvPr>
          <p:cNvSpPr txBox="1"/>
          <p:nvPr/>
        </p:nvSpPr>
        <p:spPr>
          <a:xfrm>
            <a:off x="330941" y="5658555"/>
            <a:ext cx="5105155" cy="954107"/>
          </a:xfrm>
          <a:prstGeom prst="rect">
            <a:avLst/>
          </a:prstGeom>
          <a:solidFill>
            <a:srgbClr val="FFC000"/>
          </a:solid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Tình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cảm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cậu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bé</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xin</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Ý 2</a:t>
            </a:r>
            <a:r>
              <a:rPr lang="en-US" sz="2800" dirty="0">
                <a:solidFill>
                  <a:srgbClr val="FF0000"/>
                </a:solidFill>
                <a:latin typeface="Times New Roman" panose="02020603050405020304" pitchFamily="18" charset="0"/>
                <a:cs typeface="Times New Roman" panose="02020603050405020304" pitchFamily="18" charset="0"/>
              </a:rPr>
              <a:t>     </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5" name="Arrow: Right 4">
            <a:extLst>
              <a:ext uri="{FF2B5EF4-FFF2-40B4-BE49-F238E27FC236}">
                <a16:creationId xmlns:a16="http://schemas.microsoft.com/office/drawing/2014/main" xmlns="" id="{59B09930-F767-45BC-B28F-461F758C1C89}"/>
              </a:ext>
            </a:extLst>
          </p:cNvPr>
          <p:cNvSpPr/>
          <p:nvPr/>
        </p:nvSpPr>
        <p:spPr>
          <a:xfrm>
            <a:off x="1701031" y="6196099"/>
            <a:ext cx="676244" cy="3193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6" name="TextBox 5">
            <a:extLst>
              <a:ext uri="{FF2B5EF4-FFF2-40B4-BE49-F238E27FC236}">
                <a16:creationId xmlns:a16="http://schemas.microsoft.com/office/drawing/2014/main" xmlns="" id="{60FB50B2-9C12-43CC-88DE-68E0183E924A}"/>
              </a:ext>
            </a:extLst>
          </p:cNvPr>
          <p:cNvSpPr txBox="1"/>
          <p:nvPr/>
        </p:nvSpPr>
        <p:spPr>
          <a:xfrm>
            <a:off x="38827" y="3668766"/>
            <a:ext cx="8774125"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Sau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chằm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chằm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chằm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chằm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t>
            </a:r>
            <a:r>
              <a:rPr lang="vi-VN" sz="2400" b="1" dirty="0">
                <a:latin typeface="Times New Roman" panose="02020603050405020304" pitchFamily="18" charset="0"/>
                <a:cs typeface="Times New Roman" panose="02020603050405020304" pitchFamily="18" charset="0"/>
              </a:rPr>
              <a:t>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89CE80DB-1BB5-4BCC-A677-23C62E72D642}"/>
              </a:ext>
            </a:extLst>
          </p:cNvPr>
          <p:cNvSpPr txBox="1"/>
          <p:nvPr/>
        </p:nvSpPr>
        <p:spPr>
          <a:xfrm>
            <a:off x="-50758" y="3674746"/>
            <a:ext cx="8879542" cy="461665"/>
          </a:xfrm>
          <a:prstGeom prst="rect">
            <a:avLst/>
          </a:prstGeom>
          <a:noFill/>
        </p:spPr>
        <p:txBody>
          <a:bodyPr wrap="square" rtlCol="0">
            <a:spAutoFit/>
          </a:bodyPr>
          <a:lstStyle/>
          <a:p>
            <a:r>
              <a:rPr lang="en-US" sz="2400" b="1" dirty="0" err="1">
                <a:solidFill>
                  <a:srgbClr val="0000FF"/>
                </a:solidFill>
                <a:latin typeface="Times New Roman" panose="02020603050405020304" pitchFamily="18" charset="0"/>
                <a:cs typeface="Times New Roman" panose="02020603050405020304" pitchFamily="18" charset="0"/>
              </a:rPr>
              <a:t>Chằm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chằm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nhìn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chăm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chú</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lâu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chớp</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mắt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ý </a:t>
            </a:r>
            <a:r>
              <a:rPr lang="en-US" sz="2400" b="1" dirty="0" err="1">
                <a:solidFill>
                  <a:srgbClr val="0000FF"/>
                </a:solidFill>
                <a:latin typeface="Times New Roman" panose="02020603050405020304" pitchFamily="18" charset="0"/>
                <a:cs typeface="Times New Roman" panose="02020603050405020304" pitchFamily="18" charset="0"/>
              </a:rPr>
              <a:t>dò</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hỏi</a:t>
            </a:r>
            <a:r>
              <a:rPr lang="en-US" sz="2400" b="1" dirty="0">
                <a:solidFill>
                  <a:srgbClr val="0000FF"/>
                </a:solidFill>
                <a:latin typeface="Times New Roman" panose="02020603050405020304" pitchFamily="18" charset="0"/>
                <a:cs typeface="Times New Roman" panose="02020603050405020304" pitchFamily="18" charset="0"/>
              </a:rPr>
              <a:t>.</a:t>
            </a:r>
            <a:endParaRPr lang="vi-VN" sz="2400" b="1" dirty="0">
              <a:solidFill>
                <a:srgbClr val="0000FF"/>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A7F9CBFB-09AB-418C-A4A4-DFB0B29EF4DA}"/>
              </a:ext>
            </a:extLst>
          </p:cNvPr>
          <p:cNvSpPr txBox="1"/>
          <p:nvPr/>
        </p:nvSpPr>
        <p:spPr>
          <a:xfrm>
            <a:off x="258906" y="3629694"/>
            <a:ext cx="550709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3CA6E178-4109-439A-9EC3-5101FDB360C1}"/>
              </a:ext>
            </a:extLst>
          </p:cNvPr>
          <p:cNvSpPr txBox="1"/>
          <p:nvPr/>
        </p:nvSpPr>
        <p:spPr>
          <a:xfrm>
            <a:off x="103632" y="3687579"/>
            <a:ext cx="8709320" cy="830997"/>
          </a:xfrm>
          <a:prstGeom prst="rect">
            <a:avLst/>
          </a:prstGeom>
          <a:noFill/>
        </p:spPr>
        <p:txBody>
          <a:bodyPr wrap="square" rtlCol="0">
            <a:spAutoFit/>
          </a:bodyPr>
          <a:lstStyle/>
          <a:p>
            <a:r>
              <a:rPr lang="en-US" sz="2400" b="1" dirty="0" err="1">
                <a:solidFill>
                  <a:srgbClr val="0000CC"/>
                </a:solidFill>
                <a:latin typeface="Times New Roman" panose="02020603050405020304" pitchFamily="18" charset="0"/>
                <a:cs typeface="Times New Roman" panose="02020603050405020304" pitchFamily="18" charset="0"/>
              </a:rPr>
              <a:t>Vì</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ông</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không</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hiểu</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tại</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sao</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cậu</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bé</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không</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nhận</a:t>
            </a:r>
            <a:r>
              <a:rPr lang="en-US" sz="2400" b="1" dirty="0">
                <a:solidFill>
                  <a:srgbClr val="0000CC"/>
                </a:solidFill>
                <a:latin typeface="Times New Roman" panose="02020603050405020304" pitchFamily="18" charset="0"/>
                <a:cs typeface="Times New Roman" panose="02020603050405020304" pitchFamily="18" charset="0"/>
              </a:rPr>
              <a:t> ra </a:t>
            </a:r>
            <a:r>
              <a:rPr lang="en-US" sz="2400" b="1" dirty="0" err="1">
                <a:solidFill>
                  <a:srgbClr val="0000CC"/>
                </a:solidFill>
                <a:latin typeface="Times New Roman" panose="02020603050405020304" pitchFamily="18" charset="0"/>
                <a:cs typeface="Times New Roman" panose="02020603050405020304" pitchFamily="18" charset="0"/>
              </a:rPr>
              <a:t>điều</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mà</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cậu</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đã</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dành</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cho</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ông</a:t>
            </a:r>
            <a:r>
              <a:rPr lang="en-US" sz="2400" b="1" dirty="0">
                <a:solidFill>
                  <a:srgbClr val="0000CC"/>
                </a:solidFill>
                <a:latin typeface="Times New Roman" panose="02020603050405020304" pitchFamily="18" charset="0"/>
                <a:cs typeface="Times New Roman" panose="02020603050405020304" pitchFamily="18" charset="0"/>
              </a:rPr>
              <a:t>.</a:t>
            </a:r>
            <a:endParaRPr lang="vi-VN" sz="2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406032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2000"/>
                                        <p:tgtEl>
                                          <p:spTgt spid="17"/>
                                        </p:tgtEl>
                                      </p:cBhvr>
                                    </p:animEffect>
                                  </p:childTnLst>
                                </p:cTn>
                              </p:par>
                              <p:par>
                                <p:cTn id="29" presetID="1" presetClass="exit" presetSubtype="0" fill="hold" grpId="1"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0" presetClass="exit" presetSubtype="0" fill="hold" grpId="0" nodeType="withEffect">
                                  <p:stCondLst>
                                    <p:cond delay="0"/>
                                  </p:stCondLst>
                                  <p:childTnLst>
                                    <p:animEffect transition="out" filter="fade">
                                      <p:cBhvr>
                                        <p:cTn id="42" dur="500"/>
                                        <p:tgtEl>
                                          <p:spTgt spid="18">
                                            <p:txEl>
                                              <p:pRg st="0" end="0"/>
                                            </p:txEl>
                                          </p:spTgt>
                                        </p:tgtEl>
                                      </p:cBhvr>
                                    </p:animEffect>
                                    <p:set>
                                      <p:cBhvr>
                                        <p:cTn id="43"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par>
                                <p:cTn id="49" presetID="1" presetClass="exit" presetSubtype="0" fill="hold" grpId="1" nodeType="withEffect">
                                  <p:stCondLst>
                                    <p:cond delay="0"/>
                                  </p:stCondLst>
                                  <p:childTnLst>
                                    <p:set>
                                      <p:cBhvr>
                                        <p:cTn id="50" dur="1" fill="hold">
                                          <p:stCondLst>
                                            <p:cond delay="0"/>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arn(inVertical)">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additive="base">
                                        <p:cTn id="64" dur="500" fill="hold"/>
                                        <p:tgtEl>
                                          <p:spTgt spid="4"/>
                                        </p:tgtEl>
                                        <p:attrNameLst>
                                          <p:attrName>ppt_x</p:attrName>
                                        </p:attrNameLst>
                                      </p:cBhvr>
                                      <p:tavLst>
                                        <p:tav tm="0">
                                          <p:val>
                                            <p:strVal val="#ppt_x"/>
                                          </p:val>
                                        </p:tav>
                                        <p:tav tm="100000">
                                          <p:val>
                                            <p:strVal val="#ppt_x"/>
                                          </p:val>
                                        </p:tav>
                                      </p:tavLst>
                                    </p:anim>
                                    <p:anim calcmode="lin" valueType="num">
                                      <p:cBhvr additive="base">
                                        <p:cTn id="65" dur="500" fill="hold"/>
                                        <p:tgtEl>
                                          <p:spTgt spid="4"/>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ppt_x"/>
                                          </p:val>
                                        </p:tav>
                                        <p:tav tm="100000">
                                          <p:val>
                                            <p:strVal val="#ppt_x"/>
                                          </p:val>
                                        </p:tav>
                                      </p:tavLst>
                                    </p:anim>
                                    <p:anim calcmode="lin" valueType="num">
                                      <p:cBhvr additive="base">
                                        <p:cTn id="6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2" grpId="0"/>
      <p:bldP spid="13" grpId="0"/>
      <p:bldP spid="14" grpId="0"/>
      <p:bldP spid="3" grpId="0"/>
      <p:bldP spid="4" grpId="0" animBg="1"/>
      <p:bldP spid="5" grpId="0" animBg="1"/>
      <p:bldP spid="6" grpId="0"/>
      <p:bldP spid="6" grpId="1"/>
      <p:bldP spid="17" grpId="0"/>
      <p:bldP spid="17" grpId="1"/>
      <p:bldP spid="18" grpId="0" build="allAtOnce"/>
      <p:bldP spid="19" grpId="0"/>
      <p:bldP spid="1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13618" y="2645296"/>
            <a:ext cx="2457451" cy="2956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lowchart: Connector 7">
            <a:extLst/>
          </p:cNvPr>
          <p:cNvSpPr/>
          <p:nvPr/>
        </p:nvSpPr>
        <p:spPr>
          <a:xfrm>
            <a:off x="1637805" y="3245370"/>
            <a:ext cx="151210" cy="185738"/>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12" name="Freeform: Shape 11">
            <a:extLst/>
          </p:cNvPr>
          <p:cNvSpPr/>
          <p:nvPr/>
        </p:nvSpPr>
        <p:spPr>
          <a:xfrm>
            <a:off x="1760439" y="2473845"/>
            <a:ext cx="483394" cy="800100"/>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grpSp>
        <p:nvGrpSpPr>
          <p:cNvPr id="16" name="Group 15"/>
          <p:cNvGrpSpPr>
            <a:grpSpLocks/>
          </p:cNvGrpSpPr>
          <p:nvPr/>
        </p:nvGrpSpPr>
        <p:grpSpPr bwMode="auto">
          <a:xfrm>
            <a:off x="2353494" y="2056227"/>
            <a:ext cx="6145856" cy="945876"/>
            <a:chOff x="5862048" y="676275"/>
            <a:chExt cx="6539502" cy="1695450"/>
          </a:xfrm>
        </p:grpSpPr>
        <p:sp>
          <p:nvSpPr>
            <p:cNvPr id="14" name="Rectangle: Rounded Corners 13">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15" name="Flowchart: Connector 14">
              <a:extLst/>
            </p:cNvPr>
            <p:cNvSpPr/>
            <p:nvPr/>
          </p:nvSpPr>
          <p:spPr>
            <a:xfrm>
              <a:off x="6091064" y="952523"/>
              <a:ext cx="629141" cy="99744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1</a:t>
              </a:r>
              <a:endParaRPr lang="vi-VN" sz="2800" dirty="0">
                <a:solidFill>
                  <a:prstClr val="white"/>
                </a:solidFill>
              </a:endParaRPr>
            </a:p>
          </p:txBody>
        </p:sp>
      </p:grpSp>
      <p:sp>
        <p:nvSpPr>
          <p:cNvPr id="18" name="Flowchart: Connector 17">
            <a:extLst/>
          </p:cNvPr>
          <p:cNvSpPr/>
          <p:nvPr/>
        </p:nvSpPr>
        <p:spPr>
          <a:xfrm>
            <a:off x="1846164" y="3844255"/>
            <a:ext cx="150019" cy="185738"/>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cxnSp>
        <p:nvCxnSpPr>
          <p:cNvPr id="21" name="Straight Connector 20">
            <a:extLst/>
          </p:cNvPr>
          <p:cNvCxnSpPr>
            <a:cxnSpLocks/>
          </p:cNvCxnSpPr>
          <p:nvPr/>
        </p:nvCxnSpPr>
        <p:spPr>
          <a:xfrm>
            <a:off x="1996183" y="3951411"/>
            <a:ext cx="5595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p:cNvGrpSpPr>
            <a:grpSpLocks/>
          </p:cNvGrpSpPr>
          <p:nvPr/>
        </p:nvGrpSpPr>
        <p:grpSpPr bwMode="auto">
          <a:xfrm>
            <a:off x="2623265" y="3568989"/>
            <a:ext cx="5876085" cy="852937"/>
            <a:chOff x="6007667" y="688785"/>
            <a:chExt cx="6307614" cy="1025613"/>
          </a:xfrm>
        </p:grpSpPr>
        <p:sp>
          <p:nvSpPr>
            <p:cNvPr id="23" name="Rectangle: Rounded Corners 22">
              <a:extLst/>
            </p:cNvPr>
            <p:cNvSpPr/>
            <p:nvPr/>
          </p:nvSpPr>
          <p:spPr>
            <a:xfrm>
              <a:off x="6007667" y="688785"/>
              <a:ext cx="6307614"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sp>
          <p:nvSpPr>
            <p:cNvPr id="24" name="Flowchart: Connector 23">
              <a:extLst/>
            </p:cNvPr>
            <p:cNvSpPr/>
            <p:nvPr/>
          </p:nvSpPr>
          <p:spPr>
            <a:xfrm>
              <a:off x="6167002" y="823528"/>
              <a:ext cx="697761" cy="679291"/>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2</a:t>
              </a:r>
              <a:endParaRPr lang="vi-VN" sz="2800" dirty="0">
                <a:solidFill>
                  <a:prstClr val="white"/>
                </a:solidFill>
              </a:endParaRPr>
            </a:p>
          </p:txBody>
        </p:sp>
      </p:grpSp>
      <p:sp>
        <p:nvSpPr>
          <p:cNvPr id="25" name="Flowchart: Connector 24">
            <a:extLst/>
          </p:cNvPr>
          <p:cNvSpPr/>
          <p:nvPr/>
        </p:nvSpPr>
        <p:spPr>
          <a:xfrm>
            <a:off x="1643757" y="4738414"/>
            <a:ext cx="151209" cy="185738"/>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28" name="Freeform: Shape 27">
            <a:extLst/>
          </p:cNvPr>
          <p:cNvSpPr/>
          <p:nvPr/>
        </p:nvSpPr>
        <p:spPr>
          <a:xfrm>
            <a:off x="1774726" y="4902720"/>
            <a:ext cx="781050" cy="70008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grpSp>
        <p:nvGrpSpPr>
          <p:cNvPr id="29" name="Group 28"/>
          <p:cNvGrpSpPr>
            <a:grpSpLocks/>
          </p:cNvGrpSpPr>
          <p:nvPr/>
        </p:nvGrpSpPr>
        <p:grpSpPr bwMode="auto">
          <a:xfrm>
            <a:off x="2555776" y="5085184"/>
            <a:ext cx="5943574" cy="931934"/>
            <a:chOff x="5862048" y="867065"/>
            <a:chExt cx="6539502" cy="1504660"/>
          </a:xfrm>
        </p:grpSpPr>
        <p:sp>
          <p:nvSpPr>
            <p:cNvPr id="30" name="Rectangle: Rounded Corners 29">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sp>
          <p:nvSpPr>
            <p:cNvPr id="31" name="Flowchart: Connector 30">
              <a:extLst/>
            </p:cNvPr>
            <p:cNvSpPr/>
            <p:nvPr/>
          </p:nvSpPr>
          <p:spPr>
            <a:xfrm>
              <a:off x="6007667" y="1110182"/>
              <a:ext cx="713743" cy="827638"/>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3</a:t>
              </a:r>
              <a:endParaRPr lang="vi-VN" sz="2800" dirty="0">
                <a:solidFill>
                  <a:prstClr val="white"/>
                </a:solidFill>
              </a:endParaRPr>
            </a:p>
          </p:txBody>
        </p:sp>
      </p:grpSp>
      <p:pic>
        <p:nvPicPr>
          <p:cNvPr id="26" name="Picture 13" descr="G:\sp2\15.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6704" y="3298555"/>
            <a:ext cx="1222772" cy="141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Text Box 10"/>
          <p:cNvSpPr txBox="1">
            <a:spLocks noChangeArrowheads="1"/>
          </p:cNvSpPr>
          <p:nvPr/>
        </p:nvSpPr>
        <p:spPr bwMode="auto">
          <a:xfrm>
            <a:off x="3395606" y="3529374"/>
            <a:ext cx="5010139" cy="892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2600" b="1" dirty="0" err="1">
                <a:solidFill>
                  <a:srgbClr val="0000FF"/>
                </a:solidFill>
                <a:latin typeface="Times New Roman" panose="02020603050405020304" pitchFamily="18" charset="0"/>
                <a:cs typeface="Times New Roman" panose="02020603050405020304" pitchFamily="18" charset="0"/>
              </a:rPr>
              <a:t>Sự</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tôn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trọng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của</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cậu</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bé</a:t>
            </a:r>
            <a:r>
              <a:rPr lang="en-US" sz="2600" b="1" dirty="0">
                <a:solidFill>
                  <a:srgbClr val="0000FF"/>
                </a:solidFill>
                <a:latin typeface="Times New Roman" panose="02020603050405020304" pitchFamily="18" charset="0"/>
                <a:cs typeface="Times New Roman" panose="02020603050405020304" pitchFamily="18" charset="0"/>
              </a:rPr>
              <a:t> qua </a:t>
            </a:r>
            <a:r>
              <a:rPr lang="en-US" sz="2600" b="1" dirty="0" err="1">
                <a:solidFill>
                  <a:srgbClr val="0000FF"/>
                </a:solidFill>
                <a:latin typeface="Times New Roman" panose="02020603050405020304" pitchFamily="18" charset="0"/>
                <a:cs typeface="Times New Roman" panose="02020603050405020304" pitchFamily="18" charset="0"/>
              </a:rPr>
              <a:t>hành</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động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cố</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gắng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tìm</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quà</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tặng</a:t>
            </a:r>
            <a:r>
              <a:rPr lang="en-US" sz="2600" b="1" dirty="0">
                <a:solidFill>
                  <a:srgbClr val="0000FF"/>
                </a:solidFill>
                <a:latin typeface="Times New Roman" panose="02020603050405020304" pitchFamily="18" charset="0"/>
                <a:cs typeface="Times New Roman" panose="02020603050405020304" pitchFamily="18" charset="0"/>
              </a:rPr>
              <a:t>.</a:t>
            </a:r>
          </a:p>
        </p:txBody>
      </p:sp>
      <p:sp>
        <p:nvSpPr>
          <p:cNvPr id="32" name="Text Box 9"/>
          <p:cNvSpPr txBox="1">
            <a:spLocks noChangeArrowheads="1"/>
          </p:cNvSpPr>
          <p:nvPr/>
        </p:nvSpPr>
        <p:spPr bwMode="auto">
          <a:xfrm>
            <a:off x="3159994" y="2062540"/>
            <a:ext cx="502503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nhận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được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tình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thương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cảm</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34" name="Text Box 11"/>
          <p:cNvSpPr txBox="1">
            <a:spLocks noChangeArrowheads="1"/>
          </p:cNvSpPr>
          <p:nvPr/>
        </p:nvSpPr>
        <p:spPr bwMode="auto">
          <a:xfrm>
            <a:off x="3439627" y="5084811"/>
            <a:ext cx="5059723"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2800" b="1" dirty="0" err="1">
                <a:solidFill>
                  <a:srgbClr val="0000FF"/>
                </a:solidFill>
                <a:latin typeface="Times New Roman" panose="02020603050405020304" pitchFamily="18" charset="0"/>
                <a:cs typeface="Times New Roman" panose="02020603050405020304" pitchFamily="18" charset="0"/>
              </a:rPr>
              <a:t>Lời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xin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lỗi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chân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thành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nắm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tay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chặt</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35" name="Text Box 8"/>
          <p:cNvSpPr txBox="1">
            <a:spLocks noChangeArrowheads="1"/>
          </p:cNvSpPr>
          <p:nvPr/>
        </p:nvSpPr>
        <p:spPr bwMode="auto">
          <a:xfrm>
            <a:off x="251520" y="320800"/>
            <a:ext cx="91440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20000"/>
              </a:spcBef>
            </a:pPr>
            <a:r>
              <a:rPr lang="en-US" sz="2800" b="1" dirty="0" err="1">
                <a:solidFill>
                  <a:srgbClr val="990000"/>
                </a:solidFill>
                <a:latin typeface="Times New Roman" panose="02020603050405020304" pitchFamily="18" charset="0"/>
                <a:cs typeface="Times New Roman" panose="02020603050405020304" pitchFamily="18" charset="0"/>
              </a:rPr>
              <a:t>Đọc</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thầm</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đoạn</a:t>
            </a:r>
            <a:r>
              <a:rPr lang="en-US" sz="2800" b="1" dirty="0">
                <a:solidFill>
                  <a:srgbClr val="990000"/>
                </a:solidFill>
                <a:latin typeface="Times New Roman" panose="02020603050405020304" pitchFamily="18" charset="0"/>
                <a:cs typeface="Times New Roman" panose="02020603050405020304" pitchFamily="18" charset="0"/>
              </a:rPr>
              <a:t> 3+ LTCH: </a:t>
            </a:r>
            <a:r>
              <a:rPr lang="en-US" sz="2800" b="1" dirty="0" err="1">
                <a:solidFill>
                  <a:srgbClr val="990000"/>
                </a:solidFill>
                <a:latin typeface="Times New Roman" panose="02020603050405020304" pitchFamily="18" charset="0"/>
                <a:cs typeface="Times New Roman" panose="02020603050405020304" pitchFamily="18" charset="0"/>
              </a:rPr>
              <a:t>Cậu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bé</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không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có</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gì</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nhưng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lại</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nói</a:t>
            </a:r>
            <a:r>
              <a:rPr lang="en-US" sz="2800" b="1" dirty="0">
                <a:solidFill>
                  <a:srgbClr val="990000"/>
                </a:solidFill>
                <a:latin typeface="Times New Roman" panose="02020603050405020304" pitchFamily="18" charset="0"/>
                <a:cs typeface="Times New Roman" panose="02020603050405020304" pitchFamily="18" charset="0"/>
              </a:rPr>
              <a:t> “ </a:t>
            </a:r>
            <a:r>
              <a:rPr lang="en-US" sz="2800" b="1" dirty="0" err="1">
                <a:solidFill>
                  <a:srgbClr val="990000"/>
                </a:solidFill>
                <a:latin typeface="Times New Roman" panose="02020603050405020304" pitchFamily="18" charset="0"/>
                <a:cs typeface="Times New Roman" panose="02020603050405020304" pitchFamily="18" charset="0"/>
              </a:rPr>
              <a:t>Như</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vậy</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là</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cháu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đã</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rồi</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Em</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hiểu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cậu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bé</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đã</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cái</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gì</a:t>
            </a:r>
            <a:r>
              <a:rPr lang="en-US" sz="2800" b="1" dirty="0">
                <a:solidFill>
                  <a:srgbClr val="99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86789440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2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7" presetClass="entr" presetSubtype="0" fill="hold" grpId="0" nodeType="withEffect">
                                  <p:stCondLst>
                                    <p:cond delay="0"/>
                                  </p:stCondLst>
                                  <p:iterate type="lt">
                                    <p:tmPct val="50000"/>
                                  </p:iterate>
                                  <p:childTnLst>
                                    <p:set>
                                      <p:cBhvr>
                                        <p:cTn id="20" dur="1" fill="hold">
                                          <p:stCondLst>
                                            <p:cond delay="0"/>
                                          </p:stCondLst>
                                        </p:cTn>
                                        <p:tgtEl>
                                          <p:spTgt spid="32"/>
                                        </p:tgtEl>
                                        <p:attrNameLst>
                                          <p:attrName>style.visibility</p:attrName>
                                        </p:attrNameLst>
                                      </p:cBhvr>
                                      <p:to>
                                        <p:strVal val="visible"/>
                                      </p:to>
                                    </p:set>
                                    <p:anim calcmode="discrete" valueType="clr">
                                      <p:cBhvr override="childStyle">
                                        <p:cTn id="21"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2"/>
                                        </p:tgtEl>
                                        <p:attrNameLst>
                                          <p:attrName>fillcolor</p:attrName>
                                        </p:attrNameLst>
                                      </p:cBhvr>
                                      <p:tavLst>
                                        <p:tav tm="0">
                                          <p:val>
                                            <p:clrVal>
                                              <a:schemeClr val="accent2"/>
                                            </p:clrVal>
                                          </p:val>
                                        </p:tav>
                                        <p:tav tm="50000">
                                          <p:val>
                                            <p:clrVal>
                                              <a:schemeClr val="hlink"/>
                                            </p:clrVal>
                                          </p:val>
                                        </p:tav>
                                      </p:tavLst>
                                    </p:anim>
                                    <p:set>
                                      <p:cBhvr>
                                        <p:cTn id="23" dur="80"/>
                                        <p:tgtEl>
                                          <p:spTgt spid="3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2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27"/>
                                        </p:tgtEl>
                                        <p:attrNameLst>
                                          <p:attrName>style.visibility</p:attrName>
                                        </p:attrNameLst>
                                      </p:cBhvr>
                                      <p:to>
                                        <p:strVal val="visible"/>
                                      </p:to>
                                    </p:set>
                                    <p:anim calcmode="discrete" valueType="clr">
                                      <p:cBhvr override="childStyle">
                                        <p:cTn id="37"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7"/>
                                        </p:tgtEl>
                                        <p:attrNameLst>
                                          <p:attrName>fillcolor</p:attrName>
                                        </p:attrNameLst>
                                      </p:cBhvr>
                                      <p:tavLst>
                                        <p:tav tm="0">
                                          <p:val>
                                            <p:clrVal>
                                              <a:schemeClr val="accent2"/>
                                            </p:clrVal>
                                          </p:val>
                                        </p:tav>
                                        <p:tav tm="50000">
                                          <p:val>
                                            <p:clrVal>
                                              <a:schemeClr val="hlink"/>
                                            </p:clrVal>
                                          </p:val>
                                        </p:tav>
                                      </p:tavLst>
                                    </p:anim>
                                    <p:set>
                                      <p:cBhvr>
                                        <p:cTn id="39" dur="80"/>
                                        <p:tgtEl>
                                          <p:spTgt spid="27"/>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22" presetClass="entr" presetSubtype="8"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par>
                                <p:cTn id="48" presetID="22" presetClass="entr" presetSubtype="8"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par>
                                <p:cTn id="51" presetID="27" presetClass="entr" presetSubtype="0" fill="hold" grpId="0" nodeType="withEffect">
                                  <p:stCondLst>
                                    <p:cond delay="0"/>
                                  </p:stCondLst>
                                  <p:iterate type="lt">
                                    <p:tmPct val="50000"/>
                                  </p:iterate>
                                  <p:childTnLst>
                                    <p:set>
                                      <p:cBhvr>
                                        <p:cTn id="52" dur="1" fill="hold">
                                          <p:stCondLst>
                                            <p:cond delay="0"/>
                                          </p:stCondLst>
                                        </p:cTn>
                                        <p:tgtEl>
                                          <p:spTgt spid="34"/>
                                        </p:tgtEl>
                                        <p:attrNameLst>
                                          <p:attrName>style.visibility</p:attrName>
                                        </p:attrNameLst>
                                      </p:cBhvr>
                                      <p:to>
                                        <p:strVal val="visible"/>
                                      </p:to>
                                    </p:set>
                                    <p:anim calcmode="discrete" valueType="clr">
                                      <p:cBhvr override="childStyle">
                                        <p:cTn id="53"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34"/>
                                        </p:tgtEl>
                                        <p:attrNameLst>
                                          <p:attrName>fillcolor</p:attrName>
                                        </p:attrNameLst>
                                      </p:cBhvr>
                                      <p:tavLst>
                                        <p:tav tm="0">
                                          <p:val>
                                            <p:clrVal>
                                              <a:schemeClr val="accent2"/>
                                            </p:clrVal>
                                          </p:val>
                                        </p:tav>
                                        <p:tav tm="50000">
                                          <p:val>
                                            <p:clrVal>
                                              <a:schemeClr val="hlink"/>
                                            </p:clrVal>
                                          </p:val>
                                        </p:tav>
                                      </p:tavLst>
                                    </p:anim>
                                    <p:set>
                                      <p:cBhvr>
                                        <p:cTn id="55" dur="80"/>
                                        <p:tgtEl>
                                          <p:spTgt spid="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25" grpId="0" animBg="1"/>
      <p:bldP spid="27" grpId="0"/>
      <p:bldP spid="32"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37" y="1932993"/>
            <a:ext cx="2457451" cy="2956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lowchart: Connector 7">
            <a:extLst/>
          </p:cNvPr>
          <p:cNvSpPr/>
          <p:nvPr/>
        </p:nvSpPr>
        <p:spPr>
          <a:xfrm>
            <a:off x="1835186" y="2533067"/>
            <a:ext cx="151210" cy="185738"/>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12" name="Freeform: Shape 11">
            <a:extLst/>
          </p:cNvPr>
          <p:cNvSpPr/>
          <p:nvPr/>
        </p:nvSpPr>
        <p:spPr>
          <a:xfrm>
            <a:off x="1957820" y="1819153"/>
            <a:ext cx="483394" cy="800100"/>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grpSp>
        <p:nvGrpSpPr>
          <p:cNvPr id="16" name="Group 15"/>
          <p:cNvGrpSpPr>
            <a:grpSpLocks/>
          </p:cNvGrpSpPr>
          <p:nvPr/>
        </p:nvGrpSpPr>
        <p:grpSpPr bwMode="auto">
          <a:xfrm>
            <a:off x="2412614" y="1463438"/>
            <a:ext cx="5658460" cy="1068051"/>
            <a:chOff x="5862048" y="676275"/>
            <a:chExt cx="6539502" cy="1487066"/>
          </a:xfrm>
        </p:grpSpPr>
        <p:sp>
          <p:nvSpPr>
            <p:cNvPr id="14" name="Rectangle: Rounded Corners 13">
              <a:extLst/>
            </p:cNvPr>
            <p:cNvSpPr/>
            <p:nvPr/>
          </p:nvSpPr>
          <p:spPr>
            <a:xfrm>
              <a:off x="5862048" y="676275"/>
              <a:ext cx="6539502" cy="1487066"/>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15" name="Flowchart: Connector 14">
              <a:extLst/>
            </p:cNvPr>
            <p:cNvSpPr/>
            <p:nvPr/>
          </p:nvSpPr>
          <p:spPr>
            <a:xfrm>
              <a:off x="6079251" y="963262"/>
              <a:ext cx="629141" cy="632108"/>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1</a:t>
              </a:r>
              <a:endParaRPr lang="vi-VN" sz="2800" dirty="0">
                <a:solidFill>
                  <a:prstClr val="white"/>
                </a:solidFill>
              </a:endParaRPr>
            </a:p>
          </p:txBody>
        </p:sp>
      </p:grpSp>
      <p:sp>
        <p:nvSpPr>
          <p:cNvPr id="18" name="Flowchart: Connector 17">
            <a:extLst/>
          </p:cNvPr>
          <p:cNvSpPr/>
          <p:nvPr/>
        </p:nvSpPr>
        <p:spPr>
          <a:xfrm>
            <a:off x="2043545" y="3131952"/>
            <a:ext cx="150019" cy="185738"/>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25" name="Flowchart: Connector 24">
            <a:extLst/>
          </p:cNvPr>
          <p:cNvSpPr/>
          <p:nvPr/>
        </p:nvSpPr>
        <p:spPr>
          <a:xfrm>
            <a:off x="1841138" y="4026111"/>
            <a:ext cx="151209" cy="185738"/>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28" name="Freeform: Shape 27">
            <a:extLst/>
          </p:cNvPr>
          <p:cNvSpPr/>
          <p:nvPr/>
        </p:nvSpPr>
        <p:spPr>
          <a:xfrm>
            <a:off x="1972107" y="4190417"/>
            <a:ext cx="781050" cy="70008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grpSp>
        <p:nvGrpSpPr>
          <p:cNvPr id="29" name="Group 28"/>
          <p:cNvGrpSpPr>
            <a:grpSpLocks/>
          </p:cNvGrpSpPr>
          <p:nvPr/>
        </p:nvGrpSpPr>
        <p:grpSpPr bwMode="auto">
          <a:xfrm>
            <a:off x="2718841" y="4026111"/>
            <a:ext cx="5717843" cy="1072880"/>
            <a:chOff x="5862048" y="867065"/>
            <a:chExt cx="6539502" cy="1504660"/>
          </a:xfrm>
        </p:grpSpPr>
        <p:sp>
          <p:nvSpPr>
            <p:cNvPr id="30" name="Rectangle: Rounded Corners 29">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sp>
          <p:nvSpPr>
            <p:cNvPr id="31" name="Flowchart: Connector 30">
              <a:extLst/>
            </p:cNvPr>
            <p:cNvSpPr/>
            <p:nvPr/>
          </p:nvSpPr>
          <p:spPr>
            <a:xfrm>
              <a:off x="6173531" y="1293076"/>
              <a:ext cx="713743" cy="536153"/>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2</a:t>
              </a:r>
              <a:endParaRPr lang="vi-VN" sz="2800" dirty="0">
                <a:solidFill>
                  <a:prstClr val="white"/>
                </a:solidFill>
              </a:endParaRPr>
            </a:p>
          </p:txBody>
        </p:sp>
      </p:grpSp>
      <p:sp>
        <p:nvSpPr>
          <p:cNvPr id="36" name="Text Box 12"/>
          <p:cNvSpPr txBox="1">
            <a:spLocks noChangeArrowheads="1"/>
          </p:cNvSpPr>
          <p:nvPr/>
        </p:nvSpPr>
        <p:spPr bwMode="auto">
          <a:xfrm>
            <a:off x="-1" y="-7390"/>
            <a:ext cx="8543499"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2800" b="1" dirty="0" err="1">
                <a:solidFill>
                  <a:srgbClr val="990000"/>
                </a:solidFill>
                <a:latin typeface="Times New Roman" panose="02020603050405020304" pitchFamily="18" charset="0"/>
                <a:cs typeface="Times New Roman" panose="02020603050405020304" pitchFamily="18" charset="0"/>
              </a:rPr>
              <a:t>Đọc</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thầm</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đoạn</a:t>
            </a:r>
            <a:r>
              <a:rPr lang="en-US" sz="2800" b="1" dirty="0">
                <a:solidFill>
                  <a:srgbClr val="990000"/>
                </a:solidFill>
                <a:latin typeface="Times New Roman" panose="02020603050405020304" pitchFamily="18" charset="0"/>
                <a:cs typeface="Times New Roman" panose="02020603050405020304" pitchFamily="18" charset="0"/>
              </a:rPr>
              <a:t> 3+ TLCH: </a:t>
            </a:r>
            <a:r>
              <a:rPr lang="en-US" sz="2800" b="1" dirty="0" err="1">
                <a:solidFill>
                  <a:srgbClr val="990000"/>
                </a:solidFill>
                <a:latin typeface="Times New Roman" panose="02020603050405020304" pitchFamily="18" charset="0"/>
                <a:cs typeface="Times New Roman" panose="02020603050405020304" pitchFamily="18" charset="0"/>
              </a:rPr>
              <a:t>Sau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câu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nói</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của</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lão,cậu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bé</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cũng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cảm</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thấy</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nhận</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được</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chút</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gì</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từ</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Theo </a:t>
            </a:r>
            <a:r>
              <a:rPr lang="en-US" sz="2800" b="1" dirty="0" err="1">
                <a:solidFill>
                  <a:srgbClr val="990000"/>
                </a:solidFill>
                <a:latin typeface="Times New Roman" panose="02020603050405020304" pitchFamily="18" charset="0"/>
                <a:cs typeface="Times New Roman" panose="02020603050405020304" pitchFamily="18" charset="0"/>
              </a:rPr>
              <a:t>em</a:t>
            </a:r>
            <a:r>
              <a:rPr lang="en-US" sz="2800" b="1" dirty="0">
                <a:solidFill>
                  <a:srgbClr val="990000"/>
                </a:solidFill>
                <a:latin typeface="Times New Roman" panose="02020603050405020304" pitchFamily="18" charset="0"/>
                <a:cs typeface="Times New Roman" panose="02020603050405020304" pitchFamily="18" charset="0"/>
              </a:rPr>
              <a:t> , </a:t>
            </a:r>
            <a:r>
              <a:rPr lang="en-US" sz="2800" b="1" dirty="0" err="1">
                <a:solidFill>
                  <a:srgbClr val="990000"/>
                </a:solidFill>
                <a:latin typeface="Times New Roman" panose="02020603050405020304" pitchFamily="18" charset="0"/>
                <a:cs typeface="Times New Roman" panose="02020603050405020304" pitchFamily="18" charset="0"/>
              </a:rPr>
              <a:t>cậu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bé</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đã</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nhận</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được</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gì</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từ</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ăn</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xin</a:t>
            </a:r>
            <a:r>
              <a:rPr lang="en-US" sz="2800" b="1" dirty="0">
                <a:solidFill>
                  <a:srgbClr val="990000"/>
                </a:solidFill>
                <a:latin typeface="Times New Roman" panose="02020603050405020304" pitchFamily="18" charset="0"/>
                <a:cs typeface="Times New Roman" panose="02020603050405020304" pitchFamily="18" charset="0"/>
              </a:rPr>
              <a:t>? </a:t>
            </a:r>
            <a:endParaRPr lang="en-US" sz="2800" dirty="0">
              <a:solidFill>
                <a:srgbClr val="990000"/>
              </a:solidFill>
              <a:latin typeface="Times New Roman" panose="02020603050405020304" pitchFamily="18" charset="0"/>
              <a:cs typeface="Times New Roman" panose="02020603050405020304" pitchFamily="18" charset="0"/>
            </a:endParaRPr>
          </a:p>
        </p:txBody>
      </p:sp>
      <p:pic>
        <p:nvPicPr>
          <p:cNvPr id="37" name="Picture 14" descr="G:\sp2\16.bm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05475" y="2301879"/>
            <a:ext cx="1509713" cy="189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 name="Text Box 13"/>
          <p:cNvSpPr txBox="1">
            <a:spLocks noChangeArrowheads="1"/>
          </p:cNvSpPr>
          <p:nvPr/>
        </p:nvSpPr>
        <p:spPr bwMode="auto">
          <a:xfrm>
            <a:off x="3162926" y="1430814"/>
            <a:ext cx="4926141"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3200" b="1" dirty="0" err="1">
                <a:solidFill>
                  <a:srgbClr val="0000FF"/>
                </a:solidFill>
                <a:latin typeface="Times New Roman" panose="02020603050405020304" pitchFamily="18" charset="0"/>
                <a:cs typeface="Times New Roman" panose="02020603050405020304" pitchFamily="18" charset="0"/>
              </a:rPr>
              <a:t>Nhận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được</a:t>
            </a:r>
            <a:r>
              <a:rPr lang="en-US" sz="3200" b="1" dirty="0">
                <a:solidFill>
                  <a:srgbClr val="0000FF"/>
                </a:solidFill>
                <a:latin typeface="Times New Roman" panose="02020603050405020304" pitchFamily="18" charset="0"/>
                <a:cs typeface="Times New Roman" panose="02020603050405020304" pitchFamily="18" charset="0"/>
              </a:rPr>
              <a:t> ở </a:t>
            </a:r>
            <a:r>
              <a:rPr lang="en-US" sz="3200" b="1" dirty="0" err="1">
                <a:solidFill>
                  <a:srgbClr val="0000FF"/>
                </a:solidFill>
                <a:latin typeface="Times New Roman" panose="02020603050405020304" pitchFamily="18" charset="0"/>
                <a:cs typeface="Times New Roman" panose="02020603050405020304" pitchFamily="18" charset="0"/>
              </a:rPr>
              <a:t>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lão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lòng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ơn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sự</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đồng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cảm</a:t>
            </a:r>
            <a:r>
              <a:rPr lang="en-US" sz="3200" b="1" dirty="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39" name="Text Box 14"/>
          <p:cNvSpPr txBox="1">
            <a:spLocks noChangeArrowheads="1"/>
          </p:cNvSpPr>
          <p:nvPr/>
        </p:nvSpPr>
        <p:spPr bwMode="auto">
          <a:xfrm>
            <a:off x="3652023" y="4001852"/>
            <a:ext cx="456883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3200" b="1" dirty="0" err="1">
                <a:solidFill>
                  <a:srgbClr val="0000FF"/>
                </a:solidFill>
                <a:latin typeface="Times New Roman" panose="02020603050405020304" pitchFamily="18" charset="0"/>
                <a:cs typeface="Times New Roman" panose="02020603050405020304" pitchFamily="18" charset="0"/>
              </a:rPr>
              <a:t>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hiểu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được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tấm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lòng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cậu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bé</a:t>
            </a:r>
            <a:r>
              <a:rPr lang="en-US" sz="3200" b="1" dirty="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42" name="Text Box 4"/>
          <p:cNvSpPr txBox="1">
            <a:spLocks noChangeArrowheads="1"/>
          </p:cNvSpPr>
          <p:nvPr/>
        </p:nvSpPr>
        <p:spPr bwMode="auto">
          <a:xfrm>
            <a:off x="368782" y="5276739"/>
            <a:ext cx="649294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3600" dirty="0">
                <a:ln>
                  <a:solidFill>
                    <a:srgbClr val="0000CC"/>
                  </a:solidFill>
                </a:ln>
                <a:solidFill>
                  <a:srgbClr val="FF0000"/>
                </a:solidFill>
                <a:latin typeface="Times New Roman" pitchFamily="18" charset="0"/>
              </a:rPr>
              <a:t> </a:t>
            </a:r>
            <a:r>
              <a:rPr lang="en-US" sz="3600" dirty="0" err="1">
                <a:ln>
                  <a:solidFill>
                    <a:srgbClr val="0000CC"/>
                  </a:solidFill>
                </a:ln>
                <a:solidFill>
                  <a:srgbClr val="FF0000"/>
                </a:solidFill>
                <a:latin typeface="Times New Roman" pitchFamily="18" charset="0"/>
              </a:rPr>
              <a:t>Nêu</a:t>
            </a:r>
            <a:r>
              <a:rPr lang="en-US" sz="3600" dirty="0">
                <a:ln>
                  <a:solidFill>
                    <a:srgbClr val="0000CC"/>
                  </a:solidFill>
                </a:ln>
                <a:solidFill>
                  <a:srgbClr val="FF0000"/>
                </a:solidFill>
                <a:latin typeface="Times New Roman" pitchFamily="18" charset="0"/>
              </a:rPr>
              <a:t> </a:t>
            </a:r>
            <a:r>
              <a:rPr lang="en-US" sz="3600" dirty="0" err="1">
                <a:ln>
                  <a:solidFill>
                    <a:srgbClr val="0000CC"/>
                  </a:solidFill>
                </a:ln>
                <a:solidFill>
                  <a:srgbClr val="FF0000"/>
                </a:solidFill>
                <a:latin typeface="Times New Roman" pitchFamily="18" charset="0"/>
              </a:rPr>
              <a:t>nội</a:t>
            </a:r>
            <a:r>
              <a:rPr lang="en-US" sz="3600" dirty="0">
                <a:ln>
                  <a:solidFill>
                    <a:srgbClr val="0000CC"/>
                  </a:solidFill>
                </a:ln>
                <a:solidFill>
                  <a:srgbClr val="FF0000"/>
                </a:solidFill>
                <a:latin typeface="Times New Roman" pitchFamily="18" charset="0"/>
              </a:rPr>
              <a:t> dung </a:t>
            </a:r>
            <a:r>
              <a:rPr lang="en-US" sz="3600" dirty="0" err="1">
                <a:ln>
                  <a:solidFill>
                    <a:srgbClr val="0000CC"/>
                  </a:solidFill>
                </a:ln>
                <a:solidFill>
                  <a:srgbClr val="FF0000"/>
                </a:solidFill>
                <a:latin typeface="Times New Roman" pitchFamily="18" charset="0"/>
              </a:rPr>
              <a:t>chính</a:t>
            </a:r>
            <a:r>
              <a:rPr lang="en-US" sz="3600" dirty="0">
                <a:ln>
                  <a:solidFill>
                    <a:srgbClr val="0000CC"/>
                  </a:solidFill>
                </a:ln>
                <a:solidFill>
                  <a:srgbClr val="FF0000"/>
                </a:solidFill>
                <a:latin typeface="Times New Roman" pitchFamily="18" charset="0"/>
              </a:rPr>
              <a:t> </a:t>
            </a:r>
            <a:r>
              <a:rPr lang="en-US" sz="3600" dirty="0" err="1">
                <a:ln>
                  <a:solidFill>
                    <a:srgbClr val="0000CC"/>
                  </a:solidFill>
                </a:ln>
                <a:solidFill>
                  <a:srgbClr val="FF0000"/>
                </a:solidFill>
                <a:latin typeface="Times New Roman" pitchFamily="18" charset="0"/>
              </a:rPr>
              <a:t>của</a:t>
            </a:r>
            <a:r>
              <a:rPr lang="en-US" sz="3600" dirty="0">
                <a:ln>
                  <a:solidFill>
                    <a:srgbClr val="0000CC"/>
                  </a:solidFill>
                </a:ln>
                <a:solidFill>
                  <a:srgbClr val="FF0000"/>
                </a:solidFill>
                <a:latin typeface="Times New Roman" pitchFamily="18" charset="0"/>
              </a:rPr>
              <a:t> </a:t>
            </a:r>
            <a:r>
              <a:rPr lang="en-US" sz="3600" dirty="0" err="1">
                <a:ln>
                  <a:solidFill>
                    <a:srgbClr val="0000CC"/>
                  </a:solidFill>
                </a:ln>
                <a:solidFill>
                  <a:srgbClr val="FF0000"/>
                </a:solidFill>
                <a:latin typeface="Times New Roman" pitchFamily="18" charset="0"/>
              </a:rPr>
              <a:t>đoạn</a:t>
            </a:r>
            <a:r>
              <a:rPr lang="en-US" sz="3600" dirty="0">
                <a:ln>
                  <a:solidFill>
                    <a:srgbClr val="0000CC"/>
                  </a:solidFill>
                </a:ln>
                <a:solidFill>
                  <a:srgbClr val="FF0000"/>
                </a:solidFill>
                <a:latin typeface="Times New Roman" pitchFamily="18" charset="0"/>
              </a:rPr>
              <a:t> 3</a:t>
            </a:r>
          </a:p>
        </p:txBody>
      </p:sp>
      <p:sp>
        <p:nvSpPr>
          <p:cNvPr id="43" name="Text Box 4"/>
          <p:cNvSpPr txBox="1">
            <a:spLocks noChangeArrowheads="1"/>
          </p:cNvSpPr>
          <p:nvPr/>
        </p:nvSpPr>
        <p:spPr bwMode="auto">
          <a:xfrm>
            <a:off x="419455" y="6030618"/>
            <a:ext cx="8136904" cy="646331"/>
          </a:xfrm>
          <a:prstGeom prst="rect">
            <a:avLst/>
          </a:prstGeom>
          <a:solidFill>
            <a:srgbClr val="FFFF00"/>
          </a:solidFill>
          <a:ln>
            <a:noFill/>
          </a:ln>
          <a:effectLst/>
          <a:extLst/>
        </p:spPr>
        <p:txBody>
          <a:bodyPr wrap="square">
            <a:spAutoFit/>
          </a:bodyPr>
          <a:lstStyle/>
          <a:p>
            <a:r>
              <a:rPr lang="en-US" sz="2800" dirty="0" err="1">
                <a:ln>
                  <a:solidFill>
                    <a:srgbClr val="0000CC"/>
                  </a:solidFill>
                </a:ln>
                <a:solidFill>
                  <a:srgbClr val="0000CC"/>
                </a:solidFill>
                <a:latin typeface="Times New Roman" pitchFamily="18" charset="0"/>
              </a:rPr>
              <a:t>Sự</a:t>
            </a:r>
            <a:r>
              <a:rPr lang="en-US" sz="2800" dirty="0">
                <a:ln>
                  <a:solidFill>
                    <a:srgbClr val="0000CC"/>
                  </a:solidFill>
                </a:ln>
                <a:solidFill>
                  <a:srgbClr val="0000CC"/>
                </a:solidFill>
                <a:latin typeface="Times New Roman" pitchFamily="18" charset="0"/>
              </a:rPr>
              <a:t> </a:t>
            </a:r>
            <a:r>
              <a:rPr lang="en-US" sz="2800" dirty="0" err="1">
                <a:ln>
                  <a:solidFill>
                    <a:srgbClr val="0000CC"/>
                  </a:solidFill>
                </a:ln>
                <a:solidFill>
                  <a:srgbClr val="0000CC"/>
                </a:solidFill>
                <a:latin typeface="Times New Roman" pitchFamily="18" charset="0"/>
              </a:rPr>
              <a:t>đồng</a:t>
            </a:r>
            <a:r>
              <a:rPr lang="en-US" sz="2800" dirty="0">
                <a:ln>
                  <a:solidFill>
                    <a:srgbClr val="0000CC"/>
                  </a:solidFill>
                </a:ln>
                <a:solidFill>
                  <a:srgbClr val="0000CC"/>
                </a:solidFill>
                <a:latin typeface="Times New Roman" pitchFamily="18" charset="0"/>
              </a:rPr>
              <a:t> </a:t>
            </a:r>
            <a:r>
              <a:rPr lang="en-US" sz="2800" dirty="0" err="1">
                <a:ln>
                  <a:solidFill>
                    <a:srgbClr val="0000CC"/>
                  </a:solidFill>
                </a:ln>
                <a:solidFill>
                  <a:srgbClr val="0000CC"/>
                </a:solidFill>
                <a:latin typeface="Times New Roman" pitchFamily="18" charset="0"/>
              </a:rPr>
              <a:t>cảm</a:t>
            </a:r>
            <a:r>
              <a:rPr lang="en-US" sz="2800" dirty="0">
                <a:ln>
                  <a:solidFill>
                    <a:srgbClr val="0000CC"/>
                  </a:solidFill>
                </a:ln>
                <a:solidFill>
                  <a:srgbClr val="0000CC"/>
                </a:solidFill>
                <a:latin typeface="Times New Roman" pitchFamily="18" charset="0"/>
              </a:rPr>
              <a:t> của </a:t>
            </a:r>
            <a:r>
              <a:rPr lang="en-US" sz="2800" dirty="0" err="1">
                <a:ln>
                  <a:solidFill>
                    <a:srgbClr val="0000CC"/>
                  </a:solidFill>
                </a:ln>
                <a:solidFill>
                  <a:srgbClr val="0000CC"/>
                </a:solidFill>
                <a:latin typeface="Times New Roman" pitchFamily="18" charset="0"/>
              </a:rPr>
              <a:t>ông</a:t>
            </a:r>
            <a:r>
              <a:rPr lang="en-US" sz="2800" dirty="0">
                <a:ln>
                  <a:solidFill>
                    <a:srgbClr val="0000CC"/>
                  </a:solidFill>
                </a:ln>
                <a:solidFill>
                  <a:srgbClr val="0000CC"/>
                </a:solidFill>
                <a:latin typeface="Times New Roman" pitchFamily="18" charset="0"/>
              </a:rPr>
              <a:t> </a:t>
            </a:r>
            <a:r>
              <a:rPr lang="en-US" sz="2800" dirty="0" err="1">
                <a:ln>
                  <a:solidFill>
                    <a:srgbClr val="0000CC"/>
                  </a:solidFill>
                </a:ln>
                <a:solidFill>
                  <a:srgbClr val="0000CC"/>
                </a:solidFill>
                <a:latin typeface="Times New Roman" pitchFamily="18" charset="0"/>
              </a:rPr>
              <a:t>lão</a:t>
            </a:r>
            <a:r>
              <a:rPr lang="en-US" sz="2800" dirty="0">
                <a:ln>
                  <a:solidFill>
                    <a:srgbClr val="0000CC"/>
                  </a:solidFill>
                </a:ln>
                <a:solidFill>
                  <a:srgbClr val="0000CC"/>
                </a:solidFill>
                <a:latin typeface="Times New Roman" pitchFamily="18" charset="0"/>
              </a:rPr>
              <a:t> </a:t>
            </a:r>
            <a:r>
              <a:rPr lang="en-US" sz="2800" dirty="0" err="1">
                <a:ln>
                  <a:solidFill>
                    <a:srgbClr val="0000CC"/>
                  </a:solidFill>
                </a:ln>
                <a:solidFill>
                  <a:srgbClr val="0000CC"/>
                </a:solidFill>
                <a:latin typeface="Times New Roman" pitchFamily="18" charset="0"/>
              </a:rPr>
              <a:t>ăn</a:t>
            </a:r>
            <a:r>
              <a:rPr lang="en-US" sz="2800" dirty="0">
                <a:ln>
                  <a:solidFill>
                    <a:srgbClr val="0000CC"/>
                  </a:solidFill>
                </a:ln>
                <a:solidFill>
                  <a:srgbClr val="0000CC"/>
                </a:solidFill>
                <a:latin typeface="Times New Roman" pitchFamily="18" charset="0"/>
              </a:rPr>
              <a:t> </a:t>
            </a:r>
            <a:r>
              <a:rPr lang="en-US" sz="2800" dirty="0" err="1">
                <a:ln>
                  <a:solidFill>
                    <a:srgbClr val="0000CC"/>
                  </a:solidFill>
                </a:ln>
                <a:solidFill>
                  <a:srgbClr val="0000CC"/>
                </a:solidFill>
                <a:latin typeface="Times New Roman" pitchFamily="18" charset="0"/>
              </a:rPr>
              <a:t>xin</a:t>
            </a:r>
            <a:r>
              <a:rPr lang="en-US" sz="2800" dirty="0">
                <a:ln>
                  <a:solidFill>
                    <a:srgbClr val="0000CC"/>
                  </a:solidFill>
                </a:ln>
                <a:solidFill>
                  <a:srgbClr val="0000CC"/>
                </a:solidFill>
                <a:latin typeface="Times New Roman" pitchFamily="18" charset="0"/>
              </a:rPr>
              <a:t> </a:t>
            </a:r>
            <a:r>
              <a:rPr lang="en-US" sz="2800" dirty="0" err="1">
                <a:ln>
                  <a:solidFill>
                    <a:srgbClr val="0000CC"/>
                  </a:solidFill>
                </a:ln>
                <a:solidFill>
                  <a:srgbClr val="0000CC"/>
                </a:solidFill>
                <a:latin typeface="Times New Roman" pitchFamily="18" charset="0"/>
              </a:rPr>
              <a:t>và</a:t>
            </a:r>
            <a:r>
              <a:rPr lang="en-US" sz="2800" dirty="0">
                <a:ln>
                  <a:solidFill>
                    <a:srgbClr val="0000CC"/>
                  </a:solidFill>
                </a:ln>
                <a:solidFill>
                  <a:srgbClr val="0000CC"/>
                </a:solidFill>
                <a:latin typeface="Times New Roman" pitchFamily="18" charset="0"/>
              </a:rPr>
              <a:t> </a:t>
            </a:r>
            <a:r>
              <a:rPr lang="en-US" sz="2800" dirty="0" err="1">
                <a:ln>
                  <a:solidFill>
                    <a:srgbClr val="0000CC"/>
                  </a:solidFill>
                </a:ln>
                <a:solidFill>
                  <a:srgbClr val="0000CC"/>
                </a:solidFill>
                <a:latin typeface="Times New Roman" pitchFamily="18" charset="0"/>
              </a:rPr>
              <a:t>cậu</a:t>
            </a:r>
            <a:r>
              <a:rPr lang="en-US" sz="2800" dirty="0">
                <a:ln>
                  <a:solidFill>
                    <a:srgbClr val="0000CC"/>
                  </a:solidFill>
                </a:ln>
                <a:solidFill>
                  <a:srgbClr val="0000CC"/>
                </a:solidFill>
                <a:latin typeface="Times New Roman" pitchFamily="18" charset="0"/>
              </a:rPr>
              <a:t> </a:t>
            </a:r>
            <a:r>
              <a:rPr lang="en-US" sz="2800" dirty="0" err="1">
                <a:ln>
                  <a:solidFill>
                    <a:srgbClr val="0000CC"/>
                  </a:solidFill>
                </a:ln>
                <a:solidFill>
                  <a:srgbClr val="0000CC"/>
                </a:solidFill>
                <a:latin typeface="Times New Roman" pitchFamily="18" charset="0"/>
              </a:rPr>
              <a:t>bé</a:t>
            </a:r>
            <a:r>
              <a:rPr lang="en-US" sz="3600" dirty="0">
                <a:ln>
                  <a:solidFill>
                    <a:srgbClr val="0000CC"/>
                  </a:solidFill>
                </a:ln>
                <a:solidFill>
                  <a:srgbClr val="0000CC"/>
                </a:solidFill>
                <a:latin typeface="Times New Roman" pitchFamily="18" charset="0"/>
              </a:rPr>
              <a:t>.         </a:t>
            </a:r>
            <a:r>
              <a:rPr lang="en-US" sz="2800" dirty="0">
                <a:ln>
                  <a:solidFill>
                    <a:srgbClr val="0000CC"/>
                  </a:solidFill>
                </a:ln>
                <a:solidFill>
                  <a:srgbClr val="0000CC"/>
                </a:solidFill>
                <a:latin typeface="Times New Roman" pitchFamily="18" charset="0"/>
              </a:rPr>
              <a:t>Ý 3</a:t>
            </a:r>
          </a:p>
        </p:txBody>
      </p:sp>
      <p:sp>
        <p:nvSpPr>
          <p:cNvPr id="2" name="Arrow: Right 1">
            <a:extLst>
              <a:ext uri="{FF2B5EF4-FFF2-40B4-BE49-F238E27FC236}">
                <a16:creationId xmlns:a16="http://schemas.microsoft.com/office/drawing/2014/main" xmlns="" id="{3B75C6D4-FA47-4E8B-A727-1D153A3338E7}"/>
              </a:ext>
            </a:extLst>
          </p:cNvPr>
          <p:cNvSpPr/>
          <p:nvPr/>
        </p:nvSpPr>
        <p:spPr>
          <a:xfrm>
            <a:off x="6732240" y="6285225"/>
            <a:ext cx="806622" cy="295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xmlns="" val="1360764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inVertical)">
                                      <p:cBhvr>
                                        <p:cTn id="19" dur="500"/>
                                        <p:tgtEl>
                                          <p:spTgt spid="3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22" presetClass="entr" presetSubtype="8"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par>
                                <p:cTn id="28" presetID="22" presetClass="entr" presetSubtype="8"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gtEl>
                                        <p:attrNameLst>
                                          <p:attrName>style.visibility</p:attrName>
                                        </p:attrNameLst>
                                      </p:cBhvr>
                                      <p:to>
                                        <p:strVal val="visible"/>
                                      </p:to>
                                    </p:set>
                                    <p:anim calcmode="discrete" valueType="clr">
                                      <p:cBhvr override="childStyle">
                                        <p:cTn id="35"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gtEl>
                                        <p:attrNameLst>
                                          <p:attrName>fillcolor</p:attrName>
                                        </p:attrNameLst>
                                      </p:cBhvr>
                                      <p:tavLst>
                                        <p:tav tm="0">
                                          <p:val>
                                            <p:clrVal>
                                              <a:schemeClr val="accent2"/>
                                            </p:clrVal>
                                          </p:val>
                                        </p:tav>
                                        <p:tav tm="50000">
                                          <p:val>
                                            <p:clrVal>
                                              <a:schemeClr val="hlink"/>
                                            </p:clrVal>
                                          </p:val>
                                        </p:tav>
                                      </p:tavLst>
                                    </p:anim>
                                    <p:set>
                                      <p:cBhvr>
                                        <p:cTn id="37" dur="80"/>
                                        <p:tgtEl>
                                          <p:spTgt spid="39"/>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ppt_x"/>
                                          </p:val>
                                        </p:tav>
                                        <p:tav tm="100000">
                                          <p:val>
                                            <p:strVal val="#ppt_x"/>
                                          </p:val>
                                        </p:tav>
                                      </p:tavLst>
                                    </p:anim>
                                    <p:anim calcmode="lin" valueType="num">
                                      <p:cBhvr additive="base">
                                        <p:cTn id="47" dur="500" fill="hold"/>
                                        <p:tgtEl>
                                          <p:spTgt spid="4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fill="hold"/>
                                        <p:tgtEl>
                                          <p:spTgt spid="2"/>
                                        </p:tgtEl>
                                        <p:attrNameLst>
                                          <p:attrName>ppt_x</p:attrName>
                                        </p:attrNameLst>
                                      </p:cBhvr>
                                      <p:tavLst>
                                        <p:tav tm="0">
                                          <p:val>
                                            <p:strVal val="#ppt_x"/>
                                          </p:val>
                                        </p:tav>
                                        <p:tav tm="100000">
                                          <p:val>
                                            <p:strVal val="#ppt_x"/>
                                          </p:val>
                                        </p:tav>
                                      </p:tavLst>
                                    </p:anim>
                                    <p:anim calcmode="lin" valueType="num">
                                      <p:cBhvr additive="base">
                                        <p:cTn id="5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38" grpId="0"/>
      <p:bldP spid="39" grpId="0"/>
      <p:bldP spid="42" grpId="0"/>
      <p:bldP spid="43"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075"/>
            <a:ext cx="9144000" cy="6858000"/>
          </a:xfrm>
          <a:prstGeom prst="rect">
            <a:avLst/>
          </a:prstGeom>
        </p:spPr>
      </p:pic>
      <p:sp>
        <p:nvSpPr>
          <p:cNvPr id="2" name="Hộp_Văn_Bản 5"/>
          <p:cNvSpPr txBox="1">
            <a:spLocks noChangeArrowheads="1"/>
          </p:cNvSpPr>
          <p:nvPr/>
        </p:nvSpPr>
        <p:spPr bwMode="auto">
          <a:xfrm>
            <a:off x="858586" y="118871"/>
            <a:ext cx="799288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err="1"/>
              <a:t>Nêu</a:t>
            </a:r>
            <a:r>
              <a:rPr lang="en-US" sz="3600" b="1" dirty="0"/>
              <a:t> ý </a:t>
            </a:r>
            <a:r>
              <a:rPr lang="en-US" sz="3600" b="1" dirty="0" err="1"/>
              <a:t>nghĩa</a:t>
            </a:r>
            <a:r>
              <a:rPr lang="en-US" sz="3600" b="1" dirty="0"/>
              <a:t> </a:t>
            </a:r>
            <a:r>
              <a:rPr lang="en-US" sz="3600" b="1" dirty="0" err="1"/>
              <a:t>của</a:t>
            </a:r>
            <a:r>
              <a:rPr lang="en-US" sz="3600" b="1" dirty="0"/>
              <a:t> </a:t>
            </a:r>
            <a:r>
              <a:rPr lang="en-US" sz="3600" b="1" dirty="0" err="1"/>
              <a:t>câu</a:t>
            </a:r>
            <a:r>
              <a:rPr lang="en-US" sz="3600" b="1" dirty="0"/>
              <a:t> </a:t>
            </a:r>
            <a:r>
              <a:rPr lang="en-US" sz="3600" b="1" dirty="0" err="1"/>
              <a:t>chuyện</a:t>
            </a:r>
            <a:endParaRPr lang="en-US" sz="3600" b="1" dirty="0"/>
          </a:p>
        </p:txBody>
      </p:sp>
      <p:sp>
        <p:nvSpPr>
          <p:cNvPr id="58375" name="Rectangle 7"/>
          <p:cNvSpPr>
            <a:spLocks noChangeArrowheads="1"/>
          </p:cNvSpPr>
          <p:nvPr/>
        </p:nvSpPr>
        <p:spPr bwMode="auto">
          <a:xfrm>
            <a:off x="1004849" y="149650"/>
            <a:ext cx="532859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3200" b="1" dirty="0" err="1">
                <a:solidFill>
                  <a:srgbClr val="0000CC"/>
                </a:solidFill>
              </a:rPr>
              <a:t>Nêu</a:t>
            </a:r>
            <a:r>
              <a:rPr lang="en-US" sz="3200" b="1" dirty="0">
                <a:solidFill>
                  <a:srgbClr val="0000CC"/>
                </a:solidFill>
              </a:rPr>
              <a:t> </a:t>
            </a:r>
            <a:r>
              <a:rPr lang="en-US" sz="3200" b="1" dirty="0" err="1">
                <a:solidFill>
                  <a:srgbClr val="0000CC"/>
                </a:solidFill>
              </a:rPr>
              <a:t>giọng</a:t>
            </a:r>
            <a:r>
              <a:rPr lang="en-US" sz="3200" b="1" dirty="0">
                <a:solidFill>
                  <a:srgbClr val="0000CC"/>
                </a:solidFill>
              </a:rPr>
              <a:t> </a:t>
            </a:r>
            <a:r>
              <a:rPr lang="en-US" sz="3200" b="1" dirty="0" err="1">
                <a:solidFill>
                  <a:srgbClr val="0000CC"/>
                </a:solidFill>
              </a:rPr>
              <a:t>đọc</a:t>
            </a:r>
            <a:r>
              <a:rPr lang="en-US" sz="3200" b="1" dirty="0">
                <a:solidFill>
                  <a:srgbClr val="0000CC"/>
                </a:solidFill>
              </a:rPr>
              <a:t> </a:t>
            </a:r>
            <a:r>
              <a:rPr lang="en-US" sz="3200" b="1" dirty="0" err="1">
                <a:solidFill>
                  <a:srgbClr val="0000CC"/>
                </a:solidFill>
              </a:rPr>
              <a:t>toàn</a:t>
            </a:r>
            <a:r>
              <a:rPr lang="en-US" sz="3200" b="1" dirty="0">
                <a:solidFill>
                  <a:srgbClr val="0000CC"/>
                </a:solidFill>
              </a:rPr>
              <a:t> </a:t>
            </a:r>
            <a:r>
              <a:rPr lang="en-US" sz="3200" b="1" dirty="0" err="1">
                <a:solidFill>
                  <a:srgbClr val="0000CC"/>
                </a:solidFill>
              </a:rPr>
              <a:t>bài</a:t>
            </a:r>
            <a:endParaRPr lang="en-US" sz="3200" b="1" dirty="0">
              <a:solidFill>
                <a:srgbClr val="0000CC"/>
              </a:solidFill>
            </a:endParaRPr>
          </a:p>
        </p:txBody>
      </p:sp>
      <p:sp>
        <p:nvSpPr>
          <p:cNvPr id="58376" name="Rectangle 8"/>
          <p:cNvSpPr>
            <a:spLocks noChangeArrowheads="1"/>
          </p:cNvSpPr>
          <p:nvPr/>
        </p:nvSpPr>
        <p:spPr bwMode="auto">
          <a:xfrm>
            <a:off x="858586" y="2564904"/>
            <a:ext cx="7488832"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3200" b="1" dirty="0">
                <a:solidFill>
                  <a:srgbClr val="FF0000"/>
                </a:solidFill>
              </a:rPr>
              <a:t>+ </a:t>
            </a:r>
            <a:r>
              <a:rPr lang="en-US" sz="3200" b="1" dirty="0" err="1">
                <a:solidFill>
                  <a:srgbClr val="FF0000"/>
                </a:solidFill>
              </a:rPr>
              <a:t>Giọng</a:t>
            </a:r>
            <a:r>
              <a:rPr lang="en-US" sz="3200" b="1" dirty="0">
                <a:solidFill>
                  <a:srgbClr val="FF0000"/>
                </a:solidFill>
              </a:rPr>
              <a:t>:  </a:t>
            </a:r>
            <a:r>
              <a:rPr lang="en-US" sz="3200" b="1" dirty="0" err="1">
                <a:solidFill>
                  <a:srgbClr val="FF0000"/>
                </a:solidFill>
              </a:rPr>
              <a:t>chậm</a:t>
            </a:r>
            <a:r>
              <a:rPr lang="en-US" sz="3200" b="1" dirty="0">
                <a:solidFill>
                  <a:srgbClr val="FF0000"/>
                </a:solidFill>
              </a:rPr>
              <a:t> </a:t>
            </a:r>
            <a:r>
              <a:rPr lang="en-US" sz="3200" b="1" dirty="0" err="1">
                <a:solidFill>
                  <a:srgbClr val="FF0000"/>
                </a:solidFill>
              </a:rPr>
              <a:t>rãi</a:t>
            </a:r>
            <a:r>
              <a:rPr lang="en-US" sz="3200" b="1" dirty="0">
                <a:solidFill>
                  <a:srgbClr val="FF0000"/>
                </a:solidFill>
              </a:rPr>
              <a:t>, </a:t>
            </a:r>
            <a:r>
              <a:rPr lang="en-US" sz="3200" b="1" dirty="0" err="1">
                <a:solidFill>
                  <a:srgbClr val="FF0000"/>
                </a:solidFill>
              </a:rPr>
              <a:t>nhẹ</a:t>
            </a:r>
            <a:r>
              <a:rPr lang="en-US" sz="3200" b="1" dirty="0">
                <a:solidFill>
                  <a:srgbClr val="FF0000"/>
                </a:solidFill>
              </a:rPr>
              <a:t> </a:t>
            </a:r>
            <a:r>
              <a:rPr lang="en-US" sz="3200" b="1" dirty="0" err="1">
                <a:solidFill>
                  <a:srgbClr val="FF0000"/>
                </a:solidFill>
              </a:rPr>
              <a:t>nhàng</a:t>
            </a:r>
            <a:r>
              <a:rPr lang="en-US" sz="3200" b="1" dirty="0">
                <a:solidFill>
                  <a:srgbClr val="FF0000"/>
                </a:solidFill>
              </a:rPr>
              <a:t>, </a:t>
            </a:r>
            <a:r>
              <a:rPr lang="en-US" sz="3200" b="1" dirty="0" err="1">
                <a:solidFill>
                  <a:srgbClr val="FF0000"/>
                </a:solidFill>
              </a:rPr>
              <a:t>thương</a:t>
            </a:r>
            <a:r>
              <a:rPr lang="en-US" sz="3200" b="1" dirty="0">
                <a:solidFill>
                  <a:srgbClr val="FF0000"/>
                </a:solidFill>
              </a:rPr>
              <a:t> </a:t>
            </a:r>
            <a:r>
              <a:rPr lang="en-US" sz="3200" b="1" dirty="0" err="1">
                <a:solidFill>
                  <a:srgbClr val="FF0000"/>
                </a:solidFill>
              </a:rPr>
              <a:t>cảm</a:t>
            </a:r>
            <a:r>
              <a:rPr lang="en-US" sz="3200" b="1">
                <a:solidFill>
                  <a:srgbClr val="FF0000"/>
                </a:solidFill>
              </a:rPr>
              <a:t>, ngậm</a:t>
            </a:r>
            <a:r>
              <a:rPr lang="en-US" sz="3200" b="1" dirty="0">
                <a:solidFill>
                  <a:srgbClr val="FF0000"/>
                </a:solidFill>
              </a:rPr>
              <a:t> </a:t>
            </a:r>
            <a:r>
              <a:rPr lang="en-US" sz="3200" b="1" dirty="0" err="1">
                <a:solidFill>
                  <a:srgbClr val="FF0000"/>
                </a:solidFill>
              </a:rPr>
              <a:t>ngùi</a:t>
            </a:r>
            <a:r>
              <a:rPr lang="en-US" sz="3200" b="1" dirty="0">
                <a:solidFill>
                  <a:srgbClr val="FF0000"/>
                </a:solidFill>
              </a:rPr>
              <a:t>, </a:t>
            </a:r>
            <a:r>
              <a:rPr lang="en-US" sz="3200" b="1" dirty="0" err="1">
                <a:solidFill>
                  <a:srgbClr val="FF0000"/>
                </a:solidFill>
              </a:rPr>
              <a:t>xót</a:t>
            </a:r>
            <a:r>
              <a:rPr lang="en-US" sz="3200" b="1" dirty="0">
                <a:solidFill>
                  <a:srgbClr val="FF0000"/>
                </a:solidFill>
              </a:rPr>
              <a:t> </a:t>
            </a:r>
            <a:r>
              <a:rPr lang="en-US" sz="3200" b="1" dirty="0" err="1">
                <a:solidFill>
                  <a:srgbClr val="FF0000"/>
                </a:solidFill>
              </a:rPr>
              <a:t>xa</a:t>
            </a:r>
            <a:r>
              <a:rPr lang="en-US" sz="3200" b="1" dirty="0">
                <a:solidFill>
                  <a:srgbClr val="FF0000"/>
                </a:solidFill>
              </a:rPr>
              <a:t>.</a:t>
            </a:r>
          </a:p>
          <a:p>
            <a:r>
              <a:rPr lang="en-US" sz="3200" b="1" dirty="0">
                <a:solidFill>
                  <a:srgbClr val="FF0000"/>
                </a:solidFill>
              </a:rPr>
              <a:t>+ </a:t>
            </a:r>
            <a:r>
              <a:rPr lang="en-US" sz="3200" b="1" dirty="0" err="1">
                <a:solidFill>
                  <a:srgbClr val="FF0000"/>
                </a:solidFill>
              </a:rPr>
              <a:t>Phân</a:t>
            </a:r>
            <a:r>
              <a:rPr lang="en-US" sz="3200" b="1" dirty="0">
                <a:solidFill>
                  <a:srgbClr val="FF0000"/>
                </a:solidFill>
              </a:rPr>
              <a:t> </a:t>
            </a:r>
            <a:r>
              <a:rPr lang="en-US" sz="3200" b="1" dirty="0" err="1">
                <a:solidFill>
                  <a:srgbClr val="FF0000"/>
                </a:solidFill>
              </a:rPr>
              <a:t>biệt</a:t>
            </a:r>
            <a:r>
              <a:rPr lang="en-US" sz="3200" b="1" dirty="0">
                <a:solidFill>
                  <a:srgbClr val="FF0000"/>
                </a:solidFill>
              </a:rPr>
              <a:t> </a:t>
            </a:r>
            <a:r>
              <a:rPr lang="en-US" sz="3200" b="1" dirty="0" err="1">
                <a:solidFill>
                  <a:srgbClr val="FF0000"/>
                </a:solidFill>
              </a:rPr>
              <a:t>lời</a:t>
            </a:r>
            <a:r>
              <a:rPr lang="en-US" sz="3200" b="1" dirty="0">
                <a:solidFill>
                  <a:srgbClr val="FF0000"/>
                </a:solidFill>
              </a:rPr>
              <a:t> </a:t>
            </a:r>
            <a:r>
              <a:rPr lang="en-US" sz="3200" b="1" dirty="0" err="1">
                <a:solidFill>
                  <a:srgbClr val="FF0000"/>
                </a:solidFill>
              </a:rPr>
              <a:t>nhân</a:t>
            </a:r>
            <a:r>
              <a:rPr lang="en-US" sz="3200" b="1" dirty="0">
                <a:solidFill>
                  <a:srgbClr val="FF0000"/>
                </a:solidFill>
              </a:rPr>
              <a:t> </a:t>
            </a:r>
            <a:r>
              <a:rPr lang="en-US" sz="3200" b="1" dirty="0" err="1">
                <a:solidFill>
                  <a:srgbClr val="FF0000"/>
                </a:solidFill>
              </a:rPr>
              <a:t>vật</a:t>
            </a:r>
            <a:r>
              <a:rPr lang="en-US" sz="3200" b="1" dirty="0">
                <a:solidFill>
                  <a:srgbClr val="FF0000"/>
                </a:solidFill>
              </a:rPr>
              <a:t>.</a:t>
            </a:r>
          </a:p>
          <a:p>
            <a:r>
              <a:rPr lang="en-US" sz="3200" b="1" dirty="0" err="1">
                <a:solidFill>
                  <a:srgbClr val="FF0000"/>
                </a:solidFill>
              </a:rPr>
              <a:t>Cậu</a:t>
            </a:r>
            <a:r>
              <a:rPr lang="en-US" sz="3200" b="1" dirty="0">
                <a:solidFill>
                  <a:srgbClr val="FF0000"/>
                </a:solidFill>
              </a:rPr>
              <a:t> </a:t>
            </a:r>
            <a:r>
              <a:rPr lang="en-US" sz="3200" b="1" dirty="0" err="1">
                <a:solidFill>
                  <a:srgbClr val="FF0000"/>
                </a:solidFill>
              </a:rPr>
              <a:t>bé</a:t>
            </a:r>
            <a:r>
              <a:rPr lang="en-US" sz="3200" b="1" dirty="0">
                <a:solidFill>
                  <a:srgbClr val="FF0000"/>
                </a:solidFill>
              </a:rPr>
              <a:t>: </a:t>
            </a:r>
            <a:r>
              <a:rPr lang="en-US" sz="3200" b="1" dirty="0" err="1">
                <a:solidFill>
                  <a:srgbClr val="FF0000"/>
                </a:solidFill>
              </a:rPr>
              <a:t>giọng</a:t>
            </a:r>
            <a:r>
              <a:rPr lang="en-US" sz="3200" b="1" dirty="0">
                <a:solidFill>
                  <a:srgbClr val="FF0000"/>
                </a:solidFill>
              </a:rPr>
              <a:t> </a:t>
            </a:r>
            <a:r>
              <a:rPr lang="en-US" sz="3200" b="1" dirty="0" err="1">
                <a:solidFill>
                  <a:srgbClr val="FF0000"/>
                </a:solidFill>
              </a:rPr>
              <a:t>xót</a:t>
            </a:r>
            <a:r>
              <a:rPr lang="en-US" sz="3200" b="1" dirty="0">
                <a:solidFill>
                  <a:srgbClr val="FF0000"/>
                </a:solidFill>
              </a:rPr>
              <a:t> </a:t>
            </a:r>
            <a:r>
              <a:rPr lang="en-US" sz="3200" b="1" dirty="0" err="1">
                <a:solidFill>
                  <a:srgbClr val="FF0000"/>
                </a:solidFill>
              </a:rPr>
              <a:t>thương</a:t>
            </a:r>
            <a:r>
              <a:rPr lang="en-US" sz="3200" b="1" dirty="0">
                <a:solidFill>
                  <a:srgbClr val="FF0000"/>
                </a:solidFill>
              </a:rPr>
              <a:t> </a:t>
            </a:r>
            <a:r>
              <a:rPr lang="en-US" sz="3200" b="1" dirty="0" err="1">
                <a:solidFill>
                  <a:srgbClr val="FF0000"/>
                </a:solidFill>
              </a:rPr>
              <a:t>ông</a:t>
            </a:r>
            <a:r>
              <a:rPr lang="en-US" sz="3200" b="1" dirty="0">
                <a:solidFill>
                  <a:srgbClr val="FF0000"/>
                </a:solidFill>
              </a:rPr>
              <a:t> </a:t>
            </a:r>
            <a:r>
              <a:rPr lang="en-US" sz="3200" b="1" dirty="0" err="1">
                <a:solidFill>
                  <a:srgbClr val="FF0000"/>
                </a:solidFill>
              </a:rPr>
              <a:t>lão</a:t>
            </a:r>
            <a:r>
              <a:rPr lang="en-US" sz="3200" b="1" dirty="0">
                <a:solidFill>
                  <a:srgbClr val="FF0000"/>
                </a:solidFill>
              </a:rPr>
              <a:t>. </a:t>
            </a:r>
          </a:p>
          <a:p>
            <a:r>
              <a:rPr lang="en-US" sz="3200" b="1" dirty="0" err="1">
                <a:solidFill>
                  <a:srgbClr val="FF0000"/>
                </a:solidFill>
              </a:rPr>
              <a:t>Ông</a:t>
            </a:r>
            <a:r>
              <a:rPr lang="en-US" sz="3200" b="1" dirty="0">
                <a:solidFill>
                  <a:srgbClr val="FF0000"/>
                </a:solidFill>
              </a:rPr>
              <a:t> </a:t>
            </a:r>
            <a:r>
              <a:rPr lang="en-US" sz="3200" b="1" dirty="0" err="1">
                <a:solidFill>
                  <a:srgbClr val="FF0000"/>
                </a:solidFill>
              </a:rPr>
              <a:t>lão</a:t>
            </a:r>
            <a:r>
              <a:rPr lang="en-US" sz="3200" b="1" dirty="0">
                <a:solidFill>
                  <a:srgbClr val="FF0000"/>
                </a:solidFill>
              </a:rPr>
              <a:t>: </a:t>
            </a:r>
            <a:r>
              <a:rPr lang="en-US" sz="3200" b="1" dirty="0" err="1">
                <a:solidFill>
                  <a:srgbClr val="FF0000"/>
                </a:solidFill>
              </a:rPr>
              <a:t>thể</a:t>
            </a:r>
            <a:r>
              <a:rPr lang="en-US" sz="3200" b="1" dirty="0">
                <a:solidFill>
                  <a:srgbClr val="FF0000"/>
                </a:solidFill>
              </a:rPr>
              <a:t> </a:t>
            </a:r>
            <a:r>
              <a:rPr lang="en-US" sz="3200" b="1" dirty="0" err="1">
                <a:solidFill>
                  <a:srgbClr val="FF0000"/>
                </a:solidFill>
              </a:rPr>
              <a:t>hiện</a:t>
            </a:r>
            <a:r>
              <a:rPr lang="en-US" sz="3200" b="1" dirty="0">
                <a:solidFill>
                  <a:srgbClr val="FF0000"/>
                </a:solidFill>
              </a:rPr>
              <a:t> </a:t>
            </a:r>
            <a:r>
              <a:rPr lang="en-US" sz="3200" b="1" dirty="0" err="1">
                <a:solidFill>
                  <a:srgbClr val="FF0000"/>
                </a:solidFill>
              </a:rPr>
              <a:t>sự</a:t>
            </a:r>
            <a:r>
              <a:rPr lang="en-US" sz="3200" b="1" dirty="0">
                <a:solidFill>
                  <a:srgbClr val="FF0000"/>
                </a:solidFill>
              </a:rPr>
              <a:t> </a:t>
            </a:r>
            <a:r>
              <a:rPr lang="en-US" sz="3200" b="1" dirty="0" err="1">
                <a:solidFill>
                  <a:srgbClr val="FF0000"/>
                </a:solidFill>
              </a:rPr>
              <a:t>xúc</a:t>
            </a:r>
            <a:r>
              <a:rPr lang="en-US" sz="3200" b="1" dirty="0">
                <a:solidFill>
                  <a:srgbClr val="FF0000"/>
                </a:solidFill>
              </a:rPr>
              <a:t> </a:t>
            </a:r>
            <a:r>
              <a:rPr lang="en-US" sz="3200" b="1" dirty="0" err="1">
                <a:solidFill>
                  <a:srgbClr val="FF0000"/>
                </a:solidFill>
              </a:rPr>
              <a:t>động</a:t>
            </a:r>
            <a:r>
              <a:rPr lang="en-US" sz="3200" b="1" dirty="0">
                <a:solidFill>
                  <a:srgbClr val="FF0000"/>
                </a:solidFill>
              </a:rPr>
              <a:t>.</a:t>
            </a:r>
          </a:p>
          <a:p>
            <a:endParaRPr lang="en-US" sz="3200" b="1" dirty="0">
              <a:solidFill>
                <a:srgbClr val="FF0000"/>
              </a:solidFill>
            </a:endParaRPr>
          </a:p>
        </p:txBody>
      </p:sp>
      <p:sp>
        <p:nvSpPr>
          <p:cNvPr id="8" name="Text Box 6"/>
          <p:cNvSpPr txBox="1">
            <a:spLocks noChangeArrowheads="1"/>
          </p:cNvSpPr>
          <p:nvPr/>
        </p:nvSpPr>
        <p:spPr bwMode="auto">
          <a:xfrm>
            <a:off x="544045" y="811443"/>
            <a:ext cx="8307429" cy="1569660"/>
          </a:xfrm>
          <a:prstGeom prst="rect">
            <a:avLst/>
          </a:prstGeom>
          <a:solidFill>
            <a:srgbClr val="FFFF00"/>
          </a:solidFill>
          <a:ln>
            <a:noFill/>
          </a:ln>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200" b="1" dirty="0">
                <a:solidFill>
                  <a:srgbClr val="990000"/>
                </a:solidFill>
                <a:latin typeface="Times New Roman" panose="02020603050405020304" pitchFamily="18" charset="0"/>
                <a:cs typeface="Times New Roman" panose="02020603050405020304" pitchFamily="18" charset="0"/>
              </a:rPr>
              <a:t>Ý </a:t>
            </a:r>
            <a:r>
              <a:rPr lang="en-US" altLang="en-US" sz="3200" b="1" dirty="0" err="1">
                <a:solidFill>
                  <a:srgbClr val="990000"/>
                </a:solidFill>
                <a:latin typeface="Times New Roman" panose="02020603050405020304" pitchFamily="18" charset="0"/>
                <a:cs typeface="Times New Roman" panose="02020603050405020304" pitchFamily="18" charset="0"/>
              </a:rPr>
              <a:t>nghĩa</a:t>
            </a:r>
            <a:r>
              <a:rPr lang="en-US" altLang="en-US" sz="3200" b="1" dirty="0">
                <a:solidFill>
                  <a:srgbClr val="990000"/>
                </a:solidFill>
                <a:latin typeface="Times New Roman" panose="02020603050405020304" pitchFamily="18" charset="0"/>
                <a:cs typeface="Times New Roman" panose="02020603050405020304" pitchFamily="18" charset="0"/>
              </a:rPr>
              <a: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ngợi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cậu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bé</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tấm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lòng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nhân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hậu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biết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đồng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cảm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thương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xót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trước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nỗi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bất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hạnh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của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ông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lão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ăn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xin</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22" presetClass="exit" presetSubtype="4" fill="hold" grpId="1" nodeType="withEffect">
                                  <p:stCondLst>
                                    <p:cond delay="0"/>
                                  </p:stCondLst>
                                  <p:childTnLst>
                                    <p:animEffect transition="out" filter="wipe(down)">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8375"/>
                                        </p:tgtEl>
                                        <p:attrNameLst>
                                          <p:attrName>style.visibility</p:attrName>
                                        </p:attrNameLst>
                                      </p:cBhvr>
                                      <p:to>
                                        <p:strVal val="visible"/>
                                      </p:to>
                                    </p:set>
                                    <p:animEffect transition="in" filter="barn(inVertical)">
                                      <p:cBhvr>
                                        <p:cTn id="20" dur="500"/>
                                        <p:tgtEl>
                                          <p:spTgt spid="5837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grpId="1" nodeType="clickEffect">
                                  <p:stCondLst>
                                    <p:cond delay="0"/>
                                  </p:stCondLst>
                                  <p:childTnLst>
                                    <p:animEffect transition="out" filter="wipe(down)">
                                      <p:cBhvr>
                                        <p:cTn id="24" dur="500"/>
                                        <p:tgtEl>
                                          <p:spTgt spid="58375"/>
                                        </p:tgtEl>
                                      </p:cBhvr>
                                    </p:animEffect>
                                    <p:set>
                                      <p:cBhvr>
                                        <p:cTn id="25" dur="1" fill="hold">
                                          <p:stCondLst>
                                            <p:cond delay="499"/>
                                          </p:stCondLst>
                                        </p:cTn>
                                        <p:tgtEl>
                                          <p:spTgt spid="58375"/>
                                        </p:tgtEl>
                                        <p:attrNameLst>
                                          <p:attrName>style.visibility</p:attrName>
                                        </p:attrNameLst>
                                      </p:cBhvr>
                                      <p:to>
                                        <p:strVal val="hidden"/>
                                      </p:to>
                                    </p:set>
                                  </p:childTnLst>
                                </p:cTn>
                              </p:par>
                              <p:par>
                                <p:cTn id="26" presetID="4" presetClass="entr" presetSubtype="16" fill="hold" grpId="0" nodeType="withEffect">
                                  <p:stCondLst>
                                    <p:cond delay="0"/>
                                  </p:stCondLst>
                                  <p:childTnLst>
                                    <p:set>
                                      <p:cBhvr>
                                        <p:cTn id="27" dur="1" fill="hold">
                                          <p:stCondLst>
                                            <p:cond delay="0"/>
                                          </p:stCondLst>
                                        </p:cTn>
                                        <p:tgtEl>
                                          <p:spTgt spid="58376"/>
                                        </p:tgtEl>
                                        <p:attrNameLst>
                                          <p:attrName>style.visibility</p:attrName>
                                        </p:attrNameLst>
                                      </p:cBhvr>
                                      <p:to>
                                        <p:strVal val="visible"/>
                                      </p:to>
                                    </p:set>
                                    <p:animEffect transition="in" filter="box(in)">
                                      <p:cBhvr>
                                        <p:cTn id="28" dur="500"/>
                                        <p:tgtEl>
                                          <p:spTgt spid="58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8375" grpId="0"/>
      <p:bldP spid="58375" grpId="1"/>
      <p:bldP spid="58376"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B508EB09-13F4-47B9-8198-E74780E48160}"/>
              </a:ext>
            </a:extLst>
          </p:cNvPr>
          <p:cNvSpPr txBox="1">
            <a:spLocks/>
          </p:cNvSpPr>
          <p:nvPr/>
        </p:nvSpPr>
        <p:spPr>
          <a:xfrm>
            <a:off x="2228850" y="0"/>
            <a:ext cx="5572125"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Arial"/>
                <a:ea typeface="+mj-ea"/>
                <a:cs typeface="Arial"/>
              </a:rPr>
              <a:t>YÊU CẦU CẦN ĐẠT</a:t>
            </a:r>
          </a:p>
        </p:txBody>
      </p:sp>
      <p:grpSp>
        <p:nvGrpSpPr>
          <p:cNvPr id="6" name="Group 13">
            <a:extLst>
              <a:ext uri="{FF2B5EF4-FFF2-40B4-BE49-F238E27FC236}">
                <a16:creationId xmlns:a16="http://schemas.microsoft.com/office/drawing/2014/main" xmlns="" id="{8D25BD0D-2741-4DD6-82FA-9ADFD0AFEECB}"/>
              </a:ext>
            </a:extLst>
          </p:cNvPr>
          <p:cNvGrpSpPr>
            <a:grpSpLocks/>
          </p:cNvGrpSpPr>
          <p:nvPr/>
        </p:nvGrpSpPr>
        <p:grpSpPr bwMode="auto">
          <a:xfrm>
            <a:off x="1060482" y="836713"/>
            <a:ext cx="7545356" cy="1373879"/>
            <a:chOff x="1292225" y="1295400"/>
            <a:chExt cx="2822575" cy="1498600"/>
          </a:xfrm>
        </p:grpSpPr>
        <p:sp>
          <p:nvSpPr>
            <p:cNvPr id="7" name="Rectangle 6">
              <a:extLst>
                <a:ext uri="{FF2B5EF4-FFF2-40B4-BE49-F238E27FC236}">
                  <a16:creationId xmlns:a16="http://schemas.microsoft.com/office/drawing/2014/main" xmlns="" id="{29D5E56D-A0FE-4017-8B4C-C5BD42B0BDF1}"/>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8" name="Rectangle 7">
              <a:extLst>
                <a:ext uri="{FF2B5EF4-FFF2-40B4-BE49-F238E27FC236}">
                  <a16:creationId xmlns:a16="http://schemas.microsoft.com/office/drawing/2014/main" xmlns="" id="{76D95918-8484-445B-B38E-DE18541196B8}"/>
                </a:ext>
              </a:extLst>
            </p:cNvPr>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9" name="Straight Connector 8">
              <a:extLst>
                <a:ext uri="{FF2B5EF4-FFF2-40B4-BE49-F238E27FC236}">
                  <a16:creationId xmlns:a16="http://schemas.microsoft.com/office/drawing/2014/main" xmlns="" id="{611F78A6-5CD7-46D3-B681-A9E7974FBB57}"/>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Group 13">
            <a:extLst>
              <a:ext uri="{FF2B5EF4-FFF2-40B4-BE49-F238E27FC236}">
                <a16:creationId xmlns:a16="http://schemas.microsoft.com/office/drawing/2014/main" xmlns="" id="{F8646A90-4C72-4A82-82DA-248C6056DB71}"/>
              </a:ext>
            </a:extLst>
          </p:cNvPr>
          <p:cNvGrpSpPr>
            <a:grpSpLocks/>
          </p:cNvGrpSpPr>
          <p:nvPr/>
        </p:nvGrpSpPr>
        <p:grpSpPr bwMode="auto">
          <a:xfrm>
            <a:off x="1053965" y="3960892"/>
            <a:ext cx="7551873" cy="1423780"/>
            <a:chOff x="1292225" y="1295400"/>
            <a:chExt cx="2822575" cy="1498600"/>
          </a:xfrm>
        </p:grpSpPr>
        <p:sp>
          <p:nvSpPr>
            <p:cNvPr id="11" name="Rectangle 10">
              <a:extLst>
                <a:ext uri="{FF2B5EF4-FFF2-40B4-BE49-F238E27FC236}">
                  <a16:creationId xmlns:a16="http://schemas.microsoft.com/office/drawing/2014/main" xmlns="" id="{DBA61D8E-C9E5-41AC-889F-714EC73E56C5}"/>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12" name="Rectangle 11">
              <a:extLst>
                <a:ext uri="{FF2B5EF4-FFF2-40B4-BE49-F238E27FC236}">
                  <a16:creationId xmlns:a16="http://schemas.microsoft.com/office/drawing/2014/main" xmlns="" id="{653CEC80-4F3B-4089-9E1D-ED937545F82F}"/>
                </a:ext>
              </a:extLst>
            </p:cNvPr>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cxnSp>
          <p:nvCxnSpPr>
            <p:cNvPr id="13" name="Straight Connector 12">
              <a:extLst>
                <a:ext uri="{FF2B5EF4-FFF2-40B4-BE49-F238E27FC236}">
                  <a16:creationId xmlns:a16="http://schemas.microsoft.com/office/drawing/2014/main" xmlns="" id="{0D0DF408-A8A1-4CB9-8C0B-5C4591D58393}"/>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4" name="Freeform 10">
            <a:extLst>
              <a:ext uri="{FF2B5EF4-FFF2-40B4-BE49-F238E27FC236}">
                <a16:creationId xmlns:a16="http://schemas.microsoft.com/office/drawing/2014/main" xmlns="" id="{394B4B89-87CC-4D56-8669-4B3C3F5778D9}"/>
              </a:ext>
            </a:extLst>
          </p:cNvPr>
          <p:cNvSpPr/>
          <p:nvPr/>
        </p:nvSpPr>
        <p:spPr>
          <a:xfrm>
            <a:off x="1369632" y="1330068"/>
            <a:ext cx="681787"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16" name="Rectangle 15">
            <a:extLst>
              <a:ext uri="{FF2B5EF4-FFF2-40B4-BE49-F238E27FC236}">
                <a16:creationId xmlns:a16="http://schemas.microsoft.com/office/drawing/2014/main" xmlns="" id="{FF367173-2700-4BA1-8344-56670C9545E4}"/>
              </a:ext>
            </a:extLst>
          </p:cNvPr>
          <p:cNvSpPr/>
          <p:nvPr/>
        </p:nvSpPr>
        <p:spPr>
          <a:xfrm>
            <a:off x="2134206" y="1368059"/>
            <a:ext cx="613608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Đọc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đúng</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các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tiếng</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từ</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khó</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hoặc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dễ</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lẫn</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a:t>
            </a:r>
          </a:p>
        </p:txBody>
      </p:sp>
      <p:sp>
        <p:nvSpPr>
          <p:cNvPr id="17" name="Rectangle 16">
            <a:extLst>
              <a:ext uri="{FF2B5EF4-FFF2-40B4-BE49-F238E27FC236}">
                <a16:creationId xmlns:a16="http://schemas.microsoft.com/office/drawing/2014/main" xmlns="" id="{035323FF-679F-4A0D-A0B7-CB09BC0CF0BD}"/>
              </a:ext>
            </a:extLst>
          </p:cNvPr>
          <p:cNvSpPr/>
          <p:nvPr/>
        </p:nvSpPr>
        <p:spPr>
          <a:xfrm>
            <a:off x="2072733" y="4301788"/>
            <a:ext cx="626014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Đọc</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trôi</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chảy</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toàn</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bài</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ngắt</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nghỉ</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đúng</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đọc</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diễn</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cảm</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và</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phâ</a:t>
            </a:r>
            <a:r>
              <a:rPr lang="en-US" sz="2400" b="1" dirty="0">
                <a:solidFill>
                  <a:schemeClr val="accent2">
                    <a:lumMod val="75000"/>
                  </a:schemeClr>
                </a:solidFill>
                <a:latin typeface="Calibri"/>
              </a:rPr>
              <a:t>n </a:t>
            </a:r>
            <a:r>
              <a:rPr lang="en-US" sz="2400" b="1" dirty="0" err="1">
                <a:solidFill>
                  <a:schemeClr val="accent2">
                    <a:lumMod val="75000"/>
                  </a:schemeClr>
                </a:solidFill>
                <a:latin typeface="Calibri"/>
              </a:rPr>
              <a:t>biệt</a:t>
            </a:r>
            <a:r>
              <a:rPr lang="en-US" sz="2400" b="1" dirty="0">
                <a:solidFill>
                  <a:schemeClr val="accent2">
                    <a:lumMod val="75000"/>
                  </a:schemeClr>
                </a:solidFill>
                <a:latin typeface="Calibri"/>
              </a:rPr>
              <a:t> đ</a:t>
            </a:r>
            <a:r>
              <a:rPr lang="vi-VN" sz="2400" b="1" dirty="0">
                <a:solidFill>
                  <a:schemeClr val="accent2">
                    <a:lumMod val="75000"/>
                  </a:schemeClr>
                </a:solidFill>
                <a:latin typeface="Calibri"/>
              </a:rPr>
              <a:t>ược lời nói nhân vật.</a:t>
            </a:r>
            <a:endParaRPr kumimoji="0" lang="en-US" sz="2400" b="1" i="0" u="none" strike="noStrike" kern="1200" cap="none" spc="0" normalizeH="0" baseline="0" noProof="0" dirty="0">
              <a:ln>
                <a:noFill/>
              </a:ln>
              <a:solidFill>
                <a:schemeClr val="accent2">
                  <a:lumMod val="75000"/>
                </a:schemeClr>
              </a:solidFill>
              <a:effectLst/>
              <a:uLnTx/>
              <a:uFillTx/>
              <a:latin typeface="Calibri"/>
            </a:endParaRPr>
          </a:p>
        </p:txBody>
      </p:sp>
      <p:grpSp>
        <p:nvGrpSpPr>
          <p:cNvPr id="18" name="Group 13">
            <a:extLst>
              <a:ext uri="{FF2B5EF4-FFF2-40B4-BE49-F238E27FC236}">
                <a16:creationId xmlns:a16="http://schemas.microsoft.com/office/drawing/2014/main" xmlns="" id="{1DEA11EA-537D-440C-929B-C98BA18E83A5}"/>
              </a:ext>
            </a:extLst>
          </p:cNvPr>
          <p:cNvGrpSpPr>
            <a:grpSpLocks/>
          </p:cNvGrpSpPr>
          <p:nvPr/>
        </p:nvGrpSpPr>
        <p:grpSpPr bwMode="auto">
          <a:xfrm>
            <a:off x="1046782" y="2307399"/>
            <a:ext cx="7552540" cy="1469804"/>
            <a:chOff x="1292225" y="1277608"/>
            <a:chExt cx="2822824" cy="1879741"/>
          </a:xfrm>
        </p:grpSpPr>
        <p:sp>
          <p:nvSpPr>
            <p:cNvPr id="19" name="Rectangle 18">
              <a:extLst>
                <a:ext uri="{FF2B5EF4-FFF2-40B4-BE49-F238E27FC236}">
                  <a16:creationId xmlns:a16="http://schemas.microsoft.com/office/drawing/2014/main" xmlns="" id="{DC908EAF-6B60-406B-AFE8-FD2418DE8B7C}"/>
                </a:ext>
              </a:extLst>
            </p:cNvPr>
            <p:cNvSpPr/>
            <p:nvPr/>
          </p:nvSpPr>
          <p:spPr>
            <a:xfrm>
              <a:off x="1292474" y="1658749"/>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20" name="Rectangle 19">
              <a:extLst>
                <a:ext uri="{FF2B5EF4-FFF2-40B4-BE49-F238E27FC236}">
                  <a16:creationId xmlns:a16="http://schemas.microsoft.com/office/drawing/2014/main" xmlns="" id="{939C6362-69E0-4395-88B4-609D97BBD05C}"/>
                </a:ext>
              </a:extLst>
            </p:cNvPr>
            <p:cNvSpPr/>
            <p:nvPr/>
          </p:nvSpPr>
          <p:spPr>
            <a:xfrm>
              <a:off x="1292225" y="1277608"/>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21" name="Straight Connector 20">
              <a:extLst>
                <a:ext uri="{FF2B5EF4-FFF2-40B4-BE49-F238E27FC236}">
                  <a16:creationId xmlns:a16="http://schemas.microsoft.com/office/drawing/2014/main" xmlns="" id="{0411FAE0-7F79-45EC-A323-B613AF6BB548}"/>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xmlns="" id="{9D6A09E2-DC38-4020-B945-319ECD69D7B4}"/>
              </a:ext>
            </a:extLst>
          </p:cNvPr>
          <p:cNvSpPr/>
          <p:nvPr/>
        </p:nvSpPr>
        <p:spPr>
          <a:xfrm>
            <a:off x="1990374" y="3011042"/>
            <a:ext cx="619042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Hiểu</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các</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từ</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khó</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và</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nội</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dung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bài</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tập</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đọc</a:t>
            </a:r>
            <a:r>
              <a:rPr lang="en-US" sz="2400" b="1" dirty="0">
                <a:solidFill>
                  <a:srgbClr val="A3CEB8"/>
                </a:solidFill>
                <a:latin typeface="Calibri"/>
              </a:rPr>
              <a:t>.</a:t>
            </a:r>
            <a:endParaRPr kumimoji="0" lang="en-US" sz="2400" b="1" i="0" u="none" strike="noStrike" kern="1200" cap="none" spc="0" normalizeH="0" baseline="0" noProof="0" dirty="0">
              <a:ln>
                <a:noFill/>
              </a:ln>
              <a:solidFill>
                <a:srgbClr val="A3CEB8"/>
              </a:solidFill>
              <a:effectLst/>
              <a:uLnTx/>
              <a:uFillTx/>
              <a:latin typeface="Calibri"/>
              <a:ea typeface="+mn-ea"/>
              <a:cs typeface="Arial" charset="0"/>
            </a:endParaRPr>
          </a:p>
        </p:txBody>
      </p:sp>
      <p:grpSp>
        <p:nvGrpSpPr>
          <p:cNvPr id="23" name="Group 13">
            <a:extLst>
              <a:ext uri="{FF2B5EF4-FFF2-40B4-BE49-F238E27FC236}">
                <a16:creationId xmlns:a16="http://schemas.microsoft.com/office/drawing/2014/main" xmlns="" id="{7D718951-166C-4919-9BC5-F1D6FC8C4FFB}"/>
              </a:ext>
            </a:extLst>
          </p:cNvPr>
          <p:cNvGrpSpPr>
            <a:grpSpLocks/>
          </p:cNvGrpSpPr>
          <p:nvPr/>
        </p:nvGrpSpPr>
        <p:grpSpPr bwMode="auto">
          <a:xfrm>
            <a:off x="1053965" y="5563879"/>
            <a:ext cx="7545357" cy="1171783"/>
            <a:chOff x="1292225" y="1295400"/>
            <a:chExt cx="2822575" cy="1498600"/>
          </a:xfrm>
        </p:grpSpPr>
        <p:sp>
          <p:nvSpPr>
            <p:cNvPr id="24" name="Rectangle 23">
              <a:extLst>
                <a:ext uri="{FF2B5EF4-FFF2-40B4-BE49-F238E27FC236}">
                  <a16:creationId xmlns:a16="http://schemas.microsoft.com/office/drawing/2014/main" xmlns="" id="{85FD0DF9-A4A9-44F5-A708-594ECB0F9A3E}"/>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Arial"/>
                <a:ea typeface="+mn-ea"/>
                <a:cs typeface="Arial"/>
              </a:endParaRPr>
            </a:p>
          </p:txBody>
        </p:sp>
        <p:sp>
          <p:nvSpPr>
            <p:cNvPr id="25" name="Rectangle 24">
              <a:extLst>
                <a:ext uri="{FF2B5EF4-FFF2-40B4-BE49-F238E27FC236}">
                  <a16:creationId xmlns:a16="http://schemas.microsoft.com/office/drawing/2014/main" xmlns="" id="{8F6FDE7B-925E-428F-8728-F15B52B9A907}"/>
                </a:ext>
              </a:extLst>
            </p:cNvPr>
            <p:cNvSpPr/>
            <p:nvPr/>
          </p:nvSpPr>
          <p:spPr>
            <a:xfrm>
              <a:off x="1292225" y="1295400"/>
              <a:ext cx="2822575" cy="381000"/>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26" name="Straight Connector 25">
              <a:extLst>
                <a:ext uri="{FF2B5EF4-FFF2-40B4-BE49-F238E27FC236}">
                  <a16:creationId xmlns:a16="http://schemas.microsoft.com/office/drawing/2014/main" xmlns="" id="{F1A8E0F9-7C24-425D-9500-800930827867}"/>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xmlns="" id="{1EC75B53-102B-48F8-A221-95FCB894B8B8}"/>
              </a:ext>
            </a:extLst>
          </p:cNvPr>
          <p:cNvSpPr/>
          <p:nvPr/>
        </p:nvSpPr>
        <p:spPr>
          <a:xfrm>
            <a:off x="1979762" y="5806452"/>
            <a:ext cx="6809466" cy="80021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HS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biết</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đồng</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cảm</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th</a:t>
            </a:r>
            <a:r>
              <a:rPr kumimoji="0" lang="vi-VN" sz="2300" b="1" i="0" u="none" strike="noStrike" kern="1200" cap="none" spc="0" normalizeH="0" baseline="0" noProof="0" dirty="0">
                <a:ln>
                  <a:noFill/>
                </a:ln>
                <a:solidFill>
                  <a:srgbClr val="FF0066"/>
                </a:solidFill>
                <a:effectLst/>
                <a:uLnTx/>
                <a:uFillTx/>
                <a:latin typeface="Arial" charset="0"/>
                <a:ea typeface="+mn-ea"/>
                <a:cs typeface="Arial" charset="0"/>
              </a:rPr>
              <a:t>ư</a:t>
            </a:r>
            <a:r>
              <a:rPr lang="vi-VN" sz="2300" b="1" dirty="0">
                <a:solidFill>
                  <a:srgbClr val="FF0066"/>
                </a:solidFill>
              </a:rPr>
              <a:t>ơng xót trước những hoàn cảnh bất hạnh.</a:t>
            </a:r>
            <a:endParaRPr kumimoji="0" lang="en-US" sz="2300" b="1" i="0" u="none" strike="noStrike" kern="1200" cap="none" spc="0" normalizeH="0" baseline="0" noProof="0" dirty="0">
              <a:ln>
                <a:noFill/>
              </a:ln>
              <a:solidFill>
                <a:srgbClr val="FF0066"/>
              </a:solidFill>
              <a:effectLst/>
              <a:uLnTx/>
              <a:uFillTx/>
              <a:latin typeface="Arial" charset="0"/>
              <a:ea typeface="+mn-ea"/>
              <a:cs typeface="Arial" charset="0"/>
            </a:endParaRPr>
          </a:p>
        </p:txBody>
      </p:sp>
      <p:sp>
        <p:nvSpPr>
          <p:cNvPr id="28" name="Right Arrow 26">
            <a:hlinkClick r:id="rId2" action="ppaction://hlinksldjump"/>
            <a:extLst>
              <a:ext uri="{FF2B5EF4-FFF2-40B4-BE49-F238E27FC236}">
                <a16:creationId xmlns:a16="http://schemas.microsoft.com/office/drawing/2014/main" xmlns="" id="{A9DE3059-EAEF-4701-ACCF-FA25DE9251AC}"/>
              </a:ext>
            </a:extLst>
          </p:cNvPr>
          <p:cNvSpPr/>
          <p:nvPr/>
        </p:nvSpPr>
        <p:spPr>
          <a:xfrm>
            <a:off x="9286875" y="6164826"/>
            <a:ext cx="433388" cy="453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9" name="Freeform 11">
            <a:extLst>
              <a:ext uri="{FF2B5EF4-FFF2-40B4-BE49-F238E27FC236}">
                <a16:creationId xmlns:a16="http://schemas.microsoft.com/office/drawing/2014/main" xmlns="" id="{8DEEE373-A299-4667-9B7D-9FA399C04240}"/>
              </a:ext>
            </a:extLst>
          </p:cNvPr>
          <p:cNvSpPr/>
          <p:nvPr/>
        </p:nvSpPr>
        <p:spPr>
          <a:xfrm>
            <a:off x="1395407" y="2859928"/>
            <a:ext cx="620742"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30" name="Freeform 11">
            <a:extLst>
              <a:ext uri="{FF2B5EF4-FFF2-40B4-BE49-F238E27FC236}">
                <a16:creationId xmlns:a16="http://schemas.microsoft.com/office/drawing/2014/main" xmlns="" id="{3388AAED-F09C-48FF-9F6A-545CF66E44FB}"/>
              </a:ext>
            </a:extLst>
          </p:cNvPr>
          <p:cNvSpPr/>
          <p:nvPr/>
        </p:nvSpPr>
        <p:spPr>
          <a:xfrm>
            <a:off x="1369632" y="1262615"/>
            <a:ext cx="620742"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2D050"/>
              </a:solidFill>
              <a:effectLst/>
              <a:uLnTx/>
              <a:uFillTx/>
              <a:latin typeface="Arial"/>
              <a:ea typeface="+mn-ea"/>
              <a:cs typeface="Arial"/>
            </a:endParaRPr>
          </a:p>
        </p:txBody>
      </p:sp>
    </p:spTree>
    <p:extLst>
      <p:ext uri="{BB962C8B-B14F-4D97-AF65-F5344CB8AC3E}">
        <p14:creationId xmlns:p14="http://schemas.microsoft.com/office/powerpoint/2010/main" xmlns="" val="39794437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muar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5299" name="WordArt 3"/>
          <p:cNvSpPr>
            <a:spLocks noChangeArrowheads="1" noChangeShapeType="1" noTextEdit="1"/>
          </p:cNvSpPr>
          <p:nvPr/>
        </p:nvSpPr>
        <p:spPr bwMode="auto">
          <a:xfrm>
            <a:off x="2438400" y="2209800"/>
            <a:ext cx="4572000" cy="1665288"/>
          </a:xfrm>
          <a:prstGeom prst="rect">
            <a:avLst/>
          </a:prstGeom>
        </p:spPr>
        <p:txBody>
          <a:bodyPr wrap="none" fromWordArt="1">
            <a:prstTxWarp prst="textPlain">
              <a:avLst>
                <a:gd name="adj" fmla="val 50000"/>
              </a:avLst>
            </a:prstTxWarp>
          </a:bodyPr>
          <a:lstStyle/>
          <a:p>
            <a:pPr algn="ctr"/>
            <a:r>
              <a:rPr lang="vi-VN" sz="3600" b="1" kern="10" dirty="0">
                <a:ln w="12700">
                  <a:solidFill>
                    <a:srgbClr val="FF0000"/>
                  </a:solidFill>
                  <a:round/>
                  <a:headEnd/>
                  <a:tailEnd/>
                </a:ln>
                <a:solidFill>
                  <a:srgbClr val="0000CC"/>
                </a:solidFill>
                <a:effectLst>
                  <a:outerShdw dist="45791" dir="2021404" algn="ctr" rotWithShape="0">
                    <a:srgbClr val="808080">
                      <a:alpha val="80000"/>
                    </a:srgbClr>
                  </a:outerShdw>
                </a:effectLst>
                <a:latin typeface="Arial"/>
                <a:cs typeface="Arial"/>
              </a:rPr>
              <a:t>Đọc diễn cảm</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438"/>
            <a:ext cx="9144000" cy="7056784"/>
          </a:xfrm>
          <a:prstGeom prst="rect">
            <a:avLst/>
          </a:prstGeom>
        </p:spPr>
      </p:pic>
      <p:sp>
        <p:nvSpPr>
          <p:cNvPr id="4" name="Text Box 6"/>
          <p:cNvSpPr txBox="1">
            <a:spLocks noChangeArrowheads="1"/>
          </p:cNvSpPr>
          <p:nvPr/>
        </p:nvSpPr>
        <p:spPr bwMode="auto">
          <a:xfrm>
            <a:off x="60434" y="1376262"/>
            <a:ext cx="9067800" cy="4391025"/>
          </a:xfrm>
          <a:prstGeom prst="rect">
            <a:avLst/>
          </a:prstGeom>
          <a:noFill/>
          <a:ln w="28575" cap="sq" algn="ctr">
            <a:solidFill>
              <a:schemeClr val="bg1"/>
            </a:solidFill>
            <a:miter lim="800000"/>
            <a:headEnd type="none" w="sm" len="sm"/>
            <a:tailEnd type="none" w="sm" len="sm"/>
          </a:ln>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0"/>
              </a:spcBef>
              <a:buClrTx/>
              <a:buSzTx/>
              <a:buFontTx/>
              <a:buNone/>
            </a:pP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chẳng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làm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thế</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nào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nắm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chặt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bàn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run </a:t>
            </a:r>
            <a:r>
              <a:rPr lang="en-US" altLang="en-US" sz="2800" b="1" dirty="0" err="1">
                <a:solidFill>
                  <a:srgbClr val="0000FF"/>
                </a:solidFill>
                <a:latin typeface="Times New Roman" panose="02020603050405020304" pitchFamily="18" charset="0"/>
              </a:rPr>
              <a:t>rẩy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kia</a:t>
            </a:r>
            <a:r>
              <a:rPr lang="en-US" altLang="en-US" sz="2800" b="1" dirty="0">
                <a:solidFill>
                  <a:srgbClr val="0000FF"/>
                </a:solidFill>
                <a:latin typeface="Times New Roman" panose="02020603050405020304" pitchFamily="18" charset="0"/>
              </a:rPr>
              <a:t>:</a:t>
            </a:r>
          </a:p>
          <a:p>
            <a:pPr algn="just" eaLnBrk="1" hangingPunct="1">
              <a:spcBef>
                <a:spcPct val="0"/>
              </a:spcBef>
              <a:buClrTx/>
              <a:buSzTx/>
              <a:buFontTx/>
              <a:buNone/>
            </a:pP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đừng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giận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không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có</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gì</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để</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a:t>
            </a:r>
            <a:r>
              <a:rPr lang="en-US" altLang="en-US" sz="2800" b="1" dirty="0">
                <a:solidFill>
                  <a:srgbClr val="0000FF"/>
                </a:solidFill>
                <a:latin typeface="Times New Roman" panose="02020603050405020304" pitchFamily="18" charset="0"/>
              </a:rPr>
              <a:t>.</a:t>
            </a:r>
          </a:p>
          <a:p>
            <a:pPr algn="just" eaLnBrk="1" hangingPunct="1">
              <a:spcBef>
                <a:spcPct val="0"/>
              </a:spcBef>
              <a:buClrTx/>
              <a:buSzTx/>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Người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ăn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xin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nhìn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chằm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chằm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mắt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ướt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đẫm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tái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nhợt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nở</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nụ</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cười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cũng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xiết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a:t>
            </a:r>
          </a:p>
          <a:p>
            <a:pPr algn="just" eaLnBrk="1" hangingPunct="1">
              <a:spcBef>
                <a:spcPct val="0"/>
              </a:spcBef>
              <a:buClrTx/>
              <a:buSzTx/>
              <a:buFontTx/>
              <a:buNone/>
            </a:pP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ơi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ơn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Như</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vậy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rồi</a:t>
            </a: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nói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giọng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khản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đặc</a:t>
            </a:r>
            <a:r>
              <a:rPr lang="en-US" altLang="en-US" sz="2800" b="1" dirty="0">
                <a:solidFill>
                  <a:srgbClr val="0000FF"/>
                </a:solidFill>
                <a:latin typeface="Times New Roman" panose="02020603050405020304" pitchFamily="18" charset="0"/>
              </a:rPr>
              <a:t>.</a:t>
            </a:r>
          </a:p>
          <a:p>
            <a:pPr algn="just" eaLnBrk="1" hangingPunct="1">
              <a:spcBef>
                <a:spcPct val="0"/>
              </a:spcBef>
              <a:buClrTx/>
              <a:buSzTx/>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Khi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chợt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hiểu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rằng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nữa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cũng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vừa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nhận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được</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chút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gì</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từ</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a:t>
            </a:r>
            <a:endParaRPr lang="en-US" altLang="en-US" sz="2400" b="1" dirty="0">
              <a:solidFill>
                <a:schemeClr val="accent2"/>
              </a:solidFill>
              <a:latin typeface="Times New Roman" panose="02020603050405020304" pitchFamily="18" charset="0"/>
            </a:endParaRPr>
          </a:p>
        </p:txBody>
      </p:sp>
      <p:sp>
        <p:nvSpPr>
          <p:cNvPr id="6" name="Line 14"/>
          <p:cNvSpPr>
            <a:spLocks noChangeShapeType="1"/>
          </p:cNvSpPr>
          <p:nvPr/>
        </p:nvSpPr>
        <p:spPr bwMode="auto">
          <a:xfrm>
            <a:off x="5356920" y="1895375"/>
            <a:ext cx="1143000" cy="0"/>
          </a:xfrm>
          <a:prstGeom prst="line">
            <a:avLst/>
          </a:prstGeom>
          <a:noFill/>
          <a:ln w="28575">
            <a:solidFill>
              <a:srgbClr val="FF00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 name="Line 15"/>
          <p:cNvSpPr>
            <a:spLocks noChangeShapeType="1"/>
          </p:cNvSpPr>
          <p:nvPr/>
        </p:nvSpPr>
        <p:spPr bwMode="auto">
          <a:xfrm>
            <a:off x="1455479" y="2733575"/>
            <a:ext cx="1600200" cy="0"/>
          </a:xfrm>
          <a:prstGeom prst="line">
            <a:avLst/>
          </a:prstGeom>
          <a:noFill/>
          <a:ln w="28575">
            <a:solidFill>
              <a:srgbClr val="FF00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 name="Line 16"/>
          <p:cNvSpPr>
            <a:spLocks noChangeShapeType="1"/>
          </p:cNvSpPr>
          <p:nvPr/>
        </p:nvSpPr>
        <p:spPr bwMode="auto">
          <a:xfrm>
            <a:off x="3810000" y="3068960"/>
            <a:ext cx="1524000" cy="0"/>
          </a:xfrm>
          <a:prstGeom prst="line">
            <a:avLst/>
          </a:prstGeom>
          <a:noFill/>
          <a:ln w="28575">
            <a:solidFill>
              <a:srgbClr val="FF00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 name="Line 17"/>
          <p:cNvSpPr>
            <a:spLocks noChangeShapeType="1"/>
          </p:cNvSpPr>
          <p:nvPr/>
        </p:nvSpPr>
        <p:spPr bwMode="auto">
          <a:xfrm>
            <a:off x="2971800" y="3571774"/>
            <a:ext cx="1676400" cy="0"/>
          </a:xfrm>
          <a:prstGeom prst="line">
            <a:avLst/>
          </a:prstGeom>
          <a:noFill/>
          <a:ln w="28575">
            <a:solidFill>
              <a:srgbClr val="FF00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 name="Line 18"/>
          <p:cNvSpPr>
            <a:spLocks noChangeShapeType="1"/>
          </p:cNvSpPr>
          <p:nvPr/>
        </p:nvSpPr>
        <p:spPr bwMode="auto">
          <a:xfrm>
            <a:off x="7261920" y="3571775"/>
            <a:ext cx="1600200" cy="0"/>
          </a:xfrm>
          <a:prstGeom prst="line">
            <a:avLst/>
          </a:prstGeom>
          <a:noFill/>
          <a:ln w="28575">
            <a:solidFill>
              <a:srgbClr val="FF00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 name="Line 19"/>
          <p:cNvSpPr>
            <a:spLocks noChangeShapeType="1"/>
          </p:cNvSpPr>
          <p:nvPr/>
        </p:nvSpPr>
        <p:spPr bwMode="auto">
          <a:xfrm>
            <a:off x="2057400" y="4437112"/>
            <a:ext cx="914400" cy="0"/>
          </a:xfrm>
          <a:prstGeom prst="line">
            <a:avLst/>
          </a:prstGeom>
          <a:noFill/>
          <a:ln w="28575">
            <a:solidFill>
              <a:srgbClr val="FF00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 name="Line 21"/>
          <p:cNvSpPr>
            <a:spLocks noChangeShapeType="1"/>
          </p:cNvSpPr>
          <p:nvPr/>
        </p:nvSpPr>
        <p:spPr bwMode="auto">
          <a:xfrm flipV="1">
            <a:off x="3147120" y="4867175"/>
            <a:ext cx="2209800" cy="0"/>
          </a:xfrm>
          <a:prstGeom prst="line">
            <a:avLst/>
          </a:prstGeom>
          <a:noFill/>
          <a:ln w="28575">
            <a:solidFill>
              <a:srgbClr val="FF00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 name="Text Box 31"/>
          <p:cNvSpPr txBox="1">
            <a:spLocks noChangeArrowheads="1"/>
          </p:cNvSpPr>
          <p:nvPr/>
        </p:nvSpPr>
        <p:spPr bwMode="auto">
          <a:xfrm>
            <a:off x="3141922" y="782538"/>
            <a:ext cx="2502024"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3200" b="1" dirty="0" err="1">
                <a:solidFill>
                  <a:srgbClr val="FF0000"/>
                </a:solidFill>
                <a:latin typeface="Times New Roman" panose="02020603050405020304" pitchFamily="18" charset="0"/>
                <a:cs typeface="Times New Roman" panose="02020603050405020304" pitchFamily="18" charset="0"/>
              </a:rPr>
              <a:t>Người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ăn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xin</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8149284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par>
                                <p:cTn id="20" presetID="5"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par>
                                <p:cTn id="23" presetID="5"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f5ee9e65f037f5816e392e162916a51.jpg"/>
          <p:cNvPicPr>
            <a:picLocks noChangeAspect="1"/>
          </p:cNvPicPr>
          <p:nvPr/>
        </p:nvPicPr>
        <p:blipFill>
          <a:blip r:embed="rId2"/>
          <a:stretch>
            <a:fillRect/>
          </a:stretch>
        </p:blipFill>
        <p:spPr>
          <a:xfrm>
            <a:off x="13447" y="0"/>
            <a:ext cx="9144000" cy="6858000"/>
          </a:xfrm>
          <a:prstGeom prst="rect">
            <a:avLst/>
          </a:prstGeom>
        </p:spPr>
      </p:pic>
      <p:sp>
        <p:nvSpPr>
          <p:cNvPr id="8" name="Rectangle 7"/>
          <p:cNvSpPr/>
          <p:nvPr/>
        </p:nvSpPr>
        <p:spPr>
          <a:xfrm>
            <a:off x="1651747" y="380733"/>
            <a:ext cx="5867400" cy="646331"/>
          </a:xfrm>
          <a:prstGeom prst="rect">
            <a:avLst/>
          </a:prstGeom>
        </p:spPr>
        <p:txBody>
          <a:bodyPr wrap="square">
            <a:spAutoFit/>
          </a:bodyPr>
          <a:lstStyle/>
          <a:p>
            <a:pPr algn="ctr"/>
            <a:r>
              <a:rPr lang="en-US" sz="3600" b="1" kern="10" dirty="0">
                <a:ln w="12700">
                  <a:solidFill>
                    <a:srgbClr val="FF00FF"/>
                  </a:solidFill>
                  <a:round/>
                  <a:headEnd/>
                  <a:tailEnd/>
                </a:ln>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KHỞI ĐỘNG:</a:t>
            </a:r>
            <a:endParaRPr lang="vi-VN" sz="3600" b="1" kern="10" dirty="0">
              <a:ln w="12700">
                <a:solidFill>
                  <a:srgbClr val="FF00FF"/>
                </a:solidFill>
                <a:round/>
                <a:headEnd/>
                <a:tailEnd/>
              </a:ln>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endParaRPr>
          </a:p>
        </p:txBody>
      </p:sp>
      <p:sp>
        <p:nvSpPr>
          <p:cNvPr id="9" name="Rectangle 8"/>
          <p:cNvSpPr/>
          <p:nvPr/>
        </p:nvSpPr>
        <p:spPr>
          <a:xfrm>
            <a:off x="1331640" y="1451631"/>
            <a:ext cx="6669211" cy="461665"/>
          </a:xfrm>
          <a:prstGeom prst="rect">
            <a:avLst/>
          </a:prstGeom>
        </p:spPr>
        <p:txBody>
          <a:bodyPr wrap="square">
            <a:spAutoFit/>
          </a:bodyPr>
          <a:lstStyle/>
          <a:p>
            <a:pPr algn="ctr"/>
            <a:r>
              <a:rPr lang="en-US" sz="2400" b="1" kern="10" dirty="0">
                <a:ln w="12700">
                  <a:solidFill>
                    <a:srgbClr val="FF00FF"/>
                  </a:solidFill>
                  <a:round/>
                  <a:headEnd/>
                  <a:tailEnd/>
                </a:ln>
                <a:solidFill>
                  <a:srgbClr val="00B0F0"/>
                </a:solidFill>
                <a:effectLst>
                  <a:reflection blurRad="6350" stA="55000" endA="300" endPos="45500" dir="5400000" sy="-100000" algn="bl" rotWithShape="0"/>
                </a:effectLst>
                <a:latin typeface="mua thu"/>
                <a:cs typeface="Arial"/>
              </a:rPr>
              <a:t>1. </a:t>
            </a:r>
            <a:r>
              <a:rPr lang="en-US" sz="2400" b="1" kern="10" dirty="0" err="1">
                <a:ln w="12700">
                  <a:solidFill>
                    <a:srgbClr val="FF00FF"/>
                  </a:solidFill>
                  <a:round/>
                  <a:headEnd/>
                  <a:tailEnd/>
                </a:ln>
                <a:solidFill>
                  <a:srgbClr val="00B0F0"/>
                </a:solidFill>
                <a:effectLst>
                  <a:reflection blurRad="6350" stA="55000" endA="300" endPos="45500" dir="5400000" sy="-100000" algn="bl" rotWithShape="0"/>
                </a:effectLst>
                <a:latin typeface="mua thu"/>
                <a:cs typeface="Arial"/>
              </a:rPr>
              <a:t>Bạn</a:t>
            </a:r>
            <a:r>
              <a:rPr lang="en-US" sz="2400" b="1" kern="10" dirty="0">
                <a:ln w="12700">
                  <a:solidFill>
                    <a:srgbClr val="FF00FF"/>
                  </a:solidFill>
                  <a:round/>
                  <a:headEnd/>
                  <a:tailEnd/>
                </a:ln>
                <a:solidFill>
                  <a:srgbClr val="00B0F0"/>
                </a:solidFill>
                <a:effectLst>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B0F0"/>
                </a:solidFill>
                <a:effectLst>
                  <a:reflection blurRad="6350" stA="55000" endA="300" endPos="45500" dir="5400000" sy="-100000" algn="bl" rotWithShape="0"/>
                </a:effectLst>
                <a:latin typeface="mua thu"/>
                <a:cs typeface="Arial"/>
              </a:rPr>
              <a:t>Lương</a:t>
            </a:r>
            <a:r>
              <a:rPr lang="en-US" sz="2400" b="1" kern="10" dirty="0">
                <a:ln w="12700">
                  <a:solidFill>
                    <a:srgbClr val="FF00FF"/>
                  </a:solidFill>
                  <a:round/>
                  <a:headEnd/>
                  <a:tailEnd/>
                </a:ln>
                <a:solidFill>
                  <a:srgbClr val="00B0F0"/>
                </a:solidFill>
                <a:effectLst>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B0F0"/>
                </a:solidFill>
                <a:effectLst>
                  <a:reflection blurRad="6350" stA="55000" endA="300" endPos="45500" dir="5400000" sy="-100000" algn="bl" rotWithShape="0"/>
                </a:effectLst>
                <a:latin typeface="mua thu"/>
                <a:cs typeface="Arial"/>
              </a:rPr>
              <a:t>viết</a:t>
            </a:r>
            <a:r>
              <a:rPr lang="en-US" sz="2400" b="1" kern="10" dirty="0">
                <a:ln w="12700">
                  <a:solidFill>
                    <a:srgbClr val="FF00FF"/>
                  </a:solidFill>
                  <a:round/>
                  <a:headEnd/>
                  <a:tailEnd/>
                </a:ln>
                <a:solidFill>
                  <a:srgbClr val="00B0F0"/>
                </a:solidFill>
                <a:effectLst>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B0F0"/>
                </a:solidFill>
                <a:effectLst>
                  <a:reflection blurRad="6350" stA="55000" endA="300" endPos="45500" dir="5400000" sy="-100000" algn="bl" rotWithShape="0"/>
                </a:effectLst>
                <a:latin typeface="mua thu"/>
                <a:cs typeface="Arial"/>
              </a:rPr>
              <a:t>thư</a:t>
            </a:r>
            <a:r>
              <a:rPr lang="en-US" sz="2400" b="1" kern="10" dirty="0">
                <a:ln w="12700">
                  <a:solidFill>
                    <a:srgbClr val="FF00FF"/>
                  </a:solidFill>
                  <a:round/>
                  <a:headEnd/>
                  <a:tailEnd/>
                </a:ln>
                <a:solidFill>
                  <a:srgbClr val="00B0F0"/>
                </a:solidFill>
                <a:effectLst>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B0F0"/>
                </a:solidFill>
                <a:effectLst>
                  <a:reflection blurRad="6350" stA="55000" endA="300" endPos="45500" dir="5400000" sy="-100000" algn="bl" rotWithShape="0"/>
                </a:effectLst>
                <a:latin typeface="mua thu"/>
                <a:cs typeface="Arial"/>
              </a:rPr>
              <a:t>cho</a:t>
            </a:r>
            <a:r>
              <a:rPr lang="en-US" sz="2400" b="1" kern="10" dirty="0">
                <a:ln w="12700">
                  <a:solidFill>
                    <a:srgbClr val="FF00FF"/>
                  </a:solidFill>
                  <a:round/>
                  <a:headEnd/>
                  <a:tailEnd/>
                </a:ln>
                <a:solidFill>
                  <a:srgbClr val="00B0F0"/>
                </a:solidFill>
                <a:effectLst>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B0F0"/>
                </a:solidFill>
                <a:effectLst>
                  <a:reflection blurRad="6350" stA="55000" endA="300" endPos="45500" dir="5400000" sy="-100000" algn="bl" rotWithShape="0"/>
                </a:effectLst>
                <a:latin typeface="mua thu"/>
                <a:cs typeface="Arial"/>
              </a:rPr>
              <a:t>Hồng</a:t>
            </a:r>
            <a:r>
              <a:rPr lang="en-US" sz="2400" b="1" kern="10" dirty="0">
                <a:ln w="12700">
                  <a:solidFill>
                    <a:srgbClr val="FF00FF"/>
                  </a:solidFill>
                  <a:round/>
                  <a:headEnd/>
                  <a:tailEnd/>
                </a:ln>
                <a:solidFill>
                  <a:srgbClr val="00B0F0"/>
                </a:solidFill>
                <a:effectLst>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B0F0"/>
                </a:solidFill>
                <a:effectLst>
                  <a:reflection blurRad="6350" stA="55000" endA="300" endPos="45500" dir="5400000" sy="-100000" algn="bl" rotWithShape="0"/>
                </a:effectLst>
                <a:latin typeface="mua thu"/>
                <a:cs typeface="Arial"/>
              </a:rPr>
              <a:t>để</a:t>
            </a:r>
            <a:r>
              <a:rPr lang="en-US" sz="2400" b="1" kern="10" dirty="0">
                <a:ln w="12700">
                  <a:solidFill>
                    <a:srgbClr val="FF00FF"/>
                  </a:solidFill>
                  <a:round/>
                  <a:headEnd/>
                  <a:tailEnd/>
                </a:ln>
                <a:solidFill>
                  <a:srgbClr val="00B0F0"/>
                </a:solidFill>
                <a:effectLst>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B0F0"/>
                </a:solidFill>
                <a:effectLst>
                  <a:reflection blurRad="6350" stA="55000" endA="300" endPos="45500" dir="5400000" sy="-100000" algn="bl" rotWithShape="0"/>
                </a:effectLst>
                <a:latin typeface="mua thu"/>
                <a:cs typeface="Arial"/>
              </a:rPr>
              <a:t>làm</a:t>
            </a:r>
            <a:r>
              <a:rPr lang="en-US" sz="2400" b="1" kern="10" dirty="0">
                <a:ln w="12700">
                  <a:solidFill>
                    <a:srgbClr val="FF00FF"/>
                  </a:solidFill>
                  <a:round/>
                  <a:headEnd/>
                  <a:tailEnd/>
                </a:ln>
                <a:solidFill>
                  <a:srgbClr val="00B0F0"/>
                </a:solidFill>
                <a:effectLst>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B0F0"/>
                </a:solidFill>
                <a:effectLst>
                  <a:reflection blurRad="6350" stA="55000" endA="300" endPos="45500" dir="5400000" sy="-100000" algn="bl" rotWithShape="0"/>
                </a:effectLst>
                <a:latin typeface="mua thu"/>
                <a:cs typeface="Arial"/>
              </a:rPr>
              <a:t>gì</a:t>
            </a:r>
            <a:r>
              <a:rPr lang="en-US" sz="2400" b="1" kern="10" dirty="0">
                <a:ln w="12700">
                  <a:solidFill>
                    <a:srgbClr val="FF00FF"/>
                  </a:solidFill>
                  <a:round/>
                  <a:headEnd/>
                  <a:tailEnd/>
                </a:ln>
                <a:solidFill>
                  <a:srgbClr val="00B0F0"/>
                </a:solidFill>
                <a:effectLst>
                  <a:reflection blurRad="6350" stA="55000" endA="300" endPos="45500" dir="5400000" sy="-100000" algn="bl" rotWithShape="0"/>
                </a:effectLst>
                <a:latin typeface="mua thu"/>
                <a:cs typeface="Arial"/>
              </a:rPr>
              <a:t>?</a:t>
            </a:r>
            <a:endParaRPr lang="vi-VN" sz="2400" b="1" kern="10" dirty="0">
              <a:ln w="12700">
                <a:solidFill>
                  <a:srgbClr val="FF00FF"/>
                </a:solidFill>
                <a:round/>
                <a:headEnd/>
                <a:tailEnd/>
              </a:ln>
              <a:solidFill>
                <a:srgbClr val="00B0F0"/>
              </a:solidFill>
              <a:effectLst>
                <a:reflection blurRad="6350" stA="55000" endA="300" endPos="45500" dir="5400000" sy="-100000" algn="bl" rotWithShape="0"/>
              </a:effectLst>
              <a:latin typeface="mua thu"/>
              <a:cs typeface="Arial"/>
            </a:endParaRPr>
          </a:p>
        </p:txBody>
      </p:sp>
      <p:sp>
        <p:nvSpPr>
          <p:cNvPr id="10" name="Rectangle 9"/>
          <p:cNvSpPr/>
          <p:nvPr/>
        </p:nvSpPr>
        <p:spPr>
          <a:xfrm>
            <a:off x="1493591" y="3043891"/>
            <a:ext cx="6934817" cy="461665"/>
          </a:xfrm>
          <a:prstGeom prst="rect">
            <a:avLst/>
          </a:prstGeom>
        </p:spPr>
        <p:txBody>
          <a:bodyPr wrap="square">
            <a:spAutoFit/>
          </a:bodyPr>
          <a:lstStyle/>
          <a:p>
            <a:pPr algn="ctr"/>
            <a:r>
              <a:rPr lang="en-US" sz="2400" b="1" kern="10" dirty="0">
                <a:ln w="12700">
                  <a:solidFill>
                    <a:srgbClr val="FF00FF"/>
                  </a:solidFill>
                  <a:round/>
                  <a:headEnd/>
                  <a:tailEnd/>
                </a:ln>
                <a:solidFill>
                  <a:schemeClr val="accent6">
                    <a:lumMod val="60000"/>
                    <a:lumOff val="40000"/>
                  </a:schemeClr>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2. </a:t>
            </a:r>
            <a:r>
              <a:rPr lang="en-US" sz="2400" b="1" kern="10" dirty="0" err="1">
                <a:ln w="12700">
                  <a:solidFill>
                    <a:srgbClr val="FF00FF"/>
                  </a:solidFill>
                  <a:round/>
                  <a:headEnd/>
                  <a:tailEnd/>
                </a:ln>
                <a:solidFill>
                  <a:schemeClr val="accent6">
                    <a:lumMod val="60000"/>
                    <a:lumOff val="40000"/>
                  </a:schemeClr>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Bạn</a:t>
            </a:r>
            <a:r>
              <a:rPr lang="en-US" sz="2400" b="1" kern="10" dirty="0">
                <a:ln w="12700">
                  <a:solidFill>
                    <a:srgbClr val="FF00FF"/>
                  </a:solidFill>
                  <a:round/>
                  <a:headEnd/>
                  <a:tailEnd/>
                </a:ln>
                <a:solidFill>
                  <a:schemeClr val="accent6">
                    <a:lumMod val="60000"/>
                    <a:lumOff val="40000"/>
                  </a:schemeClr>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chemeClr val="accent6">
                    <a:lumMod val="60000"/>
                    <a:lumOff val="40000"/>
                  </a:schemeClr>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Lương</a:t>
            </a:r>
            <a:r>
              <a:rPr lang="en-US" sz="2400" b="1" kern="10" dirty="0">
                <a:ln w="12700">
                  <a:solidFill>
                    <a:srgbClr val="FF00FF"/>
                  </a:solidFill>
                  <a:round/>
                  <a:headEnd/>
                  <a:tailEnd/>
                </a:ln>
                <a:solidFill>
                  <a:schemeClr val="accent6">
                    <a:lumMod val="60000"/>
                    <a:lumOff val="40000"/>
                  </a:schemeClr>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chemeClr val="accent6">
                    <a:lumMod val="60000"/>
                    <a:lumOff val="40000"/>
                  </a:schemeClr>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đã</a:t>
            </a:r>
            <a:r>
              <a:rPr lang="en-US" sz="2400" b="1" kern="10" dirty="0">
                <a:ln w="12700">
                  <a:solidFill>
                    <a:srgbClr val="FF00FF"/>
                  </a:solidFill>
                  <a:round/>
                  <a:headEnd/>
                  <a:tailEnd/>
                </a:ln>
                <a:solidFill>
                  <a:schemeClr val="accent6">
                    <a:lumMod val="60000"/>
                    <a:lumOff val="40000"/>
                  </a:schemeClr>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an </a:t>
            </a:r>
            <a:r>
              <a:rPr lang="en-US" sz="2400" b="1" kern="10" dirty="0" err="1">
                <a:ln w="12700">
                  <a:solidFill>
                    <a:srgbClr val="FF00FF"/>
                  </a:solidFill>
                  <a:round/>
                  <a:headEnd/>
                  <a:tailEnd/>
                </a:ln>
                <a:solidFill>
                  <a:schemeClr val="accent6">
                    <a:lumMod val="60000"/>
                    <a:lumOff val="40000"/>
                  </a:schemeClr>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ủi</a:t>
            </a:r>
            <a:r>
              <a:rPr lang="en-US" sz="2400" b="1" kern="10" dirty="0">
                <a:ln w="12700">
                  <a:solidFill>
                    <a:srgbClr val="FF00FF"/>
                  </a:solidFill>
                  <a:round/>
                  <a:headEnd/>
                  <a:tailEnd/>
                </a:ln>
                <a:solidFill>
                  <a:schemeClr val="accent6">
                    <a:lumMod val="60000"/>
                    <a:lumOff val="40000"/>
                  </a:schemeClr>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chemeClr val="accent6">
                    <a:lumMod val="60000"/>
                    <a:lumOff val="40000"/>
                  </a:schemeClr>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bạn</a:t>
            </a:r>
            <a:r>
              <a:rPr lang="en-US" sz="2400" b="1" kern="10" dirty="0">
                <a:ln w="12700">
                  <a:solidFill>
                    <a:srgbClr val="FF00FF"/>
                  </a:solidFill>
                  <a:round/>
                  <a:headEnd/>
                  <a:tailEnd/>
                </a:ln>
                <a:solidFill>
                  <a:schemeClr val="accent6">
                    <a:lumMod val="60000"/>
                    <a:lumOff val="40000"/>
                  </a:schemeClr>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chemeClr val="accent6">
                    <a:lumMod val="60000"/>
                    <a:lumOff val="40000"/>
                  </a:schemeClr>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Hồng</a:t>
            </a:r>
            <a:r>
              <a:rPr lang="en-US" sz="2400" b="1" kern="10" dirty="0">
                <a:ln w="12700">
                  <a:solidFill>
                    <a:srgbClr val="FF00FF"/>
                  </a:solidFill>
                  <a:round/>
                  <a:headEnd/>
                  <a:tailEnd/>
                </a:ln>
                <a:solidFill>
                  <a:schemeClr val="accent6">
                    <a:lumMod val="60000"/>
                    <a:lumOff val="40000"/>
                  </a:schemeClr>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chemeClr val="accent6">
                    <a:lumMod val="60000"/>
                    <a:lumOff val="40000"/>
                  </a:schemeClr>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như</a:t>
            </a:r>
            <a:r>
              <a:rPr lang="en-US" sz="2400" b="1" kern="10" dirty="0">
                <a:ln w="12700">
                  <a:solidFill>
                    <a:srgbClr val="FF00FF"/>
                  </a:solidFill>
                  <a:round/>
                  <a:headEnd/>
                  <a:tailEnd/>
                </a:ln>
                <a:solidFill>
                  <a:schemeClr val="accent6">
                    <a:lumMod val="60000"/>
                    <a:lumOff val="40000"/>
                  </a:schemeClr>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chemeClr val="accent6">
                    <a:lumMod val="60000"/>
                    <a:lumOff val="40000"/>
                  </a:schemeClr>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thế</a:t>
            </a:r>
            <a:r>
              <a:rPr lang="en-US" sz="2400" b="1" kern="10" dirty="0">
                <a:ln w="12700">
                  <a:solidFill>
                    <a:srgbClr val="FF00FF"/>
                  </a:solidFill>
                  <a:round/>
                  <a:headEnd/>
                  <a:tailEnd/>
                </a:ln>
                <a:solidFill>
                  <a:schemeClr val="accent6">
                    <a:lumMod val="60000"/>
                    <a:lumOff val="40000"/>
                  </a:schemeClr>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chemeClr val="accent6">
                    <a:lumMod val="60000"/>
                    <a:lumOff val="40000"/>
                  </a:schemeClr>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nào</a:t>
            </a:r>
            <a:r>
              <a:rPr lang="en-US" sz="2400" b="1" kern="10" dirty="0">
                <a:ln w="12700">
                  <a:solidFill>
                    <a:srgbClr val="FF00FF"/>
                  </a:solidFill>
                  <a:round/>
                  <a:headEnd/>
                  <a:tailEnd/>
                </a:ln>
                <a:solidFill>
                  <a:schemeClr val="accent6">
                    <a:lumMod val="60000"/>
                    <a:lumOff val="40000"/>
                  </a:schemeClr>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a:t>
            </a:r>
            <a:endParaRPr lang="vi-VN" sz="2400" b="1" kern="10" dirty="0">
              <a:ln w="12700">
                <a:solidFill>
                  <a:srgbClr val="FF00FF"/>
                </a:solidFill>
                <a:round/>
                <a:headEnd/>
                <a:tailEnd/>
              </a:ln>
              <a:solidFill>
                <a:schemeClr val="accent6">
                  <a:lumMod val="60000"/>
                  <a:lumOff val="40000"/>
                </a:schemeClr>
              </a:solidFill>
              <a:effectLst>
                <a:outerShdw blurRad="38100" dist="38100" dir="2700000" algn="tl">
                  <a:srgbClr val="000000">
                    <a:alpha val="43137"/>
                  </a:srgbClr>
                </a:outerShdw>
                <a:reflection blurRad="6350" stA="55000" endA="300" endPos="45500" dir="5400000" sy="-100000" algn="bl" rotWithShape="0"/>
              </a:effectLst>
              <a:latin typeface="mua thu"/>
              <a:cs typeface="Arial"/>
            </a:endParaRPr>
          </a:p>
        </p:txBody>
      </p:sp>
      <p:sp>
        <p:nvSpPr>
          <p:cNvPr id="11" name="Rectangle 10"/>
          <p:cNvSpPr/>
          <p:nvPr/>
        </p:nvSpPr>
        <p:spPr>
          <a:xfrm>
            <a:off x="2182038" y="1872288"/>
            <a:ext cx="5337109" cy="830997"/>
          </a:xfrm>
          <a:prstGeom prst="rect">
            <a:avLst/>
          </a:prstGeom>
        </p:spPr>
        <p:txBody>
          <a:bodyPr wrap="square">
            <a:spAutoFit/>
          </a:bodyPr>
          <a:lstStyle/>
          <a:p>
            <a:r>
              <a:rPr lang="en-US" sz="2400" b="1" kern="10" dirty="0" err="1">
                <a:ln w="12700">
                  <a:solidFill>
                    <a:srgbClr val="FF00FF"/>
                  </a:solidFill>
                  <a:round/>
                  <a:headEnd/>
                  <a:tailEnd/>
                </a:ln>
                <a:solidFill>
                  <a:srgbClr val="FF505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Bạn</a:t>
            </a:r>
            <a:r>
              <a:rPr lang="en-US" sz="2400" b="1" kern="10" dirty="0">
                <a:ln w="12700">
                  <a:solidFill>
                    <a:srgbClr val="FF00FF"/>
                  </a:solidFill>
                  <a:round/>
                  <a:headEnd/>
                  <a:tailEnd/>
                </a:ln>
                <a:solidFill>
                  <a:srgbClr val="FF505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FF505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Lương</a:t>
            </a:r>
            <a:r>
              <a:rPr lang="en-US" sz="2400" b="1" kern="10" dirty="0">
                <a:ln w="12700">
                  <a:solidFill>
                    <a:srgbClr val="FF00FF"/>
                  </a:solidFill>
                  <a:round/>
                  <a:headEnd/>
                  <a:tailEnd/>
                </a:ln>
                <a:solidFill>
                  <a:srgbClr val="FF505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FF505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viết</a:t>
            </a:r>
            <a:r>
              <a:rPr lang="en-US" sz="2400" b="1" kern="10" dirty="0">
                <a:ln w="12700">
                  <a:solidFill>
                    <a:srgbClr val="FF00FF"/>
                  </a:solidFill>
                  <a:round/>
                  <a:headEnd/>
                  <a:tailEnd/>
                </a:ln>
                <a:solidFill>
                  <a:srgbClr val="FF505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FF505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thư</a:t>
            </a:r>
            <a:r>
              <a:rPr lang="en-US" sz="2400" b="1" kern="10" dirty="0">
                <a:ln w="12700">
                  <a:solidFill>
                    <a:srgbClr val="FF00FF"/>
                  </a:solidFill>
                  <a:round/>
                  <a:headEnd/>
                  <a:tailEnd/>
                </a:ln>
                <a:solidFill>
                  <a:srgbClr val="FF505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FF505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cho</a:t>
            </a:r>
            <a:r>
              <a:rPr lang="en-US" sz="2400" b="1" kern="10" dirty="0">
                <a:ln w="12700">
                  <a:solidFill>
                    <a:srgbClr val="FF00FF"/>
                  </a:solidFill>
                  <a:round/>
                  <a:headEnd/>
                  <a:tailEnd/>
                </a:ln>
                <a:solidFill>
                  <a:srgbClr val="FF505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FF505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bạn</a:t>
            </a:r>
            <a:r>
              <a:rPr lang="en-US" sz="2400" b="1" kern="10" dirty="0">
                <a:ln w="12700">
                  <a:solidFill>
                    <a:srgbClr val="FF00FF"/>
                  </a:solidFill>
                  <a:round/>
                  <a:headEnd/>
                  <a:tailEnd/>
                </a:ln>
                <a:solidFill>
                  <a:srgbClr val="FF505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FF505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Hồng</a:t>
            </a:r>
            <a:r>
              <a:rPr lang="en-US" sz="2400" b="1" kern="10" dirty="0">
                <a:ln w="12700">
                  <a:solidFill>
                    <a:srgbClr val="FF00FF"/>
                  </a:solidFill>
                  <a:round/>
                  <a:headEnd/>
                  <a:tailEnd/>
                </a:ln>
                <a:solidFill>
                  <a:srgbClr val="FF505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FF505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để</a:t>
            </a:r>
            <a:r>
              <a:rPr lang="en-US" sz="2400" b="1" kern="10" dirty="0">
                <a:ln w="12700">
                  <a:solidFill>
                    <a:srgbClr val="FF00FF"/>
                  </a:solidFill>
                  <a:round/>
                  <a:headEnd/>
                  <a:tailEnd/>
                </a:ln>
                <a:solidFill>
                  <a:srgbClr val="FF505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chia </a:t>
            </a:r>
            <a:r>
              <a:rPr lang="en-US" sz="2400" b="1" kern="10" dirty="0" err="1">
                <a:ln w="12700">
                  <a:solidFill>
                    <a:srgbClr val="FF00FF"/>
                  </a:solidFill>
                  <a:round/>
                  <a:headEnd/>
                  <a:tailEnd/>
                </a:ln>
                <a:solidFill>
                  <a:srgbClr val="FF505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buồn</a:t>
            </a:r>
            <a:r>
              <a:rPr lang="en-US" sz="2400" b="1" kern="10" dirty="0">
                <a:ln w="12700">
                  <a:solidFill>
                    <a:srgbClr val="FF00FF"/>
                  </a:solidFill>
                  <a:round/>
                  <a:headEnd/>
                  <a:tailEnd/>
                </a:ln>
                <a:solidFill>
                  <a:srgbClr val="FF505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FF505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với</a:t>
            </a:r>
            <a:r>
              <a:rPr lang="en-US" sz="2400" b="1" kern="10" dirty="0">
                <a:ln w="12700">
                  <a:solidFill>
                    <a:srgbClr val="FF00FF"/>
                  </a:solidFill>
                  <a:round/>
                  <a:headEnd/>
                  <a:tailEnd/>
                </a:ln>
                <a:solidFill>
                  <a:srgbClr val="FF505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FF505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bạn</a:t>
            </a:r>
            <a:r>
              <a:rPr lang="en-US" sz="2400" b="1" kern="10" dirty="0">
                <a:ln w="12700">
                  <a:solidFill>
                    <a:srgbClr val="FF00FF"/>
                  </a:solidFill>
                  <a:round/>
                  <a:headEnd/>
                  <a:tailEnd/>
                </a:ln>
                <a:solidFill>
                  <a:srgbClr val="FF505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a:t>
            </a:r>
            <a:endParaRPr lang="vi-VN" sz="2400" b="1" kern="10" dirty="0">
              <a:ln w="12700">
                <a:solidFill>
                  <a:srgbClr val="FF00FF"/>
                </a:solidFill>
                <a:round/>
                <a:headEnd/>
                <a:tailEnd/>
              </a:ln>
              <a:solidFill>
                <a:srgbClr val="FF5050"/>
              </a:solidFill>
              <a:effectLst>
                <a:outerShdw blurRad="38100" dist="38100" dir="2700000" algn="tl">
                  <a:srgbClr val="000000">
                    <a:alpha val="43137"/>
                  </a:srgbClr>
                </a:outerShdw>
                <a:reflection blurRad="6350" stA="55000" endA="300" endPos="45500" dir="5400000" sy="-100000" algn="bl" rotWithShape="0"/>
              </a:effectLst>
              <a:latin typeface="mua thu"/>
              <a:cs typeface="Arial"/>
            </a:endParaRPr>
          </a:p>
        </p:txBody>
      </p:sp>
      <p:sp>
        <p:nvSpPr>
          <p:cNvPr id="12" name="Rectangle 11"/>
          <p:cNvSpPr/>
          <p:nvPr/>
        </p:nvSpPr>
        <p:spPr>
          <a:xfrm>
            <a:off x="2182038" y="3470790"/>
            <a:ext cx="7267627" cy="1200329"/>
          </a:xfrm>
          <a:prstGeom prst="rect">
            <a:avLst/>
          </a:prstGeom>
        </p:spPr>
        <p:txBody>
          <a:bodyPr wrap="square">
            <a:spAutoFit/>
          </a:bodyPr>
          <a:lstStyle/>
          <a:p>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Mình</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tin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rằng</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theo</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gương</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ba</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Hồng</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sẽ</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vượt</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qua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nỗi</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đau</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này</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Bên</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cạnh</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Hồng</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còn</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có</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má</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có</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cô</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bác</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và</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có</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cả</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những</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người</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bạn</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mới</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như</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mình</a:t>
            </a:r>
            <a:r>
              <a:rPr lang="en-US"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rPr>
              <a:t>.</a:t>
            </a:r>
            <a:endParaRPr lang="vi-VN" sz="2400" b="1" kern="10" dirty="0">
              <a:ln w="12700">
                <a:solidFill>
                  <a:srgbClr val="FF00FF"/>
                </a:solidFill>
                <a:round/>
                <a:headEnd/>
                <a:tailEnd/>
              </a:ln>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ua thu"/>
              <a:cs typeface="Arial"/>
            </a:endParaRPr>
          </a:p>
        </p:txBody>
      </p:sp>
    </p:spTree>
    <p:extLst>
      <p:ext uri="{BB962C8B-B14F-4D97-AF65-F5344CB8AC3E}">
        <p14:creationId xmlns:p14="http://schemas.microsoft.com/office/powerpoint/2010/main" xmlns="" val="398986163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muar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5059" name="WordArt 3"/>
          <p:cNvSpPr>
            <a:spLocks noChangeArrowheads="1" noChangeShapeType="1" noTextEdit="1"/>
          </p:cNvSpPr>
          <p:nvPr/>
        </p:nvSpPr>
        <p:spPr bwMode="auto">
          <a:xfrm>
            <a:off x="2286000" y="2286000"/>
            <a:ext cx="4724400" cy="2209800"/>
          </a:xfrm>
          <a:prstGeom prst="rect">
            <a:avLst/>
          </a:prstGeom>
        </p:spPr>
        <p:txBody>
          <a:bodyPr wrap="none" fromWordArt="1">
            <a:prstTxWarp prst="textWave1">
              <a:avLst>
                <a:gd name="adj1" fmla="val 13005"/>
                <a:gd name="adj2" fmla="val 0"/>
              </a:avLst>
            </a:prstTxWarp>
          </a:bodyPr>
          <a:lstStyle/>
          <a:p>
            <a:pPr algn="ctr"/>
            <a:r>
              <a:rPr lang="vi-VN" sz="3600" b="1" kern="10" dirty="0">
                <a:ln w="12700">
                  <a:solidFill>
                    <a:srgbClr val="000000"/>
                  </a:solidFill>
                  <a:round/>
                  <a:headEnd/>
                  <a:tailEnd/>
                </a:ln>
                <a:solidFill>
                  <a:srgbClr val="FF0000"/>
                </a:solidFill>
                <a:effectLst>
                  <a:outerShdw dist="45791" dir="2021404" algn="ctr" rotWithShape="0">
                    <a:srgbClr val="808080">
                      <a:alpha val="80000"/>
                    </a:srgbClr>
                  </a:outerShdw>
                </a:effectLst>
                <a:latin typeface="Arial"/>
                <a:cs typeface="Arial"/>
              </a:rPr>
              <a:t>Thi đọc</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0" y="1196752"/>
            <a:ext cx="9067800" cy="4391025"/>
          </a:xfrm>
          <a:prstGeom prst="rect">
            <a:avLst/>
          </a:prstGeom>
          <a:noFill/>
          <a:ln w="28575" cap="sq" algn="ctr">
            <a:solidFill>
              <a:schemeClr val="bg1"/>
            </a:solidFill>
            <a:miter lim="800000"/>
            <a:headEnd type="none" w="sm" len="sm"/>
            <a:tailEnd type="none" w="sm" len="sm"/>
          </a:ln>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chẳng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làm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thế</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nào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nắm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chặt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bàn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run </a:t>
            </a:r>
            <a:r>
              <a:rPr lang="en-US" altLang="en-US" sz="2800" b="1" dirty="0" err="1">
                <a:solidFill>
                  <a:srgbClr val="0000FF"/>
                </a:solidFill>
                <a:latin typeface="Times New Roman" panose="02020603050405020304" pitchFamily="18" charset="0"/>
              </a:rPr>
              <a:t>rẩy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kia</a:t>
            </a:r>
            <a:r>
              <a:rPr lang="en-US" altLang="en-US" sz="28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đừng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giận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không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có</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gì</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để</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a:t>
            </a:r>
            <a:r>
              <a:rPr lang="en-US" altLang="en-US" sz="28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Người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ăn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xin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nhìn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chằm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chằm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mắt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ướt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đẫm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tái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nhợt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nở</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nụ</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cười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cũng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xiết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ơi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ơn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Như</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vậy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rồi</a:t>
            </a: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nói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giọng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khản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đặc</a:t>
            </a:r>
            <a:r>
              <a:rPr lang="en-US" altLang="en-US" sz="28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Khi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chợt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hiểu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rằng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nữa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cũng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vừa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nhận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được</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chút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gì</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từ</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a:t>
            </a:r>
            <a:endParaRPr lang="en-US" altLang="en-US" sz="2400" b="1" dirty="0">
              <a:solidFill>
                <a:schemeClr val="accent2"/>
              </a:solidFill>
              <a:latin typeface="Times New Roman" panose="02020603050405020304" pitchFamily="18" charset="0"/>
            </a:endParaRPr>
          </a:p>
        </p:txBody>
      </p:sp>
      <p:sp>
        <p:nvSpPr>
          <p:cNvPr id="6" name="Line 14"/>
          <p:cNvSpPr>
            <a:spLocks noChangeShapeType="1"/>
          </p:cNvSpPr>
          <p:nvPr/>
        </p:nvSpPr>
        <p:spPr bwMode="auto">
          <a:xfrm>
            <a:off x="4932040" y="1659992"/>
            <a:ext cx="1296144" cy="0"/>
          </a:xfrm>
          <a:prstGeom prst="line">
            <a:avLst/>
          </a:prstGeom>
          <a:noFill/>
          <a:ln w="28575">
            <a:solidFill>
              <a:srgbClr val="FF00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 name="Line 15"/>
          <p:cNvSpPr>
            <a:spLocks noChangeShapeType="1"/>
          </p:cNvSpPr>
          <p:nvPr/>
        </p:nvSpPr>
        <p:spPr bwMode="auto">
          <a:xfrm>
            <a:off x="1203959" y="2517551"/>
            <a:ext cx="1600200" cy="0"/>
          </a:xfrm>
          <a:prstGeom prst="line">
            <a:avLst/>
          </a:prstGeom>
          <a:noFill/>
          <a:ln w="28575">
            <a:solidFill>
              <a:srgbClr val="FF00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 name="Line 16"/>
          <p:cNvSpPr>
            <a:spLocks noChangeShapeType="1"/>
          </p:cNvSpPr>
          <p:nvPr/>
        </p:nvSpPr>
        <p:spPr bwMode="auto">
          <a:xfrm>
            <a:off x="3810000" y="2898551"/>
            <a:ext cx="1524000" cy="0"/>
          </a:xfrm>
          <a:prstGeom prst="line">
            <a:avLst/>
          </a:prstGeom>
          <a:noFill/>
          <a:ln w="28575">
            <a:solidFill>
              <a:srgbClr val="FF00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 name="Line 17"/>
          <p:cNvSpPr>
            <a:spLocks noChangeShapeType="1"/>
          </p:cNvSpPr>
          <p:nvPr/>
        </p:nvSpPr>
        <p:spPr bwMode="auto">
          <a:xfrm>
            <a:off x="2743200" y="3431951"/>
            <a:ext cx="1676400" cy="0"/>
          </a:xfrm>
          <a:prstGeom prst="line">
            <a:avLst/>
          </a:prstGeom>
          <a:noFill/>
          <a:ln w="28575">
            <a:solidFill>
              <a:srgbClr val="FF00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 name="Line 18"/>
          <p:cNvSpPr>
            <a:spLocks noChangeShapeType="1"/>
          </p:cNvSpPr>
          <p:nvPr/>
        </p:nvSpPr>
        <p:spPr bwMode="auto">
          <a:xfrm>
            <a:off x="7010400" y="3355751"/>
            <a:ext cx="1600200" cy="0"/>
          </a:xfrm>
          <a:prstGeom prst="line">
            <a:avLst/>
          </a:prstGeom>
          <a:noFill/>
          <a:ln w="28575">
            <a:solidFill>
              <a:srgbClr val="FF00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 name="Line 19"/>
          <p:cNvSpPr>
            <a:spLocks noChangeShapeType="1"/>
          </p:cNvSpPr>
          <p:nvPr/>
        </p:nvSpPr>
        <p:spPr bwMode="auto">
          <a:xfrm>
            <a:off x="1828800" y="4221088"/>
            <a:ext cx="914400" cy="0"/>
          </a:xfrm>
          <a:prstGeom prst="line">
            <a:avLst/>
          </a:prstGeom>
          <a:noFill/>
          <a:ln w="28575">
            <a:solidFill>
              <a:srgbClr val="FF00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 name="Line 21"/>
          <p:cNvSpPr>
            <a:spLocks noChangeShapeType="1"/>
          </p:cNvSpPr>
          <p:nvPr/>
        </p:nvSpPr>
        <p:spPr bwMode="auto">
          <a:xfrm flipV="1">
            <a:off x="3123028" y="4653136"/>
            <a:ext cx="2209800" cy="0"/>
          </a:xfrm>
          <a:prstGeom prst="line">
            <a:avLst/>
          </a:prstGeom>
          <a:noFill/>
          <a:ln w="28575">
            <a:solidFill>
              <a:srgbClr val="FF00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 name="Text Box 31"/>
          <p:cNvSpPr txBox="1">
            <a:spLocks noChangeArrowheads="1"/>
          </p:cNvSpPr>
          <p:nvPr/>
        </p:nvSpPr>
        <p:spPr bwMode="auto">
          <a:xfrm>
            <a:off x="2890402" y="566514"/>
            <a:ext cx="2502024"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3200" b="1" dirty="0" err="1">
                <a:solidFill>
                  <a:srgbClr val="FF0000"/>
                </a:solidFill>
                <a:latin typeface="Times New Roman" panose="02020603050405020304" pitchFamily="18" charset="0"/>
                <a:cs typeface="Times New Roman" panose="02020603050405020304" pitchFamily="18" charset="0"/>
              </a:rPr>
              <a:t>Người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ăn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xin</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99628733"/>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DE7076-AB41-420D-B6B4-A5EAD7702163}"/>
              </a:ext>
            </a:extLst>
          </p:cNvPr>
          <p:cNvSpPr txBox="1">
            <a:spLocks/>
          </p:cNvSpPr>
          <p:nvPr/>
        </p:nvSpPr>
        <p:spPr>
          <a:xfrm>
            <a:off x="2228850" y="0"/>
            <a:ext cx="5572125"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Arial"/>
                <a:ea typeface="+mj-ea"/>
                <a:cs typeface="Arial"/>
              </a:rPr>
              <a:t>YÊU CẦU CẦN ĐẠT</a:t>
            </a:r>
          </a:p>
        </p:txBody>
      </p:sp>
      <p:grpSp>
        <p:nvGrpSpPr>
          <p:cNvPr id="3" name="Group 13">
            <a:extLst>
              <a:ext uri="{FF2B5EF4-FFF2-40B4-BE49-F238E27FC236}">
                <a16:creationId xmlns:a16="http://schemas.microsoft.com/office/drawing/2014/main" xmlns="" id="{95F1F57C-BFC3-4AE2-83FB-2BA5CF362153}"/>
              </a:ext>
            </a:extLst>
          </p:cNvPr>
          <p:cNvGrpSpPr>
            <a:grpSpLocks/>
          </p:cNvGrpSpPr>
          <p:nvPr/>
        </p:nvGrpSpPr>
        <p:grpSpPr bwMode="auto">
          <a:xfrm>
            <a:off x="1060482" y="836713"/>
            <a:ext cx="7545356" cy="1373879"/>
            <a:chOff x="1292225" y="1295400"/>
            <a:chExt cx="2822575" cy="1498600"/>
          </a:xfrm>
        </p:grpSpPr>
        <p:sp>
          <p:nvSpPr>
            <p:cNvPr id="4" name="Rectangle 3">
              <a:extLst>
                <a:ext uri="{FF2B5EF4-FFF2-40B4-BE49-F238E27FC236}">
                  <a16:creationId xmlns:a16="http://schemas.microsoft.com/office/drawing/2014/main" xmlns="" id="{87D9DE63-B0B9-450A-B21D-7FBFA6394AED}"/>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5" name="Rectangle 4">
              <a:extLst>
                <a:ext uri="{FF2B5EF4-FFF2-40B4-BE49-F238E27FC236}">
                  <a16:creationId xmlns:a16="http://schemas.microsoft.com/office/drawing/2014/main" xmlns="" id="{28850CE3-A2D7-4747-A65A-AC20D98E91C9}"/>
                </a:ext>
              </a:extLst>
            </p:cNvPr>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6" name="Straight Connector 5">
              <a:extLst>
                <a:ext uri="{FF2B5EF4-FFF2-40B4-BE49-F238E27FC236}">
                  <a16:creationId xmlns:a16="http://schemas.microsoft.com/office/drawing/2014/main" xmlns="" id="{4D3C49BA-F478-4838-B696-F2446C8C6161}"/>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a:extLst>
              <a:ext uri="{FF2B5EF4-FFF2-40B4-BE49-F238E27FC236}">
                <a16:creationId xmlns:a16="http://schemas.microsoft.com/office/drawing/2014/main" xmlns="" id="{EA077BE0-E4E1-4EF7-BBED-0A29730CDF2D}"/>
              </a:ext>
            </a:extLst>
          </p:cNvPr>
          <p:cNvGrpSpPr>
            <a:grpSpLocks/>
          </p:cNvGrpSpPr>
          <p:nvPr/>
        </p:nvGrpSpPr>
        <p:grpSpPr bwMode="auto">
          <a:xfrm>
            <a:off x="1053965" y="3960892"/>
            <a:ext cx="7551873" cy="1423780"/>
            <a:chOff x="1292225" y="1295400"/>
            <a:chExt cx="2822575" cy="1498600"/>
          </a:xfrm>
        </p:grpSpPr>
        <p:sp>
          <p:nvSpPr>
            <p:cNvPr id="8" name="Rectangle 7">
              <a:extLst>
                <a:ext uri="{FF2B5EF4-FFF2-40B4-BE49-F238E27FC236}">
                  <a16:creationId xmlns:a16="http://schemas.microsoft.com/office/drawing/2014/main" xmlns="" id="{F81E61A2-4D1C-46F3-BA4B-255FC9001CF6}"/>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9" name="Rectangle 8">
              <a:extLst>
                <a:ext uri="{FF2B5EF4-FFF2-40B4-BE49-F238E27FC236}">
                  <a16:creationId xmlns:a16="http://schemas.microsoft.com/office/drawing/2014/main" xmlns="" id="{09013827-CB55-483A-8032-DFB456B4E2F1}"/>
                </a:ext>
              </a:extLst>
            </p:cNvPr>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cxnSp>
          <p:nvCxnSpPr>
            <p:cNvPr id="10" name="Straight Connector 9">
              <a:extLst>
                <a:ext uri="{FF2B5EF4-FFF2-40B4-BE49-F238E27FC236}">
                  <a16:creationId xmlns:a16="http://schemas.microsoft.com/office/drawing/2014/main" xmlns="" id="{703A8D03-C13A-403D-883F-A10AA3E3E765}"/>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a:extLst>
              <a:ext uri="{FF2B5EF4-FFF2-40B4-BE49-F238E27FC236}">
                <a16:creationId xmlns:a16="http://schemas.microsoft.com/office/drawing/2014/main" xmlns="" id="{45916EE4-4CBD-46FA-AB98-B544E8CDB514}"/>
              </a:ext>
            </a:extLst>
          </p:cNvPr>
          <p:cNvSpPr/>
          <p:nvPr/>
        </p:nvSpPr>
        <p:spPr>
          <a:xfrm>
            <a:off x="1369632" y="1330068"/>
            <a:ext cx="681787"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12" name="Freeform 11">
            <a:extLst>
              <a:ext uri="{FF2B5EF4-FFF2-40B4-BE49-F238E27FC236}">
                <a16:creationId xmlns:a16="http://schemas.microsoft.com/office/drawing/2014/main" xmlns="" id="{39DC2B1E-24A4-4F9B-95A5-6CF8B5FD418F}"/>
              </a:ext>
            </a:extLst>
          </p:cNvPr>
          <p:cNvSpPr/>
          <p:nvPr/>
        </p:nvSpPr>
        <p:spPr>
          <a:xfrm>
            <a:off x="1369632" y="1262615"/>
            <a:ext cx="620742"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2D050"/>
              </a:solidFill>
              <a:effectLst/>
              <a:uLnTx/>
              <a:uFillTx/>
              <a:latin typeface="Arial"/>
              <a:ea typeface="+mn-ea"/>
              <a:cs typeface="Arial"/>
            </a:endParaRPr>
          </a:p>
        </p:txBody>
      </p:sp>
      <p:sp>
        <p:nvSpPr>
          <p:cNvPr id="13" name="Rectangle 12">
            <a:extLst>
              <a:ext uri="{FF2B5EF4-FFF2-40B4-BE49-F238E27FC236}">
                <a16:creationId xmlns:a16="http://schemas.microsoft.com/office/drawing/2014/main" xmlns="" id="{6555F785-FF68-4A2B-9D42-736652C2CD84}"/>
              </a:ext>
            </a:extLst>
          </p:cNvPr>
          <p:cNvSpPr/>
          <p:nvPr/>
        </p:nvSpPr>
        <p:spPr>
          <a:xfrm>
            <a:off x="2134206" y="1368059"/>
            <a:ext cx="613608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Đọc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đúng</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các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tiếng</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từ</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khó</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hoặc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dễ</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lẫn</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a:t>
            </a:r>
          </a:p>
        </p:txBody>
      </p:sp>
      <p:sp>
        <p:nvSpPr>
          <p:cNvPr id="14" name="Rectangle 13">
            <a:extLst>
              <a:ext uri="{FF2B5EF4-FFF2-40B4-BE49-F238E27FC236}">
                <a16:creationId xmlns:a16="http://schemas.microsoft.com/office/drawing/2014/main" xmlns="" id="{00494B81-3D27-4A4F-BC66-2460DDC35C1F}"/>
              </a:ext>
            </a:extLst>
          </p:cNvPr>
          <p:cNvSpPr/>
          <p:nvPr/>
        </p:nvSpPr>
        <p:spPr>
          <a:xfrm>
            <a:off x="2072733" y="4301788"/>
            <a:ext cx="626014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Đọc</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trôi</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chảy</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toàn</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bài</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ngắt</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nghỉ</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đúng</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đọc</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diễn</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cảm</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và</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phâ</a:t>
            </a:r>
            <a:r>
              <a:rPr lang="en-US" sz="2400" b="1" dirty="0">
                <a:solidFill>
                  <a:schemeClr val="accent2">
                    <a:lumMod val="75000"/>
                  </a:schemeClr>
                </a:solidFill>
                <a:latin typeface="Calibri"/>
              </a:rPr>
              <a:t>n </a:t>
            </a:r>
            <a:r>
              <a:rPr lang="en-US" sz="2400" b="1" dirty="0" err="1">
                <a:solidFill>
                  <a:schemeClr val="accent2">
                    <a:lumMod val="75000"/>
                  </a:schemeClr>
                </a:solidFill>
                <a:latin typeface="Calibri"/>
              </a:rPr>
              <a:t>biệt</a:t>
            </a:r>
            <a:r>
              <a:rPr lang="en-US" sz="2400" b="1" dirty="0">
                <a:solidFill>
                  <a:schemeClr val="accent2">
                    <a:lumMod val="75000"/>
                  </a:schemeClr>
                </a:solidFill>
                <a:latin typeface="Calibri"/>
              </a:rPr>
              <a:t> đ</a:t>
            </a:r>
            <a:r>
              <a:rPr lang="vi-VN" sz="2400" b="1" dirty="0">
                <a:solidFill>
                  <a:schemeClr val="accent2">
                    <a:lumMod val="75000"/>
                  </a:schemeClr>
                </a:solidFill>
                <a:latin typeface="Calibri"/>
              </a:rPr>
              <a:t>ược lời nói nhân vật.</a:t>
            </a:r>
            <a:endParaRPr kumimoji="0" lang="en-US" sz="2400" b="1" i="0" u="none" strike="noStrike" kern="1200" cap="none" spc="0" normalizeH="0" baseline="0" noProof="0" dirty="0">
              <a:ln>
                <a:noFill/>
              </a:ln>
              <a:solidFill>
                <a:schemeClr val="accent2">
                  <a:lumMod val="75000"/>
                </a:schemeClr>
              </a:solidFill>
              <a:effectLst/>
              <a:uLnTx/>
              <a:uFillTx/>
              <a:latin typeface="Calibri"/>
            </a:endParaRPr>
          </a:p>
        </p:txBody>
      </p:sp>
      <p:grpSp>
        <p:nvGrpSpPr>
          <p:cNvPr id="15" name="Group 13">
            <a:extLst>
              <a:ext uri="{FF2B5EF4-FFF2-40B4-BE49-F238E27FC236}">
                <a16:creationId xmlns:a16="http://schemas.microsoft.com/office/drawing/2014/main" xmlns="" id="{B257D684-5D71-42B2-AA0D-1DAE75C1D24E}"/>
              </a:ext>
            </a:extLst>
          </p:cNvPr>
          <p:cNvGrpSpPr>
            <a:grpSpLocks/>
          </p:cNvGrpSpPr>
          <p:nvPr/>
        </p:nvGrpSpPr>
        <p:grpSpPr bwMode="auto">
          <a:xfrm>
            <a:off x="1046782" y="2307399"/>
            <a:ext cx="7552540" cy="1469804"/>
            <a:chOff x="1292225" y="1277608"/>
            <a:chExt cx="2822824" cy="1879741"/>
          </a:xfrm>
        </p:grpSpPr>
        <p:sp>
          <p:nvSpPr>
            <p:cNvPr id="16" name="Rectangle 15">
              <a:extLst>
                <a:ext uri="{FF2B5EF4-FFF2-40B4-BE49-F238E27FC236}">
                  <a16:creationId xmlns:a16="http://schemas.microsoft.com/office/drawing/2014/main" xmlns="" id="{37414911-1EE9-41D4-8837-4EEE0AC6D7D5}"/>
                </a:ext>
              </a:extLst>
            </p:cNvPr>
            <p:cNvSpPr/>
            <p:nvPr/>
          </p:nvSpPr>
          <p:spPr>
            <a:xfrm>
              <a:off x="1292474" y="1658749"/>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17" name="Rectangle 16">
              <a:extLst>
                <a:ext uri="{FF2B5EF4-FFF2-40B4-BE49-F238E27FC236}">
                  <a16:creationId xmlns:a16="http://schemas.microsoft.com/office/drawing/2014/main" xmlns="" id="{BA41B9A0-3DB1-4BEE-8F01-9CB0E154C056}"/>
                </a:ext>
              </a:extLst>
            </p:cNvPr>
            <p:cNvSpPr/>
            <p:nvPr/>
          </p:nvSpPr>
          <p:spPr>
            <a:xfrm>
              <a:off x="1292225" y="1277608"/>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18" name="Straight Connector 17">
              <a:extLst>
                <a:ext uri="{FF2B5EF4-FFF2-40B4-BE49-F238E27FC236}">
                  <a16:creationId xmlns:a16="http://schemas.microsoft.com/office/drawing/2014/main" xmlns="" id="{4D26F36E-65E4-4AF4-9F27-F07C4C83FEA2}"/>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a:extLst>
              <a:ext uri="{FF2B5EF4-FFF2-40B4-BE49-F238E27FC236}">
                <a16:creationId xmlns:a16="http://schemas.microsoft.com/office/drawing/2014/main" xmlns="" id="{4689D1EB-B4F3-458F-9E14-1FF6CB5C88AF}"/>
              </a:ext>
            </a:extLst>
          </p:cNvPr>
          <p:cNvSpPr/>
          <p:nvPr/>
        </p:nvSpPr>
        <p:spPr>
          <a:xfrm>
            <a:off x="1395407" y="4301868"/>
            <a:ext cx="683328" cy="62216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70C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0" name="Rectangle 19">
            <a:extLst>
              <a:ext uri="{FF2B5EF4-FFF2-40B4-BE49-F238E27FC236}">
                <a16:creationId xmlns:a16="http://schemas.microsoft.com/office/drawing/2014/main" xmlns="" id="{78409889-E403-4C9C-AC02-4A96CC95B32C}"/>
              </a:ext>
            </a:extLst>
          </p:cNvPr>
          <p:cNvSpPr/>
          <p:nvPr/>
        </p:nvSpPr>
        <p:spPr>
          <a:xfrm>
            <a:off x="1990374" y="3011042"/>
            <a:ext cx="619042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Hiểu</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các</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từ</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khó</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và</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nội</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dung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bài</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tập</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đọc</a:t>
            </a:r>
            <a:r>
              <a:rPr lang="en-US" sz="2400" b="1" dirty="0">
                <a:solidFill>
                  <a:srgbClr val="A3CEB8"/>
                </a:solidFill>
                <a:latin typeface="Calibri"/>
              </a:rPr>
              <a:t>.</a:t>
            </a:r>
            <a:endParaRPr kumimoji="0" lang="en-US" sz="2400" b="1" i="0" u="none" strike="noStrike" kern="1200" cap="none" spc="0" normalizeH="0" baseline="0" noProof="0" dirty="0">
              <a:ln>
                <a:noFill/>
              </a:ln>
              <a:solidFill>
                <a:srgbClr val="A3CEB8"/>
              </a:solidFill>
              <a:effectLst/>
              <a:uLnTx/>
              <a:uFillTx/>
              <a:latin typeface="Calibri"/>
              <a:ea typeface="+mn-ea"/>
              <a:cs typeface="Arial" charset="0"/>
            </a:endParaRPr>
          </a:p>
        </p:txBody>
      </p:sp>
      <p:grpSp>
        <p:nvGrpSpPr>
          <p:cNvPr id="21" name="Group 13">
            <a:extLst>
              <a:ext uri="{FF2B5EF4-FFF2-40B4-BE49-F238E27FC236}">
                <a16:creationId xmlns:a16="http://schemas.microsoft.com/office/drawing/2014/main" xmlns="" id="{24D40841-D1B3-4E91-80BE-BDAE99C4D5CC}"/>
              </a:ext>
            </a:extLst>
          </p:cNvPr>
          <p:cNvGrpSpPr>
            <a:grpSpLocks/>
          </p:cNvGrpSpPr>
          <p:nvPr/>
        </p:nvGrpSpPr>
        <p:grpSpPr bwMode="auto">
          <a:xfrm>
            <a:off x="1053965" y="5563879"/>
            <a:ext cx="7545357" cy="1171783"/>
            <a:chOff x="1292225" y="1295400"/>
            <a:chExt cx="2822575" cy="1498600"/>
          </a:xfrm>
        </p:grpSpPr>
        <p:sp>
          <p:nvSpPr>
            <p:cNvPr id="22" name="Rectangle 21">
              <a:extLst>
                <a:ext uri="{FF2B5EF4-FFF2-40B4-BE49-F238E27FC236}">
                  <a16:creationId xmlns:a16="http://schemas.microsoft.com/office/drawing/2014/main" xmlns="" id="{5E13ED0C-F1E3-4C13-91EE-7BC033553B14}"/>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Arial"/>
                <a:ea typeface="+mn-ea"/>
                <a:cs typeface="Arial"/>
              </a:endParaRPr>
            </a:p>
          </p:txBody>
        </p:sp>
        <p:sp>
          <p:nvSpPr>
            <p:cNvPr id="23" name="Rectangle 22">
              <a:extLst>
                <a:ext uri="{FF2B5EF4-FFF2-40B4-BE49-F238E27FC236}">
                  <a16:creationId xmlns:a16="http://schemas.microsoft.com/office/drawing/2014/main" xmlns="" id="{CB9EADCE-9ECB-474E-B5C4-D9F91D1FB373}"/>
                </a:ext>
              </a:extLst>
            </p:cNvPr>
            <p:cNvSpPr/>
            <p:nvPr/>
          </p:nvSpPr>
          <p:spPr>
            <a:xfrm>
              <a:off x="1292225" y="1295400"/>
              <a:ext cx="2822575" cy="381000"/>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24" name="Straight Connector 23">
              <a:extLst>
                <a:ext uri="{FF2B5EF4-FFF2-40B4-BE49-F238E27FC236}">
                  <a16:creationId xmlns:a16="http://schemas.microsoft.com/office/drawing/2014/main" xmlns="" id="{F6929E80-6AC6-45B7-9C4F-092EA57557D2}"/>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xmlns="" id="{4664AA4B-0956-408D-909D-B29CD17CBFD4}"/>
              </a:ext>
            </a:extLst>
          </p:cNvPr>
          <p:cNvSpPr/>
          <p:nvPr/>
        </p:nvSpPr>
        <p:spPr>
          <a:xfrm>
            <a:off x="1979762" y="5806452"/>
            <a:ext cx="6809466" cy="80021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HS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biết</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đồng</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cảm</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th</a:t>
            </a:r>
            <a:r>
              <a:rPr kumimoji="0" lang="vi-VN" sz="2300" b="1" i="0" u="none" strike="noStrike" kern="1200" cap="none" spc="0" normalizeH="0" baseline="0" noProof="0" dirty="0">
                <a:ln>
                  <a:noFill/>
                </a:ln>
                <a:solidFill>
                  <a:srgbClr val="FF0066"/>
                </a:solidFill>
                <a:effectLst/>
                <a:uLnTx/>
                <a:uFillTx/>
                <a:latin typeface="Arial" charset="0"/>
                <a:ea typeface="+mn-ea"/>
                <a:cs typeface="Arial" charset="0"/>
              </a:rPr>
              <a:t>ư</a:t>
            </a:r>
            <a:r>
              <a:rPr lang="vi-VN" sz="2300" b="1" dirty="0">
                <a:solidFill>
                  <a:srgbClr val="FF0066"/>
                </a:solidFill>
              </a:rPr>
              <a:t>ơng xót trước những hoàn cảnh bất hạnh.</a:t>
            </a:r>
            <a:endParaRPr kumimoji="0" lang="en-US" sz="2300" b="1" i="0" u="none" strike="noStrike" kern="1200" cap="none" spc="0" normalizeH="0" baseline="0" noProof="0" dirty="0">
              <a:ln>
                <a:noFill/>
              </a:ln>
              <a:solidFill>
                <a:srgbClr val="FF0066"/>
              </a:solidFill>
              <a:effectLst/>
              <a:uLnTx/>
              <a:uFillTx/>
              <a:latin typeface="Arial" charset="0"/>
              <a:ea typeface="+mn-ea"/>
              <a:cs typeface="Arial" charset="0"/>
            </a:endParaRPr>
          </a:p>
        </p:txBody>
      </p:sp>
      <p:sp>
        <p:nvSpPr>
          <p:cNvPr id="27" name="Right Arrow 26">
            <a:hlinkClick r:id="rId2" action="ppaction://hlinksldjump"/>
            <a:extLst>
              <a:ext uri="{FF2B5EF4-FFF2-40B4-BE49-F238E27FC236}">
                <a16:creationId xmlns:a16="http://schemas.microsoft.com/office/drawing/2014/main" xmlns="" id="{EF210A0B-3C12-4D36-B2A3-93E9D2D6A777}"/>
              </a:ext>
            </a:extLst>
          </p:cNvPr>
          <p:cNvSpPr/>
          <p:nvPr/>
        </p:nvSpPr>
        <p:spPr>
          <a:xfrm>
            <a:off x="9286875" y="6164826"/>
            <a:ext cx="433388" cy="453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8" name="Freeform 11">
            <a:extLst>
              <a:ext uri="{FF2B5EF4-FFF2-40B4-BE49-F238E27FC236}">
                <a16:creationId xmlns:a16="http://schemas.microsoft.com/office/drawing/2014/main" xmlns="" id="{258765FA-AC90-429C-9E68-DD9598EC054D}"/>
              </a:ext>
            </a:extLst>
          </p:cNvPr>
          <p:cNvSpPr/>
          <p:nvPr/>
        </p:nvSpPr>
        <p:spPr>
          <a:xfrm>
            <a:off x="1395407" y="2859928"/>
            <a:ext cx="620742"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xmlns="" val="254078208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11760" y="295116"/>
            <a:ext cx="3823744" cy="541542"/>
          </a:xfrm>
          <a:solidFill>
            <a:srgbClr val="FFFF00"/>
          </a:solidFill>
          <a:ln>
            <a:solidFill>
              <a:schemeClr val="tx1"/>
            </a:solidFill>
          </a:ln>
          <a:scene3d>
            <a:camera prst="isometricOffAxis1Right"/>
            <a:lightRig rig="threePt" dir="t"/>
          </a:scene3d>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sz="3200" b="1" dirty="0" err="1">
                <a:ln w="12700">
                  <a:solidFill>
                    <a:schemeClr val="tx2">
                      <a:lumMod val="75000"/>
                    </a:schemeClr>
                  </a:solidFill>
                  <a:prstDash val="solid"/>
                </a:ln>
                <a:solidFill>
                  <a:srgbClr val="00B050"/>
                </a:solidFill>
                <a:effectLst>
                  <a:outerShdw dist="38100" dir="2640000" algn="bl" rotWithShape="0">
                    <a:schemeClr val="tx2">
                      <a:lumMod val="75000"/>
                    </a:schemeClr>
                  </a:outerShdw>
                </a:effectLst>
              </a:rPr>
              <a:t>Vận</a:t>
            </a:r>
            <a:r>
              <a:rPr lang="en-US" sz="3200"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rPr>
              <a:t> </a:t>
            </a:r>
            <a:r>
              <a:rPr lang="en-US" sz="3200" b="1" dirty="0" err="1">
                <a:ln w="12700">
                  <a:solidFill>
                    <a:schemeClr val="tx2">
                      <a:lumMod val="75000"/>
                    </a:schemeClr>
                  </a:solidFill>
                  <a:prstDash val="solid"/>
                </a:ln>
                <a:solidFill>
                  <a:srgbClr val="00B050"/>
                </a:solidFill>
                <a:effectLst>
                  <a:outerShdw dist="38100" dir="2640000" algn="bl" rotWithShape="0">
                    <a:schemeClr val="tx2">
                      <a:lumMod val="75000"/>
                    </a:schemeClr>
                  </a:outerShdw>
                </a:effectLst>
              </a:rPr>
              <a:t>dụng</a:t>
            </a:r>
            <a:endParaRPr lang="en-US" sz="3200"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endParaRPr>
          </a:p>
        </p:txBody>
      </p:sp>
      <p:sp>
        <p:nvSpPr>
          <p:cNvPr id="5" name="Content Placeholder 4"/>
          <p:cNvSpPr>
            <a:spLocks noGrp="1"/>
          </p:cNvSpPr>
          <p:nvPr>
            <p:ph idx="1"/>
          </p:nvPr>
        </p:nvSpPr>
        <p:spPr>
          <a:xfrm>
            <a:off x="20746" y="1977720"/>
            <a:ext cx="9144000" cy="1955336"/>
          </a:xfrm>
        </p:spPr>
        <p:txBody>
          <a:bodyPr>
            <a:noAutofit/>
          </a:bodyPr>
          <a:lstStyle/>
          <a:p>
            <a:pPr marL="0" indent="0" algn="just">
              <a:buNone/>
            </a:pPr>
            <a:r>
              <a:rPr lang="vi-VN" sz="2800" i="1" dirty="0">
                <a:solidFill>
                  <a:srgbClr val="0000FF"/>
                </a:solidFill>
                <a:latin typeface="Times New Roman" panose="02020603050405020304" pitchFamily="18" charset="0"/>
                <a:cs typeface="Times New Roman" panose="02020603050405020304" pitchFamily="18" charset="0"/>
              </a:rPr>
              <a:t>Mẩu truyện « Người ăn xin» của Tuốc-ghê-nhép là bức thông điệp về lòng nhân ái, sự quan tâm, sẻ chia giữa con người. Đó không chỉ đơn thuần là chia sẻ về vật chất mà đáng quý hơn là sự đồng cảm, lòng yêu thương giữa người với người</a:t>
            </a:r>
            <a:r>
              <a:rPr lang="vi-VN" i="1" dirty="0">
                <a:solidFill>
                  <a:srgbClr val="0000FF"/>
                </a:solidFill>
                <a:latin typeface="Times New Roman" panose="02020603050405020304" pitchFamily="18" charset="0"/>
                <a:cs typeface="Times New Roman" panose="02020603050405020304" pitchFamily="18" charset="0"/>
              </a:rPr>
              <a:t>.</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bwMode="auto">
          <a:xfrm>
            <a:off x="89332" y="1061991"/>
            <a:ext cx="8803147" cy="926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9" tIns="68569" rIns="68569" bIns="68569"/>
          <a:lstStyle>
            <a:defPPr>
              <a:defRPr lang="fr-LU"/>
            </a:defPPr>
            <a:lvl1pPr algn="l" rtl="0" eaLnBrk="0" fontAlgn="base" hangingPunct="0">
              <a:spcBef>
                <a:spcPct val="0"/>
              </a:spcBef>
              <a:spcAft>
                <a:spcPct val="0"/>
              </a:spcAft>
              <a:defRPr sz="4800" kern="1200">
                <a:solidFill>
                  <a:schemeClr val="tx1"/>
                </a:solidFill>
                <a:latin typeface="VNI-Times" pitchFamily="2" charset="0"/>
                <a:ea typeface="+mn-ea"/>
                <a:cs typeface="+mn-cs"/>
              </a:defRPr>
            </a:lvl1pPr>
            <a:lvl2pPr marL="457200" algn="l" rtl="0" eaLnBrk="0" fontAlgn="base" hangingPunct="0">
              <a:spcBef>
                <a:spcPct val="0"/>
              </a:spcBef>
              <a:spcAft>
                <a:spcPct val="0"/>
              </a:spcAft>
              <a:defRPr sz="4800" kern="1200">
                <a:solidFill>
                  <a:schemeClr val="tx1"/>
                </a:solidFill>
                <a:latin typeface="VNI-Times" pitchFamily="2" charset="0"/>
                <a:ea typeface="+mn-ea"/>
                <a:cs typeface="+mn-cs"/>
              </a:defRPr>
            </a:lvl2pPr>
            <a:lvl3pPr marL="914400" algn="l" rtl="0" eaLnBrk="0" fontAlgn="base" hangingPunct="0">
              <a:spcBef>
                <a:spcPct val="0"/>
              </a:spcBef>
              <a:spcAft>
                <a:spcPct val="0"/>
              </a:spcAft>
              <a:defRPr sz="4800" kern="1200">
                <a:solidFill>
                  <a:schemeClr val="tx1"/>
                </a:solidFill>
                <a:latin typeface="VNI-Times" pitchFamily="2" charset="0"/>
                <a:ea typeface="+mn-ea"/>
                <a:cs typeface="+mn-cs"/>
              </a:defRPr>
            </a:lvl3pPr>
            <a:lvl4pPr marL="1371600" algn="l" rtl="0" eaLnBrk="0" fontAlgn="base" hangingPunct="0">
              <a:spcBef>
                <a:spcPct val="0"/>
              </a:spcBef>
              <a:spcAft>
                <a:spcPct val="0"/>
              </a:spcAft>
              <a:defRPr sz="4800" kern="1200">
                <a:solidFill>
                  <a:schemeClr val="tx1"/>
                </a:solidFill>
                <a:latin typeface="VNI-Times" pitchFamily="2" charset="0"/>
                <a:ea typeface="+mn-ea"/>
                <a:cs typeface="+mn-cs"/>
              </a:defRPr>
            </a:lvl4pPr>
            <a:lvl5pPr marL="1828800" algn="l" rtl="0" eaLnBrk="0" fontAlgn="base" hangingPunct="0">
              <a:spcBef>
                <a:spcPct val="0"/>
              </a:spcBef>
              <a:spcAft>
                <a:spcPct val="0"/>
              </a:spcAft>
              <a:defRPr sz="4800" kern="1200">
                <a:solidFill>
                  <a:schemeClr val="tx1"/>
                </a:solidFill>
                <a:latin typeface="VNI-Times" pitchFamily="2" charset="0"/>
                <a:ea typeface="+mn-ea"/>
                <a:cs typeface="+mn-cs"/>
              </a:defRPr>
            </a:lvl5pPr>
            <a:lvl6pPr marL="2286000" algn="l" defTabSz="914400" rtl="0" eaLnBrk="1" latinLnBrk="0" hangingPunct="1">
              <a:defRPr sz="4800" kern="1200">
                <a:solidFill>
                  <a:schemeClr val="tx1"/>
                </a:solidFill>
                <a:latin typeface="VNI-Times" pitchFamily="2" charset="0"/>
                <a:ea typeface="+mn-ea"/>
                <a:cs typeface="+mn-cs"/>
              </a:defRPr>
            </a:lvl6pPr>
            <a:lvl7pPr marL="2743200" algn="l" defTabSz="914400" rtl="0" eaLnBrk="1" latinLnBrk="0" hangingPunct="1">
              <a:defRPr sz="4800" kern="1200">
                <a:solidFill>
                  <a:schemeClr val="tx1"/>
                </a:solidFill>
                <a:latin typeface="VNI-Times" pitchFamily="2" charset="0"/>
                <a:ea typeface="+mn-ea"/>
                <a:cs typeface="+mn-cs"/>
              </a:defRPr>
            </a:lvl7pPr>
            <a:lvl8pPr marL="3200400" algn="l" defTabSz="914400" rtl="0" eaLnBrk="1" latinLnBrk="0" hangingPunct="1">
              <a:defRPr sz="4800" kern="1200">
                <a:solidFill>
                  <a:schemeClr val="tx1"/>
                </a:solidFill>
                <a:latin typeface="VNI-Times" pitchFamily="2" charset="0"/>
                <a:ea typeface="+mn-ea"/>
                <a:cs typeface="+mn-cs"/>
              </a:defRPr>
            </a:lvl8pPr>
            <a:lvl9pPr marL="3657600" algn="l" defTabSz="914400" rtl="0" eaLnBrk="1" latinLnBrk="0" hangingPunct="1">
              <a:defRPr sz="4800" kern="1200">
                <a:solidFill>
                  <a:schemeClr val="tx1"/>
                </a:solidFill>
                <a:latin typeface="VNI-Times" pitchFamily="2" charset="0"/>
                <a:ea typeface="+mn-ea"/>
                <a:cs typeface="+mn-cs"/>
              </a:defRPr>
            </a:lvl9pPr>
          </a:lstStyle>
          <a:p>
            <a:pPr eaLnBrk="1" hangingPunct="1">
              <a:lnSpc>
                <a:spcPct val="100000"/>
              </a:lnSpc>
              <a:spcBef>
                <a:spcPct val="0"/>
              </a:spcBef>
              <a:buSzPts val="1400"/>
              <a:buFont typeface="Arial" panose="020B0604020202020204" pitchFamily="34" charset="0"/>
              <a:buNone/>
            </a:pPr>
            <a:r>
              <a:rPr lang="en-US" sz="2800" b="1" dirty="0">
                <a:solidFill>
                  <a:srgbClr val="C00000"/>
                </a:solidFill>
                <a:latin typeface="Times New Roman" panose="02020603050405020304" pitchFamily="18" charset="0"/>
                <a:cs typeface="Times New Roman" panose="02020603050405020304" pitchFamily="18" charset="0"/>
              </a:rPr>
              <a:t>Con </a:t>
            </a:r>
            <a:r>
              <a:rPr lang="en-US" sz="2800" b="1" dirty="0" err="1">
                <a:solidFill>
                  <a:srgbClr val="C00000"/>
                </a:solidFill>
                <a:latin typeface="Times New Roman" panose="02020603050405020304" pitchFamily="18" charset="0"/>
                <a:cs typeface="Times New Roman" panose="02020603050405020304" pitchFamily="18" charset="0"/>
              </a:rPr>
              <a:t>vận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dụng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được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điều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gì</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cuộc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sống</a:t>
            </a:r>
            <a:r>
              <a:rPr lang="en-US" sz="2800" b="1" dirty="0">
                <a:solidFill>
                  <a:srgbClr val="C00000"/>
                </a:solidFill>
                <a:latin typeface="Times New Roman" panose="02020603050405020304" pitchFamily="18" charset="0"/>
                <a:cs typeface="Times New Roman" panose="02020603050405020304" pitchFamily="18" charset="0"/>
              </a:rPr>
              <a:t> qua </a:t>
            </a:r>
            <a:r>
              <a:rPr lang="en-US" sz="2800" b="1" dirty="0" err="1">
                <a:solidFill>
                  <a:srgbClr val="C00000"/>
                </a:solidFill>
                <a:latin typeface="Times New Roman" panose="02020603050405020304" pitchFamily="18" charset="0"/>
                <a:cs typeface="Times New Roman" panose="02020603050405020304" pitchFamily="18" charset="0"/>
              </a:rPr>
              <a:t>bài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học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hôm</a:t>
            </a:r>
            <a:r>
              <a:rPr lang="en-US" sz="2800" b="1" dirty="0">
                <a:solidFill>
                  <a:srgbClr val="C00000"/>
                </a:solidFill>
                <a:latin typeface="Times New Roman" panose="02020603050405020304" pitchFamily="18" charset="0"/>
                <a:cs typeface="Times New Roman" panose="02020603050405020304" pitchFamily="18" charset="0"/>
              </a:rPr>
              <a:t> nay?</a:t>
            </a:r>
          </a:p>
        </p:txBody>
      </p:sp>
      <p:sp>
        <p:nvSpPr>
          <p:cNvPr id="8" name="Text Placeholder 6"/>
          <p:cNvSpPr txBox="1">
            <a:spLocks/>
          </p:cNvSpPr>
          <p:nvPr/>
        </p:nvSpPr>
        <p:spPr bwMode="auto">
          <a:xfrm>
            <a:off x="-108520" y="6081308"/>
            <a:ext cx="8936710" cy="6480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28600" indent="0">
              <a:buNone/>
            </a:pPr>
            <a:r>
              <a:rPr lang="en-US" b="1" u="sng" dirty="0" err="1">
                <a:solidFill>
                  <a:srgbClr val="FF0000"/>
                </a:solidFill>
                <a:latin typeface="Times New Roman" panose="02020603050405020304" pitchFamily="18" charset="0"/>
                <a:cs typeface="Times New Roman" panose="02020603050405020304" pitchFamily="18" charset="0"/>
              </a:rPr>
              <a:t>Dặn</a:t>
            </a:r>
            <a:r>
              <a:rPr lang="en-US" b="1" u="sng" dirty="0">
                <a:solidFill>
                  <a:srgbClr val="FF0000"/>
                </a:solidFill>
              </a:rPr>
              <a:t> </a:t>
            </a:r>
            <a:r>
              <a:rPr lang="en-US" b="1" u="sng" dirty="0" err="1">
                <a:solidFill>
                  <a:srgbClr val="FF0000"/>
                </a:solidFill>
              </a:rPr>
              <a:t>dò</a:t>
            </a:r>
            <a:r>
              <a:rPr lang="en-US" b="1" u="sng" dirty="0">
                <a:solidFill>
                  <a:srgbClr val="FF0000"/>
                </a:solidFill>
              </a:rPr>
              <a:t>: </a:t>
            </a:r>
            <a:r>
              <a:rPr lang="vi-VN" dirty="0">
                <a:solidFill>
                  <a:srgbClr val="0000FF"/>
                </a:solidFill>
              </a:rPr>
              <a:t>Chuẩn bị bài</a:t>
            </a:r>
            <a:r>
              <a:rPr lang="en-US" dirty="0">
                <a:solidFill>
                  <a:srgbClr val="0000FF"/>
                </a:solidFill>
              </a:rPr>
              <a:t> “</a:t>
            </a:r>
            <a:r>
              <a:rPr lang="en-US" dirty="0" err="1">
                <a:solidFill>
                  <a:srgbClr val="0000FF"/>
                </a:solidFill>
              </a:rPr>
              <a:t>Một</a:t>
            </a:r>
            <a:r>
              <a:rPr lang="en-US" dirty="0">
                <a:solidFill>
                  <a:srgbClr val="0000FF"/>
                </a:solidFill>
              </a:rPr>
              <a:t> </a:t>
            </a:r>
            <a:r>
              <a:rPr lang="en-US" dirty="0" err="1">
                <a:solidFill>
                  <a:srgbClr val="0000FF"/>
                </a:solidFill>
              </a:rPr>
              <a:t>người</a:t>
            </a:r>
            <a:r>
              <a:rPr lang="en-US" dirty="0">
                <a:solidFill>
                  <a:srgbClr val="0000FF"/>
                </a:solidFill>
              </a:rPr>
              <a:t> </a:t>
            </a:r>
            <a:r>
              <a:rPr lang="en-US" dirty="0" err="1">
                <a:solidFill>
                  <a:srgbClr val="0000FF"/>
                </a:solidFill>
              </a:rPr>
              <a:t>chính</a:t>
            </a:r>
            <a:r>
              <a:rPr lang="en-US" dirty="0">
                <a:solidFill>
                  <a:srgbClr val="0000FF"/>
                </a:solidFill>
              </a:rPr>
              <a:t> </a:t>
            </a:r>
            <a:r>
              <a:rPr lang="en-US" dirty="0" err="1">
                <a:solidFill>
                  <a:srgbClr val="0000FF"/>
                </a:solidFill>
              </a:rPr>
              <a:t>trực</a:t>
            </a:r>
            <a:r>
              <a:rPr lang="en-US" dirty="0">
                <a:solidFill>
                  <a:srgbClr val="0000FF"/>
                </a:solidFill>
              </a:rPr>
              <a:t>”.</a:t>
            </a:r>
          </a:p>
        </p:txBody>
      </p:sp>
      <p:sp>
        <p:nvSpPr>
          <p:cNvPr id="6" name="Content Placeholder 2">
            <a:extLst>
              <a:ext uri="{FF2B5EF4-FFF2-40B4-BE49-F238E27FC236}">
                <a16:creationId xmlns:a16="http://schemas.microsoft.com/office/drawing/2014/main" xmlns="" id="{E1E07122-7C23-43D7-B623-7227A45E8B46}"/>
              </a:ext>
            </a:extLst>
          </p:cNvPr>
          <p:cNvSpPr txBox="1">
            <a:spLocks/>
          </p:cNvSpPr>
          <p:nvPr/>
        </p:nvSpPr>
        <p:spPr bwMode="auto">
          <a:xfrm>
            <a:off x="-2380" y="3903046"/>
            <a:ext cx="8936710" cy="926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9" tIns="68569" rIns="68569" bIns="68569"/>
          <a:lstStyle>
            <a:defPPr>
              <a:defRPr lang="fr-LU"/>
            </a:defPPr>
            <a:lvl1pPr algn="l" rtl="0" eaLnBrk="0" fontAlgn="base" hangingPunct="0">
              <a:spcBef>
                <a:spcPct val="0"/>
              </a:spcBef>
              <a:spcAft>
                <a:spcPct val="0"/>
              </a:spcAft>
              <a:defRPr sz="4800" kern="1200">
                <a:solidFill>
                  <a:schemeClr val="tx1"/>
                </a:solidFill>
                <a:latin typeface="VNI-Times" pitchFamily="2" charset="0"/>
                <a:ea typeface="+mn-ea"/>
                <a:cs typeface="+mn-cs"/>
              </a:defRPr>
            </a:lvl1pPr>
            <a:lvl2pPr marL="457200" algn="l" rtl="0" eaLnBrk="0" fontAlgn="base" hangingPunct="0">
              <a:spcBef>
                <a:spcPct val="0"/>
              </a:spcBef>
              <a:spcAft>
                <a:spcPct val="0"/>
              </a:spcAft>
              <a:defRPr sz="4800" kern="1200">
                <a:solidFill>
                  <a:schemeClr val="tx1"/>
                </a:solidFill>
                <a:latin typeface="VNI-Times" pitchFamily="2" charset="0"/>
                <a:ea typeface="+mn-ea"/>
                <a:cs typeface="+mn-cs"/>
              </a:defRPr>
            </a:lvl2pPr>
            <a:lvl3pPr marL="914400" algn="l" rtl="0" eaLnBrk="0" fontAlgn="base" hangingPunct="0">
              <a:spcBef>
                <a:spcPct val="0"/>
              </a:spcBef>
              <a:spcAft>
                <a:spcPct val="0"/>
              </a:spcAft>
              <a:defRPr sz="4800" kern="1200">
                <a:solidFill>
                  <a:schemeClr val="tx1"/>
                </a:solidFill>
                <a:latin typeface="VNI-Times" pitchFamily="2" charset="0"/>
                <a:ea typeface="+mn-ea"/>
                <a:cs typeface="+mn-cs"/>
              </a:defRPr>
            </a:lvl3pPr>
            <a:lvl4pPr marL="1371600" algn="l" rtl="0" eaLnBrk="0" fontAlgn="base" hangingPunct="0">
              <a:spcBef>
                <a:spcPct val="0"/>
              </a:spcBef>
              <a:spcAft>
                <a:spcPct val="0"/>
              </a:spcAft>
              <a:defRPr sz="4800" kern="1200">
                <a:solidFill>
                  <a:schemeClr val="tx1"/>
                </a:solidFill>
                <a:latin typeface="VNI-Times" pitchFamily="2" charset="0"/>
                <a:ea typeface="+mn-ea"/>
                <a:cs typeface="+mn-cs"/>
              </a:defRPr>
            </a:lvl4pPr>
            <a:lvl5pPr marL="1828800" algn="l" rtl="0" eaLnBrk="0" fontAlgn="base" hangingPunct="0">
              <a:spcBef>
                <a:spcPct val="0"/>
              </a:spcBef>
              <a:spcAft>
                <a:spcPct val="0"/>
              </a:spcAft>
              <a:defRPr sz="4800" kern="1200">
                <a:solidFill>
                  <a:schemeClr val="tx1"/>
                </a:solidFill>
                <a:latin typeface="VNI-Times" pitchFamily="2" charset="0"/>
                <a:ea typeface="+mn-ea"/>
                <a:cs typeface="+mn-cs"/>
              </a:defRPr>
            </a:lvl5pPr>
            <a:lvl6pPr marL="2286000" algn="l" defTabSz="914400" rtl="0" eaLnBrk="1" latinLnBrk="0" hangingPunct="1">
              <a:defRPr sz="4800" kern="1200">
                <a:solidFill>
                  <a:schemeClr val="tx1"/>
                </a:solidFill>
                <a:latin typeface="VNI-Times" pitchFamily="2" charset="0"/>
                <a:ea typeface="+mn-ea"/>
                <a:cs typeface="+mn-cs"/>
              </a:defRPr>
            </a:lvl6pPr>
            <a:lvl7pPr marL="2743200" algn="l" defTabSz="914400" rtl="0" eaLnBrk="1" latinLnBrk="0" hangingPunct="1">
              <a:defRPr sz="4800" kern="1200">
                <a:solidFill>
                  <a:schemeClr val="tx1"/>
                </a:solidFill>
                <a:latin typeface="VNI-Times" pitchFamily="2" charset="0"/>
                <a:ea typeface="+mn-ea"/>
                <a:cs typeface="+mn-cs"/>
              </a:defRPr>
            </a:lvl7pPr>
            <a:lvl8pPr marL="3200400" algn="l" defTabSz="914400" rtl="0" eaLnBrk="1" latinLnBrk="0" hangingPunct="1">
              <a:defRPr sz="4800" kern="1200">
                <a:solidFill>
                  <a:schemeClr val="tx1"/>
                </a:solidFill>
                <a:latin typeface="VNI-Times" pitchFamily="2" charset="0"/>
                <a:ea typeface="+mn-ea"/>
                <a:cs typeface="+mn-cs"/>
              </a:defRPr>
            </a:lvl8pPr>
            <a:lvl9pPr marL="3657600" algn="l" defTabSz="914400" rtl="0" eaLnBrk="1" latinLnBrk="0" hangingPunct="1">
              <a:defRPr sz="4800" kern="1200">
                <a:solidFill>
                  <a:schemeClr val="tx1"/>
                </a:solidFill>
                <a:latin typeface="VNI-Times" pitchFamily="2" charset="0"/>
                <a:ea typeface="+mn-ea"/>
                <a:cs typeface="+mn-cs"/>
              </a:defRPr>
            </a:lvl9pPr>
          </a:lstStyle>
          <a:p>
            <a:pPr eaLnBrk="1" hangingPunct="1">
              <a:lnSpc>
                <a:spcPct val="100000"/>
              </a:lnSpc>
              <a:spcBef>
                <a:spcPct val="0"/>
              </a:spcBef>
              <a:buSzPts val="1400"/>
              <a:buFont typeface="Arial" panose="020B0604020202020204" pitchFamily="34" charset="0"/>
              <a:buNone/>
            </a:pPr>
            <a:r>
              <a:rPr lang="en-US" sz="2800" b="1" dirty="0">
                <a:solidFill>
                  <a:srgbClr val="C00000"/>
                </a:solidFill>
                <a:latin typeface="Times New Roman" panose="02020603050405020304" pitchFamily="18" charset="0"/>
                <a:cs typeface="Times New Roman" panose="02020603050405020304" pitchFamily="18" charset="0"/>
              </a:rPr>
              <a:t>Con </a:t>
            </a:r>
            <a:r>
              <a:rPr lang="en-US" sz="2800" b="1" dirty="0" err="1">
                <a:solidFill>
                  <a:srgbClr val="C00000"/>
                </a:solidFill>
                <a:latin typeface="Times New Roman" panose="02020603050405020304" pitchFamily="18" charset="0"/>
                <a:cs typeface="Times New Roman" panose="02020603050405020304" pitchFamily="18" charset="0"/>
              </a:rPr>
              <a:t>học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tập</a:t>
            </a:r>
            <a:r>
              <a:rPr lang="en-US" sz="2800" b="1" dirty="0">
                <a:solidFill>
                  <a:srgbClr val="C00000"/>
                </a:solidFill>
                <a:latin typeface="Times New Roman" panose="02020603050405020304" pitchFamily="18" charset="0"/>
                <a:cs typeface="Times New Roman" panose="02020603050405020304" pitchFamily="18" charset="0"/>
              </a:rPr>
              <a:t> đ</a:t>
            </a:r>
            <a:r>
              <a:rPr lang="vi-VN" sz="2800" b="1" dirty="0">
                <a:solidFill>
                  <a:srgbClr val="C00000"/>
                </a:solidFill>
                <a:latin typeface="Times New Roman" panose="02020603050405020304" pitchFamily="18" charset="0"/>
                <a:cs typeface="Times New Roman" panose="02020603050405020304" pitchFamily="18" charset="0"/>
              </a:rPr>
              <a:t>ược gì từ cách viết văn kể chuyện của </a:t>
            </a:r>
          </a:p>
          <a:p>
            <a:pPr eaLnBrk="1" hangingPunct="1">
              <a:lnSpc>
                <a:spcPct val="100000"/>
              </a:lnSpc>
              <a:spcBef>
                <a:spcPct val="0"/>
              </a:spcBef>
              <a:buSzPts val="1400"/>
              <a:buFont typeface="Arial" panose="020B0604020202020204" pitchFamily="34" charset="0"/>
              <a:buNone/>
            </a:pPr>
            <a:r>
              <a:rPr lang="vi-VN" sz="2800" b="1" dirty="0">
                <a:solidFill>
                  <a:srgbClr val="C00000"/>
                </a:solidFill>
                <a:latin typeface="Times New Roman" panose="02020603050405020304" pitchFamily="18" charset="0"/>
                <a:cs typeface="Times New Roman" panose="02020603050405020304" pitchFamily="18" charset="0"/>
              </a:rPr>
              <a:t>tác giả?</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FEF54AF1-A8D8-48AE-94C7-F17F4DBC3AB7}"/>
              </a:ext>
            </a:extLst>
          </p:cNvPr>
          <p:cNvSpPr txBox="1"/>
          <p:nvPr/>
        </p:nvSpPr>
        <p:spPr>
          <a:xfrm>
            <a:off x="124856" y="4920537"/>
            <a:ext cx="6751399" cy="523220"/>
          </a:xfrm>
          <a:prstGeom prst="rect">
            <a:avLst/>
          </a:prstGeom>
          <a:noFill/>
        </p:spPr>
        <p:txBody>
          <a:bodyPr wrap="square" rtlCol="0">
            <a:spAutoFit/>
          </a:bodyPr>
          <a:lstStyle/>
          <a:p>
            <a:r>
              <a:rPr lang="vi-VN" dirty="0"/>
              <a:t> </a:t>
            </a:r>
            <a:r>
              <a:rPr lang="vi-VN" sz="2800" i="1" dirty="0">
                <a:latin typeface="Times New Roman" panose="02020603050405020304" pitchFamily="18" charset="0"/>
                <a:cs typeface="Times New Roman" panose="02020603050405020304" pitchFamily="18" charset="0"/>
              </a:rPr>
              <a:t>-</a:t>
            </a:r>
            <a:r>
              <a:rPr lang="vi-VN" i="1" dirty="0"/>
              <a:t> </a:t>
            </a:r>
            <a:r>
              <a:rPr lang="vi-VN" sz="2800" i="1" dirty="0">
                <a:solidFill>
                  <a:srgbClr val="0000CC"/>
                </a:solidFill>
                <a:latin typeface="Times New Roman" panose="02020603050405020304" pitchFamily="18" charset="0"/>
                <a:cs typeface="Times New Roman" panose="02020603050405020304" pitchFamily="18" charset="0"/>
              </a:rPr>
              <a:t>Kết hợp tả ngoại hình của nhân vật</a:t>
            </a:r>
            <a:r>
              <a:rPr lang="vi-VN" sz="2800" b="1" i="1" dirty="0">
                <a:solidFill>
                  <a:srgbClr val="0000CC"/>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12CCCD4C-28DF-4C30-A9C5-ED14602A808B}"/>
              </a:ext>
            </a:extLst>
          </p:cNvPr>
          <p:cNvSpPr txBox="1"/>
          <p:nvPr/>
        </p:nvSpPr>
        <p:spPr>
          <a:xfrm>
            <a:off x="124856" y="5409565"/>
            <a:ext cx="6751399" cy="523220"/>
          </a:xfrm>
          <a:prstGeom prst="rect">
            <a:avLst/>
          </a:prstGeom>
          <a:noFill/>
        </p:spPr>
        <p:txBody>
          <a:bodyPr wrap="square" rtlCol="0">
            <a:spAutoFit/>
          </a:bodyPr>
          <a:lstStyle/>
          <a:p>
            <a:r>
              <a:rPr lang="vi-VN" dirty="0"/>
              <a:t> </a:t>
            </a:r>
            <a:r>
              <a:rPr lang="vi-VN" sz="2800" i="1" dirty="0">
                <a:latin typeface="Times New Roman" panose="02020603050405020304" pitchFamily="18" charset="0"/>
                <a:cs typeface="Times New Roman" panose="02020603050405020304" pitchFamily="18" charset="0"/>
              </a:rPr>
              <a:t>-</a:t>
            </a:r>
            <a:r>
              <a:rPr lang="vi-VN" i="1" dirty="0"/>
              <a:t> </a:t>
            </a:r>
            <a:r>
              <a:rPr lang="vi-VN" sz="2800" i="1" dirty="0">
                <a:solidFill>
                  <a:srgbClr val="0000CC"/>
                </a:solidFill>
                <a:latin typeface="Times New Roman" panose="02020603050405020304" pitchFamily="18" charset="0"/>
                <a:cs typeface="Times New Roman" panose="02020603050405020304" pitchFamily="18" charset="0"/>
              </a:rPr>
              <a:t>Chọn các chi tiết đặc sắc.</a:t>
            </a:r>
          </a:p>
        </p:txBody>
      </p:sp>
    </p:spTree>
    <p:extLst>
      <p:ext uri="{BB962C8B-B14F-4D97-AF65-F5344CB8AC3E}">
        <p14:creationId xmlns:p14="http://schemas.microsoft.com/office/powerpoint/2010/main" xmlns="" val="294164509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6" grpId="0"/>
      <p:bldP spid="2"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150FB3C-FF8E-4B17-8E39-8887B049DD0F}"/>
              </a:ext>
            </a:extLst>
          </p:cNvPr>
          <p:cNvSpPr txBox="1">
            <a:spLocks/>
          </p:cNvSpPr>
          <p:nvPr/>
        </p:nvSpPr>
        <p:spPr>
          <a:xfrm>
            <a:off x="2228850" y="0"/>
            <a:ext cx="5572125"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Arial"/>
                <a:ea typeface="+mj-ea"/>
                <a:cs typeface="Arial"/>
              </a:rPr>
              <a:t>YÊU CẦU CẦN ĐẠT</a:t>
            </a:r>
          </a:p>
        </p:txBody>
      </p:sp>
      <p:grpSp>
        <p:nvGrpSpPr>
          <p:cNvPr id="5" name="Group 13">
            <a:extLst>
              <a:ext uri="{FF2B5EF4-FFF2-40B4-BE49-F238E27FC236}">
                <a16:creationId xmlns:a16="http://schemas.microsoft.com/office/drawing/2014/main" xmlns="" id="{320236CE-368C-4C75-9682-712A0758CBB3}"/>
              </a:ext>
            </a:extLst>
          </p:cNvPr>
          <p:cNvGrpSpPr>
            <a:grpSpLocks/>
          </p:cNvGrpSpPr>
          <p:nvPr/>
        </p:nvGrpSpPr>
        <p:grpSpPr bwMode="auto">
          <a:xfrm>
            <a:off x="1060482" y="836713"/>
            <a:ext cx="7545356" cy="1373879"/>
            <a:chOff x="1292225" y="1295400"/>
            <a:chExt cx="2822575" cy="1498600"/>
          </a:xfrm>
        </p:grpSpPr>
        <p:sp>
          <p:nvSpPr>
            <p:cNvPr id="6" name="Rectangle 5">
              <a:extLst>
                <a:ext uri="{FF2B5EF4-FFF2-40B4-BE49-F238E27FC236}">
                  <a16:creationId xmlns:a16="http://schemas.microsoft.com/office/drawing/2014/main" xmlns="" id="{3CEFF7F4-DB17-4E68-8A9F-74E2FE803A7E}"/>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7" name="Rectangle 6">
              <a:extLst>
                <a:ext uri="{FF2B5EF4-FFF2-40B4-BE49-F238E27FC236}">
                  <a16:creationId xmlns:a16="http://schemas.microsoft.com/office/drawing/2014/main" xmlns="" id="{6B5336AD-0CB7-45F7-AFF7-83A76049F0C8}"/>
                </a:ext>
              </a:extLst>
            </p:cNvPr>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8" name="Straight Connector 7">
              <a:extLst>
                <a:ext uri="{FF2B5EF4-FFF2-40B4-BE49-F238E27FC236}">
                  <a16:creationId xmlns:a16="http://schemas.microsoft.com/office/drawing/2014/main" xmlns="" id="{D3976FF1-434F-49AB-B77B-B9CCEFA85C32}"/>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9" name="Group 13">
            <a:extLst>
              <a:ext uri="{FF2B5EF4-FFF2-40B4-BE49-F238E27FC236}">
                <a16:creationId xmlns:a16="http://schemas.microsoft.com/office/drawing/2014/main" xmlns="" id="{3252B094-814A-4921-85ED-93A2878EEA2F}"/>
              </a:ext>
            </a:extLst>
          </p:cNvPr>
          <p:cNvGrpSpPr>
            <a:grpSpLocks/>
          </p:cNvGrpSpPr>
          <p:nvPr/>
        </p:nvGrpSpPr>
        <p:grpSpPr bwMode="auto">
          <a:xfrm>
            <a:off x="1053965" y="3960892"/>
            <a:ext cx="7551873" cy="1423780"/>
            <a:chOff x="1292225" y="1295400"/>
            <a:chExt cx="2822575" cy="1498600"/>
          </a:xfrm>
        </p:grpSpPr>
        <p:sp>
          <p:nvSpPr>
            <p:cNvPr id="10" name="Rectangle 9">
              <a:extLst>
                <a:ext uri="{FF2B5EF4-FFF2-40B4-BE49-F238E27FC236}">
                  <a16:creationId xmlns:a16="http://schemas.microsoft.com/office/drawing/2014/main" xmlns="" id="{B2062E13-3367-4D02-A9DA-F0E56684FC36}"/>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11" name="Rectangle 10">
              <a:extLst>
                <a:ext uri="{FF2B5EF4-FFF2-40B4-BE49-F238E27FC236}">
                  <a16:creationId xmlns:a16="http://schemas.microsoft.com/office/drawing/2014/main" xmlns="" id="{E7868FD2-B2F6-41A0-BE4D-1FE9FA0282B7}"/>
                </a:ext>
              </a:extLst>
            </p:cNvPr>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cxnSp>
          <p:nvCxnSpPr>
            <p:cNvPr id="12" name="Straight Connector 11">
              <a:extLst>
                <a:ext uri="{FF2B5EF4-FFF2-40B4-BE49-F238E27FC236}">
                  <a16:creationId xmlns:a16="http://schemas.microsoft.com/office/drawing/2014/main" xmlns="" id="{6995E60B-278C-42A7-A4D1-56D183676291}"/>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3" name="Freeform 10">
            <a:extLst>
              <a:ext uri="{FF2B5EF4-FFF2-40B4-BE49-F238E27FC236}">
                <a16:creationId xmlns:a16="http://schemas.microsoft.com/office/drawing/2014/main" xmlns="" id="{EC6FD395-E1AF-4F54-AF74-F3F7631B432D}"/>
              </a:ext>
            </a:extLst>
          </p:cNvPr>
          <p:cNvSpPr/>
          <p:nvPr/>
        </p:nvSpPr>
        <p:spPr>
          <a:xfrm>
            <a:off x="1369632" y="1330068"/>
            <a:ext cx="681787"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14" name="Freeform 11">
            <a:extLst>
              <a:ext uri="{FF2B5EF4-FFF2-40B4-BE49-F238E27FC236}">
                <a16:creationId xmlns:a16="http://schemas.microsoft.com/office/drawing/2014/main" xmlns="" id="{874C60F2-0E0C-47E1-B3EC-62756B71D0FE}"/>
              </a:ext>
            </a:extLst>
          </p:cNvPr>
          <p:cNvSpPr/>
          <p:nvPr/>
        </p:nvSpPr>
        <p:spPr>
          <a:xfrm>
            <a:off x="1369632" y="1262615"/>
            <a:ext cx="620742"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2D050"/>
              </a:solidFill>
              <a:effectLst/>
              <a:uLnTx/>
              <a:uFillTx/>
              <a:latin typeface="Arial"/>
              <a:ea typeface="+mn-ea"/>
              <a:cs typeface="Arial"/>
            </a:endParaRPr>
          </a:p>
        </p:txBody>
      </p:sp>
      <p:sp>
        <p:nvSpPr>
          <p:cNvPr id="15" name="Rectangle 14">
            <a:extLst>
              <a:ext uri="{FF2B5EF4-FFF2-40B4-BE49-F238E27FC236}">
                <a16:creationId xmlns:a16="http://schemas.microsoft.com/office/drawing/2014/main" xmlns="" id="{4F3EBEDB-EAAD-4429-9174-79D8D9F815E2}"/>
              </a:ext>
            </a:extLst>
          </p:cNvPr>
          <p:cNvSpPr/>
          <p:nvPr/>
        </p:nvSpPr>
        <p:spPr>
          <a:xfrm>
            <a:off x="2134206" y="1368059"/>
            <a:ext cx="613608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Đọc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đúng</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các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tiếng</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từ</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khó</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hoặc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dễ</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lẫn</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a:t>
            </a:r>
          </a:p>
        </p:txBody>
      </p:sp>
      <p:sp>
        <p:nvSpPr>
          <p:cNvPr id="16" name="Rectangle 15">
            <a:extLst>
              <a:ext uri="{FF2B5EF4-FFF2-40B4-BE49-F238E27FC236}">
                <a16:creationId xmlns:a16="http://schemas.microsoft.com/office/drawing/2014/main" xmlns="" id="{DB4CEDF7-3264-4575-B6DC-17C7DE1077A3}"/>
              </a:ext>
            </a:extLst>
          </p:cNvPr>
          <p:cNvSpPr/>
          <p:nvPr/>
        </p:nvSpPr>
        <p:spPr>
          <a:xfrm>
            <a:off x="2072733" y="4301788"/>
            <a:ext cx="626014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Đọc</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trôi</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chảy</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toàn</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bài</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ngắt</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nghỉ</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đúng</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đọc</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diễn</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cảm</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và</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phâ</a:t>
            </a:r>
            <a:r>
              <a:rPr lang="en-US" sz="2400" b="1" dirty="0">
                <a:solidFill>
                  <a:schemeClr val="accent2">
                    <a:lumMod val="75000"/>
                  </a:schemeClr>
                </a:solidFill>
                <a:latin typeface="Calibri"/>
              </a:rPr>
              <a:t>n </a:t>
            </a:r>
            <a:r>
              <a:rPr lang="en-US" sz="2400" b="1" dirty="0" err="1">
                <a:solidFill>
                  <a:schemeClr val="accent2">
                    <a:lumMod val="75000"/>
                  </a:schemeClr>
                </a:solidFill>
                <a:latin typeface="Calibri"/>
              </a:rPr>
              <a:t>biệt</a:t>
            </a:r>
            <a:r>
              <a:rPr lang="en-US" sz="2400" b="1" dirty="0">
                <a:solidFill>
                  <a:schemeClr val="accent2">
                    <a:lumMod val="75000"/>
                  </a:schemeClr>
                </a:solidFill>
                <a:latin typeface="Calibri"/>
              </a:rPr>
              <a:t> đ</a:t>
            </a:r>
            <a:r>
              <a:rPr lang="vi-VN" sz="2400" b="1" dirty="0">
                <a:solidFill>
                  <a:schemeClr val="accent2">
                    <a:lumMod val="75000"/>
                  </a:schemeClr>
                </a:solidFill>
                <a:latin typeface="Calibri"/>
              </a:rPr>
              <a:t>ược lời nói nhân vật.</a:t>
            </a:r>
            <a:endParaRPr kumimoji="0" lang="en-US" sz="2400" b="1" i="0" u="none" strike="noStrike" kern="1200" cap="none" spc="0" normalizeH="0" baseline="0" noProof="0" dirty="0">
              <a:ln>
                <a:noFill/>
              </a:ln>
              <a:solidFill>
                <a:schemeClr val="accent2">
                  <a:lumMod val="75000"/>
                </a:schemeClr>
              </a:solidFill>
              <a:effectLst/>
              <a:uLnTx/>
              <a:uFillTx/>
              <a:latin typeface="Calibri"/>
            </a:endParaRPr>
          </a:p>
        </p:txBody>
      </p:sp>
      <p:grpSp>
        <p:nvGrpSpPr>
          <p:cNvPr id="17" name="Group 13">
            <a:extLst>
              <a:ext uri="{FF2B5EF4-FFF2-40B4-BE49-F238E27FC236}">
                <a16:creationId xmlns:a16="http://schemas.microsoft.com/office/drawing/2014/main" xmlns="" id="{D9BCCDA5-4A89-4EC6-9712-B76ED4E9F764}"/>
              </a:ext>
            </a:extLst>
          </p:cNvPr>
          <p:cNvGrpSpPr>
            <a:grpSpLocks/>
          </p:cNvGrpSpPr>
          <p:nvPr/>
        </p:nvGrpSpPr>
        <p:grpSpPr bwMode="auto">
          <a:xfrm>
            <a:off x="1046782" y="2307399"/>
            <a:ext cx="7552540" cy="1469804"/>
            <a:chOff x="1292225" y="1277608"/>
            <a:chExt cx="2822824" cy="1879741"/>
          </a:xfrm>
        </p:grpSpPr>
        <p:sp>
          <p:nvSpPr>
            <p:cNvPr id="18" name="Rectangle 17">
              <a:extLst>
                <a:ext uri="{FF2B5EF4-FFF2-40B4-BE49-F238E27FC236}">
                  <a16:creationId xmlns:a16="http://schemas.microsoft.com/office/drawing/2014/main" xmlns="" id="{1AA23531-C147-48BD-A838-20884DFC8043}"/>
                </a:ext>
              </a:extLst>
            </p:cNvPr>
            <p:cNvSpPr/>
            <p:nvPr/>
          </p:nvSpPr>
          <p:spPr>
            <a:xfrm>
              <a:off x="1292474" y="1658749"/>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19" name="Rectangle 18">
              <a:extLst>
                <a:ext uri="{FF2B5EF4-FFF2-40B4-BE49-F238E27FC236}">
                  <a16:creationId xmlns:a16="http://schemas.microsoft.com/office/drawing/2014/main" xmlns="" id="{9854B076-80D4-49DE-AD8B-AA57F7C0DDFC}"/>
                </a:ext>
              </a:extLst>
            </p:cNvPr>
            <p:cNvSpPr/>
            <p:nvPr/>
          </p:nvSpPr>
          <p:spPr>
            <a:xfrm>
              <a:off x="1292225" y="1277608"/>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20" name="Straight Connector 19">
              <a:extLst>
                <a:ext uri="{FF2B5EF4-FFF2-40B4-BE49-F238E27FC236}">
                  <a16:creationId xmlns:a16="http://schemas.microsoft.com/office/drawing/2014/main" xmlns="" id="{1512655E-BBA6-4455-BE43-417D3CF395A8}"/>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1" name="Freeform 18">
            <a:extLst>
              <a:ext uri="{FF2B5EF4-FFF2-40B4-BE49-F238E27FC236}">
                <a16:creationId xmlns:a16="http://schemas.microsoft.com/office/drawing/2014/main" xmlns="" id="{5C93D313-3727-4612-BC56-DBC23E6EC9B5}"/>
              </a:ext>
            </a:extLst>
          </p:cNvPr>
          <p:cNvSpPr/>
          <p:nvPr/>
        </p:nvSpPr>
        <p:spPr>
          <a:xfrm>
            <a:off x="1395407" y="4301868"/>
            <a:ext cx="683328" cy="62216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70C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2" name="Rectangle 21">
            <a:extLst>
              <a:ext uri="{FF2B5EF4-FFF2-40B4-BE49-F238E27FC236}">
                <a16:creationId xmlns:a16="http://schemas.microsoft.com/office/drawing/2014/main" xmlns="" id="{9059F951-7C0D-49A6-83F2-D7E1CC66B745}"/>
              </a:ext>
            </a:extLst>
          </p:cNvPr>
          <p:cNvSpPr/>
          <p:nvPr/>
        </p:nvSpPr>
        <p:spPr>
          <a:xfrm>
            <a:off x="1990374" y="3011042"/>
            <a:ext cx="619042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Hiểu</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các</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từ</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khó</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và</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nội</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dung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bài</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tập</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đọc</a:t>
            </a:r>
            <a:r>
              <a:rPr lang="en-US" sz="2400" b="1" dirty="0">
                <a:solidFill>
                  <a:srgbClr val="A3CEB8"/>
                </a:solidFill>
                <a:latin typeface="Calibri"/>
              </a:rPr>
              <a:t>.</a:t>
            </a:r>
            <a:endParaRPr kumimoji="0" lang="en-US" sz="2400" b="1" i="0" u="none" strike="noStrike" kern="1200" cap="none" spc="0" normalizeH="0" baseline="0" noProof="0" dirty="0">
              <a:ln>
                <a:noFill/>
              </a:ln>
              <a:solidFill>
                <a:srgbClr val="A3CEB8"/>
              </a:solidFill>
              <a:effectLst/>
              <a:uLnTx/>
              <a:uFillTx/>
              <a:latin typeface="Calibri"/>
              <a:ea typeface="+mn-ea"/>
              <a:cs typeface="Arial" charset="0"/>
            </a:endParaRPr>
          </a:p>
        </p:txBody>
      </p:sp>
      <p:grpSp>
        <p:nvGrpSpPr>
          <p:cNvPr id="23" name="Group 13">
            <a:extLst>
              <a:ext uri="{FF2B5EF4-FFF2-40B4-BE49-F238E27FC236}">
                <a16:creationId xmlns:a16="http://schemas.microsoft.com/office/drawing/2014/main" xmlns="" id="{D41723FB-6E1C-4860-8ED4-8DF90B43D9AD}"/>
              </a:ext>
            </a:extLst>
          </p:cNvPr>
          <p:cNvGrpSpPr>
            <a:grpSpLocks/>
          </p:cNvGrpSpPr>
          <p:nvPr/>
        </p:nvGrpSpPr>
        <p:grpSpPr bwMode="auto">
          <a:xfrm>
            <a:off x="1053965" y="5563879"/>
            <a:ext cx="7545357" cy="1171783"/>
            <a:chOff x="1292225" y="1295400"/>
            <a:chExt cx="2822575" cy="1498600"/>
          </a:xfrm>
        </p:grpSpPr>
        <p:sp>
          <p:nvSpPr>
            <p:cNvPr id="24" name="Rectangle 23">
              <a:extLst>
                <a:ext uri="{FF2B5EF4-FFF2-40B4-BE49-F238E27FC236}">
                  <a16:creationId xmlns:a16="http://schemas.microsoft.com/office/drawing/2014/main" xmlns="" id="{B5A5BA5E-C53B-4FBE-B2A6-B0BCAFA9264F}"/>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Arial"/>
                <a:ea typeface="+mn-ea"/>
                <a:cs typeface="Arial"/>
              </a:endParaRPr>
            </a:p>
          </p:txBody>
        </p:sp>
        <p:sp>
          <p:nvSpPr>
            <p:cNvPr id="25" name="Rectangle 24">
              <a:extLst>
                <a:ext uri="{FF2B5EF4-FFF2-40B4-BE49-F238E27FC236}">
                  <a16:creationId xmlns:a16="http://schemas.microsoft.com/office/drawing/2014/main" xmlns="" id="{A2CCD0E2-CBBB-4C63-B110-303F4BACE4BF}"/>
                </a:ext>
              </a:extLst>
            </p:cNvPr>
            <p:cNvSpPr/>
            <p:nvPr/>
          </p:nvSpPr>
          <p:spPr>
            <a:xfrm>
              <a:off x="1292225" y="1295400"/>
              <a:ext cx="2822575" cy="381000"/>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26" name="Straight Connector 25">
              <a:extLst>
                <a:ext uri="{FF2B5EF4-FFF2-40B4-BE49-F238E27FC236}">
                  <a16:creationId xmlns:a16="http://schemas.microsoft.com/office/drawing/2014/main" xmlns="" id="{8F19028D-FE6D-4DA6-80AC-4D159D37571B}"/>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7" name="Freeform 24">
            <a:extLst>
              <a:ext uri="{FF2B5EF4-FFF2-40B4-BE49-F238E27FC236}">
                <a16:creationId xmlns:a16="http://schemas.microsoft.com/office/drawing/2014/main" xmlns="" id="{9C8B4EBE-D241-4743-8624-DAB594238A38}"/>
              </a:ext>
            </a:extLst>
          </p:cNvPr>
          <p:cNvSpPr/>
          <p:nvPr/>
        </p:nvSpPr>
        <p:spPr>
          <a:xfrm>
            <a:off x="1304885" y="5895479"/>
            <a:ext cx="683328" cy="62216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8" name="Rectangle 27">
            <a:extLst>
              <a:ext uri="{FF2B5EF4-FFF2-40B4-BE49-F238E27FC236}">
                <a16:creationId xmlns:a16="http://schemas.microsoft.com/office/drawing/2014/main" xmlns="" id="{2489C5AD-1B76-4228-BF61-39311406B550}"/>
              </a:ext>
            </a:extLst>
          </p:cNvPr>
          <p:cNvSpPr/>
          <p:nvPr/>
        </p:nvSpPr>
        <p:spPr>
          <a:xfrm>
            <a:off x="1979762" y="5806452"/>
            <a:ext cx="6809466" cy="80021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HS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biết</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đồng</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cảm</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th</a:t>
            </a:r>
            <a:r>
              <a:rPr kumimoji="0" lang="vi-VN" sz="2300" b="1" i="0" u="none" strike="noStrike" kern="1200" cap="none" spc="0" normalizeH="0" baseline="0" noProof="0" dirty="0">
                <a:ln>
                  <a:noFill/>
                </a:ln>
                <a:solidFill>
                  <a:srgbClr val="FF0066"/>
                </a:solidFill>
                <a:effectLst/>
                <a:uLnTx/>
                <a:uFillTx/>
                <a:latin typeface="Arial" charset="0"/>
                <a:ea typeface="+mn-ea"/>
                <a:cs typeface="Arial" charset="0"/>
              </a:rPr>
              <a:t>ư</a:t>
            </a:r>
            <a:r>
              <a:rPr lang="vi-VN" sz="2300" b="1" dirty="0">
                <a:solidFill>
                  <a:srgbClr val="FF0066"/>
                </a:solidFill>
              </a:rPr>
              <a:t>ơng xót trước những hoàn cảnh bất hạnh.</a:t>
            </a:r>
            <a:endParaRPr kumimoji="0" lang="en-US" sz="2300" b="1" i="0" u="none" strike="noStrike" kern="1200" cap="none" spc="0" normalizeH="0" baseline="0" noProof="0" dirty="0">
              <a:ln>
                <a:noFill/>
              </a:ln>
              <a:solidFill>
                <a:srgbClr val="FF0066"/>
              </a:solidFill>
              <a:effectLst/>
              <a:uLnTx/>
              <a:uFillTx/>
              <a:latin typeface="Arial" charset="0"/>
              <a:ea typeface="+mn-ea"/>
              <a:cs typeface="Arial" charset="0"/>
            </a:endParaRPr>
          </a:p>
        </p:txBody>
      </p:sp>
      <p:sp>
        <p:nvSpPr>
          <p:cNvPr id="29" name="Right Arrow 26">
            <a:hlinkClick r:id="rId2" action="ppaction://hlinksldjump"/>
            <a:extLst>
              <a:ext uri="{FF2B5EF4-FFF2-40B4-BE49-F238E27FC236}">
                <a16:creationId xmlns:a16="http://schemas.microsoft.com/office/drawing/2014/main" xmlns="" id="{4A144C2F-F82E-42BE-A64A-FCDFDEFF9237}"/>
              </a:ext>
            </a:extLst>
          </p:cNvPr>
          <p:cNvSpPr/>
          <p:nvPr/>
        </p:nvSpPr>
        <p:spPr>
          <a:xfrm>
            <a:off x="9286875" y="6164826"/>
            <a:ext cx="433388" cy="453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30" name="Freeform 11">
            <a:extLst>
              <a:ext uri="{FF2B5EF4-FFF2-40B4-BE49-F238E27FC236}">
                <a16:creationId xmlns:a16="http://schemas.microsoft.com/office/drawing/2014/main" xmlns="" id="{55EFFADC-E032-464F-8A61-A2F87B4A9EA1}"/>
              </a:ext>
            </a:extLst>
          </p:cNvPr>
          <p:cNvSpPr/>
          <p:nvPr/>
        </p:nvSpPr>
        <p:spPr>
          <a:xfrm>
            <a:off x="1395407" y="2859928"/>
            <a:ext cx="620742"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xmlns="" val="254268461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932040" y="1106912"/>
            <a:ext cx="424847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Ntimes new roman" pitchFamily="34" charset="0"/>
              </a:defRPr>
            </a:lvl1pPr>
            <a:lvl2pPr marL="742950" indent="-285750">
              <a:defRPr>
                <a:solidFill>
                  <a:schemeClr val="tx1"/>
                </a:solidFill>
                <a:latin typeface="VNtimes new roman" pitchFamily="34" charset="0"/>
              </a:defRPr>
            </a:lvl2pPr>
            <a:lvl3pPr marL="1143000" indent="-228600">
              <a:defRPr>
                <a:solidFill>
                  <a:schemeClr val="tx1"/>
                </a:solidFill>
                <a:latin typeface="VNtimes new roman" pitchFamily="34" charset="0"/>
              </a:defRPr>
            </a:lvl3pPr>
            <a:lvl4pPr marL="1600200" indent="-228600">
              <a:defRPr>
                <a:solidFill>
                  <a:schemeClr val="tx1"/>
                </a:solidFill>
                <a:latin typeface="VNtimes new roman" pitchFamily="34" charset="0"/>
              </a:defRPr>
            </a:lvl4pPr>
            <a:lvl5pPr marL="2057400" indent="-228600">
              <a:defRPr>
                <a:solidFill>
                  <a:schemeClr val="tx1"/>
                </a:solidFill>
                <a:latin typeface="VNtimes new roman" pitchFamily="34" charset="0"/>
              </a:defRPr>
            </a:lvl5pPr>
            <a:lvl6pPr marL="2514600" indent="-228600" eaLnBrk="0" fontAlgn="base" hangingPunct="0">
              <a:spcBef>
                <a:spcPct val="0"/>
              </a:spcBef>
              <a:spcAft>
                <a:spcPct val="0"/>
              </a:spcAft>
              <a:defRPr>
                <a:solidFill>
                  <a:schemeClr val="tx1"/>
                </a:solidFill>
                <a:latin typeface="VNtimes new roman" pitchFamily="34" charset="0"/>
              </a:defRPr>
            </a:lvl6pPr>
            <a:lvl7pPr marL="2971800" indent="-228600" eaLnBrk="0" fontAlgn="base" hangingPunct="0">
              <a:spcBef>
                <a:spcPct val="0"/>
              </a:spcBef>
              <a:spcAft>
                <a:spcPct val="0"/>
              </a:spcAft>
              <a:defRPr>
                <a:solidFill>
                  <a:schemeClr val="tx1"/>
                </a:solidFill>
                <a:latin typeface="VNtimes new roman" pitchFamily="34" charset="0"/>
              </a:defRPr>
            </a:lvl7pPr>
            <a:lvl8pPr marL="3429000" indent="-228600" eaLnBrk="0" fontAlgn="base" hangingPunct="0">
              <a:spcBef>
                <a:spcPct val="0"/>
              </a:spcBef>
              <a:spcAft>
                <a:spcPct val="0"/>
              </a:spcAft>
              <a:defRPr>
                <a:solidFill>
                  <a:schemeClr val="tx1"/>
                </a:solidFill>
                <a:latin typeface="VNtimes new roman" pitchFamily="34" charset="0"/>
              </a:defRPr>
            </a:lvl8pPr>
            <a:lvl9pPr marL="3886200" indent="-228600" eaLnBrk="0" fontAlgn="base" hangingPunct="0">
              <a:spcBef>
                <a:spcPct val="0"/>
              </a:spcBef>
              <a:spcAft>
                <a:spcPct val="0"/>
              </a:spcAft>
              <a:defRPr>
                <a:solidFill>
                  <a:schemeClr val="tx1"/>
                </a:solidFill>
                <a:latin typeface="VNtimes new roman" pitchFamily="34" charset="0"/>
              </a:defRPr>
            </a:lvl9pPr>
          </a:lstStyle>
          <a:p>
            <a:pPr algn="ctr" eaLnBrk="1" hangingPunct="1">
              <a:lnSpc>
                <a:spcPct val="80000"/>
              </a:lnSpc>
              <a:spcBef>
                <a:spcPct val="50000"/>
              </a:spcBef>
            </a:pPr>
            <a:r>
              <a:rPr lang="en-US" altLang="en-US" sz="2000" b="1" dirty="0">
                <a:solidFill>
                  <a:srgbClr val="006699"/>
                </a:solidFill>
                <a:latin typeface="Times New Roman" pitchFamily="18" charset="0"/>
              </a:rPr>
              <a:t>Theo TUỐC-GHÊ-NHÉP</a:t>
            </a:r>
          </a:p>
        </p:txBody>
      </p:sp>
      <p:pic>
        <p:nvPicPr>
          <p:cNvPr id="3097" name="Picture 25" descr="G:\sp2\1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447800"/>
            <a:ext cx="9135514"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100" name="Group 5"/>
          <p:cNvGrpSpPr>
            <a:grpSpLocks/>
          </p:cNvGrpSpPr>
          <p:nvPr/>
        </p:nvGrpSpPr>
        <p:grpSpPr bwMode="auto">
          <a:xfrm flipV="1">
            <a:off x="76200" y="76200"/>
            <a:ext cx="1524000" cy="1295400"/>
            <a:chOff x="106" y="2378"/>
            <a:chExt cx="1788" cy="1796"/>
          </a:xfrm>
        </p:grpSpPr>
        <p:pic>
          <p:nvPicPr>
            <p:cNvPr id="4105" name="Picture 6" descr="hoa-da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 y="3958"/>
              <a:ext cx="1788" cy="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6" name="Picture 7" descr="hoa-da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flipH="1">
              <a:off x="-677" y="3164"/>
              <a:ext cx="1788" cy="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101" name="Group 8"/>
          <p:cNvGrpSpPr>
            <a:grpSpLocks/>
          </p:cNvGrpSpPr>
          <p:nvPr/>
        </p:nvGrpSpPr>
        <p:grpSpPr bwMode="auto">
          <a:xfrm rot="5400000" flipV="1">
            <a:off x="7315200" y="-76200"/>
            <a:ext cx="1752600" cy="1905000"/>
            <a:chOff x="106" y="2378"/>
            <a:chExt cx="1788" cy="1796"/>
          </a:xfrm>
        </p:grpSpPr>
        <p:pic>
          <p:nvPicPr>
            <p:cNvPr id="4103" name="Picture 9" descr="hoa-da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 y="3958"/>
              <a:ext cx="1788" cy="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4" name="Picture 10" descr="hoa-da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flipH="1">
              <a:off x="-677" y="3164"/>
              <a:ext cx="1788" cy="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 name="WordArt 8"/>
          <p:cNvSpPr>
            <a:spLocks noChangeArrowheads="1" noChangeShapeType="1" noTextEdit="1"/>
          </p:cNvSpPr>
          <p:nvPr/>
        </p:nvSpPr>
        <p:spPr bwMode="auto">
          <a:xfrm>
            <a:off x="1763688" y="121814"/>
            <a:ext cx="5713474" cy="826176"/>
          </a:xfrm>
          <a:prstGeom prst="rect">
            <a:avLst/>
          </a:prstGeom>
        </p:spPr>
        <p:txBody>
          <a:bodyPr wrap="none" fromWordArt="1"/>
          <a:lstStyle/>
          <a:p>
            <a:pPr algn="ctr"/>
            <a:r>
              <a:rPr lang="vi-VN" sz="4800" b="1" kern="10" dirty="0">
                <a:ln w="12700">
                  <a:solidFill>
                    <a:srgbClr val="FF00FF"/>
                  </a:solidFill>
                  <a:round/>
                  <a:headEnd/>
                  <a:tailEnd/>
                </a:ln>
                <a:solidFill>
                  <a:srgbClr val="FF0000"/>
                </a:solidFill>
                <a:effectLst>
                  <a:outerShdw dist="45791" dir="2021404" algn="ctr" rotWithShape="0">
                    <a:srgbClr val="808080">
                      <a:alpha val="80000"/>
                    </a:srgbClr>
                  </a:outerShdw>
                  <a:reflection blurRad="6350" stA="55000" endA="300" endPos="45500" dir="5400000" sy="-100000" algn="bl" rotWithShape="0"/>
                </a:effectLst>
                <a:latin typeface="Arial"/>
                <a:cs typeface="Arial"/>
              </a:rPr>
              <a:t>NGƯỜI ĂN XIN</a:t>
            </a:r>
          </a:p>
        </p:txBody>
      </p:sp>
    </p:spTree>
    <p:extLst>
      <p:ext uri="{BB962C8B-B14F-4D97-AF65-F5344CB8AC3E}">
        <p14:creationId xmlns:p14="http://schemas.microsoft.com/office/powerpoint/2010/main" xmlns="" val="297128367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97"/>
                                        </p:tgtEl>
                                        <p:attrNameLst>
                                          <p:attrName>style.visibility</p:attrName>
                                        </p:attrNameLst>
                                      </p:cBhvr>
                                      <p:to>
                                        <p:strVal val="visible"/>
                                      </p:to>
                                    </p:set>
                                    <p:animEffect transition="in" filter="dissolve">
                                      <p:cBhvr>
                                        <p:cTn id="7" dur="500"/>
                                        <p:tgtEl>
                                          <p:spTgt spid="30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linds(horizontal)">
                                      <p:cBhvr>
                                        <p:cTn id="12" dur="500"/>
                                        <p:tgtEl>
                                          <p:spTgt spid="307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93CCA9-E279-4F5D-85E9-37F3B6C57115}"/>
              </a:ext>
            </a:extLst>
          </p:cNvPr>
          <p:cNvSpPr txBox="1">
            <a:spLocks/>
          </p:cNvSpPr>
          <p:nvPr/>
        </p:nvSpPr>
        <p:spPr>
          <a:xfrm>
            <a:off x="2228850" y="0"/>
            <a:ext cx="5572125"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Arial"/>
                <a:ea typeface="+mj-ea"/>
                <a:cs typeface="Arial"/>
              </a:rPr>
              <a:t>YÊU CẦU CẦN ĐẠT</a:t>
            </a:r>
          </a:p>
        </p:txBody>
      </p:sp>
      <p:grpSp>
        <p:nvGrpSpPr>
          <p:cNvPr id="3" name="Group 13">
            <a:extLst>
              <a:ext uri="{FF2B5EF4-FFF2-40B4-BE49-F238E27FC236}">
                <a16:creationId xmlns:a16="http://schemas.microsoft.com/office/drawing/2014/main" xmlns="" id="{36E74323-CF78-4176-AD04-8DDE9E723B54}"/>
              </a:ext>
            </a:extLst>
          </p:cNvPr>
          <p:cNvGrpSpPr>
            <a:grpSpLocks/>
          </p:cNvGrpSpPr>
          <p:nvPr/>
        </p:nvGrpSpPr>
        <p:grpSpPr bwMode="auto">
          <a:xfrm>
            <a:off x="1060482" y="836713"/>
            <a:ext cx="7545356" cy="1373879"/>
            <a:chOff x="1292225" y="1295400"/>
            <a:chExt cx="2822575" cy="1498600"/>
          </a:xfrm>
        </p:grpSpPr>
        <p:sp>
          <p:nvSpPr>
            <p:cNvPr id="4" name="Rectangle 3">
              <a:extLst>
                <a:ext uri="{FF2B5EF4-FFF2-40B4-BE49-F238E27FC236}">
                  <a16:creationId xmlns:a16="http://schemas.microsoft.com/office/drawing/2014/main" xmlns="" id="{3F96FD33-5E45-4827-9684-A9E824B45890}"/>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5" name="Rectangle 4">
              <a:extLst>
                <a:ext uri="{FF2B5EF4-FFF2-40B4-BE49-F238E27FC236}">
                  <a16:creationId xmlns:a16="http://schemas.microsoft.com/office/drawing/2014/main" xmlns="" id="{641DC5D0-8E5A-4EF1-929E-55006C29A955}"/>
                </a:ext>
              </a:extLst>
            </p:cNvPr>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6" name="Straight Connector 5">
              <a:extLst>
                <a:ext uri="{FF2B5EF4-FFF2-40B4-BE49-F238E27FC236}">
                  <a16:creationId xmlns:a16="http://schemas.microsoft.com/office/drawing/2014/main" xmlns="" id="{34FDBE49-C540-423F-AE24-5DC0BE4E65C7}"/>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a:extLst>
              <a:ext uri="{FF2B5EF4-FFF2-40B4-BE49-F238E27FC236}">
                <a16:creationId xmlns:a16="http://schemas.microsoft.com/office/drawing/2014/main" xmlns="" id="{940ACA5F-7CE1-4D37-8398-CA4F099B35F1}"/>
              </a:ext>
            </a:extLst>
          </p:cNvPr>
          <p:cNvGrpSpPr>
            <a:grpSpLocks/>
          </p:cNvGrpSpPr>
          <p:nvPr/>
        </p:nvGrpSpPr>
        <p:grpSpPr bwMode="auto">
          <a:xfrm>
            <a:off x="1053965" y="3960892"/>
            <a:ext cx="7551873" cy="1423780"/>
            <a:chOff x="1292225" y="1295400"/>
            <a:chExt cx="2822575" cy="1498600"/>
          </a:xfrm>
        </p:grpSpPr>
        <p:sp>
          <p:nvSpPr>
            <p:cNvPr id="8" name="Rectangle 7">
              <a:extLst>
                <a:ext uri="{FF2B5EF4-FFF2-40B4-BE49-F238E27FC236}">
                  <a16:creationId xmlns:a16="http://schemas.microsoft.com/office/drawing/2014/main" xmlns="" id="{7DE7FF1B-30C1-41CD-B5D6-1F3376FDD4F9}"/>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9" name="Rectangle 8">
              <a:extLst>
                <a:ext uri="{FF2B5EF4-FFF2-40B4-BE49-F238E27FC236}">
                  <a16:creationId xmlns:a16="http://schemas.microsoft.com/office/drawing/2014/main" xmlns="" id="{84A3E6AD-C608-445F-AD4C-FE9D76D935B9}"/>
                </a:ext>
              </a:extLst>
            </p:cNvPr>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cxnSp>
          <p:nvCxnSpPr>
            <p:cNvPr id="10" name="Straight Connector 9">
              <a:extLst>
                <a:ext uri="{FF2B5EF4-FFF2-40B4-BE49-F238E27FC236}">
                  <a16:creationId xmlns:a16="http://schemas.microsoft.com/office/drawing/2014/main" xmlns="" id="{A2495F50-A38F-4CEC-A227-C2DECEBB7ACD}"/>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a:extLst>
              <a:ext uri="{FF2B5EF4-FFF2-40B4-BE49-F238E27FC236}">
                <a16:creationId xmlns:a16="http://schemas.microsoft.com/office/drawing/2014/main" xmlns="" id="{94F98185-164D-4D0D-B28C-432680D03846}"/>
              </a:ext>
            </a:extLst>
          </p:cNvPr>
          <p:cNvSpPr/>
          <p:nvPr/>
        </p:nvSpPr>
        <p:spPr>
          <a:xfrm>
            <a:off x="1369632" y="1330068"/>
            <a:ext cx="681787"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12" name="Freeform 11">
            <a:extLst>
              <a:ext uri="{FF2B5EF4-FFF2-40B4-BE49-F238E27FC236}">
                <a16:creationId xmlns:a16="http://schemas.microsoft.com/office/drawing/2014/main" xmlns="" id="{E1F24120-F78D-4FD7-93E0-16A46D618625}"/>
              </a:ext>
            </a:extLst>
          </p:cNvPr>
          <p:cNvSpPr/>
          <p:nvPr/>
        </p:nvSpPr>
        <p:spPr>
          <a:xfrm>
            <a:off x="1369632" y="1262615"/>
            <a:ext cx="620742"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2D050"/>
              </a:solidFill>
              <a:effectLst/>
              <a:uLnTx/>
              <a:uFillTx/>
              <a:latin typeface="Arial"/>
              <a:ea typeface="+mn-ea"/>
              <a:cs typeface="Arial"/>
            </a:endParaRPr>
          </a:p>
        </p:txBody>
      </p:sp>
      <p:sp>
        <p:nvSpPr>
          <p:cNvPr id="13" name="Rectangle 12">
            <a:extLst>
              <a:ext uri="{FF2B5EF4-FFF2-40B4-BE49-F238E27FC236}">
                <a16:creationId xmlns:a16="http://schemas.microsoft.com/office/drawing/2014/main" xmlns="" id="{47C332B7-D715-4D30-8093-786C5C866451}"/>
              </a:ext>
            </a:extLst>
          </p:cNvPr>
          <p:cNvSpPr/>
          <p:nvPr/>
        </p:nvSpPr>
        <p:spPr>
          <a:xfrm>
            <a:off x="2134206" y="1368059"/>
            <a:ext cx="613608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Đọc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đúng</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các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tiếng</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từ</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khó</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hoặc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dễ</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lẫn</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a:t>
            </a:r>
          </a:p>
        </p:txBody>
      </p:sp>
      <p:sp>
        <p:nvSpPr>
          <p:cNvPr id="14" name="Rectangle 13">
            <a:extLst>
              <a:ext uri="{FF2B5EF4-FFF2-40B4-BE49-F238E27FC236}">
                <a16:creationId xmlns:a16="http://schemas.microsoft.com/office/drawing/2014/main" xmlns="" id="{7AE18F2D-FDCB-4E09-BB7C-4CD8E1964D17}"/>
              </a:ext>
            </a:extLst>
          </p:cNvPr>
          <p:cNvSpPr/>
          <p:nvPr/>
        </p:nvSpPr>
        <p:spPr>
          <a:xfrm>
            <a:off x="2072733" y="4301788"/>
            <a:ext cx="626014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Đọc</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trôi</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chảy</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toàn</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bài</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ngắt</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nghỉ</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đúng</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đọc</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diễn</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cảm</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và</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phâ</a:t>
            </a:r>
            <a:r>
              <a:rPr lang="en-US" sz="2400" b="1" dirty="0">
                <a:solidFill>
                  <a:schemeClr val="accent2">
                    <a:lumMod val="75000"/>
                  </a:schemeClr>
                </a:solidFill>
                <a:latin typeface="Calibri"/>
              </a:rPr>
              <a:t>n </a:t>
            </a:r>
            <a:r>
              <a:rPr lang="en-US" sz="2400" b="1" dirty="0" err="1">
                <a:solidFill>
                  <a:schemeClr val="accent2">
                    <a:lumMod val="75000"/>
                  </a:schemeClr>
                </a:solidFill>
                <a:latin typeface="Calibri"/>
              </a:rPr>
              <a:t>biệt</a:t>
            </a:r>
            <a:r>
              <a:rPr lang="en-US" sz="2400" b="1" dirty="0">
                <a:solidFill>
                  <a:schemeClr val="accent2">
                    <a:lumMod val="75000"/>
                  </a:schemeClr>
                </a:solidFill>
                <a:latin typeface="Calibri"/>
              </a:rPr>
              <a:t> đ</a:t>
            </a:r>
            <a:r>
              <a:rPr lang="vi-VN" sz="2400" b="1" dirty="0">
                <a:solidFill>
                  <a:schemeClr val="accent2">
                    <a:lumMod val="75000"/>
                  </a:schemeClr>
                </a:solidFill>
                <a:latin typeface="Calibri"/>
              </a:rPr>
              <a:t>ược lời nói nhân vật.</a:t>
            </a:r>
            <a:endParaRPr kumimoji="0" lang="en-US" sz="2400" b="1" i="0" u="none" strike="noStrike" kern="1200" cap="none" spc="0" normalizeH="0" baseline="0" noProof="0" dirty="0">
              <a:ln>
                <a:noFill/>
              </a:ln>
              <a:solidFill>
                <a:schemeClr val="accent2">
                  <a:lumMod val="75000"/>
                </a:schemeClr>
              </a:solidFill>
              <a:effectLst/>
              <a:uLnTx/>
              <a:uFillTx/>
              <a:latin typeface="Calibri"/>
            </a:endParaRPr>
          </a:p>
        </p:txBody>
      </p:sp>
      <p:grpSp>
        <p:nvGrpSpPr>
          <p:cNvPr id="15" name="Group 13">
            <a:extLst>
              <a:ext uri="{FF2B5EF4-FFF2-40B4-BE49-F238E27FC236}">
                <a16:creationId xmlns:a16="http://schemas.microsoft.com/office/drawing/2014/main" xmlns="" id="{16878240-ECDE-4982-8DD2-F5F736793E3D}"/>
              </a:ext>
            </a:extLst>
          </p:cNvPr>
          <p:cNvGrpSpPr>
            <a:grpSpLocks/>
          </p:cNvGrpSpPr>
          <p:nvPr/>
        </p:nvGrpSpPr>
        <p:grpSpPr bwMode="auto">
          <a:xfrm>
            <a:off x="1046782" y="2307399"/>
            <a:ext cx="7552540" cy="1469804"/>
            <a:chOff x="1292225" y="1277608"/>
            <a:chExt cx="2822824" cy="1879741"/>
          </a:xfrm>
        </p:grpSpPr>
        <p:sp>
          <p:nvSpPr>
            <p:cNvPr id="16" name="Rectangle 15">
              <a:extLst>
                <a:ext uri="{FF2B5EF4-FFF2-40B4-BE49-F238E27FC236}">
                  <a16:creationId xmlns:a16="http://schemas.microsoft.com/office/drawing/2014/main" xmlns="" id="{10819140-B0BF-49BA-97AD-F560A61562C5}"/>
                </a:ext>
              </a:extLst>
            </p:cNvPr>
            <p:cNvSpPr/>
            <p:nvPr/>
          </p:nvSpPr>
          <p:spPr>
            <a:xfrm>
              <a:off x="1292474" y="1658749"/>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17" name="Rectangle 16">
              <a:extLst>
                <a:ext uri="{FF2B5EF4-FFF2-40B4-BE49-F238E27FC236}">
                  <a16:creationId xmlns:a16="http://schemas.microsoft.com/office/drawing/2014/main" xmlns="" id="{90C3E79D-DBCF-4C28-A1D5-E15648A9CB18}"/>
                </a:ext>
              </a:extLst>
            </p:cNvPr>
            <p:cNvSpPr/>
            <p:nvPr/>
          </p:nvSpPr>
          <p:spPr>
            <a:xfrm>
              <a:off x="1292225" y="1277608"/>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18" name="Straight Connector 17">
              <a:extLst>
                <a:ext uri="{FF2B5EF4-FFF2-40B4-BE49-F238E27FC236}">
                  <a16:creationId xmlns:a16="http://schemas.microsoft.com/office/drawing/2014/main" xmlns="" id="{ABC2D1EB-C372-4009-B28E-57ADB70F6156}"/>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a:extLst>
              <a:ext uri="{FF2B5EF4-FFF2-40B4-BE49-F238E27FC236}">
                <a16:creationId xmlns:a16="http://schemas.microsoft.com/office/drawing/2014/main" xmlns="" id="{6BEBDEB7-8F1F-4AE4-B385-3048813866D6}"/>
              </a:ext>
            </a:extLst>
          </p:cNvPr>
          <p:cNvSpPr/>
          <p:nvPr/>
        </p:nvSpPr>
        <p:spPr>
          <a:xfrm>
            <a:off x="1395407" y="4301868"/>
            <a:ext cx="683328" cy="62216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70C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0" name="Rectangle 19">
            <a:extLst>
              <a:ext uri="{FF2B5EF4-FFF2-40B4-BE49-F238E27FC236}">
                <a16:creationId xmlns:a16="http://schemas.microsoft.com/office/drawing/2014/main" xmlns="" id="{B37B0C37-4A66-4A37-879C-D9DCC19423A4}"/>
              </a:ext>
            </a:extLst>
          </p:cNvPr>
          <p:cNvSpPr/>
          <p:nvPr/>
        </p:nvSpPr>
        <p:spPr>
          <a:xfrm>
            <a:off x="1990374" y="3011042"/>
            <a:ext cx="619042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Hiểu</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các</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từ</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khó</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và</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nội</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dung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bài</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tập</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đọc</a:t>
            </a:r>
            <a:r>
              <a:rPr lang="en-US" sz="2400" b="1" dirty="0">
                <a:solidFill>
                  <a:srgbClr val="A3CEB8"/>
                </a:solidFill>
                <a:latin typeface="Calibri"/>
              </a:rPr>
              <a:t>.</a:t>
            </a:r>
            <a:endParaRPr kumimoji="0" lang="en-US" sz="2400" b="1" i="0" u="none" strike="noStrike" kern="1200" cap="none" spc="0" normalizeH="0" baseline="0" noProof="0" dirty="0">
              <a:ln>
                <a:noFill/>
              </a:ln>
              <a:solidFill>
                <a:srgbClr val="A3CEB8"/>
              </a:solidFill>
              <a:effectLst/>
              <a:uLnTx/>
              <a:uFillTx/>
              <a:latin typeface="Calibri"/>
              <a:ea typeface="+mn-ea"/>
              <a:cs typeface="Arial" charset="0"/>
            </a:endParaRPr>
          </a:p>
        </p:txBody>
      </p:sp>
      <p:grpSp>
        <p:nvGrpSpPr>
          <p:cNvPr id="21" name="Group 13">
            <a:extLst>
              <a:ext uri="{FF2B5EF4-FFF2-40B4-BE49-F238E27FC236}">
                <a16:creationId xmlns:a16="http://schemas.microsoft.com/office/drawing/2014/main" xmlns="" id="{FBEB7634-F8DA-49FC-9B5D-7B8A1FE9DA8B}"/>
              </a:ext>
            </a:extLst>
          </p:cNvPr>
          <p:cNvGrpSpPr>
            <a:grpSpLocks/>
          </p:cNvGrpSpPr>
          <p:nvPr/>
        </p:nvGrpSpPr>
        <p:grpSpPr bwMode="auto">
          <a:xfrm>
            <a:off x="1053965" y="5563879"/>
            <a:ext cx="7545357" cy="1171783"/>
            <a:chOff x="1292225" y="1295400"/>
            <a:chExt cx="2822575" cy="1498600"/>
          </a:xfrm>
        </p:grpSpPr>
        <p:sp>
          <p:nvSpPr>
            <p:cNvPr id="22" name="Rectangle 21">
              <a:extLst>
                <a:ext uri="{FF2B5EF4-FFF2-40B4-BE49-F238E27FC236}">
                  <a16:creationId xmlns:a16="http://schemas.microsoft.com/office/drawing/2014/main" xmlns="" id="{CE926E6D-790A-4E3A-BE9D-66DA84510369}"/>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Arial"/>
                <a:ea typeface="+mn-ea"/>
                <a:cs typeface="Arial"/>
              </a:endParaRPr>
            </a:p>
          </p:txBody>
        </p:sp>
        <p:sp>
          <p:nvSpPr>
            <p:cNvPr id="23" name="Rectangle 22">
              <a:extLst>
                <a:ext uri="{FF2B5EF4-FFF2-40B4-BE49-F238E27FC236}">
                  <a16:creationId xmlns:a16="http://schemas.microsoft.com/office/drawing/2014/main" xmlns="" id="{493A7FF5-E061-40BF-878C-D455F5C224CB}"/>
                </a:ext>
              </a:extLst>
            </p:cNvPr>
            <p:cNvSpPr/>
            <p:nvPr/>
          </p:nvSpPr>
          <p:spPr>
            <a:xfrm>
              <a:off x="1292225" y="1295400"/>
              <a:ext cx="2822575" cy="381000"/>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24" name="Straight Connector 23">
              <a:extLst>
                <a:ext uri="{FF2B5EF4-FFF2-40B4-BE49-F238E27FC236}">
                  <a16:creationId xmlns:a16="http://schemas.microsoft.com/office/drawing/2014/main" xmlns="" id="{11F628AC-8FF0-409F-91EA-3A38865CBFA6}"/>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5" name="Freeform 24">
            <a:extLst>
              <a:ext uri="{FF2B5EF4-FFF2-40B4-BE49-F238E27FC236}">
                <a16:creationId xmlns:a16="http://schemas.microsoft.com/office/drawing/2014/main" xmlns="" id="{6BDCB782-1BAF-4BB3-B2C0-98F6285652BD}"/>
              </a:ext>
            </a:extLst>
          </p:cNvPr>
          <p:cNvSpPr/>
          <p:nvPr/>
        </p:nvSpPr>
        <p:spPr>
          <a:xfrm>
            <a:off x="1304885" y="5895479"/>
            <a:ext cx="683328" cy="62216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6" name="Rectangle 25">
            <a:extLst>
              <a:ext uri="{FF2B5EF4-FFF2-40B4-BE49-F238E27FC236}">
                <a16:creationId xmlns:a16="http://schemas.microsoft.com/office/drawing/2014/main" xmlns="" id="{7E39A03B-5B10-47ED-9024-47070F4E1F0C}"/>
              </a:ext>
            </a:extLst>
          </p:cNvPr>
          <p:cNvSpPr/>
          <p:nvPr/>
        </p:nvSpPr>
        <p:spPr>
          <a:xfrm>
            <a:off x="1979762" y="5806452"/>
            <a:ext cx="6809466" cy="80021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HS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biết</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đồng</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cảm</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th</a:t>
            </a:r>
            <a:r>
              <a:rPr kumimoji="0" lang="vi-VN" sz="2300" b="1" i="0" u="none" strike="noStrike" kern="1200" cap="none" spc="0" normalizeH="0" baseline="0" noProof="0" dirty="0">
                <a:ln>
                  <a:noFill/>
                </a:ln>
                <a:solidFill>
                  <a:srgbClr val="FF0066"/>
                </a:solidFill>
                <a:effectLst/>
                <a:uLnTx/>
                <a:uFillTx/>
                <a:latin typeface="Arial" charset="0"/>
                <a:ea typeface="+mn-ea"/>
                <a:cs typeface="Arial" charset="0"/>
              </a:rPr>
              <a:t>ư</a:t>
            </a:r>
            <a:r>
              <a:rPr lang="vi-VN" sz="2300" b="1" dirty="0">
                <a:solidFill>
                  <a:srgbClr val="FF0066"/>
                </a:solidFill>
              </a:rPr>
              <a:t>ơng xót trước những hoàn cảnh bất hạnh.</a:t>
            </a:r>
            <a:endParaRPr kumimoji="0" lang="en-US" sz="2300" b="1" i="0" u="none" strike="noStrike" kern="1200" cap="none" spc="0" normalizeH="0" baseline="0" noProof="0" dirty="0">
              <a:ln>
                <a:noFill/>
              </a:ln>
              <a:solidFill>
                <a:srgbClr val="FF0066"/>
              </a:solidFill>
              <a:effectLst/>
              <a:uLnTx/>
              <a:uFillTx/>
              <a:latin typeface="Arial" charset="0"/>
              <a:ea typeface="+mn-ea"/>
              <a:cs typeface="Arial" charset="0"/>
            </a:endParaRPr>
          </a:p>
        </p:txBody>
      </p:sp>
      <p:sp>
        <p:nvSpPr>
          <p:cNvPr id="27" name="Right Arrow 26">
            <a:hlinkClick r:id="rId3" action="ppaction://hlinksldjump"/>
            <a:extLst>
              <a:ext uri="{FF2B5EF4-FFF2-40B4-BE49-F238E27FC236}">
                <a16:creationId xmlns:a16="http://schemas.microsoft.com/office/drawing/2014/main" xmlns="" id="{A6CFA27B-6DB3-45D8-BE0C-28303151D05B}"/>
              </a:ext>
            </a:extLst>
          </p:cNvPr>
          <p:cNvSpPr/>
          <p:nvPr/>
        </p:nvSpPr>
        <p:spPr>
          <a:xfrm>
            <a:off x="9286875" y="6164826"/>
            <a:ext cx="433388" cy="453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8" name="Freeform 11">
            <a:extLst>
              <a:ext uri="{FF2B5EF4-FFF2-40B4-BE49-F238E27FC236}">
                <a16:creationId xmlns:a16="http://schemas.microsoft.com/office/drawing/2014/main" xmlns="" id="{9DF80DB4-FB1D-455B-9EF3-2E4BDDFE885A}"/>
              </a:ext>
            </a:extLst>
          </p:cNvPr>
          <p:cNvSpPr/>
          <p:nvPr/>
        </p:nvSpPr>
        <p:spPr>
          <a:xfrm>
            <a:off x="1395407" y="2859928"/>
            <a:ext cx="620742"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xmlns="" val="2029707639"/>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512" y="0"/>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16016" y="-1"/>
            <a:ext cx="4464496" cy="6115944"/>
          </a:xfrm>
          <a:prstGeom prst="rect">
            <a:avLst/>
          </a:prstGeom>
        </p:spPr>
      </p:pic>
      <p:sp>
        <p:nvSpPr>
          <p:cNvPr id="4" name="TextBox 3"/>
          <p:cNvSpPr txBox="1"/>
          <p:nvPr/>
        </p:nvSpPr>
        <p:spPr>
          <a:xfrm>
            <a:off x="4716016" y="6115943"/>
            <a:ext cx="4464496" cy="769441"/>
          </a:xfrm>
          <a:prstGeom prst="rect">
            <a:avLst/>
          </a:prstGeom>
          <a:solidFill>
            <a:srgbClr val="FFFF00"/>
          </a:solidFill>
        </p:spPr>
        <p:txBody>
          <a:bodyPr wrap="square" rtlCol="0">
            <a:spAutoFit/>
          </a:bodyPr>
          <a:lstStyle/>
          <a:p>
            <a:pPr algn="ctr"/>
            <a:r>
              <a:rPr lang="vi-VN" sz="2200" b="1" dirty="0">
                <a:solidFill>
                  <a:srgbClr val="0000CC"/>
                </a:solidFill>
              </a:rPr>
              <a:t>Ivan Turgenev</a:t>
            </a:r>
            <a:r>
              <a:rPr lang="vi-VN" sz="2200" dirty="0">
                <a:solidFill>
                  <a:srgbClr val="0000CC"/>
                </a:solidFill>
              </a:rPr>
              <a:t/>
            </a:r>
            <a:br>
              <a:rPr lang="vi-VN" sz="2200" dirty="0">
                <a:solidFill>
                  <a:srgbClr val="0000CC"/>
                </a:solidFill>
              </a:rPr>
            </a:br>
            <a:r>
              <a:rPr lang="az-Cyrl-AZ" sz="2200" b="1" dirty="0">
                <a:solidFill>
                  <a:srgbClr val="0000CC"/>
                </a:solidFill>
              </a:rPr>
              <a:t>Иван Тургенев</a:t>
            </a:r>
            <a:endParaRPr lang="vi-VN" sz="2200" dirty="0">
              <a:solidFill>
                <a:srgbClr val="0000CC"/>
              </a:solidFill>
            </a:endParaRPr>
          </a:p>
        </p:txBody>
      </p:sp>
      <p:sp>
        <p:nvSpPr>
          <p:cNvPr id="7" name="TextBox 6"/>
          <p:cNvSpPr txBox="1"/>
          <p:nvPr/>
        </p:nvSpPr>
        <p:spPr>
          <a:xfrm>
            <a:off x="35496" y="2238268"/>
            <a:ext cx="4716016" cy="1538883"/>
          </a:xfrm>
          <a:prstGeom prst="rect">
            <a:avLst/>
          </a:prstGeom>
          <a:noFill/>
        </p:spPr>
        <p:txBody>
          <a:bodyPr wrap="square" rtlCol="0">
            <a:spAutoFit/>
          </a:bodyPr>
          <a:lstStyle/>
          <a:p>
            <a:pPr marL="342900" indent="-342900">
              <a:buFont typeface="Arial" pitchFamily="34" charset="0"/>
              <a:buChar char="•"/>
            </a:pPr>
            <a:r>
              <a:rPr lang="vi-VN" sz="2400" dirty="0">
                <a:solidFill>
                  <a:srgbClr val="0000CC"/>
                </a:solidFill>
              </a:rPr>
              <a:t>Tuốc-ghê-nhép ( 1818 - 1883)</a:t>
            </a:r>
          </a:p>
          <a:p>
            <a:r>
              <a:rPr lang="vi-VN" sz="2400" dirty="0">
                <a:solidFill>
                  <a:srgbClr val="0000CC"/>
                </a:solidFill>
              </a:rPr>
              <a:t>là một nhà văn, nhà soạn kịch nổi tiếng của Nga thế kỉ XIX. </a:t>
            </a:r>
          </a:p>
          <a:p>
            <a:endParaRPr lang="vi-VN" sz="2200" dirty="0">
              <a:solidFill>
                <a:srgbClr val="0000CC"/>
              </a:solidFill>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f5ee9e65f037f5816e392e162916a51.jpg"/>
          <p:cNvPicPr>
            <a:picLocks noChangeAspect="1"/>
          </p:cNvPicPr>
          <p:nvPr/>
        </p:nvPicPr>
        <p:blipFill>
          <a:blip r:embed="rId2"/>
          <a:stretch>
            <a:fillRect/>
          </a:stretch>
        </p:blipFill>
        <p:spPr>
          <a:xfrm>
            <a:off x="0" y="27384"/>
            <a:ext cx="9144000" cy="6858000"/>
          </a:xfrm>
          <a:prstGeom prst="rect">
            <a:avLst/>
          </a:prstGeom>
        </p:spPr>
      </p:pic>
      <p:sp>
        <p:nvSpPr>
          <p:cNvPr id="8194" name="WordArt 2"/>
          <p:cNvSpPr>
            <a:spLocks noChangeArrowheads="1" noChangeShapeType="1" noTextEdit="1"/>
          </p:cNvSpPr>
          <p:nvPr/>
        </p:nvSpPr>
        <p:spPr bwMode="auto">
          <a:xfrm>
            <a:off x="1707976" y="859904"/>
            <a:ext cx="6248400" cy="3505200"/>
          </a:xfrm>
          <a:prstGeom prst="rect">
            <a:avLst/>
          </a:prstGeom>
        </p:spPr>
        <p:txBody>
          <a:bodyPr wrap="none" fromWordArt="1">
            <a:prstTxWarp prst="textPlain">
              <a:avLst>
                <a:gd name="adj" fmla="val 50000"/>
              </a:avLst>
            </a:prstTxWarp>
            <a:scene3d>
              <a:camera prst="perspectiveFront"/>
              <a:lightRig rig="threePt" dir="t"/>
            </a:scene3d>
          </a:bodyPr>
          <a:lstStyle/>
          <a:p>
            <a:pPr algn="ctr"/>
            <a:r>
              <a:rPr lang="vi-VN" sz="3600" kern="10" dirty="0">
                <a:ln w="12700">
                  <a:solidFill>
                    <a:srgbClr val="FFFF66"/>
                  </a:solidFill>
                  <a:round/>
                  <a:headEnd/>
                  <a:tailEnd/>
                </a:ln>
                <a:solidFill>
                  <a:srgbClr val="800080"/>
                </a:solidFill>
                <a:effectLst>
                  <a:outerShdw dist="35921" dir="2700000" sy="50000" kx="2115830" algn="bl" rotWithShape="0">
                    <a:srgbClr val="C0C0C0">
                      <a:alpha val="80000"/>
                    </a:srgbClr>
                  </a:outerShdw>
                </a:effectLst>
                <a:latin typeface="Times New Roman"/>
                <a:cs typeface="Times New Roman"/>
              </a:rPr>
              <a:t>Luyện đọc</a:t>
            </a:r>
          </a:p>
        </p:txBody>
      </p:sp>
      <p:grpSp>
        <p:nvGrpSpPr>
          <p:cNvPr id="5" name="Group 4"/>
          <p:cNvGrpSpPr/>
          <p:nvPr/>
        </p:nvGrpSpPr>
        <p:grpSpPr>
          <a:xfrm>
            <a:off x="2536540" y="3409764"/>
            <a:ext cx="3835660" cy="3835660"/>
            <a:chOff x="2536540" y="3409764"/>
            <a:chExt cx="3835660" cy="3835660"/>
          </a:xfrm>
        </p:grpSpPr>
        <p:pic>
          <p:nvPicPr>
            <p:cNvPr id="2" name="Picture 1"/>
            <p:cNvPicPr>
              <a:picLocks noChangeAspect="1"/>
            </p:cNvPicPr>
            <p:nvPr/>
          </p:nvPicPr>
          <p:blipFill>
            <a:blip r:embed="rId3">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tretch>
              <a:fillRect/>
            </a:stretch>
          </p:blipFill>
          <p:spPr>
            <a:xfrm>
              <a:off x="2536540" y="3409764"/>
              <a:ext cx="3835660" cy="3835660"/>
            </a:xfrm>
            <a:prstGeom prst="rect">
              <a:avLst/>
            </a:prstGeom>
          </p:spPr>
        </p:pic>
        <p:sp>
          <p:nvSpPr>
            <p:cNvPr id="3" name="TextBox 2"/>
            <p:cNvSpPr txBox="1"/>
            <p:nvPr/>
          </p:nvSpPr>
          <p:spPr>
            <a:xfrm>
              <a:off x="3347864" y="4820959"/>
              <a:ext cx="2664296" cy="1200329"/>
            </a:xfrm>
            <a:prstGeom prst="rect">
              <a:avLst/>
            </a:prstGeom>
            <a:noFill/>
          </p:spPr>
          <p:txBody>
            <a:bodyPr wrap="square" rtlCol="0">
              <a:spAutoFit/>
            </a:bodyPr>
            <a:lstStyle/>
            <a:p>
              <a:r>
                <a:rPr lang="vi-VN" sz="7200" b="1" dirty="0">
                  <a:ln w="1905">
                    <a:solidFill>
                      <a:srgbClr val="FF0000"/>
                    </a:solidFill>
                  </a:ln>
                  <a:solidFill>
                    <a:srgbClr val="FFFF00"/>
                  </a:solidFill>
                  <a:effectLst>
                    <a:outerShdw blurRad="38100" dist="38100" dir="2700000" algn="tl">
                      <a:srgbClr val="000000">
                        <a:alpha val="43137"/>
                      </a:srgbClr>
                    </a:outerShdw>
                  </a:effectLst>
                </a:rPr>
                <a:t>30</a:t>
              </a:r>
            </a:p>
          </p:txBody>
        </p:sp>
      </p:gr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xmlns="">
                  <a14:imgLayer r:embed="rId3">
                    <a14:imgEffect>
                      <a14:backgroundRemoval t="0" b="100000" l="0" r="100000"/>
                    </a14:imgEffect>
                  </a14:imgLayer>
                </a14:imgProps>
              </a:ext>
              <a:ext uri="{28A0092B-C50C-407E-A947-70E740481C1C}">
                <a14:useLocalDpi xmlns:a14="http://schemas.microsoft.com/office/drawing/2010/main" xmlns="" val="0"/>
              </a:ext>
            </a:extLst>
          </a:blip>
          <a:stretch>
            <a:fillRect/>
          </a:stretch>
        </p:blipFill>
        <p:spPr>
          <a:xfrm>
            <a:off x="7956376" y="5013176"/>
            <a:ext cx="1440160" cy="1920213"/>
          </a:xfrm>
          <a:prstGeom prst="rect">
            <a:avLst/>
          </a:prstGeom>
        </p:spPr>
      </p:pic>
      <p:sp>
        <p:nvSpPr>
          <p:cNvPr id="9" name="Text Box 9"/>
          <p:cNvSpPr txBox="1">
            <a:spLocks noChangeArrowheads="1"/>
          </p:cNvSpPr>
          <p:nvPr/>
        </p:nvSpPr>
        <p:spPr bwMode="auto">
          <a:xfrm>
            <a:off x="3275856" y="803576"/>
            <a:ext cx="22393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Người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ăn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xin</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755576" y="1306114"/>
            <a:ext cx="7455626" cy="5347139"/>
            <a:chOff x="755576" y="1306114"/>
            <a:chExt cx="7455626" cy="5347139"/>
          </a:xfrm>
        </p:grpSpPr>
        <p:sp>
          <p:nvSpPr>
            <p:cNvPr id="7" name="Rectangle 6"/>
            <p:cNvSpPr/>
            <p:nvPr/>
          </p:nvSpPr>
          <p:spPr>
            <a:xfrm>
              <a:off x="755576" y="1306114"/>
              <a:ext cx="7455626" cy="3139321"/>
            </a:xfrm>
            <a:prstGeom prst="rect">
              <a:avLst/>
            </a:prstGeom>
          </p:spPr>
          <p:txBody>
            <a:bodyPr wrap="square">
              <a:spAutoFit/>
            </a:bodyPr>
            <a:lstStyle/>
            <a:p>
              <a:pPr algn="just"/>
              <a:r>
                <a:rPr lang="en-US" dirty="0"/>
                <a:t>      </a:t>
              </a:r>
              <a:r>
                <a:rPr lang="vi-VN" dirty="0"/>
                <a:t>Lúc ấy, tôi đang đi trên phố. Một người ăn xin già lọm khọm đứng ngay trước mặt tôi.</a:t>
              </a:r>
            </a:p>
            <a:p>
              <a:pPr algn="just"/>
              <a:r>
                <a:rPr lang="en-US" dirty="0"/>
                <a:t>     </a:t>
              </a:r>
              <a:r>
                <a:rPr lang="vi-VN" dirty="0"/>
                <a:t>Đôi mắt ông lão đỏ đọc và giàn giụa nước mắt. Đôi môi tái nhợt, áo quần tả tơi thảm hại… Chao ôi! Cảnh nghèo đói đã gặm nát con người đau khổ kia thành xấu xí biết nhường nào!</a:t>
              </a:r>
            </a:p>
            <a:p>
              <a:pPr algn="just"/>
              <a:r>
                <a:rPr lang="en-US" dirty="0"/>
                <a:t>     </a:t>
              </a:r>
              <a:r>
                <a:rPr lang="vi-VN" dirty="0"/>
                <a:t>Ông già chìa trước mặt tôi bàn tay sưng húp, bẩn thỉu. Ông rên rỉ cầu xin cứu giúp.</a:t>
              </a:r>
              <a:endParaRPr lang="en-US" dirty="0"/>
            </a:p>
            <a:p>
              <a:pPr algn="just"/>
              <a:r>
                <a:rPr lang="en-US" dirty="0"/>
                <a:t>     </a:t>
              </a:r>
              <a:r>
                <a:rPr lang="vi-VN" dirty="0"/>
                <a:t>Tôi lục tìm hết túi nọ túi kia, không có tiền, không có đồng hồ, không có cả một chiếc khăn tay. Trên người tôi chẳng có tài sản gì.</a:t>
              </a:r>
            </a:p>
            <a:p>
              <a:pPr algn="just"/>
              <a:r>
                <a:rPr lang="en-US" dirty="0"/>
                <a:t>     </a:t>
              </a:r>
              <a:r>
                <a:rPr lang="vi-VN" dirty="0"/>
                <a:t>Người ăn xin vẫn đợi tôi. Tay vẫn chìa ra, run lẩy bẩy.</a:t>
              </a:r>
            </a:p>
            <a:p>
              <a:pPr algn="just"/>
              <a:endParaRPr lang="vi-VN" dirty="0"/>
            </a:p>
          </p:txBody>
        </p:sp>
        <p:sp>
          <p:nvSpPr>
            <p:cNvPr id="12" name="Rectangle 11"/>
            <p:cNvSpPr/>
            <p:nvPr/>
          </p:nvSpPr>
          <p:spPr>
            <a:xfrm>
              <a:off x="755576" y="4067930"/>
              <a:ext cx="7455626" cy="2585323"/>
            </a:xfrm>
            <a:prstGeom prst="rect">
              <a:avLst/>
            </a:prstGeom>
          </p:spPr>
          <p:txBody>
            <a:bodyPr wrap="square">
              <a:spAutoFit/>
            </a:bodyPr>
            <a:lstStyle/>
            <a:p>
              <a:pPr algn="just"/>
              <a:r>
                <a:rPr lang="en-US" dirty="0"/>
                <a:t>   </a:t>
              </a:r>
              <a:r>
                <a:rPr lang="vi-VN" dirty="0"/>
                <a:t>Tôi chẳng biết làm cách nào. Tôi nắm chặt lấy bàn tay run rẩy kia:</a:t>
              </a:r>
            </a:p>
            <a:p>
              <a:pPr algn="just"/>
              <a:r>
                <a:rPr lang="en-US" dirty="0"/>
                <a:t>    </a:t>
              </a:r>
              <a:r>
                <a:rPr lang="vi-VN" dirty="0"/>
                <a:t>– Ông đừng giận cháu, cháu không có gì để cho ông cả.</a:t>
              </a:r>
            </a:p>
            <a:p>
              <a:pPr algn="just"/>
              <a:r>
                <a:rPr lang="en-US" dirty="0"/>
                <a:t>    </a:t>
              </a:r>
              <a:r>
                <a:rPr lang="vi-VN" dirty="0"/>
                <a:t>Người ăn xin nhìn tôi chằm chằm bằng đôi mắt ướt đẫm. Đôi môi tái nhợt nở nụ cười và tay ông cũng xiết lấy tay tôi:</a:t>
              </a:r>
            </a:p>
            <a:p>
              <a:pPr algn="just"/>
              <a:r>
                <a:rPr lang="en-US" dirty="0"/>
                <a:t>    </a:t>
              </a:r>
              <a:r>
                <a:rPr lang="vi-VN" dirty="0"/>
                <a:t>– Cháu ơi, cảm ơn cháu! Như vậy là cháu đã cho lão rồi. – Ông lão nói bằng giọng khản đặc.</a:t>
              </a:r>
            </a:p>
            <a:p>
              <a:pPr algn="just"/>
              <a:r>
                <a:rPr lang="en-US" dirty="0"/>
                <a:t>    </a:t>
              </a:r>
              <a:r>
                <a:rPr lang="vi-VN" dirty="0"/>
                <a:t>Khi ấy, tôi chợt hiểu rằng: cả tôi nữa, tôi cũng vừa nhận được chút gì của ông lão.</a:t>
              </a:r>
            </a:p>
            <a:p>
              <a:pPr algn="r"/>
              <a:r>
                <a:rPr lang="vi-VN" dirty="0"/>
                <a:t>Theo TUỐC-GHÊ-NHÉP</a:t>
              </a:r>
            </a:p>
          </p:txBody>
        </p:sp>
      </p:grpSp>
      <p:sp>
        <p:nvSpPr>
          <p:cNvPr id="10" name="Hình chữ nhật: Góc Tròn 12">
            <a:extLst>
              <a:ext uri="{FF2B5EF4-FFF2-40B4-BE49-F238E27FC236}">
                <a16:creationId xmlns:a16="http://schemas.microsoft.com/office/drawing/2014/main" xmlns="" id="{39433CA1-4AE3-4B9F-8534-A92BE702060D}"/>
              </a:ext>
            </a:extLst>
          </p:cNvPr>
          <p:cNvSpPr/>
          <p:nvPr/>
        </p:nvSpPr>
        <p:spPr>
          <a:xfrm>
            <a:off x="1547664" y="134132"/>
            <a:ext cx="6904653" cy="63527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Bài</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tập</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đọc</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có</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thể</a:t>
            </a:r>
            <a:r>
              <a:rPr lang="en-US" sz="2800" b="1" dirty="0">
                <a:solidFill>
                  <a:schemeClr val="tx1"/>
                </a:solidFill>
                <a:latin typeface="Cambria" panose="02040503050406030204" pitchFamily="18" charset="0"/>
                <a:ea typeface="Cambria" panose="02040503050406030204" pitchFamily="18" charset="0"/>
              </a:rPr>
              <a:t> chia </a:t>
            </a:r>
            <a:r>
              <a:rPr lang="en-US" sz="2800" b="1" dirty="0" err="1">
                <a:solidFill>
                  <a:schemeClr val="tx1"/>
                </a:solidFill>
                <a:latin typeface="Cambria" panose="02040503050406030204" pitchFamily="18" charset="0"/>
                <a:ea typeface="Cambria" panose="02040503050406030204" pitchFamily="18" charset="0"/>
              </a:rPr>
              <a:t>thành</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đoạn</a:t>
            </a:r>
            <a:r>
              <a:rPr lang="en-US" sz="2800" b="1" dirty="0">
                <a:solidFill>
                  <a:schemeClr val="tx1"/>
                </a:solidFill>
                <a:latin typeface="Cambria" panose="02040503050406030204" pitchFamily="18" charset="0"/>
                <a:ea typeface="Cambria" panose="02040503050406030204" pitchFamily="18" charset="0"/>
              </a:rPr>
              <a:t> </a:t>
            </a:r>
            <a:endParaRPr lang="vi-VN" sz="2800" b="1" dirty="0">
              <a:solidFill>
                <a:schemeClr val="tx1"/>
              </a:solidFill>
              <a:latin typeface="Cambria" panose="02040503050406030204" pitchFamily="18" charset="0"/>
              <a:ea typeface="Cambria" panose="02040503050406030204" pitchFamily="18" charset="0"/>
            </a:endParaRPr>
          </a:p>
        </p:txBody>
      </p:sp>
      <p:sp>
        <p:nvSpPr>
          <p:cNvPr id="11" name="Hình chữ nhật: Góc Tròn 14">
            <a:extLst>
              <a:ext uri="{FF2B5EF4-FFF2-40B4-BE49-F238E27FC236}">
                <a16:creationId xmlns:a16="http://schemas.microsoft.com/office/drawing/2014/main" xmlns="" id="{B4367502-902F-4582-9C1B-46636C922383}"/>
              </a:ext>
            </a:extLst>
          </p:cNvPr>
          <p:cNvSpPr/>
          <p:nvPr/>
        </p:nvSpPr>
        <p:spPr>
          <a:xfrm>
            <a:off x="6488921" y="134132"/>
            <a:ext cx="792088" cy="61232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a:t>
            </a:r>
            <a:endParaRPr lang="vi-VN" sz="2800" b="1" dirty="0">
              <a:solidFill>
                <a:schemeClr val="tx1"/>
              </a:solidFill>
              <a:latin typeface="Cambria" panose="02040503050406030204" pitchFamily="18" charset="0"/>
              <a:ea typeface="Cambria" panose="02040503050406030204" pitchFamily="18" charset="0"/>
            </a:endParaRPr>
          </a:p>
        </p:txBody>
      </p:sp>
      <p:sp>
        <p:nvSpPr>
          <p:cNvPr id="14" name="Hình chữ nhật: Góc Tròn 16">
            <a:extLst>
              <a:ext uri="{FF2B5EF4-FFF2-40B4-BE49-F238E27FC236}">
                <a16:creationId xmlns:a16="http://schemas.microsoft.com/office/drawing/2014/main" xmlns="" id="{7AA7AD7D-1AEE-4323-9B3D-DC033B1DEFCE}"/>
              </a:ext>
            </a:extLst>
          </p:cNvPr>
          <p:cNvSpPr/>
          <p:nvPr/>
        </p:nvSpPr>
        <p:spPr>
          <a:xfrm>
            <a:off x="683568" y="1182871"/>
            <a:ext cx="464217" cy="42249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endParaRPr lang="vi-VN" sz="2400" b="1" dirty="0">
              <a:solidFill>
                <a:srgbClr val="FF0000"/>
              </a:solidFill>
              <a:latin typeface="Cambria" panose="02040503050406030204" pitchFamily="18" charset="0"/>
              <a:ea typeface="Cambria" panose="02040503050406030204" pitchFamily="18" charset="0"/>
            </a:endParaRPr>
          </a:p>
        </p:txBody>
      </p:sp>
      <p:sp>
        <p:nvSpPr>
          <p:cNvPr id="15" name="Hình chữ nhật: Góc Tròn 17">
            <a:extLst>
              <a:ext uri="{FF2B5EF4-FFF2-40B4-BE49-F238E27FC236}">
                <a16:creationId xmlns:a16="http://schemas.microsoft.com/office/drawing/2014/main" xmlns="" id="{B479B2FE-8F9B-4804-B200-AD9679B91968}"/>
              </a:ext>
            </a:extLst>
          </p:cNvPr>
          <p:cNvSpPr/>
          <p:nvPr/>
        </p:nvSpPr>
        <p:spPr>
          <a:xfrm>
            <a:off x="523467" y="3217390"/>
            <a:ext cx="464217" cy="42249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endParaRPr lang="vi-VN" sz="2400" b="1" dirty="0">
              <a:solidFill>
                <a:srgbClr val="FF0000"/>
              </a:solidFill>
              <a:latin typeface="Cambria" panose="02040503050406030204" pitchFamily="18" charset="0"/>
              <a:ea typeface="Cambria" panose="02040503050406030204" pitchFamily="18" charset="0"/>
            </a:endParaRPr>
          </a:p>
        </p:txBody>
      </p:sp>
      <p:sp>
        <p:nvSpPr>
          <p:cNvPr id="16" name="Hình chữ nhật: Góc Tròn 18">
            <a:extLst>
              <a:ext uri="{FF2B5EF4-FFF2-40B4-BE49-F238E27FC236}">
                <a16:creationId xmlns:a16="http://schemas.microsoft.com/office/drawing/2014/main" xmlns="" id="{C8DC69B3-678B-497B-8162-1B7149F21B4B}"/>
              </a:ext>
            </a:extLst>
          </p:cNvPr>
          <p:cNvSpPr/>
          <p:nvPr/>
        </p:nvSpPr>
        <p:spPr>
          <a:xfrm>
            <a:off x="523467" y="4559651"/>
            <a:ext cx="464217" cy="42249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endParaRPr lang="vi-VN" sz="2400" b="1" dirty="0">
              <a:solidFill>
                <a:srgbClr val="FF0000"/>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xmlns="" id="{0B193AAF-3994-42A8-9969-4509B5836938}"/>
              </a:ext>
            </a:extLst>
          </p:cNvPr>
          <p:cNvSpPr txBox="1"/>
          <p:nvPr/>
        </p:nvSpPr>
        <p:spPr>
          <a:xfrm>
            <a:off x="8037705" y="215153"/>
            <a:ext cx="432048" cy="523220"/>
          </a:xfrm>
          <a:prstGeom prst="rect">
            <a:avLst/>
          </a:prstGeom>
          <a:noFill/>
        </p:spPr>
        <p:txBody>
          <a:bodyPr wrap="square" rtlCol="0">
            <a:spAutoFit/>
          </a:bodyPr>
          <a:lstStyle/>
          <a:p>
            <a:r>
              <a:rPr lang="en-US" sz="2800" b="1" dirty="0">
                <a:latin typeface="Cambria" panose="02040503050406030204" pitchFamily="18" charset="0"/>
                <a:ea typeface="Cambria" panose="02040503050406030204" pitchFamily="18" charset="0"/>
                <a:cs typeface="Calibri" panose="020F0502020204030204" pitchFamily="34" charset="0"/>
              </a:rPr>
              <a:t>?</a:t>
            </a:r>
            <a:endParaRPr lang="vi-VN" sz="2800" b="1" dirty="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xmlns="" val="270232630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60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600"/>
                            </p:stCondLst>
                            <p:childTnLst>
                              <p:par>
                                <p:cTn id="24" presetID="1" presetClass="entr" presetSubtype="0"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P spid="16" grpId="0" animBg="1"/>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1987" name="WordArt 3"/>
          <p:cNvSpPr>
            <a:spLocks noChangeArrowheads="1" noChangeShapeType="1" noTextEdit="1"/>
          </p:cNvSpPr>
          <p:nvPr/>
        </p:nvSpPr>
        <p:spPr bwMode="auto">
          <a:xfrm>
            <a:off x="2286000" y="1143000"/>
            <a:ext cx="6172200" cy="1665288"/>
          </a:xfrm>
          <a:prstGeom prst="rect">
            <a:avLst/>
          </a:prstGeom>
        </p:spPr>
        <p:txBody>
          <a:bodyPr wrap="none" fromWordArt="1">
            <a:prstTxWarp prst="textPlain">
              <a:avLst>
                <a:gd name="adj" fmla="val 50000"/>
              </a:avLst>
            </a:prstTxWarp>
          </a:bodyPr>
          <a:lstStyle/>
          <a:p>
            <a:pPr algn="ctr"/>
            <a:r>
              <a:rPr lang="vi-VN" sz="3600" b="1" kern="10" dirty="0">
                <a:ln w="12700">
                  <a:solidFill>
                    <a:srgbClr val="FF00FF"/>
                  </a:solidFill>
                  <a:round/>
                  <a:headEnd/>
                  <a:tailEnd/>
                </a:ln>
                <a:solidFill>
                  <a:srgbClr val="000099"/>
                </a:solidFill>
                <a:effectLst>
                  <a:outerShdw dist="45791" dir="2021404" algn="ctr" rotWithShape="0">
                    <a:srgbClr val="808080">
                      <a:alpha val="80000"/>
                    </a:srgbClr>
                  </a:outerShdw>
                </a:effectLst>
                <a:latin typeface="Arial"/>
                <a:cs typeface="Arial"/>
              </a:rPr>
              <a:t>Luyện đọc  đoạn</a:t>
            </a:r>
          </a:p>
        </p:txBody>
      </p:sp>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03848" y="2924944"/>
            <a:ext cx="3200400" cy="225970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444208" y="4077072"/>
            <a:ext cx="2705100" cy="2800350"/>
          </a:xfrm>
          <a:prstGeom prst="ellipse">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3000"/>
                                        <p:tgtEl>
                                          <p:spTgt spid="2"/>
                                        </p:tgtEl>
                                      </p:cBhvr>
                                    </p:animEffect>
                                    <p:anim calcmode="lin" valueType="num">
                                      <p:cBhvr>
                                        <p:cTn id="14" dur="3000"/>
                                        <p:tgtEl>
                                          <p:spTgt spid="2"/>
                                        </p:tgtEl>
                                        <p:attrNameLst>
                                          <p:attrName>ppt_x</p:attrName>
                                        </p:attrNameLst>
                                      </p:cBhvr>
                                      <p:tavLst>
                                        <p:tav tm="0">
                                          <p:val>
                                            <p:strVal val="ppt_x"/>
                                          </p:val>
                                        </p:tav>
                                        <p:tav tm="100000">
                                          <p:val>
                                            <p:strVal val="ppt_x"/>
                                          </p:val>
                                        </p:tav>
                                      </p:tavLst>
                                    </p:anim>
                                    <p:anim calcmode="lin" valueType="num">
                                      <p:cBhvr>
                                        <p:cTn id="15" dur="3000"/>
                                        <p:tgtEl>
                                          <p:spTgt spid="2"/>
                                        </p:tgtEl>
                                        <p:attrNameLst>
                                          <p:attrName>ppt_y</p:attrName>
                                        </p:attrNameLst>
                                      </p:cBhvr>
                                      <p:tavLst>
                                        <p:tav tm="0">
                                          <p:val>
                                            <p:strVal val="ppt_y"/>
                                          </p:val>
                                        </p:tav>
                                        <p:tav tm="100000">
                                          <p:val>
                                            <p:strVal val="ppt_y+.1"/>
                                          </p:val>
                                        </p:tav>
                                      </p:tavLst>
                                    </p:anim>
                                    <p:set>
                                      <p:cBhvr>
                                        <p:cTn id="16" dur="1" fill="hold">
                                          <p:stCondLst>
                                            <p:cond delay="2999"/>
                                          </p:stCondLst>
                                        </p:cTn>
                                        <p:tgtEl>
                                          <p:spTgt spid="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xmlns="">
                  <a14:imgLayer r:embed="rId3">
                    <a14:imgEffect>
                      <a14:backgroundRemoval t="0" b="100000" l="0" r="100000"/>
                    </a14:imgEffect>
                  </a14:imgLayer>
                </a14:imgProps>
              </a:ext>
              <a:ext uri="{28A0092B-C50C-407E-A947-70E740481C1C}">
                <a14:useLocalDpi xmlns:a14="http://schemas.microsoft.com/office/drawing/2010/main" xmlns="" val="0"/>
              </a:ext>
            </a:extLst>
          </a:blip>
          <a:stretch>
            <a:fillRect/>
          </a:stretch>
        </p:blipFill>
        <p:spPr>
          <a:xfrm>
            <a:off x="7705269" y="4398240"/>
            <a:ext cx="1440160" cy="1920213"/>
          </a:xfrm>
          <a:prstGeom prst="rect">
            <a:avLst/>
          </a:prstGeom>
        </p:spPr>
      </p:pic>
      <p:sp>
        <p:nvSpPr>
          <p:cNvPr id="9" name="Text Box 9"/>
          <p:cNvSpPr txBox="1">
            <a:spLocks noChangeArrowheads="1"/>
          </p:cNvSpPr>
          <p:nvPr/>
        </p:nvSpPr>
        <p:spPr bwMode="auto">
          <a:xfrm>
            <a:off x="3024749" y="188640"/>
            <a:ext cx="22393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Người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ăn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xin</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504469" y="691178"/>
            <a:ext cx="7455626" cy="5347139"/>
            <a:chOff x="755576" y="1306114"/>
            <a:chExt cx="7455626" cy="5347139"/>
          </a:xfrm>
        </p:grpSpPr>
        <p:sp>
          <p:nvSpPr>
            <p:cNvPr id="7" name="Rectangle 6"/>
            <p:cNvSpPr/>
            <p:nvPr/>
          </p:nvSpPr>
          <p:spPr>
            <a:xfrm>
              <a:off x="755576" y="1306114"/>
              <a:ext cx="7455626" cy="3139321"/>
            </a:xfrm>
            <a:prstGeom prst="rect">
              <a:avLst/>
            </a:prstGeom>
          </p:spPr>
          <p:txBody>
            <a:bodyPr wrap="square">
              <a:spAutoFit/>
            </a:bodyPr>
            <a:lstStyle/>
            <a:p>
              <a:pPr algn="just"/>
              <a:r>
                <a:rPr lang="en-US" dirty="0"/>
                <a:t>      </a:t>
              </a:r>
              <a:r>
                <a:rPr lang="vi-VN" dirty="0"/>
                <a:t>Lúc ấy, tôi đang đi trên phố. Một người ăn xin già lọm khọm đứng ngay trước mặt tôi.</a:t>
              </a:r>
            </a:p>
            <a:p>
              <a:pPr algn="just"/>
              <a:r>
                <a:rPr lang="en-US" dirty="0"/>
                <a:t>     </a:t>
              </a:r>
              <a:r>
                <a:rPr lang="vi-VN" dirty="0"/>
                <a:t>Đôi mắt ông lão đỏ đọc và giàn giụa nước mắt. Đôi môi tái nhợt, áo quần tả tơi thảm hại… Chao ôi! Cảnh nghèo đói đã gặm nát con người đau khổ kia thành xấu xí biết nhường nào!</a:t>
              </a:r>
            </a:p>
            <a:p>
              <a:pPr algn="just"/>
              <a:r>
                <a:rPr lang="en-US" dirty="0"/>
                <a:t>     </a:t>
              </a:r>
              <a:r>
                <a:rPr lang="vi-VN" dirty="0"/>
                <a:t>Ông già chìa trước mặt tôi bàn tay sưng húp, bẩn thỉu. Ông rên rỉ cầu xin cứu giúp.</a:t>
              </a:r>
              <a:endParaRPr lang="en-US" dirty="0"/>
            </a:p>
            <a:p>
              <a:pPr algn="just"/>
              <a:r>
                <a:rPr lang="en-US" dirty="0"/>
                <a:t>     </a:t>
              </a:r>
              <a:r>
                <a:rPr lang="vi-VN" dirty="0"/>
                <a:t>Tôi lục tìm hết túi nọ túi kia, không có tiền, không có đồng hồ, không có cả một chiếc khăn tay. Trên người tôi chẳng có tài sản gì.</a:t>
              </a:r>
            </a:p>
            <a:p>
              <a:pPr algn="just"/>
              <a:r>
                <a:rPr lang="en-US" dirty="0"/>
                <a:t>     </a:t>
              </a:r>
              <a:r>
                <a:rPr lang="vi-VN" dirty="0"/>
                <a:t>Người ăn xin vẫn đợi tôi. Tay vẫn chìa ra, run lẩy bẩy.</a:t>
              </a:r>
            </a:p>
            <a:p>
              <a:pPr algn="just"/>
              <a:endParaRPr lang="vi-VN" dirty="0"/>
            </a:p>
          </p:txBody>
        </p:sp>
        <p:sp>
          <p:nvSpPr>
            <p:cNvPr id="12" name="Rectangle 11"/>
            <p:cNvSpPr/>
            <p:nvPr/>
          </p:nvSpPr>
          <p:spPr>
            <a:xfrm>
              <a:off x="755576" y="4067930"/>
              <a:ext cx="7455626" cy="2585323"/>
            </a:xfrm>
            <a:prstGeom prst="rect">
              <a:avLst/>
            </a:prstGeom>
          </p:spPr>
          <p:txBody>
            <a:bodyPr wrap="square">
              <a:spAutoFit/>
            </a:bodyPr>
            <a:lstStyle/>
            <a:p>
              <a:pPr algn="just"/>
              <a:r>
                <a:rPr lang="en-US" dirty="0"/>
                <a:t>   </a:t>
              </a:r>
              <a:r>
                <a:rPr lang="vi-VN" dirty="0"/>
                <a:t>Tôi chẳng biết làm cách nào. Tôi nắm chặt lấy bàn tay run rẩy kia:</a:t>
              </a:r>
            </a:p>
            <a:p>
              <a:pPr algn="just"/>
              <a:r>
                <a:rPr lang="en-US" dirty="0"/>
                <a:t>    </a:t>
              </a:r>
              <a:r>
                <a:rPr lang="vi-VN" dirty="0"/>
                <a:t>– Ông đừng giận cháu, cháu không có gì để cho ông cả.</a:t>
              </a:r>
            </a:p>
            <a:p>
              <a:pPr algn="just"/>
              <a:r>
                <a:rPr lang="en-US" dirty="0"/>
                <a:t>    </a:t>
              </a:r>
              <a:r>
                <a:rPr lang="vi-VN" dirty="0"/>
                <a:t>Người ăn xin nhìn tôi chằm chằm bằng đôi mắt ướt đẫm. Đôi môi tái nhợt nở nụ cười và tay ông cũng xiết lấy tay tôi:</a:t>
              </a:r>
            </a:p>
            <a:p>
              <a:pPr algn="just"/>
              <a:r>
                <a:rPr lang="en-US" dirty="0"/>
                <a:t>    </a:t>
              </a:r>
              <a:r>
                <a:rPr lang="vi-VN" dirty="0"/>
                <a:t>– Cháu ơi, cảm ơn cháu! Như vậy là cháu đã cho lão rồi. – Ông lão nói bằng giọng khản đặc.</a:t>
              </a:r>
            </a:p>
            <a:p>
              <a:pPr algn="just"/>
              <a:r>
                <a:rPr lang="en-US" dirty="0"/>
                <a:t>    </a:t>
              </a:r>
              <a:r>
                <a:rPr lang="vi-VN" dirty="0"/>
                <a:t>Khi ấy, tôi chợt hiểu rằng: cả tôi nữa, tôi cũng vừa nhận được chút gì của ông lão.</a:t>
              </a:r>
            </a:p>
            <a:p>
              <a:pPr algn="r"/>
              <a:r>
                <a:rPr lang="vi-VN" dirty="0"/>
                <a:t>Theo TUỐC-GHÊ-NHÉP</a:t>
              </a:r>
            </a:p>
          </p:txBody>
        </p:sp>
      </p:grpSp>
      <p:sp>
        <p:nvSpPr>
          <p:cNvPr id="14" name="Hình chữ nhật: Góc Tròn 16">
            <a:extLst>
              <a:ext uri="{FF2B5EF4-FFF2-40B4-BE49-F238E27FC236}">
                <a16:creationId xmlns:a16="http://schemas.microsoft.com/office/drawing/2014/main" xmlns="" id="{7AA7AD7D-1AEE-4323-9B3D-DC033B1DEFCE}"/>
              </a:ext>
            </a:extLst>
          </p:cNvPr>
          <p:cNvSpPr/>
          <p:nvPr/>
        </p:nvSpPr>
        <p:spPr>
          <a:xfrm>
            <a:off x="432461" y="567935"/>
            <a:ext cx="464217" cy="42249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endParaRPr lang="vi-VN" sz="2400" b="1" dirty="0">
              <a:solidFill>
                <a:srgbClr val="FF0000"/>
              </a:solidFill>
              <a:latin typeface="Cambria" panose="02040503050406030204" pitchFamily="18" charset="0"/>
              <a:ea typeface="Cambria" panose="02040503050406030204" pitchFamily="18" charset="0"/>
            </a:endParaRPr>
          </a:p>
        </p:txBody>
      </p:sp>
      <p:sp>
        <p:nvSpPr>
          <p:cNvPr id="15" name="Hình chữ nhật: Góc Tròn 17">
            <a:extLst>
              <a:ext uri="{FF2B5EF4-FFF2-40B4-BE49-F238E27FC236}">
                <a16:creationId xmlns:a16="http://schemas.microsoft.com/office/drawing/2014/main" xmlns="" id="{B479B2FE-8F9B-4804-B200-AD9679B91968}"/>
              </a:ext>
            </a:extLst>
          </p:cNvPr>
          <p:cNvSpPr/>
          <p:nvPr/>
        </p:nvSpPr>
        <p:spPr>
          <a:xfrm>
            <a:off x="272360" y="2602454"/>
            <a:ext cx="464217" cy="42249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endParaRPr lang="vi-VN" sz="2400" b="1" dirty="0">
              <a:solidFill>
                <a:srgbClr val="FF0000"/>
              </a:solidFill>
              <a:latin typeface="Cambria" panose="02040503050406030204" pitchFamily="18" charset="0"/>
              <a:ea typeface="Cambria" panose="02040503050406030204" pitchFamily="18" charset="0"/>
            </a:endParaRPr>
          </a:p>
        </p:txBody>
      </p:sp>
      <p:sp>
        <p:nvSpPr>
          <p:cNvPr id="16" name="Hình chữ nhật: Góc Tròn 18">
            <a:extLst>
              <a:ext uri="{FF2B5EF4-FFF2-40B4-BE49-F238E27FC236}">
                <a16:creationId xmlns:a16="http://schemas.microsoft.com/office/drawing/2014/main" xmlns="" id="{C8DC69B3-678B-497B-8162-1B7149F21B4B}"/>
              </a:ext>
            </a:extLst>
          </p:cNvPr>
          <p:cNvSpPr/>
          <p:nvPr/>
        </p:nvSpPr>
        <p:spPr>
          <a:xfrm>
            <a:off x="272360" y="3944715"/>
            <a:ext cx="464217" cy="42249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endParaRPr lang="vi-VN" sz="2400" b="1" dirty="0">
              <a:solidFill>
                <a:srgbClr val="FF0000"/>
              </a:solidFill>
              <a:latin typeface="Cambria" panose="02040503050406030204" pitchFamily="18" charset="0"/>
              <a:ea typeface="Cambria" panose="02040503050406030204" pitchFamily="18" charset="0"/>
            </a:endParaRPr>
          </a:p>
        </p:txBody>
      </p:sp>
      <p:cxnSp>
        <p:nvCxnSpPr>
          <p:cNvPr id="17" name="Straight Connector 16"/>
          <p:cNvCxnSpPr/>
          <p:nvPr/>
        </p:nvCxnSpPr>
        <p:spPr>
          <a:xfrm flipH="1">
            <a:off x="1728605" y="1823944"/>
            <a:ext cx="126553" cy="397768"/>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30822523"/>
      </p:ext>
    </p:extLst>
  </p:cSld>
  <p:clrMapOvr>
    <a:masterClrMapping/>
  </p:clrMapOvr>
  <p:transition>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3&quot;/&gt;&lt;property id=&quot;20307&quot; value=&quot;278&quot;/&gt;&lt;/object&gt;&lt;object type=&quot;3&quot; unique_id=&quot;10006&quot;&gt;&lt;property id=&quot;20148&quot; value=&quot;5&quot;/&gt;&lt;property id=&quot;20300&quot; value=&quot;Slide 4&quot;/&gt;&lt;property id=&quot;20307&quot; value=&quot;337&quot;/&gt;&lt;/object&gt;&lt;object type=&quot;3&quot; unique_id=&quot;10007&quot;&gt;&lt;property id=&quot;20148&quot; value=&quot;5&quot;/&gt;&lt;property id=&quot;20300&quot; value=&quot;Slide 5&quot;/&gt;&lt;property id=&quot;20307&quot; value=&quot;280&quot;/&gt;&lt;/object&gt;&lt;object type=&quot;3&quot; unique_id=&quot;10008&quot;&gt;&lt;property id=&quot;20148&quot; value=&quot;5&quot;/&gt;&lt;property id=&quot;20300&quot; value=&quot;Slide 6&quot;/&gt;&lt;property id=&quot;20307&quot; value=&quot;323&quot;/&gt;&lt;/object&gt;&lt;object type=&quot;3&quot; unique_id=&quot;10009&quot;&gt;&lt;property id=&quot;20148&quot; value=&quot;5&quot;/&gt;&lt;property id=&quot;20300&quot; value=&quot;Slide 8&quot;/&gt;&lt;property id=&quot;20307&quot; value=&quot;334&quot;/&gt;&lt;/object&gt;&lt;object type=&quot;3&quot; unique_id=&quot;10011&quot;&gt;&lt;property id=&quot;20148&quot; value=&quot;5&quot;/&gt;&lt;property id=&quot;20300&quot; value=&quot;Slide 13&quot;/&gt;&lt;property id=&quot;20307&quot; value=&quot;326&quot;/&gt;&lt;/object&gt;&lt;object type=&quot;3&quot; unique_id=&quot;10015&quot;&gt;&lt;property id=&quot;20148&quot; value=&quot;5&quot;/&gt;&lt;property id=&quot;20300&quot; value=&quot;Slide 20&quot;/&gt;&lt;property id=&quot;20307&quot; value=&quot;335&quot;/&gt;&lt;/object&gt;&lt;object type=&quot;3&quot; unique_id=&quot;10023&quot;&gt;&lt;property id=&quot;20148&quot; value=&quot;5&quot;/&gt;&lt;property id=&quot;20300&quot; value=&quot;Slide 30&quot;/&gt;&lt;property id=&quot;20307&quot; value=&quot;317&quot;/&gt;&lt;/object&gt;&lt;object type=&quot;3&quot; unique_id=&quot;10302&quot;&gt;&lt;property id=&quot;20148&quot; value=&quot;5&quot;/&gt;&lt;property id=&quot;20300&quot; value=&quot;Slide 10&quot;/&gt;&lt;property id=&quot;20307&quot; value=&quot;351&quot;/&gt;&lt;/object&gt;&lt;object type=&quot;3&quot; unique_id=&quot;10303&quot;&gt;&lt;property id=&quot;20148&quot; value=&quot;5&quot;/&gt;&lt;property id=&quot;20300&quot; value=&quot;Slide 11&quot;/&gt;&lt;property id=&quot;20307&quot; value=&quot;349&quot;/&gt;&lt;/object&gt;&lt;object type=&quot;3&quot; unique_id=&quot;10680&quot;&gt;&lt;property id=&quot;20148&quot; value=&quot;5&quot;/&gt;&lt;property id=&quot;20300&quot; value=&quot;Slide 2&quot;/&gt;&lt;property id=&quot;20307&quot; value=&quot;352&quot;/&gt;&lt;/object&gt;&lt;object type=&quot;3&quot; unique_id=&quot;10967&quot;&gt;&lt;property id=&quot;20148&quot; value=&quot;5&quot;/&gt;&lt;property id=&quot;20300&quot; value=&quot;Slide 7&quot;/&gt;&lt;property id=&quot;20307&quot; value=&quot;353&quot;/&gt;&lt;/object&gt;&lt;object type=&quot;3&quot; unique_id=&quot;11389&quot;&gt;&lt;property id=&quot;20148&quot; value=&quot;5&quot;/&gt;&lt;property id=&quot;20300&quot; value=&quot;Slide 9&quot;/&gt;&lt;property id=&quot;20307&quot; value=&quot;355&quot;/&gt;&lt;/object&gt;&lt;object type=&quot;3&quot; unique_id=&quot;11471&quot;&gt;&lt;property id=&quot;20148&quot; value=&quot;5&quot;/&gt;&lt;property id=&quot;20300&quot; value=&quot;Slide 12&quot;/&gt;&lt;property id=&quot;20307&quot; value=&quot;356&quot;/&gt;&lt;/object&gt;&lt;object type=&quot;3&quot; unique_id=&quot;13618&quot;&gt;&lt;property id=&quot;20148&quot; value=&quot;5&quot;/&gt;&lt;property id=&quot;20300&quot; value=&quot;Slide 29&quot;/&gt;&lt;property id=&quot;20307&quot; value=&quot;359&quot;/&gt;&lt;/object&gt;&lt;object type=&quot;3&quot; unique_id=&quot;13619&quot;&gt;&lt;property id=&quot;20148&quot; value=&quot;5&quot;/&gt;&lt;property id=&quot;20300&quot; value=&quot;Slide 24&quot;/&gt;&lt;property id=&quot;20307&quot; value=&quot;357&quot;/&gt;&lt;/object&gt;&lt;object type=&quot;3&quot; unique_id=&quot;15277&quot;&gt;&lt;property id=&quot;20148&quot; value=&quot;5&quot;/&gt;&lt;property id=&quot;20300&quot; value=&quot;Slide 14&quot;/&gt;&lt;property id=&quot;20307&quot; value=&quot;360&quot;/&gt;&lt;/object&gt;&lt;object type=&quot;3&quot; unique_id=&quot;15278&quot;&gt;&lt;property id=&quot;20148&quot; value=&quot;5&quot;/&gt;&lt;property id=&quot;20300&quot; value=&quot;Slide 15&quot;/&gt;&lt;property id=&quot;20307&quot; value=&quot;361&quot;/&gt;&lt;/object&gt;&lt;object type=&quot;3&quot; unique_id=&quot;15279&quot;&gt;&lt;property id=&quot;20148&quot; value=&quot;5&quot;/&gt;&lt;property id=&quot;20300&quot; value=&quot;Slide 16&quot;/&gt;&lt;property id=&quot;20307&quot; value=&quot;362&quot;/&gt;&lt;/object&gt;&lt;object type=&quot;3&quot; unique_id=&quot;15280&quot;&gt;&lt;property id=&quot;20148&quot; value=&quot;5&quot;/&gt;&lt;property id=&quot;20300&quot; value=&quot;Slide 17&quot;/&gt;&lt;property id=&quot;20307&quot; value=&quot;363&quot;/&gt;&lt;/object&gt;&lt;object type=&quot;3&quot; unique_id=&quot;15281&quot;&gt;&lt;property id=&quot;20148&quot; value=&quot;5&quot;/&gt;&lt;property id=&quot;20300&quot; value=&quot;Slide 18&quot;/&gt;&lt;property id=&quot;20307&quot; value=&quot;364&quot;/&gt;&lt;/object&gt;&lt;object type=&quot;3&quot; unique_id=&quot;15282&quot;&gt;&lt;property id=&quot;20148&quot; value=&quot;5&quot;/&gt;&lt;property id=&quot;20300&quot; value=&quot;Slide 19&quot;/&gt;&lt;property id=&quot;20307&quot; value=&quot;365&quot;/&gt;&lt;/object&gt;&lt;object type=&quot;3&quot; unique_id=&quot;15678&quot;&gt;&lt;property id=&quot;20148&quot; value=&quot;5&quot;/&gt;&lt;property id=&quot;20300&quot; value=&quot;Slide 22&quot;/&gt;&lt;property id=&quot;20307&quot; value=&quot;366&quot;/&gt;&lt;/object&gt;&lt;object type=&quot;3&quot; unique_id=&quot;15787&quot;&gt;&lt;property id=&quot;20148&quot; value=&quot;5&quot;/&gt;&lt;property id=&quot;20300&quot; value=&quot;Slide 21&quot;/&gt;&lt;property id=&quot;20307&quot; value=&quot;367&quot;/&gt;&lt;/object&gt;&lt;object type=&quot;3&quot; unique_id=&quot;16047&quot;&gt;&lt;property id=&quot;20148&quot; value=&quot;5&quot;/&gt;&lt;property id=&quot;20300&quot; value=&quot;Slide 23&quot;/&gt;&lt;property id=&quot;20307&quot; value=&quot;368&quot;/&gt;&lt;/object&gt;&lt;object type=&quot;3&quot; unique_id=&quot;16315&quot;&gt;&lt;property id=&quot;20148&quot; value=&quot;5&quot;/&gt;&lt;property id=&quot;20300&quot; value=&quot;Slide 26&quot;/&gt;&lt;property id=&quot;20307&quot; value=&quot;369&quot;/&gt;&lt;/object&gt;&lt;object type=&quot;3&quot; unique_id=&quot;16595&quot;&gt;&lt;property id=&quot;20148&quot; value=&quot;5&quot;/&gt;&lt;property id=&quot;20300&quot; value=&quot;Slide 25&quot;/&gt;&lt;property id=&quot;20307&quot; value=&quot;370&quot;/&gt;&lt;/object&gt;&lt;object type=&quot;3&quot; unique_id=&quot;16891&quot;&gt;&lt;property id=&quot;20148&quot; value=&quot;5&quot;/&gt;&lt;property id=&quot;20300&quot; value=&quot;Slide 27&quot;/&gt;&lt;property id=&quot;20307&quot; value=&quot;372&quot;/&gt;&lt;/object&gt;&lt;object type=&quot;3&quot; unique_id=&quot;17661&quot;&gt;&lt;property id=&quot;20148&quot; value=&quot;5&quot;/&gt;&lt;property id=&quot;20300&quot; value=&quot;Slide 28&quot;/&gt;&lt;property id=&quot;20307&quot; value=&quot;374&quot;/&gt;&lt;/object&gt;&lt;object type=&quot;3&quot; unique_id=&quot;18098&quot;&gt;&lt;property id=&quot;20148&quot; value=&quot;5&quot;/&gt;&lt;property id=&quot;20300&quot; value=&quot;Slide 1&quot;/&gt;&lt;property id=&quot;20307&quot; value=&quot;375&quot;/&gt;&lt;/object&gt;&lt;/object&gt;&lt;/object&gt;&lt;/database&gt;"/>
  <p:tag name="SECTOMILLISECCONVERTED" val="1"/>
  <p:tag name="VIOLETID" val="11299338"/>
  <p:tag name="VIOLETTITLE" val="BÀN TAY DỊU DÀNG"/>
  <p:tag name="VIOLETLESSON" val="23"/>
  <p:tag name="VIOLETCATID" val="8048900"/>
  <p:tag name="VIOLETSUBJECT" val="Tập đọc 2"/>
  <p:tag name="VIOLETAUTHORID" val="3466747"/>
  <p:tag name="VIOLETAUTHORNAME" val="Chu Thị Soa"/>
  <p:tag name="VIOLETAUTHORAVATAR" val="3/466/747/avatar.jpg"/>
  <p:tag name="VIOLETAUTHORADDRESS" val="Trường TH Thị Trấn - Nghệ An"/>
  <p:tag name="VIOLETDATE" val="2015-10-11 07:30:49"/>
  <p:tag name="VIOLETHIT" val="369"/>
  <p:tag name="VIOLETLIKE" val="0"/>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2882</TotalTime>
  <Words>2016</Words>
  <Application>Microsoft Office PowerPoint</Application>
  <PresentationFormat>On-screen Show (4:3)</PresentationFormat>
  <Paragraphs>162</Paragraphs>
  <Slides>24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Times New Roman</vt:lpstr>
      <vt:lpstr>mua thu</vt:lpstr>
      <vt:lpstr>Calibri</vt:lpstr>
      <vt:lpstr>Cambria</vt:lpstr>
      <vt:lpstr>Tahoma</vt:lpstr>
      <vt:lpstr>1_Default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Vận dụng</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dc:creator>
  <cp:lastModifiedBy>cam le</cp:lastModifiedBy>
  <cp:revision>845</cp:revision>
  <dcterms:created xsi:type="dcterms:W3CDTF">2011-10-11T22:47:13Z</dcterms:created>
  <dcterms:modified xsi:type="dcterms:W3CDTF">2021-09-25T01:49:22Z</dcterms:modified>
</cp:coreProperties>
</file>