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23"/>
  </p:notesMasterIdLst>
  <p:sldIdLst>
    <p:sldId id="264" r:id="rId4"/>
    <p:sldId id="266" r:id="rId5"/>
    <p:sldId id="268" r:id="rId6"/>
    <p:sldId id="277" r:id="rId7"/>
    <p:sldId id="280" r:id="rId8"/>
    <p:sldId id="281" r:id="rId9"/>
    <p:sldId id="279" r:id="rId10"/>
    <p:sldId id="285" r:id="rId11"/>
    <p:sldId id="296" r:id="rId12"/>
    <p:sldId id="301" r:id="rId13"/>
    <p:sldId id="288" r:id="rId14"/>
    <p:sldId id="290" r:id="rId15"/>
    <p:sldId id="297" r:id="rId16"/>
    <p:sldId id="302" r:id="rId17"/>
    <p:sldId id="291" r:id="rId18"/>
    <p:sldId id="282" r:id="rId19"/>
    <p:sldId id="293" r:id="rId20"/>
    <p:sldId id="295" r:id="rId21"/>
    <p:sldId id="300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0E3"/>
    <a:srgbClr val="FF9966"/>
    <a:srgbClr val="FFFFFF"/>
    <a:srgbClr val="B0D9BB"/>
    <a:srgbClr val="FF66FF"/>
    <a:srgbClr val="FF6600"/>
    <a:srgbClr val="66FF33"/>
    <a:srgbClr val="F2B3B6"/>
    <a:srgbClr val="EF6C71"/>
    <a:srgbClr val="7F6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nmai2909@gmail.com" userId="43cefd8f295b925f" providerId="LiveId" clId="{46489DDF-0C04-494A-894D-844582D72E77}"/>
    <pc:docChg chg="custSel addSld delSld modSld sldOrd replTag">
      <pc:chgData name="hnmai2909@gmail.com" userId="43cefd8f295b925f" providerId="LiveId" clId="{46489DDF-0C04-494A-894D-844582D72E77}" dt="2021-09-14T12:55:11.994" v="528" actId="1076"/>
      <pc:docMkLst>
        <pc:docMk/>
      </pc:docMkLst>
      <pc:sldChg chg="del">
        <pc:chgData name="hnmai2909@gmail.com" userId="43cefd8f295b925f" providerId="LiveId" clId="{46489DDF-0C04-494A-894D-844582D72E77}" dt="2021-09-14T02:38:14.500" v="0" actId="2696"/>
        <pc:sldMkLst>
          <pc:docMk/>
          <pc:sldMk cId="1418000043" sldId="259"/>
        </pc:sldMkLst>
      </pc:sldChg>
      <pc:sldChg chg="addSp modSp mod modAnim">
        <pc:chgData name="hnmai2909@gmail.com" userId="43cefd8f295b925f" providerId="LiveId" clId="{46489DDF-0C04-494A-894D-844582D72E77}" dt="2021-09-14T12:53:45.955" v="515" actId="1076"/>
        <pc:sldMkLst>
          <pc:docMk/>
          <pc:sldMk cId="776713427" sldId="281"/>
        </pc:sldMkLst>
        <pc:picChg chg="add mod">
          <ac:chgData name="hnmai2909@gmail.com" userId="43cefd8f295b925f" providerId="LiveId" clId="{46489DDF-0C04-494A-894D-844582D72E77}" dt="2021-09-14T12:53:45.955" v="515" actId="1076"/>
          <ac:picMkLst>
            <pc:docMk/>
            <pc:sldMk cId="776713427" sldId="281"/>
            <ac:picMk id="2" creationId="{7861B6D4-D757-4630-A8F3-A8EECCEF5D55}"/>
          </ac:picMkLst>
        </pc:picChg>
      </pc:sldChg>
      <pc:sldChg chg="modSp add del mod ord modTransition">
        <pc:chgData name="hnmai2909@gmail.com" userId="43cefd8f295b925f" providerId="LiveId" clId="{46489DDF-0C04-494A-894D-844582D72E77}" dt="2021-09-14T02:42:07.504" v="339" actId="2696"/>
        <pc:sldMkLst>
          <pc:docMk/>
          <pc:sldMk cId="313026881" sldId="301"/>
        </pc:sldMkLst>
        <pc:spChg chg="mod">
          <ac:chgData name="hnmai2909@gmail.com" userId="43cefd8f295b925f" providerId="LiveId" clId="{46489DDF-0C04-494A-894D-844582D72E77}" dt="2021-09-14T02:41:57.772" v="330"/>
          <ac:spMkLst>
            <pc:docMk/>
            <pc:sldMk cId="313026881" sldId="301"/>
            <ac:spMk id="12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57.772" v="330"/>
          <ac:spMkLst>
            <pc:docMk/>
            <pc:sldMk cId="313026881" sldId="301"/>
            <ac:spMk id="13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54.166" v="318"/>
          <ac:spMkLst>
            <pc:docMk/>
            <pc:sldMk cId="313026881" sldId="301"/>
            <ac:spMk id="14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54.166" v="318"/>
          <ac:spMkLst>
            <pc:docMk/>
            <pc:sldMk cId="313026881" sldId="301"/>
            <ac:spMk id="15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56.863" v="328"/>
          <ac:spMkLst>
            <pc:docMk/>
            <pc:sldMk cId="313026881" sldId="301"/>
            <ac:spMk id="16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56.863" v="328"/>
          <ac:spMkLst>
            <pc:docMk/>
            <pc:sldMk cId="313026881" sldId="301"/>
            <ac:spMk id="17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54.165" v="316"/>
          <ac:spMkLst>
            <pc:docMk/>
            <pc:sldMk cId="313026881" sldId="301"/>
            <ac:spMk id="18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54.165" v="316"/>
          <ac:spMkLst>
            <pc:docMk/>
            <pc:sldMk cId="313026881" sldId="301"/>
            <ac:spMk id="19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54.284" v="326"/>
          <ac:spMkLst>
            <pc:docMk/>
            <pc:sldMk cId="313026881" sldId="301"/>
            <ac:spMk id="20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54.284" v="326"/>
          <ac:spMkLst>
            <pc:docMk/>
            <pc:sldMk cId="313026881" sldId="301"/>
            <ac:spMk id="21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54.163" v="314"/>
          <ac:spMkLst>
            <pc:docMk/>
            <pc:sldMk cId="313026881" sldId="301"/>
            <ac:spMk id="22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54.163" v="314"/>
          <ac:spMkLst>
            <pc:docMk/>
            <pc:sldMk cId="313026881" sldId="301"/>
            <ac:spMk id="23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59.881" v="336"/>
          <ac:spMkLst>
            <pc:docMk/>
            <pc:sldMk cId="313026881" sldId="301"/>
            <ac:spMk id="30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59.881" v="336"/>
          <ac:spMkLst>
            <pc:docMk/>
            <pc:sldMk cId="313026881" sldId="301"/>
            <ac:spMk id="31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54.172" v="324"/>
          <ac:spMkLst>
            <pc:docMk/>
            <pc:sldMk cId="313026881" sldId="301"/>
            <ac:spMk id="32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54.172" v="324"/>
          <ac:spMkLst>
            <pc:docMk/>
            <pc:sldMk cId="313026881" sldId="301"/>
            <ac:spMk id="33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59.276" v="334"/>
          <ac:spMkLst>
            <pc:docMk/>
            <pc:sldMk cId="313026881" sldId="301"/>
            <ac:spMk id="34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59.276" v="334"/>
          <ac:spMkLst>
            <pc:docMk/>
            <pc:sldMk cId="313026881" sldId="301"/>
            <ac:spMk id="35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54.171" v="322"/>
          <ac:spMkLst>
            <pc:docMk/>
            <pc:sldMk cId="313026881" sldId="301"/>
            <ac:spMk id="36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54.171" v="322"/>
          <ac:spMkLst>
            <pc:docMk/>
            <pc:sldMk cId="313026881" sldId="301"/>
            <ac:spMk id="37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58.606" v="332"/>
          <ac:spMkLst>
            <pc:docMk/>
            <pc:sldMk cId="313026881" sldId="301"/>
            <ac:spMk id="38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58.606" v="332"/>
          <ac:spMkLst>
            <pc:docMk/>
            <pc:sldMk cId="313026881" sldId="301"/>
            <ac:spMk id="39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54.169" v="320"/>
          <ac:spMkLst>
            <pc:docMk/>
            <pc:sldMk cId="313026881" sldId="301"/>
            <ac:spMk id="40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54.169" v="320"/>
          <ac:spMkLst>
            <pc:docMk/>
            <pc:sldMk cId="313026881" sldId="301"/>
            <ac:spMk id="41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53.979" v="312"/>
          <ac:spMkLst>
            <pc:docMk/>
            <pc:sldMk cId="313026881" sldId="301"/>
            <ac:spMk id="42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2:07.282" v="338"/>
          <ac:spMkLst>
            <pc:docMk/>
            <pc:sldMk cId="313026881" sldId="301"/>
            <ac:spMk id="45" creationId="{00000000-0000-0000-0000-000000000000}"/>
          </ac:spMkLst>
        </pc:spChg>
        <pc:grpChg chg="mod">
          <ac:chgData name="hnmai2909@gmail.com" userId="43cefd8f295b925f" providerId="LiveId" clId="{46489DDF-0C04-494A-894D-844582D72E77}" dt="2021-09-14T02:41:54.163" v="314"/>
          <ac:grpSpMkLst>
            <pc:docMk/>
            <pc:sldMk cId="313026881" sldId="301"/>
            <ac:grpSpMk id="6" creationId="{00000000-0000-0000-0000-000000000000}"/>
          </ac:grpSpMkLst>
        </pc:grpChg>
        <pc:grpChg chg="mod">
          <ac:chgData name="hnmai2909@gmail.com" userId="43cefd8f295b925f" providerId="LiveId" clId="{46489DDF-0C04-494A-894D-844582D72E77}" dt="2021-09-14T02:41:54.284" v="326"/>
          <ac:grpSpMkLst>
            <pc:docMk/>
            <pc:sldMk cId="313026881" sldId="301"/>
            <ac:grpSpMk id="7" creationId="{00000000-0000-0000-0000-000000000000}"/>
          </ac:grpSpMkLst>
        </pc:grpChg>
        <pc:grpChg chg="mod">
          <ac:chgData name="hnmai2909@gmail.com" userId="43cefd8f295b925f" providerId="LiveId" clId="{46489DDF-0C04-494A-894D-844582D72E77}" dt="2021-09-14T02:41:54.165" v="316"/>
          <ac:grpSpMkLst>
            <pc:docMk/>
            <pc:sldMk cId="313026881" sldId="301"/>
            <ac:grpSpMk id="8" creationId="{00000000-0000-0000-0000-000000000000}"/>
          </ac:grpSpMkLst>
        </pc:grpChg>
        <pc:grpChg chg="mod">
          <ac:chgData name="hnmai2909@gmail.com" userId="43cefd8f295b925f" providerId="LiveId" clId="{46489DDF-0C04-494A-894D-844582D72E77}" dt="2021-09-14T02:41:56.863" v="328"/>
          <ac:grpSpMkLst>
            <pc:docMk/>
            <pc:sldMk cId="313026881" sldId="301"/>
            <ac:grpSpMk id="9" creationId="{00000000-0000-0000-0000-000000000000}"/>
          </ac:grpSpMkLst>
        </pc:grpChg>
        <pc:grpChg chg="mod">
          <ac:chgData name="hnmai2909@gmail.com" userId="43cefd8f295b925f" providerId="LiveId" clId="{46489DDF-0C04-494A-894D-844582D72E77}" dt="2021-09-14T02:41:54.166" v="318"/>
          <ac:grpSpMkLst>
            <pc:docMk/>
            <pc:sldMk cId="313026881" sldId="301"/>
            <ac:grpSpMk id="10" creationId="{00000000-0000-0000-0000-000000000000}"/>
          </ac:grpSpMkLst>
        </pc:grpChg>
        <pc:grpChg chg="mod">
          <ac:chgData name="hnmai2909@gmail.com" userId="43cefd8f295b925f" providerId="LiveId" clId="{46489DDF-0C04-494A-894D-844582D72E77}" dt="2021-09-14T02:41:57.772" v="330"/>
          <ac:grpSpMkLst>
            <pc:docMk/>
            <pc:sldMk cId="313026881" sldId="301"/>
            <ac:grpSpMk id="11" creationId="{00000000-0000-0000-0000-000000000000}"/>
          </ac:grpSpMkLst>
        </pc:grpChg>
        <pc:grpChg chg="mod">
          <ac:chgData name="hnmai2909@gmail.com" userId="43cefd8f295b925f" providerId="LiveId" clId="{46489DDF-0C04-494A-894D-844582D72E77}" dt="2021-09-14T02:41:54.169" v="320"/>
          <ac:grpSpMkLst>
            <pc:docMk/>
            <pc:sldMk cId="313026881" sldId="301"/>
            <ac:grpSpMk id="24" creationId="{00000000-0000-0000-0000-000000000000}"/>
          </ac:grpSpMkLst>
        </pc:grpChg>
        <pc:grpChg chg="mod">
          <ac:chgData name="hnmai2909@gmail.com" userId="43cefd8f295b925f" providerId="LiveId" clId="{46489DDF-0C04-494A-894D-844582D72E77}" dt="2021-09-14T02:41:58.606" v="332"/>
          <ac:grpSpMkLst>
            <pc:docMk/>
            <pc:sldMk cId="313026881" sldId="301"/>
            <ac:grpSpMk id="25" creationId="{00000000-0000-0000-0000-000000000000}"/>
          </ac:grpSpMkLst>
        </pc:grpChg>
        <pc:grpChg chg="mod">
          <ac:chgData name="hnmai2909@gmail.com" userId="43cefd8f295b925f" providerId="LiveId" clId="{46489DDF-0C04-494A-894D-844582D72E77}" dt="2021-09-14T02:41:54.171" v="322"/>
          <ac:grpSpMkLst>
            <pc:docMk/>
            <pc:sldMk cId="313026881" sldId="301"/>
            <ac:grpSpMk id="26" creationId="{00000000-0000-0000-0000-000000000000}"/>
          </ac:grpSpMkLst>
        </pc:grpChg>
        <pc:grpChg chg="mod">
          <ac:chgData name="hnmai2909@gmail.com" userId="43cefd8f295b925f" providerId="LiveId" clId="{46489DDF-0C04-494A-894D-844582D72E77}" dt="2021-09-14T02:41:59.276" v="334"/>
          <ac:grpSpMkLst>
            <pc:docMk/>
            <pc:sldMk cId="313026881" sldId="301"/>
            <ac:grpSpMk id="27" creationId="{00000000-0000-0000-0000-000000000000}"/>
          </ac:grpSpMkLst>
        </pc:grpChg>
        <pc:grpChg chg="mod">
          <ac:chgData name="hnmai2909@gmail.com" userId="43cefd8f295b925f" providerId="LiveId" clId="{46489DDF-0C04-494A-894D-844582D72E77}" dt="2021-09-14T02:41:54.172" v="324"/>
          <ac:grpSpMkLst>
            <pc:docMk/>
            <pc:sldMk cId="313026881" sldId="301"/>
            <ac:grpSpMk id="28" creationId="{00000000-0000-0000-0000-000000000000}"/>
          </ac:grpSpMkLst>
        </pc:grpChg>
        <pc:grpChg chg="mod">
          <ac:chgData name="hnmai2909@gmail.com" userId="43cefd8f295b925f" providerId="LiveId" clId="{46489DDF-0C04-494A-894D-844582D72E77}" dt="2021-09-14T02:41:59.881" v="336"/>
          <ac:grpSpMkLst>
            <pc:docMk/>
            <pc:sldMk cId="313026881" sldId="301"/>
            <ac:grpSpMk id="29" creationId="{00000000-0000-0000-0000-000000000000}"/>
          </ac:grpSpMkLst>
        </pc:grpChg>
      </pc:sldChg>
      <pc:sldChg chg="modSp add del mod ord modTransition">
        <pc:chgData name="hnmai2909@gmail.com" userId="43cefd8f295b925f" providerId="LiveId" clId="{46489DDF-0C04-494A-894D-844582D72E77}" dt="2021-09-14T02:40:43.461" v="133" actId="2696"/>
        <pc:sldMkLst>
          <pc:docMk/>
          <pc:sldMk cId="490729167" sldId="301"/>
        </pc:sldMkLst>
        <pc:spChg chg="mod">
          <ac:chgData name="hnmai2909@gmail.com" userId="43cefd8f295b925f" providerId="LiveId" clId="{46489DDF-0C04-494A-894D-844582D72E77}" dt="2021-09-14T02:40:40.361" v="125"/>
          <ac:spMkLst>
            <pc:docMk/>
            <pc:sldMk cId="490729167" sldId="301"/>
            <ac:spMk id="28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40.542" v="127"/>
          <ac:spMkLst>
            <pc:docMk/>
            <pc:sldMk cId="490729167" sldId="301"/>
            <ac:spMk id="29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40.627" v="128"/>
          <ac:spMkLst>
            <pc:docMk/>
            <pc:sldMk cId="490729167" sldId="301"/>
            <ac:spMk id="32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40.627" v="128"/>
          <ac:spMkLst>
            <pc:docMk/>
            <pc:sldMk cId="490729167" sldId="301"/>
            <ac:spMk id="33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40.627" v="128"/>
          <ac:spMkLst>
            <pc:docMk/>
            <pc:sldMk cId="490729167" sldId="301"/>
            <ac:spMk id="34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40.627" v="128"/>
          <ac:spMkLst>
            <pc:docMk/>
            <pc:sldMk cId="490729167" sldId="301"/>
            <ac:spMk id="35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40.812" v="129"/>
          <ac:spMkLst>
            <pc:docMk/>
            <pc:sldMk cId="490729167" sldId="301"/>
            <ac:spMk id="38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40.812" v="129"/>
          <ac:spMkLst>
            <pc:docMk/>
            <pc:sldMk cId="490729167" sldId="301"/>
            <ac:spMk id="39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40.812" v="129"/>
          <ac:spMkLst>
            <pc:docMk/>
            <pc:sldMk cId="490729167" sldId="301"/>
            <ac:spMk id="40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40.812" v="129"/>
          <ac:spMkLst>
            <pc:docMk/>
            <pc:sldMk cId="490729167" sldId="301"/>
            <ac:spMk id="41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40.880" v="130"/>
          <ac:spMkLst>
            <pc:docMk/>
            <pc:sldMk cId="490729167" sldId="301"/>
            <ac:spMk id="44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40.880" v="130"/>
          <ac:spMkLst>
            <pc:docMk/>
            <pc:sldMk cId="490729167" sldId="301"/>
            <ac:spMk id="45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40.880" v="130"/>
          <ac:spMkLst>
            <pc:docMk/>
            <pc:sldMk cId="490729167" sldId="301"/>
            <ac:spMk id="46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40.880" v="130"/>
          <ac:spMkLst>
            <pc:docMk/>
            <pc:sldMk cId="490729167" sldId="301"/>
            <ac:spMk id="47" creationId="{00000000-0000-0000-0000-000000000000}"/>
          </ac:spMkLst>
        </pc:spChg>
        <pc:grpChg chg="mod">
          <ac:chgData name="hnmai2909@gmail.com" userId="43cefd8f295b925f" providerId="LiveId" clId="{46489DDF-0C04-494A-894D-844582D72E77}" dt="2021-09-14T02:40:40.627" v="128"/>
          <ac:grpSpMkLst>
            <pc:docMk/>
            <pc:sldMk cId="490729167" sldId="301"/>
            <ac:grpSpMk id="30" creationId="{00000000-0000-0000-0000-000000000000}"/>
          </ac:grpSpMkLst>
        </pc:grpChg>
        <pc:grpChg chg="mod">
          <ac:chgData name="hnmai2909@gmail.com" userId="43cefd8f295b925f" providerId="LiveId" clId="{46489DDF-0C04-494A-894D-844582D72E77}" dt="2021-09-14T02:40:40.627" v="128"/>
          <ac:grpSpMkLst>
            <pc:docMk/>
            <pc:sldMk cId="490729167" sldId="301"/>
            <ac:grpSpMk id="31" creationId="{00000000-0000-0000-0000-000000000000}"/>
          </ac:grpSpMkLst>
        </pc:grpChg>
        <pc:grpChg chg="mod">
          <ac:chgData name="hnmai2909@gmail.com" userId="43cefd8f295b925f" providerId="LiveId" clId="{46489DDF-0C04-494A-894D-844582D72E77}" dt="2021-09-14T02:40:40.812" v="129"/>
          <ac:grpSpMkLst>
            <pc:docMk/>
            <pc:sldMk cId="490729167" sldId="301"/>
            <ac:grpSpMk id="36" creationId="{00000000-0000-0000-0000-000000000000}"/>
          </ac:grpSpMkLst>
        </pc:grpChg>
        <pc:grpChg chg="mod">
          <ac:chgData name="hnmai2909@gmail.com" userId="43cefd8f295b925f" providerId="LiveId" clId="{46489DDF-0C04-494A-894D-844582D72E77}" dt="2021-09-14T02:40:40.812" v="129"/>
          <ac:grpSpMkLst>
            <pc:docMk/>
            <pc:sldMk cId="490729167" sldId="301"/>
            <ac:grpSpMk id="37" creationId="{00000000-0000-0000-0000-000000000000}"/>
          </ac:grpSpMkLst>
        </pc:grpChg>
        <pc:grpChg chg="mod">
          <ac:chgData name="hnmai2909@gmail.com" userId="43cefd8f295b925f" providerId="LiveId" clId="{46489DDF-0C04-494A-894D-844582D72E77}" dt="2021-09-14T02:40:40.880" v="130"/>
          <ac:grpSpMkLst>
            <pc:docMk/>
            <pc:sldMk cId="490729167" sldId="301"/>
            <ac:grpSpMk id="42" creationId="{00000000-0000-0000-0000-000000000000}"/>
          </ac:grpSpMkLst>
        </pc:grpChg>
        <pc:grpChg chg="mod">
          <ac:chgData name="hnmai2909@gmail.com" userId="43cefd8f295b925f" providerId="LiveId" clId="{46489DDF-0C04-494A-894D-844582D72E77}" dt="2021-09-14T02:40:40.880" v="130"/>
          <ac:grpSpMkLst>
            <pc:docMk/>
            <pc:sldMk cId="490729167" sldId="301"/>
            <ac:grpSpMk id="43" creationId="{00000000-0000-0000-0000-000000000000}"/>
          </ac:grpSpMkLst>
        </pc:grpChg>
        <pc:picChg chg="mod">
          <ac:chgData name="hnmai2909@gmail.com" userId="43cefd8f295b925f" providerId="LiveId" clId="{46489DDF-0C04-494A-894D-844582D72E77}" dt="2021-09-14T02:40:40.142" v="123"/>
          <ac:picMkLst>
            <pc:docMk/>
            <pc:sldMk cId="490729167" sldId="301"/>
            <ac:picMk id="27" creationId="{00000000-0000-0000-0000-000000000000}"/>
          </ac:picMkLst>
        </pc:picChg>
        <pc:picChg chg="mod">
          <ac:chgData name="hnmai2909@gmail.com" userId="43cefd8f295b925f" providerId="LiveId" clId="{46489DDF-0C04-494A-894D-844582D72E77}" dt="2021-09-14T02:40:41.146" v="131"/>
          <ac:picMkLst>
            <pc:docMk/>
            <pc:sldMk cId="490729167" sldId="301"/>
            <ac:picMk id="49" creationId="{00000000-0000-0000-0000-000000000000}"/>
          </ac:picMkLst>
        </pc:picChg>
        <pc:picChg chg="mod">
          <ac:chgData name="hnmai2909@gmail.com" userId="43cefd8f295b925f" providerId="LiveId" clId="{46489DDF-0C04-494A-894D-844582D72E77}" dt="2021-09-14T02:40:41.422" v="132"/>
          <ac:picMkLst>
            <pc:docMk/>
            <pc:sldMk cId="490729167" sldId="301"/>
            <ac:picMk id="50" creationId="{00000000-0000-0000-0000-000000000000}"/>
          </ac:picMkLst>
        </pc:picChg>
      </pc:sldChg>
      <pc:sldChg chg="addSp modSp add mod">
        <pc:chgData name="hnmai2909@gmail.com" userId="43cefd8f295b925f" providerId="LiveId" clId="{46489DDF-0C04-494A-894D-844582D72E77}" dt="2021-09-14T12:54:39.277" v="522" actId="1076"/>
        <pc:sldMkLst>
          <pc:docMk/>
          <pc:sldMk cId="708913469" sldId="301"/>
        </pc:sldMkLst>
        <pc:picChg chg="add mod">
          <ac:chgData name="hnmai2909@gmail.com" userId="43cefd8f295b925f" providerId="LiveId" clId="{46489DDF-0C04-494A-894D-844582D72E77}" dt="2021-09-14T12:54:39.277" v="522" actId="1076"/>
          <ac:picMkLst>
            <pc:docMk/>
            <pc:sldMk cId="708913469" sldId="301"/>
            <ac:picMk id="3" creationId="{19DED201-A787-4DE8-B05A-6CBDA44046D3}"/>
          </ac:picMkLst>
        </pc:picChg>
      </pc:sldChg>
      <pc:sldChg chg="modSp add del mod ord modTransition">
        <pc:chgData name="hnmai2909@gmail.com" userId="43cefd8f295b925f" providerId="LiveId" clId="{46489DDF-0C04-494A-894D-844582D72E77}" dt="2021-09-14T02:40:19.135" v="108" actId="2696"/>
        <pc:sldMkLst>
          <pc:docMk/>
          <pc:sldMk cId="775976520" sldId="301"/>
        </pc:sldMkLst>
        <pc:spChg chg="mod">
          <ac:chgData name="hnmai2909@gmail.com" userId="43cefd8f295b925f" providerId="LiveId" clId="{46489DDF-0C04-494A-894D-844582D72E77}" dt="2021-09-14T02:38:47.357" v="19"/>
          <ac:spMkLst>
            <pc:docMk/>
            <pc:sldMk cId="775976520" sldId="301"/>
            <ac:spMk id="24" creationId="{4605F6AC-8356-4661-B6A4-309609CF4CCF}"/>
          </ac:spMkLst>
        </pc:spChg>
        <pc:spChg chg="mod">
          <ac:chgData name="hnmai2909@gmail.com" userId="43cefd8f295b925f" providerId="LiveId" clId="{46489DDF-0C04-494A-894D-844582D72E77}" dt="2021-09-14T02:38:47.598" v="21"/>
          <ac:spMkLst>
            <pc:docMk/>
            <pc:sldMk cId="775976520" sldId="301"/>
            <ac:spMk id="25" creationId="{9897B1B9-EB78-41AF-AC33-1E8F7714B11F}"/>
          </ac:spMkLst>
        </pc:spChg>
        <pc:spChg chg="mod">
          <ac:chgData name="hnmai2909@gmail.com" userId="43cefd8f295b925f" providerId="LiveId" clId="{46489DDF-0C04-494A-894D-844582D72E77}" dt="2021-09-14T02:38:48.581" v="25"/>
          <ac:spMkLst>
            <pc:docMk/>
            <pc:sldMk cId="775976520" sldId="301"/>
            <ac:spMk id="27" creationId="{D96707EC-5A82-4050-B897-6DBAB63AC957}"/>
          </ac:spMkLst>
        </pc:spChg>
        <pc:spChg chg="mod">
          <ac:chgData name="hnmai2909@gmail.com" userId="43cefd8f295b925f" providerId="LiveId" clId="{46489DDF-0C04-494A-894D-844582D72E77}" dt="2021-09-14T02:38:48.052" v="23"/>
          <ac:spMkLst>
            <pc:docMk/>
            <pc:sldMk cId="775976520" sldId="301"/>
            <ac:spMk id="33" creationId="{9B5DABB8-849A-4D2D-930C-9CA07BFC5BDE}"/>
          </ac:spMkLst>
        </pc:spChg>
        <pc:spChg chg="mod">
          <ac:chgData name="hnmai2909@gmail.com" userId="43cefd8f295b925f" providerId="LiveId" clId="{46489DDF-0C04-494A-894D-844582D72E77}" dt="2021-09-14T02:38:47.054" v="17"/>
          <ac:spMkLst>
            <pc:docMk/>
            <pc:sldMk cId="775976520" sldId="301"/>
            <ac:spMk id="34" creationId="{42A746A3-96B8-42A5-8EFA-A104DB6B2F69}"/>
          </ac:spMkLst>
        </pc:spChg>
      </pc:sldChg>
      <pc:sldChg chg="modSp add del mod ord modTransition">
        <pc:chgData name="hnmai2909@gmail.com" userId="43cefd8f295b925f" providerId="LiveId" clId="{46489DDF-0C04-494A-894D-844582D72E77}" dt="2021-09-14T02:43:25.706" v="463" actId="2696"/>
        <pc:sldMkLst>
          <pc:docMk/>
          <pc:sldMk cId="1708277517" sldId="301"/>
        </pc:sldMkLst>
        <pc:spChg chg="mod">
          <ac:chgData name="hnmai2909@gmail.com" userId="43cefd8f295b925f" providerId="LiveId" clId="{46489DDF-0C04-494A-894D-844582D72E77}" dt="2021-09-14T02:43:24.538" v="460"/>
          <ac:spMkLst>
            <pc:docMk/>
            <pc:sldMk cId="1708277517" sldId="301"/>
            <ac:spMk id="2" creationId="{00000000-0000-0000-0000-000000000000}"/>
          </ac:spMkLst>
        </pc:spChg>
        <pc:graphicFrameChg chg="mod">
          <ac:chgData name="hnmai2909@gmail.com" userId="43cefd8f295b925f" providerId="LiveId" clId="{46489DDF-0C04-494A-894D-844582D72E77}" dt="2021-09-14T02:43:25.575" v="462"/>
          <ac:graphicFrameMkLst>
            <pc:docMk/>
            <pc:sldMk cId="1708277517" sldId="301"/>
            <ac:graphicFrameMk id="4" creationId="{00000000-0000-0000-0000-000000000000}"/>
          </ac:graphicFrameMkLst>
        </pc:graphicFrameChg>
      </pc:sldChg>
      <pc:sldChg chg="modSp add del mod ord modTransition">
        <pc:chgData name="hnmai2909@gmail.com" userId="43cefd8f295b925f" providerId="LiveId" clId="{46489DDF-0C04-494A-894D-844582D72E77}" dt="2021-09-14T02:41:36.786" v="275" actId="2696"/>
        <pc:sldMkLst>
          <pc:docMk/>
          <pc:sldMk cId="1745219801" sldId="301"/>
        </pc:sldMkLst>
        <pc:spChg chg="mod">
          <ac:chgData name="hnmai2909@gmail.com" userId="43cefd8f295b925f" providerId="LiveId" clId="{46489DDF-0C04-494A-894D-844582D72E77}" dt="2021-09-14T02:41:36.668" v="274"/>
          <ac:spMkLst>
            <pc:docMk/>
            <pc:sldMk cId="1745219801" sldId="301"/>
            <ac:spMk id="2" creationId="{00000000-0000-0000-0000-000000000000}"/>
          </ac:spMkLst>
        </pc:spChg>
      </pc:sldChg>
      <pc:sldChg chg="modSp add del mod ord modTransition">
        <pc:chgData name="hnmai2909@gmail.com" userId="43cefd8f295b925f" providerId="LiveId" clId="{46489DDF-0C04-494A-894D-844582D72E77}" dt="2021-09-14T02:42:21.600" v="431" actId="2696"/>
        <pc:sldMkLst>
          <pc:docMk/>
          <pc:sldMk cId="1854925853" sldId="301"/>
        </pc:sldMkLst>
        <pc:spChg chg="mod">
          <ac:chgData name="hnmai2909@gmail.com" userId="43cefd8f295b925f" providerId="LiveId" clId="{46489DDF-0C04-494A-894D-844582D72E77}" dt="2021-09-14T02:42:20.763" v="392"/>
          <ac:spMkLst>
            <pc:docMk/>
            <pc:sldMk cId="1854925853" sldId="301"/>
            <ac:spMk id="3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2:20.763" v="392"/>
          <ac:spMkLst>
            <pc:docMk/>
            <pc:sldMk cId="1854925853" sldId="301"/>
            <ac:spMk id="4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2:20.763" v="394"/>
          <ac:spMkLst>
            <pc:docMk/>
            <pc:sldMk cId="1854925853" sldId="301"/>
            <ac:spMk id="6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2:20.763" v="394"/>
          <ac:spMkLst>
            <pc:docMk/>
            <pc:sldMk cId="1854925853" sldId="301"/>
            <ac:spMk id="7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2:20.763" v="396"/>
          <ac:spMkLst>
            <pc:docMk/>
            <pc:sldMk cId="1854925853" sldId="301"/>
            <ac:spMk id="9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2:20.763" v="396"/>
          <ac:spMkLst>
            <pc:docMk/>
            <pc:sldMk cId="1854925853" sldId="301"/>
            <ac:spMk id="10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2:20.763" v="398"/>
          <ac:spMkLst>
            <pc:docMk/>
            <pc:sldMk cId="1854925853" sldId="301"/>
            <ac:spMk id="12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2:20.763" v="398"/>
          <ac:spMkLst>
            <pc:docMk/>
            <pc:sldMk cId="1854925853" sldId="301"/>
            <ac:spMk id="13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2:20.763" v="400"/>
          <ac:spMkLst>
            <pc:docMk/>
            <pc:sldMk cId="1854925853" sldId="301"/>
            <ac:spMk id="15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2:20.763" v="400"/>
          <ac:spMkLst>
            <pc:docMk/>
            <pc:sldMk cId="1854925853" sldId="301"/>
            <ac:spMk id="16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2:20.623" v="390"/>
          <ac:spMkLst>
            <pc:docMk/>
            <pc:sldMk cId="1854925853" sldId="301"/>
            <ac:spMk id="17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2:20.891" v="404"/>
          <ac:spMkLst>
            <pc:docMk/>
            <pc:sldMk cId="1854925853" sldId="301"/>
            <ac:spMk id="18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2:21.020" v="410"/>
          <ac:spMkLst>
            <pc:docMk/>
            <pc:sldMk cId="1854925853" sldId="301"/>
            <ac:spMk id="20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2:21.168" v="416"/>
          <ac:spMkLst>
            <pc:docMk/>
            <pc:sldMk cId="1854925853" sldId="301"/>
            <ac:spMk id="21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2:21.304" v="422"/>
          <ac:spMkLst>
            <pc:docMk/>
            <pc:sldMk cId="1854925853" sldId="301"/>
            <ac:spMk id="22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2:21.442" v="430"/>
          <ac:spMkLst>
            <pc:docMk/>
            <pc:sldMk cId="1854925853" sldId="301"/>
            <ac:spMk id="23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2:20.891" v="402"/>
          <ac:spMkLst>
            <pc:docMk/>
            <pc:sldMk cId="1854925853" sldId="301"/>
            <ac:spMk id="24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2:21.020" v="406"/>
          <ac:spMkLst>
            <pc:docMk/>
            <pc:sldMk cId="1854925853" sldId="301"/>
            <ac:spMk id="25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2:21.020" v="408"/>
          <ac:spMkLst>
            <pc:docMk/>
            <pc:sldMk cId="1854925853" sldId="301"/>
            <ac:spMk id="26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2:21.163" v="412"/>
          <ac:spMkLst>
            <pc:docMk/>
            <pc:sldMk cId="1854925853" sldId="301"/>
            <ac:spMk id="27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2:21.163" v="414"/>
          <ac:spMkLst>
            <pc:docMk/>
            <pc:sldMk cId="1854925853" sldId="301"/>
            <ac:spMk id="28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2:21.302" v="420"/>
          <ac:spMkLst>
            <pc:docMk/>
            <pc:sldMk cId="1854925853" sldId="301"/>
            <ac:spMk id="29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2:21.301" v="418"/>
          <ac:spMkLst>
            <pc:docMk/>
            <pc:sldMk cId="1854925853" sldId="301"/>
            <ac:spMk id="30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2:21.437" v="426"/>
          <ac:spMkLst>
            <pc:docMk/>
            <pc:sldMk cId="1854925853" sldId="301"/>
            <ac:spMk id="31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2:21.440" v="428"/>
          <ac:spMkLst>
            <pc:docMk/>
            <pc:sldMk cId="1854925853" sldId="301"/>
            <ac:spMk id="32" creationId="{00000000-0000-0000-0000-000000000000}"/>
          </ac:spMkLst>
        </pc:spChg>
        <pc:grpChg chg="mod">
          <ac:chgData name="hnmai2909@gmail.com" userId="43cefd8f295b925f" providerId="LiveId" clId="{46489DDF-0C04-494A-894D-844582D72E77}" dt="2021-09-14T02:42:20.763" v="392"/>
          <ac:grpSpMkLst>
            <pc:docMk/>
            <pc:sldMk cId="1854925853" sldId="301"/>
            <ac:grpSpMk id="2" creationId="{00000000-0000-0000-0000-000000000000}"/>
          </ac:grpSpMkLst>
        </pc:grpChg>
        <pc:grpChg chg="mod">
          <ac:chgData name="hnmai2909@gmail.com" userId="43cefd8f295b925f" providerId="LiveId" clId="{46489DDF-0C04-494A-894D-844582D72E77}" dt="2021-09-14T02:42:20.763" v="394"/>
          <ac:grpSpMkLst>
            <pc:docMk/>
            <pc:sldMk cId="1854925853" sldId="301"/>
            <ac:grpSpMk id="5" creationId="{00000000-0000-0000-0000-000000000000}"/>
          </ac:grpSpMkLst>
        </pc:grpChg>
        <pc:grpChg chg="mod">
          <ac:chgData name="hnmai2909@gmail.com" userId="43cefd8f295b925f" providerId="LiveId" clId="{46489DDF-0C04-494A-894D-844582D72E77}" dt="2021-09-14T02:42:20.763" v="396"/>
          <ac:grpSpMkLst>
            <pc:docMk/>
            <pc:sldMk cId="1854925853" sldId="301"/>
            <ac:grpSpMk id="8" creationId="{00000000-0000-0000-0000-000000000000}"/>
          </ac:grpSpMkLst>
        </pc:grpChg>
        <pc:grpChg chg="mod">
          <ac:chgData name="hnmai2909@gmail.com" userId="43cefd8f295b925f" providerId="LiveId" clId="{46489DDF-0C04-494A-894D-844582D72E77}" dt="2021-09-14T02:42:20.763" v="398"/>
          <ac:grpSpMkLst>
            <pc:docMk/>
            <pc:sldMk cId="1854925853" sldId="301"/>
            <ac:grpSpMk id="11" creationId="{00000000-0000-0000-0000-000000000000}"/>
          </ac:grpSpMkLst>
        </pc:grpChg>
        <pc:grpChg chg="mod">
          <ac:chgData name="hnmai2909@gmail.com" userId="43cefd8f295b925f" providerId="LiveId" clId="{46489DDF-0C04-494A-894D-844582D72E77}" dt="2021-09-14T02:42:20.763" v="400"/>
          <ac:grpSpMkLst>
            <pc:docMk/>
            <pc:sldMk cId="1854925853" sldId="301"/>
            <ac:grpSpMk id="14" creationId="{00000000-0000-0000-0000-000000000000}"/>
          </ac:grpSpMkLst>
        </pc:grpChg>
      </pc:sldChg>
      <pc:sldChg chg="modSp add del mod ord modTransition">
        <pc:chgData name="hnmai2909@gmail.com" userId="43cefd8f295b925f" providerId="LiveId" clId="{46489DDF-0C04-494A-894D-844582D72E77}" dt="2021-09-14T02:43:42.210" v="495" actId="2696"/>
        <pc:sldMkLst>
          <pc:docMk/>
          <pc:sldMk cId="1911746607" sldId="301"/>
        </pc:sldMkLst>
        <pc:spChg chg="mod">
          <ac:chgData name="hnmai2909@gmail.com" userId="43cefd8f295b925f" providerId="LiveId" clId="{46489DDF-0C04-494A-894D-844582D72E77}" dt="2021-09-14T02:43:29.103" v="481"/>
          <ac:spMkLst>
            <pc:docMk/>
            <pc:sldMk cId="1911746607" sldId="301"/>
            <ac:spMk id="3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3:30.408" v="484"/>
          <ac:spMkLst>
            <pc:docMk/>
            <pc:sldMk cId="1911746607" sldId="301"/>
            <ac:spMk id="9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3:32.601" v="487"/>
          <ac:spMkLst>
            <pc:docMk/>
            <pc:sldMk cId="1911746607" sldId="301"/>
            <ac:spMk id="10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3:29.288" v="483"/>
          <ac:spMkLst>
            <pc:docMk/>
            <pc:sldMk cId="1911746607" sldId="301"/>
            <ac:spMk id="11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3:34.553" v="490"/>
          <ac:spMkLst>
            <pc:docMk/>
            <pc:sldMk cId="1911746607" sldId="301"/>
            <ac:spMk id="12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3:35.613" v="492"/>
          <ac:spMkLst>
            <pc:docMk/>
            <pc:sldMk cId="1911746607" sldId="301"/>
            <ac:spMk id="13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3:31.559" v="486"/>
          <ac:spMkLst>
            <pc:docMk/>
            <pc:sldMk cId="1911746607" sldId="301"/>
            <ac:spMk id="14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3:33.571" v="489"/>
          <ac:spMkLst>
            <pc:docMk/>
            <pc:sldMk cId="1911746607" sldId="301"/>
            <ac:spMk id="16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3:42.043" v="494"/>
          <ac:spMkLst>
            <pc:docMk/>
            <pc:sldMk cId="1911746607" sldId="301"/>
            <ac:spMk id="18" creationId="{00000000-0000-0000-0000-000000000000}"/>
          </ac:spMkLst>
        </pc:spChg>
      </pc:sldChg>
      <pc:sldChg chg="modSp add del ord modTransition">
        <pc:chgData name="hnmai2909@gmail.com" userId="43cefd8f295b925f" providerId="LiveId" clId="{46489DDF-0C04-494A-894D-844582D72E77}" dt="2021-09-14T02:40:48.367" v="143" actId="2696"/>
        <pc:sldMkLst>
          <pc:docMk/>
          <pc:sldMk cId="1935415000" sldId="301"/>
        </pc:sldMkLst>
        <pc:spChg chg="mod">
          <ac:chgData name="hnmai2909@gmail.com" userId="43cefd8f295b925f" providerId="LiveId" clId="{46489DDF-0C04-494A-894D-844582D72E77}" dt="2021-09-14T02:40:48.214" v="142"/>
          <ac:spMkLst>
            <pc:docMk/>
            <pc:sldMk cId="1935415000" sldId="301"/>
            <ac:spMk id="4" creationId="{00000000-0000-0000-0000-000000000000}"/>
          </ac:spMkLst>
        </pc:spChg>
      </pc:sldChg>
      <pc:sldChg chg="modSp add del mod ord modTransition">
        <pc:chgData name="hnmai2909@gmail.com" userId="43cefd8f295b925f" providerId="LiveId" clId="{46489DDF-0C04-494A-894D-844582D72E77}" dt="2021-09-14T02:41:34.579" v="263" actId="2696"/>
        <pc:sldMkLst>
          <pc:docMk/>
          <pc:sldMk cId="2044797134" sldId="301"/>
        </pc:sldMkLst>
        <pc:spChg chg="mod">
          <ac:chgData name="hnmai2909@gmail.com" userId="43cefd8f295b925f" providerId="LiveId" clId="{46489DDF-0C04-494A-894D-844582D72E77}" dt="2021-09-14T02:41:07.587" v="228"/>
          <ac:spMkLst>
            <pc:docMk/>
            <pc:sldMk cId="2044797134" sldId="301"/>
            <ac:spMk id="10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07.588" v="229"/>
          <ac:spMkLst>
            <pc:docMk/>
            <pc:sldMk cId="2044797134" sldId="301"/>
            <ac:spMk id="11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07.588" v="230"/>
          <ac:spMkLst>
            <pc:docMk/>
            <pc:sldMk cId="2044797134" sldId="301"/>
            <ac:spMk id="12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07.588" v="231"/>
          <ac:spMkLst>
            <pc:docMk/>
            <pc:sldMk cId="2044797134" sldId="301"/>
            <ac:spMk id="13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07.588" v="232"/>
          <ac:spMkLst>
            <pc:docMk/>
            <pc:sldMk cId="2044797134" sldId="301"/>
            <ac:spMk id="14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07.588" v="233"/>
          <ac:spMkLst>
            <pc:docMk/>
            <pc:sldMk cId="2044797134" sldId="301"/>
            <ac:spMk id="15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07.588" v="234"/>
          <ac:spMkLst>
            <pc:docMk/>
            <pc:sldMk cId="2044797134" sldId="301"/>
            <ac:spMk id="16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07.588" v="235"/>
          <ac:spMkLst>
            <pc:docMk/>
            <pc:sldMk cId="2044797134" sldId="301"/>
            <ac:spMk id="17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07.588" v="236"/>
          <ac:spMkLst>
            <pc:docMk/>
            <pc:sldMk cId="2044797134" sldId="301"/>
            <ac:spMk id="18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12.509" v="241"/>
          <ac:spMkLst>
            <pc:docMk/>
            <pc:sldMk cId="2044797134" sldId="301"/>
            <ac:spMk id="19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13.992" v="242"/>
          <ac:spMkLst>
            <pc:docMk/>
            <pc:sldMk cId="2044797134" sldId="301"/>
            <ac:spMk id="20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15.091" v="243"/>
          <ac:spMkLst>
            <pc:docMk/>
            <pc:sldMk cId="2044797134" sldId="301"/>
            <ac:spMk id="21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15.981" v="244"/>
          <ac:spMkLst>
            <pc:docMk/>
            <pc:sldMk cId="2044797134" sldId="301"/>
            <ac:spMk id="22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17.649" v="245"/>
          <ac:spMkLst>
            <pc:docMk/>
            <pc:sldMk cId="2044797134" sldId="301"/>
            <ac:spMk id="23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19.201" v="246"/>
          <ac:spMkLst>
            <pc:docMk/>
            <pc:sldMk cId="2044797134" sldId="301"/>
            <ac:spMk id="24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19.737" v="247"/>
          <ac:spMkLst>
            <pc:docMk/>
            <pc:sldMk cId="2044797134" sldId="301"/>
            <ac:spMk id="25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20.043" v="248"/>
          <ac:spMkLst>
            <pc:docMk/>
            <pc:sldMk cId="2044797134" sldId="301"/>
            <ac:spMk id="26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20.353" v="249"/>
          <ac:spMkLst>
            <pc:docMk/>
            <pc:sldMk cId="2044797134" sldId="301"/>
            <ac:spMk id="27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24.768" v="254"/>
          <ac:spMkLst>
            <pc:docMk/>
            <pc:sldMk cId="2044797134" sldId="301"/>
            <ac:spMk id="28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25.061" v="255"/>
          <ac:spMkLst>
            <pc:docMk/>
            <pc:sldMk cId="2044797134" sldId="301"/>
            <ac:spMk id="29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25.376" v="256"/>
          <ac:spMkLst>
            <pc:docMk/>
            <pc:sldMk cId="2044797134" sldId="301"/>
            <ac:spMk id="30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29.479" v="257"/>
          <ac:spMkLst>
            <pc:docMk/>
            <pc:sldMk cId="2044797134" sldId="301"/>
            <ac:spMk id="31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32.942" v="258"/>
          <ac:spMkLst>
            <pc:docMk/>
            <pc:sldMk cId="2044797134" sldId="301"/>
            <ac:spMk id="32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33.250" v="259"/>
          <ac:spMkLst>
            <pc:docMk/>
            <pc:sldMk cId="2044797134" sldId="301"/>
            <ac:spMk id="33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33.620" v="260"/>
          <ac:spMkLst>
            <pc:docMk/>
            <pc:sldMk cId="2044797134" sldId="301"/>
            <ac:spMk id="34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34.051" v="261"/>
          <ac:spMkLst>
            <pc:docMk/>
            <pc:sldMk cId="2044797134" sldId="301"/>
            <ac:spMk id="35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34.362" v="262"/>
          <ac:spMkLst>
            <pc:docMk/>
            <pc:sldMk cId="2044797134" sldId="301"/>
            <ac:spMk id="36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11.025" v="240"/>
          <ac:spMkLst>
            <pc:docMk/>
            <pc:sldMk cId="2044797134" sldId="301"/>
            <ac:spMk id="37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04.858" v="227"/>
          <ac:spMkLst>
            <pc:docMk/>
            <pc:sldMk cId="2044797134" sldId="301"/>
            <ac:spMk id="38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22.805" v="250"/>
          <ac:spMkLst>
            <pc:docMk/>
            <pc:sldMk cId="2044797134" sldId="301"/>
            <ac:spMk id="39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04.858" v="226"/>
          <ac:spMkLst>
            <pc:docMk/>
            <pc:sldMk cId="2044797134" sldId="301"/>
            <ac:spMk id="40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11.025" v="239"/>
          <ac:spMkLst>
            <pc:docMk/>
            <pc:sldMk cId="2044797134" sldId="301"/>
            <ac:spMk id="41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22.805" v="252"/>
          <ac:spMkLst>
            <pc:docMk/>
            <pc:sldMk cId="2044797134" sldId="301"/>
            <ac:spMk id="42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04.858" v="224"/>
          <ac:spMkLst>
            <pc:docMk/>
            <pc:sldMk cId="2044797134" sldId="301"/>
            <ac:spMk id="43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08.451" v="237"/>
          <ac:spMkLst>
            <pc:docMk/>
            <pc:sldMk cId="2044797134" sldId="301"/>
            <ac:spMk id="44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1:24.465" v="253"/>
          <ac:spMkLst>
            <pc:docMk/>
            <pc:sldMk cId="2044797134" sldId="301"/>
            <ac:spMk id="45" creationId="{00000000-0000-0000-0000-000000000000}"/>
          </ac:spMkLst>
        </pc:spChg>
        <pc:graphicFrameChg chg="mod">
          <ac:chgData name="hnmai2909@gmail.com" userId="43cefd8f295b925f" providerId="LiveId" clId="{46489DDF-0C04-494A-894D-844582D72E77}" dt="2021-09-14T02:41:04.716" v="223"/>
          <ac:graphicFrameMkLst>
            <pc:docMk/>
            <pc:sldMk cId="2044797134" sldId="301"/>
            <ac:graphicFrameMk id="6" creationId="{00000000-0000-0000-0000-000000000000}"/>
          </ac:graphicFrameMkLst>
        </pc:graphicFrameChg>
      </pc:sldChg>
      <pc:sldChg chg="modSp add del mod ord modTransition">
        <pc:chgData name="hnmai2909@gmail.com" userId="43cefd8f295b925f" providerId="LiveId" clId="{46489DDF-0C04-494A-894D-844582D72E77}" dt="2021-09-14T02:43:22.998" v="447" actId="2696"/>
        <pc:sldMkLst>
          <pc:docMk/>
          <pc:sldMk cId="2465326027" sldId="301"/>
        </pc:sldMkLst>
        <pc:spChg chg="mod">
          <ac:chgData name="hnmai2909@gmail.com" userId="43cefd8f295b925f" providerId="LiveId" clId="{46489DDF-0C04-494A-894D-844582D72E77}" dt="2021-09-14T02:43:16.951" v="444"/>
          <ac:spMkLst>
            <pc:docMk/>
            <pc:sldMk cId="2465326027" sldId="301"/>
            <ac:spMk id="3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3:22.873" v="446"/>
          <ac:spMkLst>
            <pc:docMk/>
            <pc:sldMk cId="2465326027" sldId="301"/>
            <ac:spMk id="4" creationId="{00000000-0000-0000-0000-000000000000}"/>
          </ac:spMkLst>
        </pc:spChg>
      </pc:sldChg>
      <pc:sldChg chg="modSp add del mod ord modTransition">
        <pc:chgData name="hnmai2909@gmail.com" userId="43cefd8f295b925f" providerId="LiveId" clId="{46489DDF-0C04-494A-894D-844582D72E77}" dt="2021-09-14T02:40:51.958" v="173" actId="2696"/>
        <pc:sldMkLst>
          <pc:docMk/>
          <pc:sldMk cId="3052572606" sldId="301"/>
        </pc:sldMkLst>
        <pc:spChg chg="mod">
          <ac:chgData name="hnmai2909@gmail.com" userId="43cefd8f295b925f" providerId="LiveId" clId="{46489DDF-0C04-494A-894D-844582D72E77}" dt="2021-09-14T02:40:51.524" v="163"/>
          <ac:spMkLst>
            <pc:docMk/>
            <pc:sldMk cId="3052572606" sldId="301"/>
            <ac:spMk id="28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51.524" v="165"/>
          <ac:spMkLst>
            <pc:docMk/>
            <pc:sldMk cId="3052572606" sldId="301"/>
            <ac:spMk id="29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51.524" v="166"/>
          <ac:spMkLst>
            <pc:docMk/>
            <pc:sldMk cId="3052572606" sldId="301"/>
            <ac:spMk id="32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51.524" v="166"/>
          <ac:spMkLst>
            <pc:docMk/>
            <pc:sldMk cId="3052572606" sldId="301"/>
            <ac:spMk id="33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51.524" v="166"/>
          <ac:spMkLst>
            <pc:docMk/>
            <pc:sldMk cId="3052572606" sldId="301"/>
            <ac:spMk id="34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51.524" v="166"/>
          <ac:spMkLst>
            <pc:docMk/>
            <pc:sldMk cId="3052572606" sldId="301"/>
            <ac:spMk id="35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51.524" v="167"/>
          <ac:spMkLst>
            <pc:docMk/>
            <pc:sldMk cId="3052572606" sldId="301"/>
            <ac:spMk id="38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51.524" v="167"/>
          <ac:spMkLst>
            <pc:docMk/>
            <pc:sldMk cId="3052572606" sldId="301"/>
            <ac:spMk id="39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51.524" v="167"/>
          <ac:spMkLst>
            <pc:docMk/>
            <pc:sldMk cId="3052572606" sldId="301"/>
            <ac:spMk id="40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51.524" v="167"/>
          <ac:spMkLst>
            <pc:docMk/>
            <pc:sldMk cId="3052572606" sldId="301"/>
            <ac:spMk id="41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51.524" v="168"/>
          <ac:spMkLst>
            <pc:docMk/>
            <pc:sldMk cId="3052572606" sldId="301"/>
            <ac:spMk id="44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51.524" v="168"/>
          <ac:spMkLst>
            <pc:docMk/>
            <pc:sldMk cId="3052572606" sldId="301"/>
            <ac:spMk id="45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51.524" v="168"/>
          <ac:spMkLst>
            <pc:docMk/>
            <pc:sldMk cId="3052572606" sldId="301"/>
            <ac:spMk id="46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51.524" v="168"/>
          <ac:spMkLst>
            <pc:docMk/>
            <pc:sldMk cId="3052572606" sldId="301"/>
            <ac:spMk id="47" creationId="{00000000-0000-0000-0000-000000000000}"/>
          </ac:spMkLst>
        </pc:spChg>
        <pc:grpChg chg="mod">
          <ac:chgData name="hnmai2909@gmail.com" userId="43cefd8f295b925f" providerId="LiveId" clId="{46489DDF-0C04-494A-894D-844582D72E77}" dt="2021-09-14T02:40:51.524" v="166"/>
          <ac:grpSpMkLst>
            <pc:docMk/>
            <pc:sldMk cId="3052572606" sldId="301"/>
            <ac:grpSpMk id="30" creationId="{00000000-0000-0000-0000-000000000000}"/>
          </ac:grpSpMkLst>
        </pc:grpChg>
        <pc:grpChg chg="mod">
          <ac:chgData name="hnmai2909@gmail.com" userId="43cefd8f295b925f" providerId="LiveId" clId="{46489DDF-0C04-494A-894D-844582D72E77}" dt="2021-09-14T02:40:51.524" v="166"/>
          <ac:grpSpMkLst>
            <pc:docMk/>
            <pc:sldMk cId="3052572606" sldId="301"/>
            <ac:grpSpMk id="31" creationId="{00000000-0000-0000-0000-000000000000}"/>
          </ac:grpSpMkLst>
        </pc:grpChg>
        <pc:grpChg chg="mod">
          <ac:chgData name="hnmai2909@gmail.com" userId="43cefd8f295b925f" providerId="LiveId" clId="{46489DDF-0C04-494A-894D-844582D72E77}" dt="2021-09-14T02:40:51.524" v="167"/>
          <ac:grpSpMkLst>
            <pc:docMk/>
            <pc:sldMk cId="3052572606" sldId="301"/>
            <ac:grpSpMk id="36" creationId="{00000000-0000-0000-0000-000000000000}"/>
          </ac:grpSpMkLst>
        </pc:grpChg>
        <pc:grpChg chg="mod">
          <ac:chgData name="hnmai2909@gmail.com" userId="43cefd8f295b925f" providerId="LiveId" clId="{46489DDF-0C04-494A-894D-844582D72E77}" dt="2021-09-14T02:40:51.524" v="167"/>
          <ac:grpSpMkLst>
            <pc:docMk/>
            <pc:sldMk cId="3052572606" sldId="301"/>
            <ac:grpSpMk id="37" creationId="{00000000-0000-0000-0000-000000000000}"/>
          </ac:grpSpMkLst>
        </pc:grpChg>
        <pc:grpChg chg="mod">
          <ac:chgData name="hnmai2909@gmail.com" userId="43cefd8f295b925f" providerId="LiveId" clId="{46489DDF-0C04-494A-894D-844582D72E77}" dt="2021-09-14T02:40:51.524" v="168"/>
          <ac:grpSpMkLst>
            <pc:docMk/>
            <pc:sldMk cId="3052572606" sldId="301"/>
            <ac:grpSpMk id="42" creationId="{00000000-0000-0000-0000-000000000000}"/>
          </ac:grpSpMkLst>
        </pc:grpChg>
        <pc:grpChg chg="mod">
          <ac:chgData name="hnmai2909@gmail.com" userId="43cefd8f295b925f" providerId="LiveId" clId="{46489DDF-0C04-494A-894D-844582D72E77}" dt="2021-09-14T02:40:51.524" v="168"/>
          <ac:grpSpMkLst>
            <pc:docMk/>
            <pc:sldMk cId="3052572606" sldId="301"/>
            <ac:grpSpMk id="43" creationId="{00000000-0000-0000-0000-000000000000}"/>
          </ac:grpSpMkLst>
        </pc:grpChg>
        <pc:picChg chg="mod">
          <ac:chgData name="hnmai2909@gmail.com" userId="43cefd8f295b925f" providerId="LiveId" clId="{46489DDF-0C04-494A-894D-844582D72E77}" dt="2021-09-14T02:40:51.524" v="161"/>
          <ac:picMkLst>
            <pc:docMk/>
            <pc:sldMk cId="3052572606" sldId="301"/>
            <ac:picMk id="27" creationId="{00000000-0000-0000-0000-000000000000}"/>
          </ac:picMkLst>
        </pc:picChg>
        <pc:picChg chg="mod">
          <ac:chgData name="hnmai2909@gmail.com" userId="43cefd8f295b925f" providerId="LiveId" clId="{46489DDF-0C04-494A-894D-844582D72E77}" dt="2021-09-14T02:40:51.757" v="171"/>
          <ac:picMkLst>
            <pc:docMk/>
            <pc:sldMk cId="3052572606" sldId="301"/>
            <ac:picMk id="49" creationId="{00000000-0000-0000-0000-000000000000}"/>
          </ac:picMkLst>
        </pc:picChg>
        <pc:picChg chg="mod">
          <ac:chgData name="hnmai2909@gmail.com" userId="43cefd8f295b925f" providerId="LiveId" clId="{46489DDF-0C04-494A-894D-844582D72E77}" dt="2021-09-14T02:40:51.757" v="172"/>
          <ac:picMkLst>
            <pc:docMk/>
            <pc:sldMk cId="3052572606" sldId="301"/>
            <ac:picMk id="50" creationId="{00000000-0000-0000-0000-000000000000}"/>
          </ac:picMkLst>
        </pc:picChg>
      </pc:sldChg>
      <pc:sldChg chg="modSp add del mod ord modTransition">
        <pc:chgData name="hnmai2909@gmail.com" userId="43cefd8f295b925f" providerId="LiveId" clId="{46489DDF-0C04-494A-894D-844582D72E77}" dt="2021-09-14T02:43:50.654" v="509" actId="2696"/>
        <pc:sldMkLst>
          <pc:docMk/>
          <pc:sldMk cId="3761082036" sldId="301"/>
        </pc:sldMkLst>
        <pc:graphicFrameChg chg="mod">
          <ac:chgData name="hnmai2909@gmail.com" userId="43cefd8f295b925f" providerId="LiveId" clId="{46489DDF-0C04-494A-894D-844582D72E77}" dt="2021-09-14T02:43:50.527" v="508"/>
          <ac:graphicFrameMkLst>
            <pc:docMk/>
            <pc:sldMk cId="3761082036" sldId="301"/>
            <ac:graphicFrameMk id="5" creationId="{00000000-0000-0000-0000-000000000000}"/>
          </ac:graphicFrameMkLst>
        </pc:graphicFrameChg>
        <pc:picChg chg="mod">
          <ac:chgData name="hnmai2909@gmail.com" userId="43cefd8f295b925f" providerId="LiveId" clId="{46489DDF-0C04-494A-894D-844582D72E77}" dt="2021-09-14T02:43:50.435" v="506"/>
          <ac:picMkLst>
            <pc:docMk/>
            <pc:sldMk cId="3761082036" sldId="301"/>
            <ac:picMk id="6" creationId="{00000000-0000-0000-0000-000000000000}"/>
          </ac:picMkLst>
        </pc:picChg>
      </pc:sldChg>
      <pc:sldChg chg="add del ord modTransition">
        <pc:chgData name="hnmai2909@gmail.com" userId="43cefd8f295b925f" providerId="LiveId" clId="{46489DDF-0C04-494A-894D-844582D72E77}" dt="2021-09-14T02:42:07.517" v="340" actId="2696"/>
        <pc:sldMkLst>
          <pc:docMk/>
          <pc:sldMk cId="168410205" sldId="302"/>
        </pc:sldMkLst>
      </pc:sldChg>
      <pc:sldChg chg="add del ord modTransition">
        <pc:chgData name="hnmai2909@gmail.com" userId="43cefd8f295b925f" providerId="LiveId" clId="{46489DDF-0C04-494A-894D-844582D72E77}" dt="2021-09-14T02:40:48.370" v="144" actId="2696"/>
        <pc:sldMkLst>
          <pc:docMk/>
          <pc:sldMk cId="1256018150" sldId="302"/>
        </pc:sldMkLst>
      </pc:sldChg>
      <pc:sldChg chg="add del ord modTransition">
        <pc:chgData name="hnmai2909@gmail.com" userId="43cefd8f295b925f" providerId="LiveId" clId="{46489DDF-0C04-494A-894D-844582D72E77}" dt="2021-09-14T02:43:42.219" v="496" actId="2696"/>
        <pc:sldMkLst>
          <pc:docMk/>
          <pc:sldMk cId="1409773892" sldId="302"/>
        </pc:sldMkLst>
      </pc:sldChg>
      <pc:sldChg chg="add del ord modTransition">
        <pc:chgData name="hnmai2909@gmail.com" userId="43cefd8f295b925f" providerId="LiveId" clId="{46489DDF-0C04-494A-894D-844582D72E77}" dt="2021-09-14T02:43:25.721" v="464" actId="2696"/>
        <pc:sldMkLst>
          <pc:docMk/>
          <pc:sldMk cId="1748220534" sldId="302"/>
        </pc:sldMkLst>
      </pc:sldChg>
      <pc:sldChg chg="add del ord modTransition">
        <pc:chgData name="hnmai2909@gmail.com" userId="43cefd8f295b925f" providerId="LiveId" clId="{46489DDF-0C04-494A-894D-844582D72E77}" dt="2021-09-14T02:42:21.600" v="432" actId="2696"/>
        <pc:sldMkLst>
          <pc:docMk/>
          <pc:sldMk cId="1829240298" sldId="302"/>
        </pc:sldMkLst>
      </pc:sldChg>
      <pc:sldChg chg="add del ord modTransition">
        <pc:chgData name="hnmai2909@gmail.com" userId="43cefd8f295b925f" providerId="LiveId" clId="{46489DDF-0C04-494A-894D-844582D72E77}" dt="2021-09-14T02:43:50.664" v="510" actId="2696"/>
        <pc:sldMkLst>
          <pc:docMk/>
          <pc:sldMk cId="2806499935" sldId="302"/>
        </pc:sldMkLst>
      </pc:sldChg>
      <pc:sldChg chg="add del ord modTransition">
        <pc:chgData name="hnmai2909@gmail.com" userId="43cefd8f295b925f" providerId="LiveId" clId="{46489DDF-0C04-494A-894D-844582D72E77}" dt="2021-09-14T02:41:36.791" v="276" actId="2696"/>
        <pc:sldMkLst>
          <pc:docMk/>
          <pc:sldMk cId="3015847534" sldId="302"/>
        </pc:sldMkLst>
      </pc:sldChg>
      <pc:sldChg chg="add del ord modTransition">
        <pc:chgData name="hnmai2909@gmail.com" userId="43cefd8f295b925f" providerId="LiveId" clId="{46489DDF-0C04-494A-894D-844582D72E77}" dt="2021-09-14T02:41:34.611" v="264" actId="2696"/>
        <pc:sldMkLst>
          <pc:docMk/>
          <pc:sldMk cId="3022703742" sldId="302"/>
        </pc:sldMkLst>
      </pc:sldChg>
      <pc:sldChg chg="add del ord modTransition">
        <pc:chgData name="hnmai2909@gmail.com" userId="43cefd8f295b925f" providerId="LiveId" clId="{46489DDF-0C04-494A-894D-844582D72E77}" dt="2021-09-14T02:43:22.998" v="448" actId="2696"/>
        <pc:sldMkLst>
          <pc:docMk/>
          <pc:sldMk cId="3201425205" sldId="302"/>
        </pc:sldMkLst>
      </pc:sldChg>
      <pc:sldChg chg="add del ord modTransition">
        <pc:chgData name="hnmai2909@gmail.com" userId="43cefd8f295b925f" providerId="LiveId" clId="{46489DDF-0C04-494A-894D-844582D72E77}" dt="2021-09-14T02:40:51.967" v="174" actId="2696"/>
        <pc:sldMkLst>
          <pc:docMk/>
          <pc:sldMk cId="3207935669" sldId="302"/>
        </pc:sldMkLst>
      </pc:sldChg>
      <pc:sldChg chg="add del ord modTransition">
        <pc:chgData name="hnmai2909@gmail.com" userId="43cefd8f295b925f" providerId="LiveId" clId="{46489DDF-0C04-494A-894D-844582D72E77}" dt="2021-09-14T02:40:19.151" v="109" actId="2696"/>
        <pc:sldMkLst>
          <pc:docMk/>
          <pc:sldMk cId="3320729449" sldId="302"/>
        </pc:sldMkLst>
      </pc:sldChg>
      <pc:sldChg chg="add del ord modTransition">
        <pc:chgData name="hnmai2909@gmail.com" userId="43cefd8f295b925f" providerId="LiveId" clId="{46489DDF-0C04-494A-894D-844582D72E77}" dt="2021-09-14T02:40:43.461" v="134" actId="2696"/>
        <pc:sldMkLst>
          <pc:docMk/>
          <pc:sldMk cId="3439663174" sldId="302"/>
        </pc:sldMkLst>
      </pc:sldChg>
      <pc:sldChg chg="addSp modSp add">
        <pc:chgData name="hnmai2909@gmail.com" userId="43cefd8f295b925f" providerId="LiveId" clId="{46489DDF-0C04-494A-894D-844582D72E77}" dt="2021-09-14T12:55:11.994" v="528" actId="1076"/>
        <pc:sldMkLst>
          <pc:docMk/>
          <pc:sldMk cId="4176632932" sldId="302"/>
        </pc:sldMkLst>
        <pc:picChg chg="add mod">
          <ac:chgData name="hnmai2909@gmail.com" userId="43cefd8f295b925f" providerId="LiveId" clId="{46489DDF-0C04-494A-894D-844582D72E77}" dt="2021-09-14T12:55:11.994" v="528" actId="1076"/>
          <ac:picMkLst>
            <pc:docMk/>
            <pc:sldMk cId="4176632932" sldId="302"/>
            <ac:picMk id="1026" creationId="{4BE17EC1-3F52-4B78-B398-07CBE2D7C269}"/>
          </ac:picMkLst>
        </pc:picChg>
      </pc:sldChg>
      <pc:sldChg chg="modSp add del mod ord modTransition">
        <pc:chgData name="hnmai2909@gmail.com" userId="43cefd8f295b925f" providerId="LiveId" clId="{46489DDF-0C04-494A-894D-844582D72E77}" dt="2021-09-14T02:40:19.167" v="110" actId="2696"/>
        <pc:sldMkLst>
          <pc:docMk/>
          <pc:sldMk cId="2639453159" sldId="303"/>
        </pc:sldMkLst>
        <pc:spChg chg="mod">
          <ac:chgData name="hnmai2909@gmail.com" userId="43cefd8f295b925f" providerId="LiveId" clId="{46489DDF-0C04-494A-894D-844582D72E77}" dt="2021-09-14T02:38:54.251" v="41"/>
          <ac:spMkLst>
            <pc:docMk/>
            <pc:sldMk cId="2639453159" sldId="303"/>
            <ac:spMk id="25" creationId="{9897B1B9-EB78-41AF-AC33-1E8F7714B11F}"/>
          </ac:spMkLst>
        </pc:spChg>
        <pc:spChg chg="mod">
          <ac:chgData name="hnmai2909@gmail.com" userId="43cefd8f295b925f" providerId="LiveId" clId="{46489DDF-0C04-494A-894D-844582D72E77}" dt="2021-09-14T02:38:57.558" v="47"/>
          <ac:spMkLst>
            <pc:docMk/>
            <pc:sldMk cId="2639453159" sldId="303"/>
            <ac:spMk id="27" creationId="{D96707EC-5A82-4050-B897-6DBAB63AC957}"/>
          </ac:spMkLst>
        </pc:spChg>
        <pc:spChg chg="mod">
          <ac:chgData name="hnmai2909@gmail.com" userId="43cefd8f295b925f" providerId="LiveId" clId="{46489DDF-0C04-494A-894D-844582D72E77}" dt="2021-09-14T02:38:54.304" v="43"/>
          <ac:spMkLst>
            <pc:docMk/>
            <pc:sldMk cId="2639453159" sldId="303"/>
            <ac:spMk id="30" creationId="{4605F6AC-8356-4661-B6A4-309609CF4CCF}"/>
          </ac:spMkLst>
        </pc:spChg>
        <pc:spChg chg="mod">
          <ac:chgData name="hnmai2909@gmail.com" userId="43cefd8f295b925f" providerId="LiveId" clId="{46489DDF-0C04-494A-894D-844582D72E77}" dt="2021-09-14T02:38:56.795" v="45"/>
          <ac:spMkLst>
            <pc:docMk/>
            <pc:sldMk cId="2639453159" sldId="303"/>
            <ac:spMk id="33" creationId="{9B5DABB8-849A-4D2D-930C-9CA07BFC5BDE}"/>
          </ac:spMkLst>
        </pc:spChg>
        <pc:spChg chg="mod">
          <ac:chgData name="hnmai2909@gmail.com" userId="43cefd8f295b925f" providerId="LiveId" clId="{46489DDF-0C04-494A-894D-844582D72E77}" dt="2021-09-14T02:38:58.213" v="49"/>
          <ac:spMkLst>
            <pc:docMk/>
            <pc:sldMk cId="2639453159" sldId="303"/>
            <ac:spMk id="34" creationId="{42A746A3-96B8-42A5-8EFA-A104DB6B2F69}"/>
          </ac:spMkLst>
        </pc:spChg>
      </pc:sldChg>
      <pc:sldChg chg="add del ord modTransition">
        <pc:chgData name="hnmai2909@gmail.com" userId="43cefd8f295b925f" providerId="LiveId" clId="{46489DDF-0C04-494A-894D-844582D72E77}" dt="2021-09-14T02:40:19.191" v="111" actId="2696"/>
        <pc:sldMkLst>
          <pc:docMk/>
          <pc:sldMk cId="1128531496" sldId="304"/>
        </pc:sldMkLst>
      </pc:sldChg>
      <pc:sldChg chg="modSp add del mod ord modTransition">
        <pc:chgData name="hnmai2909@gmail.com" userId="43cefd8f295b925f" providerId="LiveId" clId="{46489DDF-0C04-494A-894D-844582D72E77}" dt="2021-09-14T02:40:19.191" v="112" actId="2696"/>
        <pc:sldMkLst>
          <pc:docMk/>
          <pc:sldMk cId="2400569065" sldId="305"/>
        </pc:sldMkLst>
        <pc:spChg chg="mod">
          <ac:chgData name="hnmai2909@gmail.com" userId="43cefd8f295b925f" providerId="LiveId" clId="{46489DDF-0C04-494A-894D-844582D72E77}" dt="2021-09-14T02:40:02.031" v="68"/>
          <ac:spMkLst>
            <pc:docMk/>
            <pc:sldMk cId="2400569065" sldId="305"/>
            <ac:spMk id="28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02.048" v="70"/>
          <ac:spMkLst>
            <pc:docMk/>
            <pc:sldMk cId="2400569065" sldId="305"/>
            <ac:spMk id="29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02.048" v="71"/>
          <ac:spMkLst>
            <pc:docMk/>
            <pc:sldMk cId="2400569065" sldId="305"/>
            <ac:spMk id="32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02.048" v="71"/>
          <ac:spMkLst>
            <pc:docMk/>
            <pc:sldMk cId="2400569065" sldId="305"/>
            <ac:spMk id="33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02.048" v="71"/>
          <ac:spMkLst>
            <pc:docMk/>
            <pc:sldMk cId="2400569065" sldId="305"/>
            <ac:spMk id="34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02.048" v="71"/>
          <ac:spMkLst>
            <pc:docMk/>
            <pc:sldMk cId="2400569065" sldId="305"/>
            <ac:spMk id="35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02.048" v="72"/>
          <ac:spMkLst>
            <pc:docMk/>
            <pc:sldMk cId="2400569065" sldId="305"/>
            <ac:spMk id="38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02.048" v="72"/>
          <ac:spMkLst>
            <pc:docMk/>
            <pc:sldMk cId="2400569065" sldId="305"/>
            <ac:spMk id="39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02.048" v="72"/>
          <ac:spMkLst>
            <pc:docMk/>
            <pc:sldMk cId="2400569065" sldId="305"/>
            <ac:spMk id="40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02.048" v="72"/>
          <ac:spMkLst>
            <pc:docMk/>
            <pc:sldMk cId="2400569065" sldId="305"/>
            <ac:spMk id="41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02.069" v="73"/>
          <ac:spMkLst>
            <pc:docMk/>
            <pc:sldMk cId="2400569065" sldId="305"/>
            <ac:spMk id="44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02.069" v="73"/>
          <ac:spMkLst>
            <pc:docMk/>
            <pc:sldMk cId="2400569065" sldId="305"/>
            <ac:spMk id="45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02.069" v="73"/>
          <ac:spMkLst>
            <pc:docMk/>
            <pc:sldMk cId="2400569065" sldId="305"/>
            <ac:spMk id="46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02.069" v="73"/>
          <ac:spMkLst>
            <pc:docMk/>
            <pc:sldMk cId="2400569065" sldId="305"/>
            <ac:spMk id="47" creationId="{00000000-0000-0000-0000-000000000000}"/>
          </ac:spMkLst>
        </pc:spChg>
        <pc:grpChg chg="mod">
          <ac:chgData name="hnmai2909@gmail.com" userId="43cefd8f295b925f" providerId="LiveId" clId="{46489DDF-0C04-494A-894D-844582D72E77}" dt="2021-09-14T02:40:02.048" v="71"/>
          <ac:grpSpMkLst>
            <pc:docMk/>
            <pc:sldMk cId="2400569065" sldId="305"/>
            <ac:grpSpMk id="30" creationId="{00000000-0000-0000-0000-000000000000}"/>
          </ac:grpSpMkLst>
        </pc:grpChg>
        <pc:grpChg chg="mod">
          <ac:chgData name="hnmai2909@gmail.com" userId="43cefd8f295b925f" providerId="LiveId" clId="{46489DDF-0C04-494A-894D-844582D72E77}" dt="2021-09-14T02:40:02.048" v="71"/>
          <ac:grpSpMkLst>
            <pc:docMk/>
            <pc:sldMk cId="2400569065" sldId="305"/>
            <ac:grpSpMk id="31" creationId="{00000000-0000-0000-0000-000000000000}"/>
          </ac:grpSpMkLst>
        </pc:grpChg>
        <pc:grpChg chg="mod">
          <ac:chgData name="hnmai2909@gmail.com" userId="43cefd8f295b925f" providerId="LiveId" clId="{46489DDF-0C04-494A-894D-844582D72E77}" dt="2021-09-14T02:40:02.048" v="72"/>
          <ac:grpSpMkLst>
            <pc:docMk/>
            <pc:sldMk cId="2400569065" sldId="305"/>
            <ac:grpSpMk id="36" creationId="{00000000-0000-0000-0000-000000000000}"/>
          </ac:grpSpMkLst>
        </pc:grpChg>
        <pc:grpChg chg="mod">
          <ac:chgData name="hnmai2909@gmail.com" userId="43cefd8f295b925f" providerId="LiveId" clId="{46489DDF-0C04-494A-894D-844582D72E77}" dt="2021-09-14T02:40:02.048" v="72"/>
          <ac:grpSpMkLst>
            <pc:docMk/>
            <pc:sldMk cId="2400569065" sldId="305"/>
            <ac:grpSpMk id="37" creationId="{00000000-0000-0000-0000-000000000000}"/>
          </ac:grpSpMkLst>
        </pc:grpChg>
        <pc:grpChg chg="mod">
          <ac:chgData name="hnmai2909@gmail.com" userId="43cefd8f295b925f" providerId="LiveId" clId="{46489DDF-0C04-494A-894D-844582D72E77}" dt="2021-09-14T02:40:02.069" v="73"/>
          <ac:grpSpMkLst>
            <pc:docMk/>
            <pc:sldMk cId="2400569065" sldId="305"/>
            <ac:grpSpMk id="42" creationId="{00000000-0000-0000-0000-000000000000}"/>
          </ac:grpSpMkLst>
        </pc:grpChg>
        <pc:grpChg chg="mod">
          <ac:chgData name="hnmai2909@gmail.com" userId="43cefd8f295b925f" providerId="LiveId" clId="{46489DDF-0C04-494A-894D-844582D72E77}" dt="2021-09-14T02:40:02.069" v="73"/>
          <ac:grpSpMkLst>
            <pc:docMk/>
            <pc:sldMk cId="2400569065" sldId="305"/>
            <ac:grpSpMk id="43" creationId="{00000000-0000-0000-0000-000000000000}"/>
          </ac:grpSpMkLst>
        </pc:grpChg>
        <pc:picChg chg="mod">
          <ac:chgData name="hnmai2909@gmail.com" userId="43cefd8f295b925f" providerId="LiveId" clId="{46489DDF-0C04-494A-894D-844582D72E77}" dt="2021-09-14T02:40:02.031" v="66"/>
          <ac:picMkLst>
            <pc:docMk/>
            <pc:sldMk cId="2400569065" sldId="305"/>
            <ac:picMk id="27" creationId="{00000000-0000-0000-0000-000000000000}"/>
          </ac:picMkLst>
        </pc:picChg>
        <pc:picChg chg="mod">
          <ac:chgData name="hnmai2909@gmail.com" userId="43cefd8f295b925f" providerId="LiveId" clId="{46489DDF-0C04-494A-894D-844582D72E77}" dt="2021-09-14T02:40:02.084" v="74"/>
          <ac:picMkLst>
            <pc:docMk/>
            <pc:sldMk cId="2400569065" sldId="305"/>
            <ac:picMk id="49" creationId="{00000000-0000-0000-0000-000000000000}"/>
          </ac:picMkLst>
        </pc:picChg>
        <pc:picChg chg="mod">
          <ac:chgData name="hnmai2909@gmail.com" userId="43cefd8f295b925f" providerId="LiveId" clId="{46489DDF-0C04-494A-894D-844582D72E77}" dt="2021-09-14T02:40:02.095" v="75"/>
          <ac:picMkLst>
            <pc:docMk/>
            <pc:sldMk cId="2400569065" sldId="305"/>
            <ac:picMk id="50" creationId="{00000000-0000-0000-0000-000000000000}"/>
          </ac:picMkLst>
        </pc:picChg>
      </pc:sldChg>
      <pc:sldChg chg="modSp add del ord modTransition">
        <pc:chgData name="hnmai2909@gmail.com" userId="43cefd8f295b925f" providerId="LiveId" clId="{46489DDF-0C04-494A-894D-844582D72E77}" dt="2021-09-14T02:39:58.972" v="58" actId="2696"/>
        <pc:sldMkLst>
          <pc:docMk/>
          <pc:sldMk cId="3452152880" sldId="305"/>
        </pc:sldMkLst>
        <pc:spChg chg="mod">
          <ac:chgData name="hnmai2909@gmail.com" userId="43cefd8f295b925f" providerId="LiveId" clId="{46489DDF-0C04-494A-894D-844582D72E77}" dt="2021-09-14T02:39:58.874" v="57"/>
          <ac:spMkLst>
            <pc:docMk/>
            <pc:sldMk cId="3452152880" sldId="305"/>
            <ac:spMk id="4" creationId="{00000000-0000-0000-0000-000000000000}"/>
          </ac:spMkLst>
        </pc:spChg>
      </pc:sldChg>
      <pc:sldChg chg="add del ord modTransition">
        <pc:chgData name="hnmai2909@gmail.com" userId="43cefd8f295b925f" providerId="LiveId" clId="{46489DDF-0C04-494A-894D-844582D72E77}" dt="2021-09-14T02:39:58.977" v="59" actId="2696"/>
        <pc:sldMkLst>
          <pc:docMk/>
          <pc:sldMk cId="1752347927" sldId="306"/>
        </pc:sldMkLst>
      </pc:sldChg>
      <pc:sldChg chg="add del ord modTransition">
        <pc:chgData name="hnmai2909@gmail.com" userId="43cefd8f295b925f" providerId="LiveId" clId="{46489DDF-0C04-494A-894D-844582D72E77}" dt="2021-09-14T02:40:19.207" v="113" actId="2696"/>
        <pc:sldMkLst>
          <pc:docMk/>
          <pc:sldMk cId="3141340092" sldId="306"/>
        </pc:sldMkLst>
      </pc:sldChg>
      <pc:sldChg chg="modSp add del mod ord modTransition">
        <pc:chgData name="hnmai2909@gmail.com" userId="43cefd8f295b925f" providerId="LiveId" clId="{46489DDF-0C04-494A-894D-844582D72E77}" dt="2021-09-14T02:40:19.223" v="114" actId="2696"/>
        <pc:sldMkLst>
          <pc:docMk/>
          <pc:sldMk cId="3829051417" sldId="307"/>
        </pc:sldMkLst>
        <pc:spChg chg="mod">
          <ac:chgData name="hnmai2909@gmail.com" userId="43cefd8f295b925f" providerId="LiveId" clId="{46489DDF-0C04-494A-894D-844582D72E77}" dt="2021-09-14T02:40:17.493" v="88"/>
          <ac:spMkLst>
            <pc:docMk/>
            <pc:sldMk cId="3829051417" sldId="307"/>
            <ac:spMk id="10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17.503" v="89"/>
          <ac:spMkLst>
            <pc:docMk/>
            <pc:sldMk cId="3829051417" sldId="307"/>
            <ac:spMk id="11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17.527" v="90"/>
          <ac:spMkLst>
            <pc:docMk/>
            <pc:sldMk cId="3829051417" sldId="307"/>
            <ac:spMk id="12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17.543" v="91"/>
          <ac:spMkLst>
            <pc:docMk/>
            <pc:sldMk cId="3829051417" sldId="307"/>
            <ac:spMk id="13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17.556" v="92"/>
          <ac:spMkLst>
            <pc:docMk/>
            <pc:sldMk cId="3829051417" sldId="307"/>
            <ac:spMk id="14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17.559" v="93"/>
          <ac:spMkLst>
            <pc:docMk/>
            <pc:sldMk cId="3829051417" sldId="307"/>
            <ac:spMk id="15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17.573" v="94"/>
          <ac:spMkLst>
            <pc:docMk/>
            <pc:sldMk cId="3829051417" sldId="307"/>
            <ac:spMk id="16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17.596" v="95"/>
          <ac:spMkLst>
            <pc:docMk/>
            <pc:sldMk cId="3829051417" sldId="307"/>
            <ac:spMk id="17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17.610" v="96"/>
          <ac:spMkLst>
            <pc:docMk/>
            <pc:sldMk cId="3829051417" sldId="307"/>
            <ac:spMk id="18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17.718" v="101"/>
          <ac:spMkLst>
            <pc:docMk/>
            <pc:sldMk cId="3829051417" sldId="307"/>
            <ac:spMk id="19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17.744" v="102"/>
          <ac:spMkLst>
            <pc:docMk/>
            <pc:sldMk cId="3829051417" sldId="307"/>
            <ac:spMk id="20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17.777" v="103"/>
          <ac:spMkLst>
            <pc:docMk/>
            <pc:sldMk cId="3829051417" sldId="307"/>
            <ac:spMk id="21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17.797" v="104"/>
          <ac:spMkLst>
            <pc:docMk/>
            <pc:sldMk cId="3829051417" sldId="307"/>
            <ac:spMk id="22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17.823" v="105"/>
          <ac:spMkLst>
            <pc:docMk/>
            <pc:sldMk cId="3829051417" sldId="307"/>
            <ac:spMk id="23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17.853" v="106"/>
          <ac:spMkLst>
            <pc:docMk/>
            <pc:sldMk cId="3829051417" sldId="307"/>
            <ac:spMk id="24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17.875" v="107"/>
          <ac:spMkLst>
            <pc:docMk/>
            <pc:sldMk cId="3829051417" sldId="307"/>
            <ac:spMk id="25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17.699" v="100"/>
          <ac:spMkLst>
            <pc:docMk/>
            <pc:sldMk cId="3829051417" sldId="307"/>
            <ac:spMk id="37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17.479" v="87"/>
          <ac:spMkLst>
            <pc:docMk/>
            <pc:sldMk cId="3829051417" sldId="307"/>
            <ac:spMk id="38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17.459" v="86"/>
          <ac:spMkLst>
            <pc:docMk/>
            <pc:sldMk cId="3829051417" sldId="307"/>
            <ac:spMk id="40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17.652" v="99"/>
          <ac:spMkLst>
            <pc:docMk/>
            <pc:sldMk cId="3829051417" sldId="307"/>
            <ac:spMk id="41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17.428" v="84"/>
          <ac:spMkLst>
            <pc:docMk/>
            <pc:sldMk cId="3829051417" sldId="307"/>
            <ac:spMk id="43" creationId="{00000000-0000-0000-0000-000000000000}"/>
          </ac:spMkLst>
        </pc:spChg>
        <pc:spChg chg="mod">
          <ac:chgData name="hnmai2909@gmail.com" userId="43cefd8f295b925f" providerId="LiveId" clId="{46489DDF-0C04-494A-894D-844582D72E77}" dt="2021-09-14T02:40:17.632" v="97"/>
          <ac:spMkLst>
            <pc:docMk/>
            <pc:sldMk cId="3829051417" sldId="307"/>
            <ac:spMk id="44" creationId="{00000000-0000-0000-0000-000000000000}"/>
          </ac:spMkLst>
        </pc:spChg>
        <pc:graphicFrameChg chg="mod">
          <ac:chgData name="hnmai2909@gmail.com" userId="43cefd8f295b925f" providerId="LiveId" clId="{46489DDF-0C04-494A-894D-844582D72E77}" dt="2021-09-14T02:40:17.397" v="83"/>
          <ac:graphicFrameMkLst>
            <pc:docMk/>
            <pc:sldMk cId="3829051417" sldId="307"/>
            <ac:graphicFrameMk id="6" creationId="{00000000-0000-0000-0000-000000000000}"/>
          </ac:graphicFrameMkLst>
        </pc:graphicFrameChg>
      </pc:sldChg>
      <pc:sldChg chg="add del ord modTransition">
        <pc:chgData name="hnmai2909@gmail.com" userId="43cefd8f295b925f" providerId="LiveId" clId="{46489DDF-0C04-494A-894D-844582D72E77}" dt="2021-09-14T02:40:19.254" v="115" actId="2696"/>
        <pc:sldMkLst>
          <pc:docMk/>
          <pc:sldMk cId="4137633539" sldId="30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A86E13-7C0C-41E9-9789-85A645D29A5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39325E-124F-4CBE-8941-5217B23CAE8B}">
      <dgm:prSet phldrT="[Text]"/>
      <dgm:spPr/>
      <dgm:t>
        <a:bodyPr/>
        <a:lstStyle/>
        <a:p>
          <a:r>
            <a: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a) 715 638</a:t>
          </a:r>
        </a:p>
      </dgm:t>
    </dgm:pt>
    <dgm:pt modelId="{18B96CD5-5B24-43E3-B3BF-C5290DA8423E}" type="parTrans" cxnId="{F7CC0431-34A9-45CD-A1F3-A32E10265C8E}">
      <dgm:prSet/>
      <dgm:spPr/>
      <dgm:t>
        <a:bodyPr/>
        <a:lstStyle/>
        <a:p>
          <a:endParaRPr lang="en-US"/>
        </a:p>
      </dgm:t>
    </dgm:pt>
    <dgm:pt modelId="{C038A505-55B8-4CBA-A1CB-A562E092DBC7}" type="sibTrans" cxnId="{F7CC0431-34A9-45CD-A1F3-A32E10265C8E}">
      <dgm:prSet/>
      <dgm:spPr/>
      <dgm:t>
        <a:bodyPr/>
        <a:lstStyle/>
        <a:p>
          <a:endParaRPr lang="en-US"/>
        </a:p>
      </dgm:t>
    </dgm:pt>
    <dgm:pt modelId="{C670B16C-986C-4C92-BC87-EBF409C4BD35}">
      <dgm:prSet phldrT="[Text]"/>
      <dgm:spPr/>
      <dgm:t>
        <a:bodyPr/>
        <a:lstStyle/>
        <a:p>
          <a:r>
            <a: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b) 571 638</a:t>
          </a:r>
        </a:p>
      </dgm:t>
    </dgm:pt>
    <dgm:pt modelId="{296B1DA3-7D07-42F1-BAB8-968416B05D16}" type="parTrans" cxnId="{7A0298A1-B2B6-43D7-A0FE-B4DA977C07F2}">
      <dgm:prSet/>
      <dgm:spPr/>
      <dgm:t>
        <a:bodyPr/>
        <a:lstStyle/>
        <a:p>
          <a:endParaRPr lang="en-US"/>
        </a:p>
      </dgm:t>
    </dgm:pt>
    <dgm:pt modelId="{DF1EE2F6-836D-4DD2-A6F0-52FB8B4E0B01}" type="sibTrans" cxnId="{7A0298A1-B2B6-43D7-A0FE-B4DA977C07F2}">
      <dgm:prSet/>
      <dgm:spPr/>
      <dgm:t>
        <a:bodyPr/>
        <a:lstStyle/>
        <a:p>
          <a:endParaRPr lang="en-US"/>
        </a:p>
      </dgm:t>
    </dgm:pt>
    <dgm:pt modelId="{34E4DC1B-F693-41EA-80C8-C2151AFDF20F}">
      <dgm:prSet phldrT="[Text]"/>
      <dgm:spPr/>
      <dgm:t>
        <a:bodyPr/>
        <a:lstStyle/>
        <a:p>
          <a:r>
            <a: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c) 836 571</a:t>
          </a:r>
        </a:p>
      </dgm:t>
    </dgm:pt>
    <dgm:pt modelId="{BE94A95F-4C0C-44A7-A522-5A44BF23CA64}" type="parTrans" cxnId="{FBD2C365-78DC-4B24-9AEF-523170B9154D}">
      <dgm:prSet/>
      <dgm:spPr/>
      <dgm:t>
        <a:bodyPr/>
        <a:lstStyle/>
        <a:p>
          <a:endParaRPr lang="en-US"/>
        </a:p>
      </dgm:t>
    </dgm:pt>
    <dgm:pt modelId="{248790A3-190E-482E-8C89-0F3054674638}" type="sibTrans" cxnId="{FBD2C365-78DC-4B24-9AEF-523170B9154D}">
      <dgm:prSet/>
      <dgm:spPr/>
      <dgm:t>
        <a:bodyPr/>
        <a:lstStyle/>
        <a:p>
          <a:endParaRPr lang="en-US"/>
        </a:p>
      </dgm:t>
    </dgm:pt>
    <dgm:pt modelId="{6F22EFA3-EA9E-43DB-B881-AA36A48EDBBC}" type="pres">
      <dgm:prSet presAssocID="{99A86E13-7C0C-41E9-9789-85A645D29A57}" presName="Name0" presStyleCnt="0">
        <dgm:presLayoutVars>
          <dgm:chMax val="7"/>
          <dgm:chPref val="7"/>
          <dgm:dir/>
        </dgm:presLayoutVars>
      </dgm:prSet>
      <dgm:spPr/>
    </dgm:pt>
    <dgm:pt modelId="{2CE5BD89-78D3-4974-8379-57E64B415695}" type="pres">
      <dgm:prSet presAssocID="{99A86E13-7C0C-41E9-9789-85A645D29A57}" presName="Name1" presStyleCnt="0"/>
      <dgm:spPr/>
    </dgm:pt>
    <dgm:pt modelId="{D68B62A7-43FB-4ACC-A25C-604108CA31C2}" type="pres">
      <dgm:prSet presAssocID="{99A86E13-7C0C-41E9-9789-85A645D29A57}" presName="cycle" presStyleCnt="0"/>
      <dgm:spPr/>
    </dgm:pt>
    <dgm:pt modelId="{19825858-3907-4697-A1DB-890E1330B832}" type="pres">
      <dgm:prSet presAssocID="{99A86E13-7C0C-41E9-9789-85A645D29A57}" presName="srcNode" presStyleLbl="node1" presStyleIdx="0" presStyleCnt="3"/>
      <dgm:spPr/>
    </dgm:pt>
    <dgm:pt modelId="{17FC2058-64E1-4890-BBD7-C462A04B64AC}" type="pres">
      <dgm:prSet presAssocID="{99A86E13-7C0C-41E9-9789-85A645D29A57}" presName="conn" presStyleLbl="parChTrans1D2" presStyleIdx="0" presStyleCnt="1"/>
      <dgm:spPr/>
    </dgm:pt>
    <dgm:pt modelId="{22FB7F41-5921-4EE6-92DB-628E8D277AA0}" type="pres">
      <dgm:prSet presAssocID="{99A86E13-7C0C-41E9-9789-85A645D29A57}" presName="extraNode" presStyleLbl="node1" presStyleIdx="0" presStyleCnt="3"/>
      <dgm:spPr/>
    </dgm:pt>
    <dgm:pt modelId="{AB7F9917-FA3D-4EDD-8350-1CE7A938E638}" type="pres">
      <dgm:prSet presAssocID="{99A86E13-7C0C-41E9-9789-85A645D29A57}" presName="dstNode" presStyleLbl="node1" presStyleIdx="0" presStyleCnt="3"/>
      <dgm:spPr/>
    </dgm:pt>
    <dgm:pt modelId="{AA566FB6-0FB7-4DF2-ADF9-D06FF4356FE7}" type="pres">
      <dgm:prSet presAssocID="{2339325E-124F-4CBE-8941-5217B23CAE8B}" presName="text_1" presStyleLbl="node1" presStyleIdx="0" presStyleCnt="3">
        <dgm:presLayoutVars>
          <dgm:bulletEnabled val="1"/>
        </dgm:presLayoutVars>
      </dgm:prSet>
      <dgm:spPr/>
    </dgm:pt>
    <dgm:pt modelId="{5CF81640-9880-413F-B5D3-5CFBFD6D642A}" type="pres">
      <dgm:prSet presAssocID="{2339325E-124F-4CBE-8941-5217B23CAE8B}" presName="accent_1" presStyleCnt="0"/>
      <dgm:spPr/>
    </dgm:pt>
    <dgm:pt modelId="{3D8DC57E-3F03-4C2F-A913-700DFEC5AAE7}" type="pres">
      <dgm:prSet presAssocID="{2339325E-124F-4CBE-8941-5217B23CAE8B}" presName="accentRepeatNode" presStyleLbl="solidFgAcc1" presStyleIdx="0" presStyleCnt="3"/>
      <dgm:spPr/>
    </dgm:pt>
    <dgm:pt modelId="{2A0D83DB-083D-4B4D-811E-BF0A1CF8CCEB}" type="pres">
      <dgm:prSet presAssocID="{C670B16C-986C-4C92-BC87-EBF409C4BD35}" presName="text_2" presStyleLbl="node1" presStyleIdx="1" presStyleCnt="3">
        <dgm:presLayoutVars>
          <dgm:bulletEnabled val="1"/>
        </dgm:presLayoutVars>
      </dgm:prSet>
      <dgm:spPr/>
    </dgm:pt>
    <dgm:pt modelId="{9142602B-60A3-44B3-AE9B-C1B61B3E0351}" type="pres">
      <dgm:prSet presAssocID="{C670B16C-986C-4C92-BC87-EBF409C4BD35}" presName="accent_2" presStyleCnt="0"/>
      <dgm:spPr/>
    </dgm:pt>
    <dgm:pt modelId="{DC794A09-CE9B-4E1F-A7C2-F51C7786BE7F}" type="pres">
      <dgm:prSet presAssocID="{C670B16C-986C-4C92-BC87-EBF409C4BD35}" presName="accentRepeatNode" presStyleLbl="solidFgAcc1" presStyleIdx="1" presStyleCnt="3"/>
      <dgm:spPr/>
    </dgm:pt>
    <dgm:pt modelId="{6CE26E0B-D7CB-4323-B652-98E071FAB0C2}" type="pres">
      <dgm:prSet presAssocID="{34E4DC1B-F693-41EA-80C8-C2151AFDF20F}" presName="text_3" presStyleLbl="node1" presStyleIdx="2" presStyleCnt="3">
        <dgm:presLayoutVars>
          <dgm:bulletEnabled val="1"/>
        </dgm:presLayoutVars>
      </dgm:prSet>
      <dgm:spPr/>
    </dgm:pt>
    <dgm:pt modelId="{4B962BC0-21F5-4AC0-ADA4-4F475F848051}" type="pres">
      <dgm:prSet presAssocID="{34E4DC1B-F693-41EA-80C8-C2151AFDF20F}" presName="accent_3" presStyleCnt="0"/>
      <dgm:spPr/>
    </dgm:pt>
    <dgm:pt modelId="{DA86E0FF-F4BA-40B1-B90B-60C7BBF9A1D6}" type="pres">
      <dgm:prSet presAssocID="{34E4DC1B-F693-41EA-80C8-C2151AFDF20F}" presName="accentRepeatNode" presStyleLbl="solidFgAcc1" presStyleIdx="2" presStyleCnt="3"/>
      <dgm:spPr/>
    </dgm:pt>
  </dgm:ptLst>
  <dgm:cxnLst>
    <dgm:cxn modelId="{F7CC0431-34A9-45CD-A1F3-A32E10265C8E}" srcId="{99A86E13-7C0C-41E9-9789-85A645D29A57}" destId="{2339325E-124F-4CBE-8941-5217B23CAE8B}" srcOrd="0" destOrd="0" parTransId="{18B96CD5-5B24-43E3-B3BF-C5290DA8423E}" sibTransId="{C038A505-55B8-4CBA-A1CB-A562E092DBC7}"/>
    <dgm:cxn modelId="{F7D11E65-5A6C-40CE-A68E-244D3A6A6477}" type="presOf" srcId="{C670B16C-986C-4C92-BC87-EBF409C4BD35}" destId="{2A0D83DB-083D-4B4D-811E-BF0A1CF8CCEB}" srcOrd="0" destOrd="0" presId="urn:microsoft.com/office/officeart/2008/layout/VerticalCurvedList"/>
    <dgm:cxn modelId="{FBD2C365-78DC-4B24-9AEF-523170B9154D}" srcId="{99A86E13-7C0C-41E9-9789-85A645D29A57}" destId="{34E4DC1B-F693-41EA-80C8-C2151AFDF20F}" srcOrd="2" destOrd="0" parTransId="{BE94A95F-4C0C-44A7-A522-5A44BF23CA64}" sibTransId="{248790A3-190E-482E-8C89-0F3054674638}"/>
    <dgm:cxn modelId="{F8E13068-CB82-406B-BBBC-1A0E22B26073}" type="presOf" srcId="{2339325E-124F-4CBE-8941-5217B23CAE8B}" destId="{AA566FB6-0FB7-4DF2-ADF9-D06FF4356FE7}" srcOrd="0" destOrd="0" presId="urn:microsoft.com/office/officeart/2008/layout/VerticalCurvedList"/>
    <dgm:cxn modelId="{C4755F6A-3B91-4E8F-8D9E-AD4BE2EDB3C5}" type="presOf" srcId="{C038A505-55B8-4CBA-A1CB-A562E092DBC7}" destId="{17FC2058-64E1-4890-BBD7-C462A04B64AC}" srcOrd="0" destOrd="0" presId="urn:microsoft.com/office/officeart/2008/layout/VerticalCurvedList"/>
    <dgm:cxn modelId="{B26E2B7E-76B4-4812-BEFF-4D0F375D5437}" type="presOf" srcId="{34E4DC1B-F693-41EA-80C8-C2151AFDF20F}" destId="{6CE26E0B-D7CB-4323-B652-98E071FAB0C2}" srcOrd="0" destOrd="0" presId="urn:microsoft.com/office/officeart/2008/layout/VerticalCurvedList"/>
    <dgm:cxn modelId="{7A0298A1-B2B6-43D7-A0FE-B4DA977C07F2}" srcId="{99A86E13-7C0C-41E9-9789-85A645D29A57}" destId="{C670B16C-986C-4C92-BC87-EBF409C4BD35}" srcOrd="1" destOrd="0" parTransId="{296B1DA3-7D07-42F1-BAB8-968416B05D16}" sibTransId="{DF1EE2F6-836D-4DD2-A6F0-52FB8B4E0B01}"/>
    <dgm:cxn modelId="{D5074BB1-0F96-44D8-ADD0-C5C33D331B4D}" type="presOf" srcId="{99A86E13-7C0C-41E9-9789-85A645D29A57}" destId="{6F22EFA3-EA9E-43DB-B881-AA36A48EDBBC}" srcOrd="0" destOrd="0" presId="urn:microsoft.com/office/officeart/2008/layout/VerticalCurvedList"/>
    <dgm:cxn modelId="{7DC41470-AD78-4FDC-AFBE-81BC7A58D18F}" type="presParOf" srcId="{6F22EFA3-EA9E-43DB-B881-AA36A48EDBBC}" destId="{2CE5BD89-78D3-4974-8379-57E64B415695}" srcOrd="0" destOrd="0" presId="urn:microsoft.com/office/officeart/2008/layout/VerticalCurvedList"/>
    <dgm:cxn modelId="{9772B843-E099-41D3-8C27-B6BF556C1A9B}" type="presParOf" srcId="{2CE5BD89-78D3-4974-8379-57E64B415695}" destId="{D68B62A7-43FB-4ACC-A25C-604108CA31C2}" srcOrd="0" destOrd="0" presId="urn:microsoft.com/office/officeart/2008/layout/VerticalCurvedList"/>
    <dgm:cxn modelId="{9F7E36CF-16BD-4583-87BA-FA0C2AEB2573}" type="presParOf" srcId="{D68B62A7-43FB-4ACC-A25C-604108CA31C2}" destId="{19825858-3907-4697-A1DB-890E1330B832}" srcOrd="0" destOrd="0" presId="urn:microsoft.com/office/officeart/2008/layout/VerticalCurvedList"/>
    <dgm:cxn modelId="{5827FC16-F5AA-41D2-BCFA-DADAEBEAC179}" type="presParOf" srcId="{D68B62A7-43FB-4ACC-A25C-604108CA31C2}" destId="{17FC2058-64E1-4890-BBD7-C462A04B64AC}" srcOrd="1" destOrd="0" presId="urn:microsoft.com/office/officeart/2008/layout/VerticalCurvedList"/>
    <dgm:cxn modelId="{0AE6DB1B-9782-4438-9F67-E85D265091A0}" type="presParOf" srcId="{D68B62A7-43FB-4ACC-A25C-604108CA31C2}" destId="{22FB7F41-5921-4EE6-92DB-628E8D277AA0}" srcOrd="2" destOrd="0" presId="urn:microsoft.com/office/officeart/2008/layout/VerticalCurvedList"/>
    <dgm:cxn modelId="{05E800F6-6C8A-4ADA-90E5-BEA47C05EBBA}" type="presParOf" srcId="{D68B62A7-43FB-4ACC-A25C-604108CA31C2}" destId="{AB7F9917-FA3D-4EDD-8350-1CE7A938E638}" srcOrd="3" destOrd="0" presId="urn:microsoft.com/office/officeart/2008/layout/VerticalCurvedList"/>
    <dgm:cxn modelId="{F435B813-FEAD-4A17-B88C-A40729E55E11}" type="presParOf" srcId="{2CE5BD89-78D3-4974-8379-57E64B415695}" destId="{AA566FB6-0FB7-4DF2-ADF9-D06FF4356FE7}" srcOrd="1" destOrd="0" presId="urn:microsoft.com/office/officeart/2008/layout/VerticalCurvedList"/>
    <dgm:cxn modelId="{BFAF05D7-80EC-4358-BAC0-9F0B568B0FC9}" type="presParOf" srcId="{2CE5BD89-78D3-4974-8379-57E64B415695}" destId="{5CF81640-9880-413F-B5D3-5CFBFD6D642A}" srcOrd="2" destOrd="0" presId="urn:microsoft.com/office/officeart/2008/layout/VerticalCurvedList"/>
    <dgm:cxn modelId="{043CDFC6-45EF-46A8-9095-7E12BB4AF0A3}" type="presParOf" srcId="{5CF81640-9880-413F-B5D3-5CFBFD6D642A}" destId="{3D8DC57E-3F03-4C2F-A913-700DFEC5AAE7}" srcOrd="0" destOrd="0" presId="urn:microsoft.com/office/officeart/2008/layout/VerticalCurvedList"/>
    <dgm:cxn modelId="{F4A478C0-8AA9-468E-81FC-972341AC22F0}" type="presParOf" srcId="{2CE5BD89-78D3-4974-8379-57E64B415695}" destId="{2A0D83DB-083D-4B4D-811E-BF0A1CF8CCEB}" srcOrd="3" destOrd="0" presId="urn:microsoft.com/office/officeart/2008/layout/VerticalCurvedList"/>
    <dgm:cxn modelId="{70F50254-ED1F-43A6-A217-94B3E4CCED86}" type="presParOf" srcId="{2CE5BD89-78D3-4974-8379-57E64B415695}" destId="{9142602B-60A3-44B3-AE9B-C1B61B3E0351}" srcOrd="4" destOrd="0" presId="urn:microsoft.com/office/officeart/2008/layout/VerticalCurvedList"/>
    <dgm:cxn modelId="{782620AF-780C-4FC1-9458-B6C9FF02063A}" type="presParOf" srcId="{9142602B-60A3-44B3-AE9B-C1B61B3E0351}" destId="{DC794A09-CE9B-4E1F-A7C2-F51C7786BE7F}" srcOrd="0" destOrd="0" presId="urn:microsoft.com/office/officeart/2008/layout/VerticalCurvedList"/>
    <dgm:cxn modelId="{37AE2808-DA69-46A8-935A-62326D6162F2}" type="presParOf" srcId="{2CE5BD89-78D3-4974-8379-57E64B415695}" destId="{6CE26E0B-D7CB-4323-B652-98E071FAB0C2}" srcOrd="5" destOrd="0" presId="urn:microsoft.com/office/officeart/2008/layout/VerticalCurvedList"/>
    <dgm:cxn modelId="{E3B2A560-BB68-4F1D-BE97-92FAE73D5DCF}" type="presParOf" srcId="{2CE5BD89-78D3-4974-8379-57E64B415695}" destId="{4B962BC0-21F5-4AC0-ADA4-4F475F848051}" srcOrd="6" destOrd="0" presId="urn:microsoft.com/office/officeart/2008/layout/VerticalCurvedList"/>
    <dgm:cxn modelId="{003AAD32-8121-4B45-9E16-565F93B51377}" type="presParOf" srcId="{4B962BC0-21F5-4AC0-ADA4-4F475F848051}" destId="{DA86E0FF-F4BA-40B1-B90B-60C7BBF9A1D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C2058-64E1-4890-BBD7-C462A04B64AC}">
      <dsp:nvSpPr>
        <dsp:cNvPr id="0" name=""/>
        <dsp:cNvSpPr/>
      </dsp:nvSpPr>
      <dsp:spPr>
        <a:xfrm>
          <a:off x="-5539494" y="-848214"/>
          <a:ext cx="6596511" cy="6596511"/>
        </a:xfrm>
        <a:prstGeom prst="blockArc">
          <a:avLst>
            <a:gd name="adj1" fmla="val 18900000"/>
            <a:gd name="adj2" fmla="val 2700000"/>
            <a:gd name="adj3" fmla="val 327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66FB6-0FB7-4DF2-ADF9-D06FF4356FE7}">
      <dsp:nvSpPr>
        <dsp:cNvPr id="0" name=""/>
        <dsp:cNvSpPr/>
      </dsp:nvSpPr>
      <dsp:spPr>
        <a:xfrm>
          <a:off x="680131" y="490008"/>
          <a:ext cx="5538746" cy="9800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7888" tIns="134620" rIns="134620" bIns="13462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a) 715 638</a:t>
          </a:r>
        </a:p>
      </dsp:txBody>
      <dsp:txXfrm>
        <a:off x="680131" y="490008"/>
        <a:ext cx="5538746" cy="980016"/>
      </dsp:txXfrm>
    </dsp:sp>
    <dsp:sp modelId="{3D8DC57E-3F03-4C2F-A913-700DFEC5AAE7}">
      <dsp:nvSpPr>
        <dsp:cNvPr id="0" name=""/>
        <dsp:cNvSpPr/>
      </dsp:nvSpPr>
      <dsp:spPr>
        <a:xfrm>
          <a:off x="67621" y="367506"/>
          <a:ext cx="1225020" cy="1225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0D83DB-083D-4B4D-811E-BF0A1CF8CCEB}">
      <dsp:nvSpPr>
        <dsp:cNvPr id="0" name=""/>
        <dsp:cNvSpPr/>
      </dsp:nvSpPr>
      <dsp:spPr>
        <a:xfrm>
          <a:off x="1036367" y="1960033"/>
          <a:ext cx="5182510" cy="980016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7888" tIns="134620" rIns="134620" bIns="13462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b) 571 638</a:t>
          </a:r>
        </a:p>
      </dsp:txBody>
      <dsp:txXfrm>
        <a:off x="1036367" y="1960033"/>
        <a:ext cx="5182510" cy="980016"/>
      </dsp:txXfrm>
    </dsp:sp>
    <dsp:sp modelId="{DC794A09-CE9B-4E1F-A7C2-F51C7786BE7F}">
      <dsp:nvSpPr>
        <dsp:cNvPr id="0" name=""/>
        <dsp:cNvSpPr/>
      </dsp:nvSpPr>
      <dsp:spPr>
        <a:xfrm>
          <a:off x="423857" y="1837531"/>
          <a:ext cx="1225020" cy="1225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E26E0B-D7CB-4323-B652-98E071FAB0C2}">
      <dsp:nvSpPr>
        <dsp:cNvPr id="0" name=""/>
        <dsp:cNvSpPr/>
      </dsp:nvSpPr>
      <dsp:spPr>
        <a:xfrm>
          <a:off x="680131" y="3430058"/>
          <a:ext cx="5538746" cy="98001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7888" tIns="134620" rIns="134620" bIns="13462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c) 836 571</a:t>
          </a:r>
        </a:p>
      </dsp:txBody>
      <dsp:txXfrm>
        <a:off x="680131" y="3430058"/>
        <a:ext cx="5538746" cy="980016"/>
      </dsp:txXfrm>
    </dsp:sp>
    <dsp:sp modelId="{DA86E0FF-F4BA-40B1-B90B-60C7BBF9A1D6}">
      <dsp:nvSpPr>
        <dsp:cNvPr id="0" name=""/>
        <dsp:cNvSpPr/>
      </dsp:nvSpPr>
      <dsp:spPr>
        <a:xfrm>
          <a:off x="67621" y="3307556"/>
          <a:ext cx="1225020" cy="1225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6597A-934F-46D3-8800-3D825D0002E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AAAFC-898B-4761-919A-CF830C806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7415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1140-E6A5-4896-9455-92006E7A0E8C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621A-372D-4683-9D4A-3DA2E1E8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57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1140-E6A5-4896-9455-92006E7A0E8C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621A-372D-4683-9D4A-3DA2E1E8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6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1140-E6A5-4896-9455-92006E7A0E8C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621A-372D-4683-9D4A-3DA2E1E8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00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9612567" y="669600"/>
            <a:ext cx="274800" cy="27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596633" y="-1070367"/>
            <a:ext cx="8998800" cy="8998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07233" y="2655767"/>
            <a:ext cx="61776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56733" y="-1182333"/>
            <a:ext cx="3129600" cy="31296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1131833" y="3843167"/>
            <a:ext cx="1304800" cy="1304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3007233" y="722400"/>
            <a:ext cx="876800" cy="876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9003667" y="4620133"/>
            <a:ext cx="3045600" cy="30456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83700" y="4257600"/>
            <a:ext cx="876800" cy="876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502067" y="5623033"/>
            <a:ext cx="1610400" cy="16104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10992833" y="3389267"/>
            <a:ext cx="406400" cy="4064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10131700" y="-400333"/>
            <a:ext cx="1827600" cy="182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10992833" y="1070467"/>
            <a:ext cx="876800" cy="876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285300" y="927867"/>
            <a:ext cx="1162000" cy="11620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-162900" y="3911000"/>
            <a:ext cx="1570000" cy="15700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10866767" y="944400"/>
            <a:ext cx="1128800" cy="1128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1407100" y="5206100"/>
            <a:ext cx="274800" cy="27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68786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615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66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45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734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92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414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1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1140-E6A5-4896-9455-92006E7A0E8C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621A-372D-4683-9D4A-3DA2E1E8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48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43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76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3921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3801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24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188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1958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454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0521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281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1140-E6A5-4896-9455-92006E7A0E8C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621A-372D-4683-9D4A-3DA2E1E8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7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014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059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6087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6490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5832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880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9612567" y="669600"/>
            <a:ext cx="274800" cy="27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596633" y="-1070367"/>
            <a:ext cx="8998800" cy="8998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07233" y="2655767"/>
            <a:ext cx="61776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56733" y="-1182333"/>
            <a:ext cx="3129600" cy="31296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1131833" y="3843167"/>
            <a:ext cx="1304800" cy="1304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3007233" y="722400"/>
            <a:ext cx="876800" cy="876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9003667" y="4620133"/>
            <a:ext cx="3045600" cy="30456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83700" y="4257600"/>
            <a:ext cx="876800" cy="876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502067" y="5623033"/>
            <a:ext cx="1610400" cy="16104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10992833" y="3389267"/>
            <a:ext cx="406400" cy="4064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10131700" y="-400333"/>
            <a:ext cx="1827600" cy="182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10992833" y="1070467"/>
            <a:ext cx="876800" cy="876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285300" y="927867"/>
            <a:ext cx="1162000" cy="11620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-162900" y="3911000"/>
            <a:ext cx="1570000" cy="15700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10866767" y="944400"/>
            <a:ext cx="1128800" cy="1128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1407100" y="5206100"/>
            <a:ext cx="274800" cy="27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341257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1_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9612567" y="669600"/>
            <a:ext cx="274800" cy="27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596633" y="-1070367"/>
            <a:ext cx="8998800" cy="8998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07233" y="2655767"/>
            <a:ext cx="61776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56733" y="-1182333"/>
            <a:ext cx="3129600" cy="31296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1131833" y="3843167"/>
            <a:ext cx="1304800" cy="1304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3007233" y="722400"/>
            <a:ext cx="876800" cy="876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9003667" y="4620133"/>
            <a:ext cx="3045600" cy="30456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83700" y="4257600"/>
            <a:ext cx="876800" cy="876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502067" y="5623033"/>
            <a:ext cx="1610400" cy="16104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10992833" y="3389267"/>
            <a:ext cx="406400" cy="4064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10131700" y="-400333"/>
            <a:ext cx="1827600" cy="182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10992833" y="1070467"/>
            <a:ext cx="876800" cy="876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285300" y="927867"/>
            <a:ext cx="1162000" cy="11620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-162900" y="3911000"/>
            <a:ext cx="1570000" cy="15700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10866767" y="944400"/>
            <a:ext cx="1128800" cy="1128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1407100" y="5206100"/>
            <a:ext cx="274800" cy="27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818682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1_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9612567" y="669600"/>
            <a:ext cx="274800" cy="27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596633" y="-1070367"/>
            <a:ext cx="8998800" cy="8998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07233" y="2655767"/>
            <a:ext cx="61776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56733" y="-1182333"/>
            <a:ext cx="3129600" cy="31296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1131833" y="3843167"/>
            <a:ext cx="1304800" cy="1304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3007233" y="722400"/>
            <a:ext cx="876800" cy="876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9003667" y="4620133"/>
            <a:ext cx="3045600" cy="30456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83700" y="4257600"/>
            <a:ext cx="876800" cy="876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502067" y="5623033"/>
            <a:ext cx="1610400" cy="16104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10992833" y="3389267"/>
            <a:ext cx="406400" cy="4064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10131700" y="-400333"/>
            <a:ext cx="1827600" cy="182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10992833" y="1070467"/>
            <a:ext cx="876800" cy="876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285300" y="927867"/>
            <a:ext cx="1162000" cy="11620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-162900" y="3911000"/>
            <a:ext cx="1570000" cy="15700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10866767" y="944400"/>
            <a:ext cx="1128800" cy="1128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1407100" y="5206100"/>
            <a:ext cx="274800" cy="27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072388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1_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9612567" y="669600"/>
            <a:ext cx="274800" cy="27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596633" y="-1070367"/>
            <a:ext cx="8998800" cy="8998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07233" y="2655767"/>
            <a:ext cx="61776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56733" y="-1182333"/>
            <a:ext cx="3129600" cy="31296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1131833" y="3843167"/>
            <a:ext cx="1304800" cy="1304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3007233" y="722400"/>
            <a:ext cx="876800" cy="876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9003667" y="4620133"/>
            <a:ext cx="3045600" cy="30456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83700" y="4257600"/>
            <a:ext cx="876800" cy="876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502067" y="5623033"/>
            <a:ext cx="1610400" cy="16104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10992833" y="3389267"/>
            <a:ext cx="406400" cy="4064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10131700" y="-400333"/>
            <a:ext cx="1827600" cy="182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10992833" y="1070467"/>
            <a:ext cx="876800" cy="876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285300" y="927867"/>
            <a:ext cx="1162000" cy="11620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-162900" y="3911000"/>
            <a:ext cx="1570000" cy="15700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10866767" y="944400"/>
            <a:ext cx="1128800" cy="1128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1407100" y="5206100"/>
            <a:ext cx="274800" cy="27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06493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1140-E6A5-4896-9455-92006E7A0E8C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621A-372D-4683-9D4A-3DA2E1E8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465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1_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9612567" y="669600"/>
            <a:ext cx="274800" cy="27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596633" y="-1070367"/>
            <a:ext cx="8998800" cy="8998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07233" y="2655767"/>
            <a:ext cx="61776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56733" y="-1182333"/>
            <a:ext cx="3129600" cy="31296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1131833" y="3843167"/>
            <a:ext cx="1304800" cy="1304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3007233" y="722400"/>
            <a:ext cx="876800" cy="876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9003667" y="4620133"/>
            <a:ext cx="3045600" cy="30456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83700" y="4257600"/>
            <a:ext cx="876800" cy="876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502067" y="5623033"/>
            <a:ext cx="1610400" cy="16104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10992833" y="3389267"/>
            <a:ext cx="406400" cy="4064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10131700" y="-400333"/>
            <a:ext cx="1827600" cy="182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10992833" y="1070467"/>
            <a:ext cx="876800" cy="876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285300" y="927867"/>
            <a:ext cx="1162000" cy="11620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-162900" y="3911000"/>
            <a:ext cx="1570000" cy="15700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10866767" y="944400"/>
            <a:ext cx="1128800" cy="1128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1407100" y="5206100"/>
            <a:ext cx="274800" cy="27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59276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93DC1-1EBE-4C8F-815A-BE95E0AE4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ABC83-2E77-442E-A14E-70964EDCD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1C6ED-05D9-45B5-AC87-32D886CB8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5304D-91E3-46BA-962B-3F42E3EE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EC558-3500-44DB-A8A6-CEEE0DDC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629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CD182-DCBC-4929-9A5F-5127B50DE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79B2B-46F7-44DD-8E76-03AC702E9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947E3-B87A-45C7-9350-3B4874ED5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50AEB-3716-4451-B76B-64B18B46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B15B7-A46D-47D1-969B-EFA30D41E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9740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7EA13-3D3E-48BA-AD7F-C0ED57E7D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5D3E4-F668-42FB-8692-6D4C67745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326FD-DDE8-40B9-99EC-3A47F6F9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EC93C-EEEE-48AE-97F8-5250422DF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99B85-F649-406A-98E8-34EEA2A7D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912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02610-1D4F-4398-9ED8-13DC7AEBE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B0ED9-B5F2-44B2-A201-52B0656F4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75C2AB-D4BE-4536-AB79-903BA7565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A2D0C-1DC3-48C2-A365-9727B0E54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FD579-F9E0-4619-99A5-6C850EE4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A065D-8F4C-464F-886F-305BCAC97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5190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21589-FD65-4C1D-A267-86296B080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5C9A37-4E7B-4558-A590-7BAFBEB80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9B6F0-0E2F-4ADE-AE59-F95B67AC5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37F098-6BB6-420B-A7C7-9751C5E894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1E44DA-3327-4B77-ABA2-2FA2623D31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727B00-2707-41D5-83C7-2661ACBDE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72A376-164B-42B0-909F-2C18DBE60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E0F50F-BF39-45EA-A8E3-77F7AE16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398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BEB1E-8C2D-4522-A023-2FDCC484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4588D-39FC-4E40-8374-FD2048962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7C55A4-C955-4825-8661-AA4B3C47A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16239C-A10B-4C41-B9CA-42518D639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084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A6DA4C-8B5F-47FE-B4AF-F8161A873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A2B880-545C-475A-9EE6-F9160975F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A5C30-9493-4588-8EB7-6CF96E7CA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4457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CC051-6F9F-441B-8AEE-09223672C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7D2DC-4EB5-4760-90D0-335C3245A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9EBFB-F6A2-476A-9056-5C467611D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D5B97-D67B-48BF-ABDF-5A91C4E8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662206-A06C-42EA-98A0-E896422EF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4EA5C-6221-4ACC-A28B-527972CBC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301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A4D3C-B386-4AB8-9626-2DDBA6BA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381E67-31C8-4260-B607-281CBCBFBD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312D20-0B83-416F-BE72-F0A978B8A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2BB66-DD8D-4B49-9822-E164D5221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CFAD98-65C6-4422-8772-D61FB7C4A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F903B-9372-4BF6-86AF-628A08EA0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410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1140-E6A5-4896-9455-92006E7A0E8C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621A-372D-4683-9D4A-3DA2E1E8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727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F3632-A66F-48A9-A6A5-C3C4A45C1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17A570-FF46-4E44-A245-8C95CDB3F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628AE-6EB0-44D3-8781-995EDEE20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B662D-C85B-4C08-9B35-603C093A5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3C3C-7513-4CD6-81D9-947E7A5E3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160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B1DE62-2C32-4E2B-B15D-15E8509517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91CC31-A390-48EF-A6D4-5AC722BFB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4C0C8-7982-4003-B09D-709FEE204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4E5B3-504B-4502-B3DA-F3FC851FF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BB83D-5017-4033-9898-7BFB3496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4981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9612567" y="669600"/>
            <a:ext cx="274800" cy="27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596633" y="-1070367"/>
            <a:ext cx="8998800" cy="8998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07233" y="2655767"/>
            <a:ext cx="61776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56733" y="-1182333"/>
            <a:ext cx="3129600" cy="31296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11131833" y="3843167"/>
            <a:ext cx="1304800" cy="1304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007233" y="722400"/>
            <a:ext cx="876800" cy="876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9003667" y="4620133"/>
            <a:ext cx="3045600" cy="30456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83700" y="4257600"/>
            <a:ext cx="876800" cy="876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502067" y="5623033"/>
            <a:ext cx="1610400" cy="16104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10992833" y="3389267"/>
            <a:ext cx="406400" cy="4064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0131700" y="-400333"/>
            <a:ext cx="1827600" cy="182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0992833" y="1070467"/>
            <a:ext cx="876800" cy="876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285300" y="927867"/>
            <a:ext cx="1162000" cy="11620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-162900" y="3911000"/>
            <a:ext cx="1570000" cy="15700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10866767" y="944400"/>
            <a:ext cx="1128800" cy="1128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1407100" y="5206100"/>
            <a:ext cx="274800" cy="27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3341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4077600" y="-393933"/>
            <a:ext cx="4036800" cy="40372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2365000" y="3228733"/>
            <a:ext cx="7462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365000" y="4599539"/>
            <a:ext cx="7462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0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0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0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0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0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0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0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0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886051" y="5317633"/>
            <a:ext cx="274800" cy="27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10173533" y="3292833"/>
            <a:ext cx="3129600" cy="312960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502067" y="1518933"/>
            <a:ext cx="1304800" cy="1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9653700" y="6216933"/>
            <a:ext cx="876800" cy="876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308233" y="-762267"/>
            <a:ext cx="3045600" cy="304560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0010167" y="1223300"/>
            <a:ext cx="876800" cy="876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10754567" y="-393933"/>
            <a:ext cx="1610400" cy="16104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1889600" y="2736867"/>
            <a:ext cx="406400" cy="4064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240667" y="5364333"/>
            <a:ext cx="1827600" cy="182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328061" y="4487395"/>
            <a:ext cx="608000" cy="608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9429767" y="5992967"/>
            <a:ext cx="1324800" cy="13244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827000" y="1040133"/>
            <a:ext cx="1243200" cy="12432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240667" y="4400000"/>
            <a:ext cx="782400" cy="7824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10311167" y="623067"/>
            <a:ext cx="274800" cy="27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797567" y="-272933"/>
            <a:ext cx="2066800" cy="20668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5782800" y="6335500"/>
            <a:ext cx="6264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770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1 column + imag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6096000" y="1212067"/>
            <a:ext cx="4852800" cy="8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6096000" y="2034339"/>
            <a:ext cx="4852800" cy="37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◎"/>
              <a:defRPr sz="2667"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667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667"/>
            </a:lvl3pPr>
            <a:lvl4pPr marL="2438339" lvl="3" indent="-4741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773700" y="1002600"/>
            <a:ext cx="4852800" cy="4852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86" name="Google Shape;86;p6"/>
          <p:cNvSpPr/>
          <p:nvPr/>
        </p:nvSpPr>
        <p:spPr>
          <a:xfrm>
            <a:off x="-394200" y="-475267"/>
            <a:ext cx="1410400" cy="14104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87" name="Google Shape;87;p6"/>
          <p:cNvSpPr/>
          <p:nvPr/>
        </p:nvSpPr>
        <p:spPr>
          <a:xfrm>
            <a:off x="3782133" y="239767"/>
            <a:ext cx="1304800" cy="130480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88" name="Google Shape;88;p6"/>
          <p:cNvSpPr/>
          <p:nvPr/>
        </p:nvSpPr>
        <p:spPr>
          <a:xfrm>
            <a:off x="621300" y="4923667"/>
            <a:ext cx="1359200" cy="13592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89" name="Google Shape;89;p6"/>
          <p:cNvSpPr/>
          <p:nvPr/>
        </p:nvSpPr>
        <p:spPr>
          <a:xfrm>
            <a:off x="1980500" y="6079667"/>
            <a:ext cx="482000" cy="4820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3153067" y="462600"/>
            <a:ext cx="365600" cy="365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91" name="Google Shape;91;p6"/>
          <p:cNvSpPr/>
          <p:nvPr/>
        </p:nvSpPr>
        <p:spPr>
          <a:xfrm>
            <a:off x="-630133" y="-711200"/>
            <a:ext cx="1882400" cy="18824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92" name="Google Shape;92;p6"/>
          <p:cNvSpPr/>
          <p:nvPr/>
        </p:nvSpPr>
        <p:spPr>
          <a:xfrm>
            <a:off x="3865333" y="322967"/>
            <a:ext cx="1138400" cy="11384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1414867" y="190600"/>
            <a:ext cx="718000" cy="7176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11514167" y="6335500"/>
            <a:ext cx="6264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0592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11518033" y="1963467"/>
            <a:ext cx="1304800" cy="1304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3914500" y="1212067"/>
            <a:ext cx="7034000" cy="8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3914500" y="2066867"/>
            <a:ext cx="2267200" cy="4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6297831" y="2066867"/>
            <a:ext cx="2267200" cy="4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8681161" y="2066867"/>
            <a:ext cx="2267200" cy="4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1355300" y="3975467"/>
            <a:ext cx="587200" cy="5872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2" name="Google Shape;122;p8"/>
          <p:cNvSpPr/>
          <p:nvPr/>
        </p:nvSpPr>
        <p:spPr>
          <a:xfrm>
            <a:off x="-91633" y="4461533"/>
            <a:ext cx="1092800" cy="109280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1815300" y="187633"/>
            <a:ext cx="1150400" cy="115120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1917500" y="4562667"/>
            <a:ext cx="1416000" cy="14160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5" name="Google Shape;125;p8"/>
          <p:cNvSpPr/>
          <p:nvPr/>
        </p:nvSpPr>
        <p:spPr>
          <a:xfrm>
            <a:off x="2745900" y="1483300"/>
            <a:ext cx="406400" cy="4064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6" name="Google Shape;126;p8"/>
          <p:cNvSpPr/>
          <p:nvPr/>
        </p:nvSpPr>
        <p:spPr>
          <a:xfrm>
            <a:off x="11631333" y="360300"/>
            <a:ext cx="734000" cy="7340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7" name="Google Shape;127;p8"/>
          <p:cNvSpPr/>
          <p:nvPr/>
        </p:nvSpPr>
        <p:spPr>
          <a:xfrm>
            <a:off x="11395733" y="811500"/>
            <a:ext cx="530000" cy="5300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8" name="Google Shape;128;p8"/>
          <p:cNvSpPr/>
          <p:nvPr/>
        </p:nvSpPr>
        <p:spPr>
          <a:xfrm>
            <a:off x="10948367" y="1536867"/>
            <a:ext cx="530000" cy="5300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9" name="Google Shape;129;p8"/>
          <p:cNvSpPr/>
          <p:nvPr/>
        </p:nvSpPr>
        <p:spPr>
          <a:xfrm>
            <a:off x="10132800" y="-367000"/>
            <a:ext cx="988800" cy="9888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0" name="Google Shape;130;p8"/>
          <p:cNvSpPr/>
          <p:nvPr/>
        </p:nvSpPr>
        <p:spPr>
          <a:xfrm>
            <a:off x="12045033" y="2490467"/>
            <a:ext cx="250800" cy="250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1" name="Google Shape;131;p8"/>
          <p:cNvSpPr/>
          <p:nvPr/>
        </p:nvSpPr>
        <p:spPr>
          <a:xfrm>
            <a:off x="-640300" y="324833"/>
            <a:ext cx="3129600" cy="312960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2" name="Google Shape;132;p8"/>
          <p:cNvSpPr/>
          <p:nvPr/>
        </p:nvSpPr>
        <p:spPr>
          <a:xfrm>
            <a:off x="1355300" y="5455600"/>
            <a:ext cx="1610400" cy="16104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3" name="Google Shape;133;p8"/>
          <p:cNvSpPr/>
          <p:nvPr/>
        </p:nvSpPr>
        <p:spPr>
          <a:xfrm>
            <a:off x="272100" y="1237233"/>
            <a:ext cx="1304800" cy="13048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11514167" y="6335500"/>
            <a:ext cx="6264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34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1140-E6A5-4896-9455-92006E7A0E8C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621A-372D-4683-9D4A-3DA2E1E8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9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1140-E6A5-4896-9455-92006E7A0E8C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621A-372D-4683-9D4A-3DA2E1E8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46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1140-E6A5-4896-9455-92006E7A0E8C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621A-372D-4683-9D4A-3DA2E1E8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75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1140-E6A5-4896-9455-92006E7A0E8C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621A-372D-4683-9D4A-3DA2E1E8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98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81140-E6A5-4896-9455-92006E7A0E8C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C621A-372D-4683-9D4A-3DA2E1E8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6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72021-2EB0-4F79-8FB4-A517DBC943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4428-DCB4-484F-A0F7-80C70BE4A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4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91" r:id="rId2"/>
    <p:sldLayoutId id="2147483663" r:id="rId3"/>
    <p:sldLayoutId id="2147483697" r:id="rId4"/>
    <p:sldLayoutId id="2147483695" r:id="rId5"/>
    <p:sldLayoutId id="2147483693" r:id="rId6"/>
    <p:sldLayoutId id="2147483664" r:id="rId7"/>
    <p:sldLayoutId id="2147483690" r:id="rId8"/>
    <p:sldLayoutId id="2147483665" r:id="rId9"/>
    <p:sldLayoutId id="2147483666" r:id="rId10"/>
    <p:sldLayoutId id="2147483667" r:id="rId11"/>
    <p:sldLayoutId id="2147483668" r:id="rId12"/>
    <p:sldLayoutId id="2147483705" r:id="rId13"/>
    <p:sldLayoutId id="2147483704" r:id="rId14"/>
    <p:sldLayoutId id="2147483701" r:id="rId15"/>
    <p:sldLayoutId id="2147483700" r:id="rId16"/>
    <p:sldLayoutId id="2147483699" r:id="rId17"/>
    <p:sldLayoutId id="2147483698" r:id="rId18"/>
    <p:sldLayoutId id="2147483694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703" r:id="rId25"/>
    <p:sldLayoutId id="2147483702" r:id="rId26"/>
    <p:sldLayoutId id="2147483696" r:id="rId27"/>
    <p:sldLayoutId id="2147483692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572491-A9F0-4943-80D9-101E7D104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68FA7-2158-4E78-94D1-9A502CE90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7B1D9-1BF7-4408-BF1C-3976F67E8E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F1B95-E7E5-4447-A8A0-75E2E65827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F98BF-D528-4418-A023-D26FA63B0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8F48-D3DA-48EA-B85B-DF366EE635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C698F-4E23-4854-A42A-AE6EAAC8C3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8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5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>
            <a:spLocks noGrp="1"/>
          </p:cNvSpPr>
          <p:nvPr>
            <p:ph type="ctrTitle"/>
          </p:nvPr>
        </p:nvSpPr>
        <p:spPr>
          <a:xfrm>
            <a:off x="2292439" y="1977679"/>
            <a:ext cx="7459063" cy="304508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</a:t>
            </a:r>
            <a:b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4</a:t>
            </a:r>
            <a:endParaRPr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006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24" y="1746250"/>
            <a:ext cx="4071938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33"/>
          <p:cNvSpPr txBox="1"/>
          <p:nvPr/>
        </p:nvSpPr>
        <p:spPr>
          <a:xfrm rot="20124156">
            <a:off x="842737" y="2287588"/>
            <a:ext cx="1527175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-200" normalizeH="0" baseline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等线" panose="02010600030101010101" pitchFamily="2" charset="-122"/>
                <a:cs typeface="+mn-cs"/>
              </a:rPr>
              <a:t>Mục</a:t>
            </a:r>
            <a:r>
              <a:rPr kumimoji="0" lang="en-US" altLang="zh-CN" sz="3200" b="0" i="0" u="none" strike="noStrike" kern="1200" cap="none" spc="-200" normalizeH="0" baseline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-200" normalizeH="0" baseline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等线" panose="02010600030101010101" pitchFamily="2" charset="-122"/>
                <a:cs typeface="+mn-cs"/>
              </a:rPr>
              <a:t>tiêu</a:t>
            </a:r>
            <a:endParaRPr kumimoji="0" lang="zh-CN" altLang="en-US" sz="3200" b="0" i="0" u="none" strike="noStrike" kern="1200" cap="none" spc="-200" normalizeH="0" baseline="0" noProof="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uLnTx/>
              <a:uFillTx/>
              <a:latin typeface="Arial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>
            <a:off x="4969700" y="827088"/>
            <a:ext cx="809625" cy="5578475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91416" tIns="45708" rIns="91416" bIns="45708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0" name="组合 142"/>
          <p:cNvGrpSpPr>
            <a:grpSpLocks/>
          </p:cNvGrpSpPr>
          <p:nvPr/>
        </p:nvGrpSpPr>
        <p:grpSpPr bwMode="auto">
          <a:xfrm>
            <a:off x="4818377" y="583058"/>
            <a:ext cx="6901395" cy="1500118"/>
            <a:chOff x="4401212" y="190810"/>
            <a:chExt cx="6301050" cy="1691672"/>
          </a:xfrm>
        </p:grpSpPr>
        <p:grpSp>
          <p:nvGrpSpPr>
            <p:cNvPr id="31" name="组合 143"/>
            <p:cNvGrpSpPr>
              <a:grpSpLocks/>
            </p:cNvGrpSpPr>
            <p:nvPr/>
          </p:nvGrpSpPr>
          <p:grpSpPr bwMode="auto">
            <a:xfrm>
              <a:off x="4401212" y="561500"/>
              <a:ext cx="727854" cy="942435"/>
              <a:chOff x="4299614" y="561500"/>
              <a:chExt cx="727854" cy="942435"/>
            </a:xfrm>
          </p:grpSpPr>
          <p:sp>
            <p:nvSpPr>
              <p:cNvPr id="34" name="任意多边形 82"/>
              <p:cNvSpPr/>
              <p:nvPr/>
            </p:nvSpPr>
            <p:spPr bwMode="auto">
              <a:xfrm rot="3738964">
                <a:off x="4192323" y="668791"/>
                <a:ext cx="942435" cy="72785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474946" y="800776"/>
                <a:ext cx="478615" cy="64805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1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 pitchFamily="34" charset="-122"/>
                    <a:cs typeface="+mn-cs"/>
                  </a:rPr>
                  <a:t>1</a:t>
                </a:r>
                <a:endParaRPr kumimoji="0" lang="zh-CN" altLang="en-US" sz="3600" b="0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32" name="矩形 39"/>
            <p:cNvSpPr>
              <a:spLocks noChangeArrowheads="1"/>
            </p:cNvSpPr>
            <p:nvPr/>
          </p:nvSpPr>
          <p:spPr bwMode="auto">
            <a:xfrm>
              <a:off x="5293787" y="1049496"/>
              <a:ext cx="5408475" cy="832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7613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Đọc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viết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các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đến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lớp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triệu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矩形 39"/>
            <p:cNvSpPr>
              <a:spLocks noChangeArrowheads="1"/>
            </p:cNvSpPr>
            <p:nvPr/>
          </p:nvSpPr>
          <p:spPr bwMode="auto">
            <a:xfrm>
              <a:off x="5201642" y="190810"/>
              <a:ext cx="3762378" cy="928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7613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C6E5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Khởi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C6E5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C6E5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động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C6E5B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组合 148"/>
          <p:cNvGrpSpPr>
            <a:grpSpLocks/>
          </p:cNvGrpSpPr>
          <p:nvPr/>
        </p:nvGrpSpPr>
        <p:grpSpPr bwMode="auto">
          <a:xfrm>
            <a:off x="5334126" y="2416969"/>
            <a:ext cx="5851174" cy="2070656"/>
            <a:chOff x="4403335" y="555281"/>
            <a:chExt cx="5851887" cy="1695200"/>
          </a:xfrm>
        </p:grpSpPr>
        <p:grpSp>
          <p:nvGrpSpPr>
            <p:cNvPr id="37" name="组合 149"/>
            <p:cNvGrpSpPr>
              <a:grpSpLocks/>
            </p:cNvGrpSpPr>
            <p:nvPr/>
          </p:nvGrpSpPr>
          <p:grpSpPr bwMode="auto">
            <a:xfrm>
              <a:off x="4403335" y="849278"/>
              <a:ext cx="792564" cy="730400"/>
              <a:chOff x="4301737" y="849278"/>
              <a:chExt cx="792564" cy="730400"/>
            </a:xfrm>
          </p:grpSpPr>
          <p:sp>
            <p:nvSpPr>
              <p:cNvPr id="40" name="任意多边形 82"/>
              <p:cNvSpPr/>
              <p:nvPr/>
            </p:nvSpPr>
            <p:spPr bwMode="auto">
              <a:xfrm rot="3738964">
                <a:off x="4332819" y="818196"/>
                <a:ext cx="730400" cy="7925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474445" y="937928"/>
                <a:ext cx="449317" cy="5859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1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 pitchFamily="34" charset="-122"/>
                    <a:cs typeface="+mn-cs"/>
                  </a:rPr>
                  <a:t>2</a:t>
                </a:r>
                <a:endParaRPr kumimoji="0" lang="zh-CN" altLang="en-US" sz="3200" b="0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38" name="矩形 39"/>
            <p:cNvSpPr>
              <a:spLocks noChangeArrowheads="1"/>
            </p:cNvSpPr>
            <p:nvPr/>
          </p:nvSpPr>
          <p:spPr bwMode="auto">
            <a:xfrm>
              <a:off x="5338135" y="1364387"/>
              <a:ext cx="4917087" cy="88609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Đọc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,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viết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số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đến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lớp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triệu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Ôn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lại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về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cấu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tạo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số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9" name="矩形 39"/>
            <p:cNvSpPr>
              <a:spLocks noChangeArrowheads="1"/>
            </p:cNvSpPr>
            <p:nvPr/>
          </p:nvSpPr>
          <p:spPr bwMode="auto">
            <a:xfrm>
              <a:off x="5152870" y="555281"/>
              <a:ext cx="3762378" cy="1015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7613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BC75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BC75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BC75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hành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BC75D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组合 160"/>
          <p:cNvGrpSpPr>
            <a:grpSpLocks/>
          </p:cNvGrpSpPr>
          <p:nvPr/>
        </p:nvGrpSpPr>
        <p:grpSpPr bwMode="auto">
          <a:xfrm>
            <a:off x="5287759" y="4729542"/>
            <a:ext cx="4926012" cy="1393034"/>
            <a:chOff x="4441088" y="488899"/>
            <a:chExt cx="4927029" cy="1393308"/>
          </a:xfrm>
        </p:grpSpPr>
        <p:grpSp>
          <p:nvGrpSpPr>
            <p:cNvPr id="43" name="组合 161"/>
            <p:cNvGrpSpPr>
              <a:grpSpLocks/>
            </p:cNvGrpSpPr>
            <p:nvPr/>
          </p:nvGrpSpPr>
          <p:grpSpPr bwMode="auto">
            <a:xfrm>
              <a:off x="4441088" y="592025"/>
              <a:ext cx="727225" cy="728806"/>
              <a:chOff x="4339490" y="592025"/>
              <a:chExt cx="727225" cy="728806"/>
            </a:xfrm>
          </p:grpSpPr>
          <p:sp>
            <p:nvSpPr>
              <p:cNvPr id="46" name="任意多边形 82"/>
              <p:cNvSpPr/>
              <p:nvPr/>
            </p:nvSpPr>
            <p:spPr bwMode="auto">
              <a:xfrm rot="3738964">
                <a:off x="4338700" y="592815"/>
                <a:ext cx="728806" cy="72722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523678" y="636484"/>
                <a:ext cx="450943" cy="5843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1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 pitchFamily="34" charset="-122"/>
                    <a:cs typeface="+mn-cs"/>
                  </a:rPr>
                  <a:t>3</a:t>
                </a:r>
                <a:endParaRPr kumimoji="0" lang="zh-CN" altLang="en-US" sz="3200" b="0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44" name="矩形 39"/>
            <p:cNvSpPr>
              <a:spLocks noChangeArrowheads="1"/>
            </p:cNvSpPr>
            <p:nvPr/>
          </p:nvSpPr>
          <p:spPr bwMode="auto">
            <a:xfrm>
              <a:off x="5280831" y="1220870"/>
              <a:ext cx="4087286" cy="66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227013" marR="0" lvl="0" indent="-227013" algn="l" defTabSz="1217613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tế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5" name="矩形 39"/>
            <p:cNvSpPr>
              <a:spLocks noChangeArrowheads="1"/>
            </p:cNvSpPr>
            <p:nvPr/>
          </p:nvSpPr>
          <p:spPr bwMode="auto">
            <a:xfrm>
              <a:off x="5201642" y="488899"/>
              <a:ext cx="3762378" cy="1015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7613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C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Vận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8CC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C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dụng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CC06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48" name="12 Track 12 (mp3cut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699" y="574675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799874" y="4500563"/>
            <a:ext cx="1277938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269649" y="3756025"/>
            <a:ext cx="1279525" cy="13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61B6D4-D757-4630-A8F3-A8EECCEF5D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4530" y="843639"/>
            <a:ext cx="581498" cy="4355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DED201-A787-4DE8-B05A-6CBDA44046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5967" y="3979939"/>
            <a:ext cx="587579" cy="44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1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544 0.24422 C -0.1763 0.24329 -0.15703 0.24584 -0.13815 0.24051 C -0.13555 0.23982 -0.13346 0.23588 -0.13086 0.23496 C -0.12422 0.23287 -0.11771 0.23241 -0.11107 0.23125 C -0.09011 0.22199 -0.06979 0.20903 -0.04857 0.20162 C -0.04089 0.19584 -0.03386 0.19237 -0.02669 0.18496 C -0.02318 0.18125 -0.01628 0.17385 -0.01628 0.17408 C -0.01354 0.13519 -0.00599 0.12778 0.00872 0.10162 C 0.02161 0.07871 0.03672 0.06158 0.05039 0.04051 C 0.05729 0.02963 0.06614 0.02315 0.07331 0.01274 C 0.08385 -0.00301 0.09818 -0.01782 0.11185 -0.02245 C 0.12487 -0.03634 0.13841 -0.05 0.15247 -0.05949 C 0.15833 -0.06388 0.16094 -0.06851 0.16706 -0.07083 C 0.18672 -0.09444 0.21341 -0.11574 0.23685 -0.12245 C 0.24271 -0.12801 0.24792 -0.13009 0.25456 -0.13194 C 0.27083 -0.14375 0.2918 -0.15208 0.31081 -0.15763 C 0.32305 -0.1699 0.34036 -0.17338 0.3556 -0.17824 C 0.36536 -0.18657 0.37656 -0.18912 0.38685 -0.19652 C 0.39713 -0.2037 0.40625 -0.21689 0.41706 -0.2206 C 0.42786 -0.23194 0.44531 -0.25393 0.45351 -0.27245 C 0.45859 -0.28379 0.46341 -0.2956 0.46914 -0.30578 C 0.47135 -0.31805 0.46849 -0.30486 0.47331 -0.31689 C 0.47838 -0.32963 0.48359 -0.35949 0.48997 -0.36689 C 0.4918 -0.37615 0.49271 -0.38009 0.497 -0.38541 C 0.50208 -0.41157 0.51966 -0.44097 0.5306 -0.45763 C 0.53646 -0.46666 0.53854 -0.47453 0.54622 -0.47986 C 0.5556 -0.50185 0.54323 -0.47615 0.55351 -0.48912 C 0.55495 -0.49097 0.55521 -0.49444 0.55664 -0.49652 C 0.55937 -0.50115 0.56328 -0.5037 0.56601 -0.50763 C 0.57226 -0.51713 0.57799 -0.5287 0.58476 -0.53726 C 0.59167 -0.54583 0.59466 -0.54537 0.60143 -0.55208 C 0.60729 -0.55787 0.61289 -0.56504 0.61914 -0.5706 C 0.62135 -0.57685 0.62747 -0.58726 0.62747 -0.58703 C 0.63099 -0.60578 0.6362 -0.60324 0.63997 -0.61689 " pathEditMode="relative" rAng="0" ptsTypes="AAAAAAAAAAAAAAAAAAAAAAAAAAAAAAAAAA">
                                      <p:cBhvr>
                                        <p:cTn id="39" dur="5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71" y="-430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7859" y="971262"/>
            <a:ext cx="2923711" cy="871364"/>
            <a:chOff x="0" y="196"/>
            <a:chExt cx="2923711" cy="871364"/>
          </a:xfrm>
        </p:grpSpPr>
        <p:sp>
          <p:nvSpPr>
            <p:cNvPr id="22" name="Chevron 21"/>
            <p:cNvSpPr/>
            <p:nvPr/>
          </p:nvSpPr>
          <p:spPr>
            <a:xfrm>
              <a:off x="0" y="196"/>
              <a:ext cx="2923711" cy="871364"/>
            </a:xfrm>
            <a:prstGeom prst="chevron">
              <a:avLst/>
            </a:prstGeom>
            <a:solidFill>
              <a:srgbClr val="FFFF00"/>
            </a:solidFill>
            <a:ln>
              <a:solidFill>
                <a:srgbClr val="EF6C7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Chevron 4"/>
            <p:cNvSpPr/>
            <p:nvPr/>
          </p:nvSpPr>
          <p:spPr>
            <a:xfrm>
              <a:off x="435682" y="196"/>
              <a:ext cx="2052347" cy="8713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20320" rIns="0" bIns="203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3200" b="1" kern="12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32 640 507:</a:t>
              </a:r>
              <a:endPara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51164" y="1041039"/>
            <a:ext cx="9387069" cy="723232"/>
            <a:chOff x="2553305" y="69973"/>
            <a:chExt cx="9387069" cy="723232"/>
          </a:xfrm>
        </p:grpSpPr>
        <p:sp>
          <p:nvSpPr>
            <p:cNvPr id="20" name="Chevron 19"/>
            <p:cNvSpPr/>
            <p:nvPr/>
          </p:nvSpPr>
          <p:spPr>
            <a:xfrm>
              <a:off x="2553305" y="69973"/>
              <a:ext cx="9387069" cy="723232"/>
            </a:xfrm>
            <a:prstGeom prst="chevron">
              <a:avLst/>
            </a:prstGeom>
            <a:solidFill>
              <a:srgbClr val="B0D9BB">
                <a:alpha val="90000"/>
              </a:srgbClr>
            </a:solidFill>
            <a:ln>
              <a:solidFill>
                <a:schemeClr val="accent1">
                  <a:lumMod val="5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Chevron 6"/>
            <p:cNvSpPr/>
            <p:nvPr/>
          </p:nvSpPr>
          <p:spPr>
            <a:xfrm>
              <a:off x="2914921" y="69973"/>
              <a:ext cx="8663837" cy="7232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750" tIns="15875" rIns="0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 </a:t>
              </a: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sáu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bốn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nghìn </a:t>
              </a: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bảy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5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7859" y="1964617"/>
            <a:ext cx="2945495" cy="871364"/>
            <a:chOff x="0" y="993551"/>
            <a:chExt cx="2945495" cy="871364"/>
          </a:xfrm>
        </p:grpSpPr>
        <p:sp>
          <p:nvSpPr>
            <p:cNvPr id="18" name="Chevron 17"/>
            <p:cNvSpPr/>
            <p:nvPr/>
          </p:nvSpPr>
          <p:spPr>
            <a:xfrm>
              <a:off x="0" y="993551"/>
              <a:ext cx="2945495" cy="871364"/>
            </a:xfrm>
            <a:prstGeom prst="chevron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hevron 8"/>
            <p:cNvSpPr/>
            <p:nvPr/>
          </p:nvSpPr>
          <p:spPr>
            <a:xfrm>
              <a:off x="435682" y="993551"/>
              <a:ext cx="2074131" cy="8713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0" bIns="2095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3300" b="1" kern="12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85 000 120:</a:t>
              </a:r>
              <a:endParaRPr lang="en-US" sz="3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711049" y="2034394"/>
            <a:ext cx="9344995" cy="723232"/>
            <a:chOff x="2613190" y="1063328"/>
            <a:chExt cx="9344995" cy="723232"/>
          </a:xfrm>
        </p:grpSpPr>
        <p:sp>
          <p:nvSpPr>
            <p:cNvPr id="16" name="Chevron 15"/>
            <p:cNvSpPr/>
            <p:nvPr/>
          </p:nvSpPr>
          <p:spPr>
            <a:xfrm>
              <a:off x="2613190" y="1063328"/>
              <a:ext cx="9344995" cy="723232"/>
            </a:xfrm>
            <a:prstGeom prst="chevron">
              <a:avLst/>
            </a:prstGeom>
            <a:solidFill>
              <a:srgbClr val="B0D9BB">
                <a:alpha val="90000"/>
              </a:srgbClr>
            </a:solidFill>
            <a:ln>
              <a:solidFill>
                <a:schemeClr val="accent1">
                  <a:lumMod val="5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Chevron 10"/>
            <p:cNvSpPr/>
            <p:nvPr/>
          </p:nvSpPr>
          <p:spPr>
            <a:xfrm>
              <a:off x="2974806" y="1063328"/>
              <a:ext cx="8621763" cy="7232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750" tIns="15875" rIns="0" bIns="15875" numCol="1" spcCol="1270" anchor="ctr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lăm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nghìn </a:t>
              </a: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5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7859" y="2957973"/>
            <a:ext cx="2945495" cy="871364"/>
            <a:chOff x="0" y="1986907"/>
            <a:chExt cx="2945495" cy="871364"/>
          </a:xfrm>
        </p:grpSpPr>
        <p:sp>
          <p:nvSpPr>
            <p:cNvPr id="14" name="Chevron 13"/>
            <p:cNvSpPr/>
            <p:nvPr/>
          </p:nvSpPr>
          <p:spPr>
            <a:xfrm>
              <a:off x="0" y="1986907"/>
              <a:ext cx="2945495" cy="871364"/>
            </a:xfrm>
            <a:prstGeom prst="chevron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Chevron 12"/>
            <p:cNvSpPr/>
            <p:nvPr/>
          </p:nvSpPr>
          <p:spPr>
            <a:xfrm>
              <a:off x="435682" y="1986907"/>
              <a:ext cx="2074131" cy="8713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0" bIns="2095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3300" b="1" kern="12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8 500 658:</a:t>
              </a:r>
              <a:endParaRPr lang="en-US" sz="3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11049" y="3008700"/>
            <a:ext cx="9383092" cy="723232"/>
            <a:chOff x="2613190" y="2037634"/>
            <a:chExt cx="9383092" cy="723232"/>
          </a:xfrm>
        </p:grpSpPr>
        <p:sp>
          <p:nvSpPr>
            <p:cNvPr id="12" name="Chevron 11"/>
            <p:cNvSpPr/>
            <p:nvPr/>
          </p:nvSpPr>
          <p:spPr>
            <a:xfrm>
              <a:off x="2613190" y="2037634"/>
              <a:ext cx="9383092" cy="723232"/>
            </a:xfrm>
            <a:prstGeom prst="chevron">
              <a:avLst/>
            </a:prstGeom>
            <a:solidFill>
              <a:srgbClr val="B0D9BB">
                <a:alpha val="90000"/>
              </a:srgbClr>
            </a:solidFill>
            <a:ln>
              <a:solidFill>
                <a:schemeClr val="accent1">
                  <a:lumMod val="5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Chevron 14"/>
            <p:cNvSpPr/>
            <p:nvPr/>
          </p:nvSpPr>
          <p:spPr>
            <a:xfrm>
              <a:off x="2974806" y="2037634"/>
              <a:ext cx="8659860" cy="7232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750" tIns="15875" rIns="0" bIns="15875" numCol="1" spcCol="1270" anchor="ctr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nghìn </a:t>
              </a: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sáu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5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altLang="en-US" sz="25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500" kern="1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556" y="3902094"/>
            <a:ext cx="3202484" cy="896345"/>
            <a:chOff x="0" y="35427"/>
            <a:chExt cx="3202484" cy="896345"/>
          </a:xfrm>
        </p:grpSpPr>
        <p:sp>
          <p:nvSpPr>
            <p:cNvPr id="40" name="Chevron 39"/>
            <p:cNvSpPr/>
            <p:nvPr/>
          </p:nvSpPr>
          <p:spPr>
            <a:xfrm>
              <a:off x="0" y="35427"/>
              <a:ext cx="3202484" cy="896345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Chevron 4"/>
            <p:cNvSpPr/>
            <p:nvPr/>
          </p:nvSpPr>
          <p:spPr>
            <a:xfrm>
              <a:off x="448173" y="35427"/>
              <a:ext cx="2306139" cy="896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0" bIns="20955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3300" b="1" kern="12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178 320 005:</a:t>
              </a:r>
              <a:endParaRPr lang="en-US" sz="3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814847" y="4000268"/>
            <a:ext cx="9224590" cy="743966"/>
            <a:chOff x="2801291" y="133601"/>
            <a:chExt cx="9224590" cy="743966"/>
          </a:xfrm>
        </p:grpSpPr>
        <p:sp>
          <p:nvSpPr>
            <p:cNvPr id="38" name="Chevron 37"/>
            <p:cNvSpPr/>
            <p:nvPr/>
          </p:nvSpPr>
          <p:spPr>
            <a:xfrm>
              <a:off x="2801291" y="133601"/>
              <a:ext cx="9224590" cy="743966"/>
            </a:xfrm>
            <a:prstGeom prst="chevron">
              <a:avLst/>
            </a:prstGeom>
            <a:solidFill>
              <a:srgbClr val="F2B3B6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Chevron 6"/>
            <p:cNvSpPr/>
            <p:nvPr/>
          </p:nvSpPr>
          <p:spPr>
            <a:xfrm>
              <a:off x="3173274" y="133601"/>
              <a:ext cx="8480624" cy="7439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16510" rIns="0" bIns="1651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bảy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nghìn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600" kern="1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556" y="4923928"/>
            <a:ext cx="3153723" cy="896345"/>
            <a:chOff x="0" y="1057261"/>
            <a:chExt cx="3153723" cy="896345"/>
          </a:xfrm>
        </p:grpSpPr>
        <p:sp>
          <p:nvSpPr>
            <p:cNvPr id="36" name="Chevron 35"/>
            <p:cNvSpPr/>
            <p:nvPr/>
          </p:nvSpPr>
          <p:spPr>
            <a:xfrm>
              <a:off x="0" y="1057261"/>
              <a:ext cx="3153723" cy="896345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Chevron 8"/>
            <p:cNvSpPr/>
            <p:nvPr/>
          </p:nvSpPr>
          <p:spPr>
            <a:xfrm>
              <a:off x="448173" y="1057261"/>
              <a:ext cx="2257378" cy="896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20320" rIns="0" bIns="203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3200" b="1" kern="12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830 402 960:</a:t>
              </a:r>
              <a:endParaRPr lang="en-US" sz="32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766107" y="5015309"/>
            <a:ext cx="9218843" cy="743966"/>
            <a:chOff x="2752551" y="1148642"/>
            <a:chExt cx="9218843" cy="743966"/>
          </a:xfrm>
        </p:grpSpPr>
        <p:sp>
          <p:nvSpPr>
            <p:cNvPr id="34" name="Chevron 33"/>
            <p:cNvSpPr/>
            <p:nvPr/>
          </p:nvSpPr>
          <p:spPr>
            <a:xfrm>
              <a:off x="2752551" y="1148642"/>
              <a:ext cx="9218843" cy="743966"/>
            </a:xfrm>
            <a:prstGeom prst="chevron">
              <a:avLst/>
            </a:prstGeom>
            <a:solidFill>
              <a:srgbClr val="F2B3B6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Chevron 10"/>
            <p:cNvSpPr/>
            <p:nvPr/>
          </p:nvSpPr>
          <p:spPr>
            <a:xfrm>
              <a:off x="3124534" y="1148642"/>
              <a:ext cx="8474877" cy="7439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16510" rIns="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bốn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nghìn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sáu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600" kern="12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3556" y="5945761"/>
            <a:ext cx="3001905" cy="896345"/>
            <a:chOff x="0" y="2079094"/>
            <a:chExt cx="3001905" cy="896345"/>
          </a:xfrm>
        </p:grpSpPr>
        <p:sp>
          <p:nvSpPr>
            <p:cNvPr id="32" name="Chevron 31"/>
            <p:cNvSpPr/>
            <p:nvPr/>
          </p:nvSpPr>
          <p:spPr>
            <a:xfrm>
              <a:off x="0" y="2079094"/>
              <a:ext cx="3001905" cy="896345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Chevron 12"/>
            <p:cNvSpPr/>
            <p:nvPr/>
          </p:nvSpPr>
          <p:spPr>
            <a:xfrm>
              <a:off x="448173" y="2079094"/>
              <a:ext cx="2105560" cy="896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0" bIns="2095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3300" b="1" kern="12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1 000 001:</a:t>
              </a:r>
              <a:endParaRPr lang="en-US" sz="3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14288" y="6037143"/>
            <a:ext cx="9564155" cy="743966"/>
            <a:chOff x="2600732" y="2170476"/>
            <a:chExt cx="9564155" cy="743966"/>
          </a:xfrm>
        </p:grpSpPr>
        <p:sp>
          <p:nvSpPr>
            <p:cNvPr id="30" name="Chevron 29"/>
            <p:cNvSpPr/>
            <p:nvPr/>
          </p:nvSpPr>
          <p:spPr>
            <a:xfrm>
              <a:off x="2600732" y="2170476"/>
              <a:ext cx="9564155" cy="743966"/>
            </a:xfrm>
            <a:prstGeom prst="chevron">
              <a:avLst/>
            </a:prstGeom>
            <a:solidFill>
              <a:srgbClr val="F2B3B6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Chevron 14"/>
            <p:cNvSpPr/>
            <p:nvPr/>
          </p:nvSpPr>
          <p:spPr>
            <a:xfrm>
              <a:off x="2972715" y="2170476"/>
              <a:ext cx="8820189" cy="7439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16510" rIns="0" bIns="1651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nghìn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26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600" kern="1200" dirty="0"/>
            </a:p>
          </p:txBody>
        </p:sp>
      </p:grpSp>
      <p:sp>
        <p:nvSpPr>
          <p:cNvPr id="42" name="Rounded Rectangle 41"/>
          <p:cNvSpPr/>
          <p:nvPr/>
        </p:nvSpPr>
        <p:spPr>
          <a:xfrm>
            <a:off x="2560126" y="216977"/>
            <a:ext cx="7206712" cy="73552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5" name="Cloud 44"/>
          <p:cNvSpPr/>
          <p:nvPr/>
        </p:nvSpPr>
        <p:spPr>
          <a:xfrm>
            <a:off x="2844723" y="2111285"/>
            <a:ext cx="9258300" cy="4746715"/>
          </a:xfrm>
          <a:prstGeom prst="cloud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lvl="0" indent="-285750">
              <a:buFontTx/>
              <a:buChar char="-"/>
            </a:pP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các số bị khuyết lớp thì không cần đọc các chữ số ở lớp đó, chuyển sang đọc lớp sau.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</a:pP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10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4366" y="1237017"/>
            <a:ext cx="8909184" cy="906939"/>
            <a:chOff x="2037434" y="2919"/>
            <a:chExt cx="8223793" cy="906939"/>
          </a:xfrm>
          <a:solidFill>
            <a:srgbClr val="FFFF00"/>
          </a:solidFill>
        </p:grpSpPr>
        <p:sp>
          <p:nvSpPr>
            <p:cNvPr id="3" name="Pentagon 2"/>
            <p:cNvSpPr/>
            <p:nvPr/>
          </p:nvSpPr>
          <p:spPr>
            <a:xfrm rot="10800000" flipH="1">
              <a:off x="2037434" y="21969"/>
              <a:ext cx="8223793" cy="887889"/>
            </a:xfrm>
            <a:prstGeom prst="homePlat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Pentagon 4"/>
            <p:cNvSpPr/>
            <p:nvPr/>
          </p:nvSpPr>
          <p:spPr>
            <a:xfrm rot="21600000">
              <a:off x="2037434" y="2919"/>
              <a:ext cx="8001821" cy="88788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1534" tIns="156210" rIns="291592" bIns="156210" numCol="1" spcCol="1270" anchor="ctr" anchorCtr="0">
              <a:noAutofit/>
            </a:bodyPr>
            <a:lstStyle/>
            <a:p>
              <a:pPr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28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  <a:r>
                <a:rPr lang="en-US" altLang="en-US" sz="2800" b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Sáu</a:t>
              </a:r>
              <a:r>
                <a:rPr lang="en-US" altLang="en-US" sz="28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altLang="en-US" sz="28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mười</a:t>
              </a:r>
              <a:r>
                <a:rPr lang="en-US" altLang="en-US" sz="28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altLang="en-US" sz="28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44366" y="2302985"/>
            <a:ext cx="8909184" cy="887889"/>
            <a:chOff x="2037434" y="2919"/>
            <a:chExt cx="8223793" cy="887889"/>
          </a:xfrm>
          <a:solidFill>
            <a:srgbClr val="66FF33"/>
          </a:solidFill>
        </p:grpSpPr>
        <p:sp>
          <p:nvSpPr>
            <p:cNvPr id="6" name="Pentagon 5"/>
            <p:cNvSpPr/>
            <p:nvPr/>
          </p:nvSpPr>
          <p:spPr>
            <a:xfrm rot="10800000" flipH="1">
              <a:off x="2037434" y="2919"/>
              <a:ext cx="8223793" cy="887889"/>
            </a:xfrm>
            <a:prstGeom prst="homePlat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entagon 4"/>
            <p:cNvSpPr/>
            <p:nvPr/>
          </p:nvSpPr>
          <p:spPr>
            <a:xfrm>
              <a:off x="2037434" y="2919"/>
              <a:ext cx="8001821" cy="88788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1534" tIns="156210" rIns="291592" bIns="156210" numCol="1" spcCol="1270" anchor="ctr" anchorCtr="0">
              <a:noAutofit/>
            </a:bodyPr>
            <a:lstStyle/>
            <a:p>
              <a:endParaRPr lang="en-US" sz="2800" dirty="0"/>
            </a:p>
            <a:p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mốt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bốn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nghìn</a:t>
              </a:r>
              <a:endPara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4366" y="3484897"/>
            <a:ext cx="8909184" cy="1052116"/>
            <a:chOff x="2037434" y="2919"/>
            <a:chExt cx="8223793" cy="95165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Pentagon 8"/>
            <p:cNvSpPr/>
            <p:nvPr/>
          </p:nvSpPr>
          <p:spPr>
            <a:xfrm rot="10800000" flipH="1">
              <a:off x="2037434" y="2919"/>
              <a:ext cx="8223793" cy="887889"/>
            </a:xfrm>
            <a:prstGeom prst="homePlat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entagon 4"/>
            <p:cNvSpPr/>
            <p:nvPr/>
          </p:nvSpPr>
          <p:spPr>
            <a:xfrm>
              <a:off x="2037434" y="161979"/>
              <a:ext cx="8001821" cy="7925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1534" tIns="156210" rIns="291592" bIns="156210" numCol="1" spcCol="1270" anchor="ctr" anchorCtr="0">
              <a:noAutofit/>
            </a:bodyPr>
            <a:lstStyle/>
            <a:p>
              <a:pPr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dirty="0"/>
            </a:p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mười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sáu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nghìn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1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4365" y="4642405"/>
            <a:ext cx="8909186" cy="906590"/>
            <a:chOff x="2037432" y="2919"/>
            <a:chExt cx="8223795" cy="90659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2" name="Pentagon 11"/>
            <p:cNvSpPr/>
            <p:nvPr/>
          </p:nvSpPr>
          <p:spPr>
            <a:xfrm rot="10800000" flipH="1">
              <a:off x="2037434" y="2919"/>
              <a:ext cx="8223793" cy="887889"/>
            </a:xfrm>
            <a:prstGeom prst="homePlat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Pentagon 4"/>
            <p:cNvSpPr/>
            <p:nvPr/>
          </p:nvSpPr>
          <p:spPr>
            <a:xfrm>
              <a:off x="2037432" y="21619"/>
              <a:ext cx="8001821" cy="8878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1534" tIns="156210" rIns="291592" bIns="156210" numCol="1" spcCol="1270" anchor="ctr" anchorCtr="0">
              <a:noAutofit/>
            </a:bodyPr>
            <a:lstStyle/>
            <a:p>
              <a:pPr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sáu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bốn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nghìn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bảy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endParaRPr 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4365" y="5661579"/>
            <a:ext cx="8909184" cy="887889"/>
            <a:chOff x="2037434" y="2919"/>
            <a:chExt cx="8223793" cy="887889"/>
          </a:xfrm>
          <a:solidFill>
            <a:srgbClr val="FF66FF"/>
          </a:solidFill>
        </p:grpSpPr>
        <p:sp>
          <p:nvSpPr>
            <p:cNvPr id="15" name="Pentagon 14"/>
            <p:cNvSpPr/>
            <p:nvPr/>
          </p:nvSpPr>
          <p:spPr>
            <a:xfrm rot="10800000" flipH="1">
              <a:off x="2037434" y="2919"/>
              <a:ext cx="8223793" cy="887889"/>
            </a:xfrm>
            <a:prstGeom prst="homePlat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Pentagon 4"/>
            <p:cNvSpPr/>
            <p:nvPr/>
          </p:nvSpPr>
          <p:spPr>
            <a:xfrm rot="21600000">
              <a:off x="2037434" y="2919"/>
              <a:ext cx="8001821" cy="88788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1534" tIns="156210" rIns="291592" bIns="156210" numCol="1" spcCol="1270" anchor="ctr" anchorCtr="0">
              <a:no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bốn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nghìn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bảy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endParaRPr 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2724149" y="206226"/>
            <a:ext cx="6629400" cy="73552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8" name="Oval 17"/>
          <p:cNvSpPr/>
          <p:nvPr/>
        </p:nvSpPr>
        <p:spPr>
          <a:xfrm>
            <a:off x="8734422" y="1120449"/>
            <a:ext cx="3333751" cy="1019174"/>
          </a:xfrm>
          <a:prstGeom prst="ellipse">
            <a:avLst/>
          </a:prstGeom>
          <a:solidFill>
            <a:srgbClr val="F7E0E3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613 000 000</a:t>
            </a:r>
          </a:p>
        </p:txBody>
      </p:sp>
      <p:sp>
        <p:nvSpPr>
          <p:cNvPr id="20" name="Oval 19"/>
          <p:cNvSpPr/>
          <p:nvPr/>
        </p:nvSpPr>
        <p:spPr>
          <a:xfrm>
            <a:off x="8705849" y="2263239"/>
            <a:ext cx="3333751" cy="1019174"/>
          </a:xfrm>
          <a:prstGeom prst="ellipse">
            <a:avLst/>
          </a:prstGeom>
          <a:solidFill>
            <a:srgbClr val="F7E0E3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131 405 000</a:t>
            </a:r>
          </a:p>
        </p:txBody>
      </p:sp>
      <p:sp>
        <p:nvSpPr>
          <p:cNvPr id="21" name="Oval 20"/>
          <p:cNvSpPr/>
          <p:nvPr/>
        </p:nvSpPr>
        <p:spPr>
          <a:xfrm>
            <a:off x="8705849" y="3462336"/>
            <a:ext cx="3333751" cy="1019174"/>
          </a:xfrm>
          <a:prstGeom prst="ellipse">
            <a:avLst/>
          </a:prstGeom>
          <a:solidFill>
            <a:srgbClr val="F7E0E3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512 326 103</a:t>
            </a:r>
          </a:p>
        </p:txBody>
      </p:sp>
      <p:sp>
        <p:nvSpPr>
          <p:cNvPr id="22" name="Oval 21"/>
          <p:cNvSpPr/>
          <p:nvPr/>
        </p:nvSpPr>
        <p:spPr>
          <a:xfrm>
            <a:off x="8705849" y="4575939"/>
            <a:ext cx="3333751" cy="1019174"/>
          </a:xfrm>
          <a:prstGeom prst="ellipse">
            <a:avLst/>
          </a:prstGeom>
          <a:solidFill>
            <a:srgbClr val="F7E0E3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86 004 702</a:t>
            </a:r>
          </a:p>
        </p:txBody>
      </p:sp>
      <p:sp>
        <p:nvSpPr>
          <p:cNvPr id="23" name="Oval 22"/>
          <p:cNvSpPr/>
          <p:nvPr/>
        </p:nvSpPr>
        <p:spPr>
          <a:xfrm>
            <a:off x="8734423" y="5718729"/>
            <a:ext cx="3333751" cy="1019174"/>
          </a:xfrm>
          <a:prstGeom prst="ellipse">
            <a:avLst/>
          </a:prstGeom>
          <a:solidFill>
            <a:srgbClr val="F7E0E3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800 004 720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03607" y="1436646"/>
            <a:ext cx="97155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6314" y="2735053"/>
            <a:ext cx="106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27507" y="2331996"/>
            <a:ext cx="97155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5363" y="3907622"/>
            <a:ext cx="1064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25789" y="3548514"/>
            <a:ext cx="97155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467925" y="4649247"/>
            <a:ext cx="1064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51157" y="4656096"/>
            <a:ext cx="97155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65163" y="5622122"/>
            <a:ext cx="1455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46307" y="5665746"/>
            <a:ext cx="97155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69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85623" y="1725770"/>
            <a:ext cx="7482626" cy="2884870"/>
          </a:xfrm>
          <a:prstGeom prst="roundRect">
            <a:avLst/>
          </a:prstGeom>
          <a:solidFill>
            <a:srgbClr val="DCF4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3049" y="2781834"/>
            <a:ext cx="7431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3049" y="3449392"/>
            <a:ext cx="7122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5781" y="2020898"/>
            <a:ext cx="4687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1261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24" y="1746250"/>
            <a:ext cx="4071938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33"/>
          <p:cNvSpPr txBox="1"/>
          <p:nvPr/>
        </p:nvSpPr>
        <p:spPr>
          <a:xfrm rot="20124156">
            <a:off x="842737" y="2287588"/>
            <a:ext cx="1527175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-200" normalizeH="0" baseline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等线" panose="02010600030101010101" pitchFamily="2" charset="-122"/>
                <a:cs typeface="+mn-cs"/>
              </a:rPr>
              <a:t>Mục</a:t>
            </a:r>
            <a:r>
              <a:rPr kumimoji="0" lang="en-US" altLang="zh-CN" sz="3200" b="0" i="0" u="none" strike="noStrike" kern="1200" cap="none" spc="-200" normalizeH="0" baseline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-200" normalizeH="0" baseline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等线" panose="02010600030101010101" pitchFamily="2" charset="-122"/>
                <a:cs typeface="+mn-cs"/>
              </a:rPr>
              <a:t>tiêu</a:t>
            </a:r>
            <a:endParaRPr kumimoji="0" lang="zh-CN" altLang="en-US" sz="3200" b="0" i="0" u="none" strike="noStrike" kern="1200" cap="none" spc="-200" normalizeH="0" baseline="0" noProof="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uLnTx/>
              <a:uFillTx/>
              <a:latin typeface="Arial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>
            <a:off x="4969700" y="827088"/>
            <a:ext cx="809625" cy="5578475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91416" tIns="45708" rIns="91416" bIns="45708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0" name="组合 142"/>
          <p:cNvGrpSpPr>
            <a:grpSpLocks/>
          </p:cNvGrpSpPr>
          <p:nvPr/>
        </p:nvGrpSpPr>
        <p:grpSpPr bwMode="auto">
          <a:xfrm>
            <a:off x="4818377" y="583058"/>
            <a:ext cx="6901395" cy="1500118"/>
            <a:chOff x="4401212" y="190810"/>
            <a:chExt cx="6301050" cy="1691672"/>
          </a:xfrm>
        </p:grpSpPr>
        <p:grpSp>
          <p:nvGrpSpPr>
            <p:cNvPr id="31" name="组合 143"/>
            <p:cNvGrpSpPr>
              <a:grpSpLocks/>
            </p:cNvGrpSpPr>
            <p:nvPr/>
          </p:nvGrpSpPr>
          <p:grpSpPr bwMode="auto">
            <a:xfrm>
              <a:off x="4401212" y="561500"/>
              <a:ext cx="727854" cy="942435"/>
              <a:chOff x="4299614" y="561500"/>
              <a:chExt cx="727854" cy="942435"/>
            </a:xfrm>
          </p:grpSpPr>
          <p:sp>
            <p:nvSpPr>
              <p:cNvPr id="34" name="任意多边形 82"/>
              <p:cNvSpPr/>
              <p:nvPr/>
            </p:nvSpPr>
            <p:spPr bwMode="auto">
              <a:xfrm rot="3738964">
                <a:off x="4192323" y="668791"/>
                <a:ext cx="942435" cy="72785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474946" y="800776"/>
                <a:ext cx="478615" cy="64805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1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 pitchFamily="34" charset="-122"/>
                    <a:cs typeface="+mn-cs"/>
                  </a:rPr>
                  <a:t>1</a:t>
                </a:r>
                <a:endParaRPr kumimoji="0" lang="zh-CN" altLang="en-US" sz="3600" b="0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32" name="矩形 39"/>
            <p:cNvSpPr>
              <a:spLocks noChangeArrowheads="1"/>
            </p:cNvSpPr>
            <p:nvPr/>
          </p:nvSpPr>
          <p:spPr bwMode="auto">
            <a:xfrm>
              <a:off x="5293787" y="1049496"/>
              <a:ext cx="5408475" cy="832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7613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Đọc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viết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các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đến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lớp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triệu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矩形 39"/>
            <p:cNvSpPr>
              <a:spLocks noChangeArrowheads="1"/>
            </p:cNvSpPr>
            <p:nvPr/>
          </p:nvSpPr>
          <p:spPr bwMode="auto">
            <a:xfrm>
              <a:off x="5201642" y="190810"/>
              <a:ext cx="3762378" cy="928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7613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C6E5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Khởi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C6E5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C6E5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động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C6E5B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组合 148"/>
          <p:cNvGrpSpPr>
            <a:grpSpLocks/>
          </p:cNvGrpSpPr>
          <p:nvPr/>
        </p:nvGrpSpPr>
        <p:grpSpPr bwMode="auto">
          <a:xfrm>
            <a:off x="5334126" y="2416969"/>
            <a:ext cx="5851174" cy="2070656"/>
            <a:chOff x="4403335" y="555281"/>
            <a:chExt cx="5851887" cy="1695200"/>
          </a:xfrm>
        </p:grpSpPr>
        <p:grpSp>
          <p:nvGrpSpPr>
            <p:cNvPr id="37" name="组合 149"/>
            <p:cNvGrpSpPr>
              <a:grpSpLocks/>
            </p:cNvGrpSpPr>
            <p:nvPr/>
          </p:nvGrpSpPr>
          <p:grpSpPr bwMode="auto">
            <a:xfrm>
              <a:off x="4403335" y="849278"/>
              <a:ext cx="792564" cy="730400"/>
              <a:chOff x="4301737" y="849278"/>
              <a:chExt cx="792564" cy="730400"/>
            </a:xfrm>
          </p:grpSpPr>
          <p:sp>
            <p:nvSpPr>
              <p:cNvPr id="40" name="任意多边形 82"/>
              <p:cNvSpPr/>
              <p:nvPr/>
            </p:nvSpPr>
            <p:spPr bwMode="auto">
              <a:xfrm rot="3738964">
                <a:off x="4332819" y="818196"/>
                <a:ext cx="730400" cy="7925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474445" y="937928"/>
                <a:ext cx="449317" cy="5859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1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 pitchFamily="34" charset="-122"/>
                    <a:cs typeface="+mn-cs"/>
                  </a:rPr>
                  <a:t>2</a:t>
                </a:r>
                <a:endParaRPr kumimoji="0" lang="zh-CN" altLang="en-US" sz="3200" b="0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38" name="矩形 39"/>
            <p:cNvSpPr>
              <a:spLocks noChangeArrowheads="1"/>
            </p:cNvSpPr>
            <p:nvPr/>
          </p:nvSpPr>
          <p:spPr bwMode="auto">
            <a:xfrm>
              <a:off x="5338135" y="1364387"/>
              <a:ext cx="4917087" cy="88609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Đọc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,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viết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số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đến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lớp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triệu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Ôn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lại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về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cấu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tạo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số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9" name="矩形 39"/>
            <p:cNvSpPr>
              <a:spLocks noChangeArrowheads="1"/>
            </p:cNvSpPr>
            <p:nvPr/>
          </p:nvSpPr>
          <p:spPr bwMode="auto">
            <a:xfrm>
              <a:off x="5152870" y="555281"/>
              <a:ext cx="3762378" cy="1015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7613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BC75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BC75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BC75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hành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BC75D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组合 160"/>
          <p:cNvGrpSpPr>
            <a:grpSpLocks/>
          </p:cNvGrpSpPr>
          <p:nvPr/>
        </p:nvGrpSpPr>
        <p:grpSpPr bwMode="auto">
          <a:xfrm>
            <a:off x="5287759" y="4729542"/>
            <a:ext cx="4926012" cy="1393034"/>
            <a:chOff x="4441088" y="488899"/>
            <a:chExt cx="4927029" cy="1393308"/>
          </a:xfrm>
        </p:grpSpPr>
        <p:grpSp>
          <p:nvGrpSpPr>
            <p:cNvPr id="43" name="组合 161"/>
            <p:cNvGrpSpPr>
              <a:grpSpLocks/>
            </p:cNvGrpSpPr>
            <p:nvPr/>
          </p:nvGrpSpPr>
          <p:grpSpPr bwMode="auto">
            <a:xfrm>
              <a:off x="4441088" y="592025"/>
              <a:ext cx="727225" cy="728806"/>
              <a:chOff x="4339490" y="592025"/>
              <a:chExt cx="727225" cy="728806"/>
            </a:xfrm>
          </p:grpSpPr>
          <p:sp>
            <p:nvSpPr>
              <p:cNvPr id="46" name="任意多边形 82"/>
              <p:cNvSpPr/>
              <p:nvPr/>
            </p:nvSpPr>
            <p:spPr bwMode="auto">
              <a:xfrm rot="3738964">
                <a:off x="4338700" y="592815"/>
                <a:ext cx="728806" cy="72722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523678" y="636484"/>
                <a:ext cx="450943" cy="5843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1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 pitchFamily="34" charset="-122"/>
                    <a:cs typeface="+mn-cs"/>
                  </a:rPr>
                  <a:t>3</a:t>
                </a:r>
                <a:endParaRPr kumimoji="0" lang="zh-CN" altLang="en-US" sz="3200" b="0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44" name="矩形 39"/>
            <p:cNvSpPr>
              <a:spLocks noChangeArrowheads="1"/>
            </p:cNvSpPr>
            <p:nvPr/>
          </p:nvSpPr>
          <p:spPr bwMode="auto">
            <a:xfrm>
              <a:off x="5280831" y="1220870"/>
              <a:ext cx="4087286" cy="66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227013" marR="0" lvl="0" indent="-227013" algn="l" defTabSz="1217613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tế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5" name="矩形 39"/>
            <p:cNvSpPr>
              <a:spLocks noChangeArrowheads="1"/>
            </p:cNvSpPr>
            <p:nvPr/>
          </p:nvSpPr>
          <p:spPr bwMode="auto">
            <a:xfrm>
              <a:off x="5201642" y="488899"/>
              <a:ext cx="3762378" cy="1015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7613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C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Vận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8CC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C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dụng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CC06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48" name="12 Track 12 (mp3cut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699" y="574675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799874" y="4500563"/>
            <a:ext cx="1277938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269649" y="3756025"/>
            <a:ext cx="1279525" cy="13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61B6D4-D757-4630-A8F3-A8EECCEF5D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4530" y="843639"/>
            <a:ext cx="581498" cy="4355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DED201-A787-4DE8-B05A-6CBDA44046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5967" y="3979939"/>
            <a:ext cx="587579" cy="440117"/>
          </a:xfrm>
          <a:prstGeom prst="rect">
            <a:avLst/>
          </a:prstGeom>
        </p:spPr>
      </p:pic>
      <p:pic>
        <p:nvPicPr>
          <p:cNvPr id="1026" name="Picture 2" descr="Cách đánh dấu tích trong word mới nhất | Vivureviews.com">
            <a:extLst>
              <a:ext uri="{FF2B5EF4-FFF2-40B4-BE49-F238E27FC236}">
                <a16:creationId xmlns:a16="http://schemas.microsoft.com/office/drawing/2014/main" id="{4BE17EC1-3F52-4B78-B398-07CBE2D7C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786" y="3350549"/>
            <a:ext cx="666168" cy="49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63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544 0.24422 C -0.1763 0.24329 -0.15703 0.24584 -0.13815 0.24051 C -0.13555 0.23982 -0.13346 0.23588 -0.13086 0.23496 C -0.12422 0.23287 -0.11771 0.23241 -0.11107 0.23125 C -0.09011 0.22199 -0.06979 0.20903 -0.04857 0.20162 C -0.04089 0.19584 -0.03386 0.19237 -0.02669 0.18496 C -0.02318 0.18125 -0.01628 0.17385 -0.01628 0.17408 C -0.01354 0.13519 -0.00599 0.12778 0.00872 0.10162 C 0.02161 0.07871 0.03672 0.06158 0.05039 0.04051 C 0.05729 0.02963 0.06614 0.02315 0.07331 0.01274 C 0.08385 -0.00301 0.09818 -0.01782 0.11185 -0.02245 C 0.12487 -0.03634 0.13841 -0.05 0.15247 -0.05949 C 0.15833 -0.06388 0.16094 -0.06851 0.16706 -0.07083 C 0.18672 -0.09444 0.21341 -0.11574 0.23685 -0.12245 C 0.24271 -0.12801 0.24792 -0.13009 0.25456 -0.13194 C 0.27083 -0.14375 0.2918 -0.15208 0.31081 -0.15763 C 0.32305 -0.1699 0.34036 -0.17338 0.3556 -0.17824 C 0.36536 -0.18657 0.37656 -0.18912 0.38685 -0.19652 C 0.39713 -0.2037 0.40625 -0.21689 0.41706 -0.2206 C 0.42786 -0.23194 0.44531 -0.25393 0.45351 -0.27245 C 0.45859 -0.28379 0.46341 -0.2956 0.46914 -0.30578 C 0.47135 -0.31805 0.46849 -0.30486 0.47331 -0.31689 C 0.47838 -0.32963 0.48359 -0.35949 0.48997 -0.36689 C 0.4918 -0.37615 0.49271 -0.38009 0.497 -0.38541 C 0.50208 -0.41157 0.51966 -0.44097 0.5306 -0.45763 C 0.53646 -0.46666 0.53854 -0.47453 0.54622 -0.47986 C 0.5556 -0.50185 0.54323 -0.47615 0.55351 -0.48912 C 0.55495 -0.49097 0.55521 -0.49444 0.55664 -0.49652 C 0.55937 -0.50115 0.56328 -0.5037 0.56601 -0.50763 C 0.57226 -0.51713 0.57799 -0.5287 0.58476 -0.53726 C 0.59167 -0.54583 0.59466 -0.54537 0.60143 -0.55208 C 0.60729 -0.55787 0.61289 -0.56504 0.61914 -0.5706 C 0.62135 -0.57685 0.62747 -0.58726 0.62747 -0.58703 C 0.63099 -0.60578 0.6362 -0.60324 0.63997 -0.61689 " pathEditMode="relative" rAng="0" ptsTypes="AAAAAAAAAAAAAAAAAAAAAAAAAAAAAAAAAA">
                                      <p:cBhvr>
                                        <p:cTn id="39" dur="5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71" y="-430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95351" y="206226"/>
            <a:ext cx="10153650" cy="87962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58162600"/>
              </p:ext>
            </p:extLst>
          </p:nvPr>
        </p:nvGraphicFramePr>
        <p:xfrm>
          <a:off x="2914651" y="1352550"/>
          <a:ext cx="6286499" cy="4900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84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95351" y="322137"/>
            <a:ext cx="10153650" cy="73552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761207"/>
              </p:ext>
            </p:extLst>
          </p:nvPr>
        </p:nvGraphicFramePr>
        <p:xfrm>
          <a:off x="457200" y="1438680"/>
          <a:ext cx="11049000" cy="24479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6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2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2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4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715 638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en-US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571 638</a:t>
                      </a:r>
                      <a:endParaRPr lang="en-US" sz="4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en-US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836 571</a:t>
                      </a:r>
                      <a:endParaRPr lang="en-US" sz="4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017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286250" y="2653117"/>
            <a:ext cx="1524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000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438900" y="2664904"/>
            <a:ext cx="25146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00 000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810000" y="1433917"/>
            <a:ext cx="60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0220325" y="2631328"/>
            <a:ext cx="10668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00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019800" y="1414867"/>
            <a:ext cx="60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9829800" y="1414867"/>
            <a:ext cx="60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9829800" y="1395817"/>
            <a:ext cx="60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0076" y="4330631"/>
            <a:ext cx="10744199" cy="2024719"/>
          </a:xfrm>
          <a:prstGeom prst="roundRect">
            <a:avLst/>
          </a:prstGeom>
          <a:solidFill>
            <a:srgbClr val="FFFF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0075" y="4330630"/>
            <a:ext cx="10744199" cy="2024719"/>
          </a:xfrm>
          <a:prstGeom prst="roundRect">
            <a:avLst/>
          </a:prstGeom>
          <a:solidFill>
            <a:srgbClr val="FFFF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65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0278 L 5.55112E-17 0.181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277 L 0 0.1810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278 L 1.11022E-16 0.1810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/>
      <p:bldP spid="11" grpId="0"/>
      <p:bldP spid="12" grpId="0"/>
      <p:bldP spid="14" grpId="0"/>
      <p:bldP spid="16" grpId="0"/>
      <p:bldP spid="13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230" y="373487"/>
            <a:ext cx="4773769" cy="626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7685468" y="2168657"/>
            <a:ext cx="394481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7613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121761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7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7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altLang="vi-VN" sz="7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7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kumimoji="0" lang="en-US" altLang="vi-VN" sz="7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9897" y="2168657"/>
            <a:ext cx="1580605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TÌM HIỂU THỰC TẾ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3167" y="2585117"/>
            <a:ext cx="4585063" cy="1475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17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2272" y="592767"/>
            <a:ext cx="7066419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545466" y="2072020"/>
            <a:ext cx="8912180" cy="2850011"/>
          </a:xfrm>
          <a:prstGeom prst="rect">
            <a:avLst/>
          </a:prstGeom>
          <a:solidFill>
            <a:srgbClr val="F7E0E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marL="514350" indent="-514350" algn="l">
              <a:buAutoNum type="arabicPeriod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LUYỆN TẬP (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16)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endParaRPr lang="en-US" altLang="en-US" sz="32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729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50F3F4-42E5-4E9C-A566-9126FBD0D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5834">
            <a:off x="5066867" y="4309566"/>
            <a:ext cx="3765188" cy="25189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1">
            <a:extLst>
              <a:ext uri="{FF2B5EF4-FFF2-40B4-BE49-F238E27FC236}">
                <a16:creationId xmlns:a16="http://schemas.microsoft.com/office/drawing/2014/main" id="{876D3A5C-61D2-47EF-AA05-F03FA22A94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3047">
            <a:off x="8239125" y="4289425"/>
            <a:ext cx="23812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91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68" y="234462"/>
            <a:ext cx="9322189" cy="66189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4101" y="2057400"/>
            <a:ext cx="7600950" cy="2667000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35496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170481" y="3584278"/>
            <a:ext cx="12021518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F2B3B6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433954" y="3833522"/>
            <a:ext cx="11515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Ba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nghìn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6008" y="5197163"/>
            <a:ext cx="465041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327 000 250 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endParaRPr lang="en-US" sz="2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327 002 500</a:t>
            </a: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6435571" y="5197163"/>
            <a:ext cx="4650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327 025 000</a:t>
            </a: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327 250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666750" y="-534284"/>
            <a:ext cx="12858749" cy="4344378"/>
            <a:chOff x="-666750" y="-534284"/>
            <a:chExt cx="12858749" cy="4344378"/>
          </a:xfrm>
        </p:grpSpPr>
        <p:pic>
          <p:nvPicPr>
            <p:cNvPr id="35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590436" y="-4791470"/>
              <a:ext cx="4344378" cy="1285874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011943" y="1213556"/>
              <a:ext cx="54673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 NHANH, AI ĐÚNG?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017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77491" y="3584278"/>
            <a:ext cx="12068014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F2B3B6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6060424"/>
            <a:ext cx="4650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  <a:r>
              <a:rPr lang="en-US" sz="2600" b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400 027 800</a:t>
            </a:r>
            <a:endParaRPr lang="en-US" sz="26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1"/>
            <a:ext cx="4650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600" b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402 700 800</a:t>
            </a:r>
            <a:endParaRPr lang="en-US" sz="26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0" y="5167875"/>
            <a:ext cx="465041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26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427 800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106008" y="6060424"/>
            <a:ext cx="4650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en-US" sz="2600" b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400 270 800</a:t>
            </a:r>
            <a:endParaRPr lang="en-US" sz="26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373270" y="-264539"/>
            <a:ext cx="12858749" cy="4048515"/>
            <a:chOff x="-1302" y="-3470777"/>
            <a:chExt cx="12858749" cy="4344378"/>
          </a:xfrm>
        </p:grpSpPr>
        <p:pic>
          <p:nvPicPr>
            <p:cNvPr id="28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55884" y="-7727963"/>
              <a:ext cx="4344378" cy="1285874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3394712" y="-1653923"/>
              <a:ext cx="54673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 NHANH, AI ĐÚNG?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759838" y="3957510"/>
            <a:ext cx="11003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nghìn,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nghìn,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43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E7CDE-DF47-4160-B8EB-7F346FEA3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7164" y="2655767"/>
            <a:ext cx="9992139" cy="1546400"/>
          </a:xfrm>
        </p:spPr>
        <p:txBody>
          <a:bodyPr/>
          <a:lstStyle/>
          <a:p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436449" y="2599068"/>
            <a:ext cx="966818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16)</a:t>
            </a:r>
          </a:p>
        </p:txBody>
      </p:sp>
    </p:spTree>
    <p:extLst>
      <p:ext uri="{BB962C8B-B14F-4D97-AF65-F5344CB8AC3E}">
        <p14:creationId xmlns:p14="http://schemas.microsoft.com/office/powerpoint/2010/main" val="421074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24" y="1746250"/>
            <a:ext cx="4071938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33"/>
          <p:cNvSpPr txBox="1"/>
          <p:nvPr/>
        </p:nvSpPr>
        <p:spPr>
          <a:xfrm rot="20124156">
            <a:off x="842737" y="2287588"/>
            <a:ext cx="1527175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en-US" altLang="zh-CN" sz="3200" spc="-20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</a:rPr>
              <a:t>Mục</a:t>
            </a:r>
            <a:r>
              <a:rPr lang="en-US" altLang="zh-CN" sz="3200" spc="-20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</a:rPr>
              <a:t> </a:t>
            </a:r>
            <a:r>
              <a:rPr lang="en-US" altLang="zh-CN" sz="3200" spc="-20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</a:rPr>
              <a:t>tiêu</a:t>
            </a:r>
            <a:endParaRPr lang="zh-CN" altLang="en-US" sz="3200" spc="-20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Arial"/>
            </a:endParaRPr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>
            <a:off x="4969700" y="827088"/>
            <a:ext cx="809625" cy="5578475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91416" tIns="45708" rIns="91416" bIns="45708"/>
          <a:lstStyle/>
          <a:p>
            <a:pPr defTabSz="1219170">
              <a:defRPr/>
            </a:pPr>
            <a:endParaRPr lang="zh-CN" altLang="en-US" sz="240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30" name="组合 142"/>
          <p:cNvGrpSpPr>
            <a:grpSpLocks/>
          </p:cNvGrpSpPr>
          <p:nvPr/>
        </p:nvGrpSpPr>
        <p:grpSpPr bwMode="auto">
          <a:xfrm>
            <a:off x="4818377" y="583058"/>
            <a:ext cx="6901395" cy="1500118"/>
            <a:chOff x="4401212" y="190810"/>
            <a:chExt cx="6301050" cy="1691672"/>
          </a:xfrm>
        </p:grpSpPr>
        <p:grpSp>
          <p:nvGrpSpPr>
            <p:cNvPr id="31" name="组合 143"/>
            <p:cNvGrpSpPr>
              <a:grpSpLocks/>
            </p:cNvGrpSpPr>
            <p:nvPr/>
          </p:nvGrpSpPr>
          <p:grpSpPr bwMode="auto">
            <a:xfrm>
              <a:off x="4401212" y="561500"/>
              <a:ext cx="727854" cy="942435"/>
              <a:chOff x="4299614" y="561500"/>
              <a:chExt cx="727854" cy="942435"/>
            </a:xfrm>
          </p:grpSpPr>
          <p:sp>
            <p:nvSpPr>
              <p:cNvPr id="34" name="任意多边形 82"/>
              <p:cNvSpPr/>
              <p:nvPr/>
            </p:nvSpPr>
            <p:spPr bwMode="auto">
              <a:xfrm rot="3738964">
                <a:off x="4192323" y="668791"/>
                <a:ext cx="942435" cy="72785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lang="zh-CN" altLang="en-US" sz="28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474946" y="800776"/>
                <a:ext cx="478615" cy="64805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>
                  <a:defRPr/>
                </a:pPr>
                <a:r>
                  <a:rPr lang="en-US" altLang="zh-CN" sz="36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36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32" name="矩形 39"/>
            <p:cNvSpPr>
              <a:spLocks noChangeArrowheads="1"/>
            </p:cNvSpPr>
            <p:nvPr/>
          </p:nvSpPr>
          <p:spPr bwMode="auto">
            <a:xfrm>
              <a:off x="5293787" y="1049496"/>
              <a:ext cx="5408475" cy="832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1000"/>
                </a:spcBef>
                <a:buNone/>
              </a:pP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viết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đến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lớp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triệu</a:t>
              </a:r>
              <a:endParaRPr lang="zh-CN" alt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矩形 39"/>
            <p:cNvSpPr>
              <a:spLocks noChangeArrowheads="1"/>
            </p:cNvSpPr>
            <p:nvPr/>
          </p:nvSpPr>
          <p:spPr bwMode="auto">
            <a:xfrm>
              <a:off x="5201642" y="190810"/>
              <a:ext cx="3762378" cy="928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 dirty="0" err="1">
                  <a:solidFill>
                    <a:srgbClr val="FC6E5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Khởi</a:t>
              </a:r>
              <a:r>
                <a:rPr lang="en-US" altLang="zh-CN" sz="3600" b="1" dirty="0">
                  <a:solidFill>
                    <a:srgbClr val="FC6E5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FC6E5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động</a:t>
              </a:r>
              <a:endParaRPr lang="zh-CN" altLang="en-US" sz="3600" b="1" dirty="0">
                <a:solidFill>
                  <a:srgbClr val="FC6E5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组合 148"/>
          <p:cNvGrpSpPr>
            <a:grpSpLocks/>
          </p:cNvGrpSpPr>
          <p:nvPr/>
        </p:nvGrpSpPr>
        <p:grpSpPr bwMode="auto">
          <a:xfrm>
            <a:off x="5334126" y="2416969"/>
            <a:ext cx="5851174" cy="2070656"/>
            <a:chOff x="4403335" y="555281"/>
            <a:chExt cx="5851887" cy="1695200"/>
          </a:xfrm>
        </p:grpSpPr>
        <p:grpSp>
          <p:nvGrpSpPr>
            <p:cNvPr id="37" name="组合 149"/>
            <p:cNvGrpSpPr>
              <a:grpSpLocks/>
            </p:cNvGrpSpPr>
            <p:nvPr/>
          </p:nvGrpSpPr>
          <p:grpSpPr bwMode="auto">
            <a:xfrm>
              <a:off x="4403335" y="849278"/>
              <a:ext cx="792564" cy="730400"/>
              <a:chOff x="4301737" y="849278"/>
              <a:chExt cx="792564" cy="730400"/>
            </a:xfrm>
          </p:grpSpPr>
          <p:sp>
            <p:nvSpPr>
              <p:cNvPr id="40" name="任意多边形 82"/>
              <p:cNvSpPr/>
              <p:nvPr/>
            </p:nvSpPr>
            <p:spPr bwMode="auto">
              <a:xfrm rot="3738964">
                <a:off x="4332819" y="818196"/>
                <a:ext cx="730400" cy="7925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474445" y="937928"/>
                <a:ext cx="449317" cy="5859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z="32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38" name="矩形 39"/>
            <p:cNvSpPr>
              <a:spLocks noChangeArrowheads="1"/>
            </p:cNvSpPr>
            <p:nvPr/>
          </p:nvSpPr>
          <p:spPr bwMode="auto">
            <a:xfrm>
              <a:off x="5338135" y="1364387"/>
              <a:ext cx="4917087" cy="88609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marL="228594" indent="-228594" defTabSz="1219170">
                <a:spcBef>
                  <a:spcPts val="1000"/>
                </a:spcBef>
                <a:buFont typeface="Arial" pitchFamily="34" charset="0"/>
                <a:buChar char="•"/>
                <a:defRPr/>
              </a:pP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viết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đến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lớp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triệu</a:t>
              </a:r>
              <a:endParaRPr lang="en-US" altLang="zh-CN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  <a:p>
              <a:pPr marL="228594" indent="-228594" defTabSz="1219170">
                <a:spcBef>
                  <a:spcPts val="1000"/>
                </a:spcBef>
                <a:buFont typeface="Arial" pitchFamily="34" charset="0"/>
                <a:buChar char="•"/>
                <a:defRPr/>
              </a:pP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Ôn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lại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về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cấu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tạo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số</a:t>
              </a:r>
              <a:endParaRPr lang="en-US" altLang="zh-CN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9" name="矩形 39"/>
            <p:cNvSpPr>
              <a:spLocks noChangeArrowheads="1"/>
            </p:cNvSpPr>
            <p:nvPr/>
          </p:nvSpPr>
          <p:spPr bwMode="auto">
            <a:xfrm>
              <a:off x="5152870" y="555281"/>
              <a:ext cx="3762378" cy="1015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4000" b="1" dirty="0" err="1">
                  <a:solidFill>
                    <a:srgbClr val="FBC75D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</a:t>
              </a:r>
              <a:r>
                <a:rPr lang="en-US" altLang="zh-CN" sz="4000" b="1" dirty="0">
                  <a:solidFill>
                    <a:srgbClr val="FBC75D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>
                  <a:solidFill>
                    <a:srgbClr val="FBC75D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hành</a:t>
              </a:r>
              <a:endParaRPr lang="zh-CN" altLang="en-US" sz="4000" b="1" dirty="0">
                <a:solidFill>
                  <a:srgbClr val="FBC75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组合 160"/>
          <p:cNvGrpSpPr>
            <a:grpSpLocks/>
          </p:cNvGrpSpPr>
          <p:nvPr/>
        </p:nvGrpSpPr>
        <p:grpSpPr bwMode="auto">
          <a:xfrm>
            <a:off x="5287759" y="4729542"/>
            <a:ext cx="4926012" cy="1393034"/>
            <a:chOff x="4441088" y="488899"/>
            <a:chExt cx="4927029" cy="1393308"/>
          </a:xfrm>
        </p:grpSpPr>
        <p:grpSp>
          <p:nvGrpSpPr>
            <p:cNvPr id="43" name="组合 161"/>
            <p:cNvGrpSpPr>
              <a:grpSpLocks/>
            </p:cNvGrpSpPr>
            <p:nvPr/>
          </p:nvGrpSpPr>
          <p:grpSpPr bwMode="auto">
            <a:xfrm>
              <a:off x="4441088" y="592025"/>
              <a:ext cx="727225" cy="728806"/>
              <a:chOff x="4339490" y="592025"/>
              <a:chExt cx="727225" cy="728806"/>
            </a:xfrm>
          </p:grpSpPr>
          <p:sp>
            <p:nvSpPr>
              <p:cNvPr id="46" name="任意多边形 82"/>
              <p:cNvSpPr/>
              <p:nvPr/>
            </p:nvSpPr>
            <p:spPr bwMode="auto">
              <a:xfrm rot="3738964">
                <a:off x="4338700" y="592815"/>
                <a:ext cx="728806" cy="72722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523678" y="636484"/>
                <a:ext cx="450943" cy="5843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z="32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44" name="矩形 39"/>
            <p:cNvSpPr>
              <a:spLocks noChangeArrowheads="1"/>
            </p:cNvSpPr>
            <p:nvPr/>
          </p:nvSpPr>
          <p:spPr bwMode="auto">
            <a:xfrm>
              <a:off x="5280831" y="1220870"/>
              <a:ext cx="4087286" cy="66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tế</a:t>
              </a:r>
              <a:endParaRPr lang="zh-CN" alt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5" name="矩形 39"/>
            <p:cNvSpPr>
              <a:spLocks noChangeArrowheads="1"/>
            </p:cNvSpPr>
            <p:nvPr/>
          </p:nvSpPr>
          <p:spPr bwMode="auto">
            <a:xfrm>
              <a:off x="5201642" y="488899"/>
              <a:ext cx="3762378" cy="1015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4000" b="1" dirty="0" err="1">
                  <a:solidFill>
                    <a:srgbClr val="8CC06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Vận</a:t>
              </a:r>
              <a:r>
                <a:rPr lang="en-US" altLang="zh-CN" sz="4000" b="1" dirty="0">
                  <a:solidFill>
                    <a:srgbClr val="8CC06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>
                  <a:solidFill>
                    <a:srgbClr val="8CC06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dụng</a:t>
              </a:r>
              <a:endParaRPr lang="zh-CN" altLang="en-US" sz="4000" b="1" dirty="0">
                <a:solidFill>
                  <a:srgbClr val="8CC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48" name="12 Track 12 (mp3cut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699" y="574675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799874" y="4500563"/>
            <a:ext cx="1277938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269649" y="3756025"/>
            <a:ext cx="1279525" cy="13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61B6D4-D757-4630-A8F3-A8EECCEF5D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4530" y="843639"/>
            <a:ext cx="581498" cy="43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1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544 0.24422 C -0.1763 0.24329 -0.15703 0.24584 -0.13815 0.24051 C -0.13555 0.23982 -0.13346 0.23588 -0.13086 0.23496 C -0.12422 0.23287 -0.11771 0.23241 -0.11107 0.23125 C -0.09011 0.22199 -0.06979 0.20903 -0.04857 0.20162 C -0.04089 0.19584 -0.03386 0.19237 -0.02669 0.18496 C -0.02318 0.18125 -0.01628 0.17385 -0.01628 0.17408 C -0.01354 0.13519 -0.00599 0.12778 0.00872 0.10162 C 0.02161 0.07871 0.03672 0.06158 0.05039 0.04051 C 0.05729 0.02963 0.06614 0.02315 0.07331 0.01274 C 0.08385 -0.00301 0.09818 -0.01782 0.11185 -0.02245 C 0.12487 -0.03634 0.13841 -0.05 0.15247 -0.05949 C 0.15833 -0.06388 0.16094 -0.06851 0.16706 -0.07083 C 0.18672 -0.09444 0.21341 -0.11574 0.23685 -0.12245 C 0.24271 -0.12801 0.24792 -0.13009 0.25456 -0.13194 C 0.27083 -0.14375 0.2918 -0.15208 0.31081 -0.15763 C 0.32305 -0.1699 0.34036 -0.17338 0.3556 -0.17824 C 0.36536 -0.18657 0.37656 -0.18912 0.38685 -0.19652 C 0.39713 -0.2037 0.40625 -0.21689 0.41706 -0.2206 C 0.42786 -0.23194 0.44531 -0.25393 0.45351 -0.27245 C 0.45859 -0.28379 0.46341 -0.2956 0.46914 -0.30578 C 0.47135 -0.31805 0.46849 -0.30486 0.47331 -0.31689 C 0.47838 -0.32963 0.48359 -0.35949 0.48997 -0.36689 C 0.4918 -0.37615 0.49271 -0.38009 0.497 -0.38541 C 0.50208 -0.41157 0.51966 -0.44097 0.5306 -0.45763 C 0.53646 -0.46666 0.53854 -0.47453 0.54622 -0.47986 C 0.5556 -0.50185 0.54323 -0.47615 0.55351 -0.48912 C 0.55495 -0.49097 0.55521 -0.49444 0.55664 -0.49652 C 0.55937 -0.50115 0.56328 -0.5037 0.56601 -0.50763 C 0.57226 -0.51713 0.57799 -0.5287 0.58476 -0.53726 C 0.59167 -0.54583 0.59466 -0.54537 0.60143 -0.55208 C 0.60729 -0.55787 0.61289 -0.56504 0.61914 -0.5706 C 0.62135 -0.57685 0.62747 -0.58726 0.62747 -0.58703 C 0.63099 -0.60578 0.6362 -0.60324 0.63997 -0.61689 " pathEditMode="relative" rAng="0" ptsTypes="AAAAAAAAAAAAAAAAAAAAAAAAAAAAAAAAAA">
                                      <p:cBhvr>
                                        <p:cTn id="39" dur="5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71" y="-430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68" y="234462"/>
            <a:ext cx="9322189" cy="66189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7233" y="2655767"/>
            <a:ext cx="5855413" cy="1546400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745381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60176" y="216977"/>
            <a:ext cx="7206712" cy="86790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1. Viết theo mẫu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oup 5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797708"/>
              </p:ext>
            </p:extLst>
          </p:nvPr>
        </p:nvGraphicFramePr>
        <p:xfrm>
          <a:off x="185979" y="1313481"/>
          <a:ext cx="11716716" cy="3155055"/>
        </p:xfrm>
        <a:graphic>
          <a:graphicData uri="http://schemas.openxmlformats.org/drawingml/2006/table">
            <a:tbl>
              <a:tblPr/>
              <a:tblGrid>
                <a:gridCol w="1366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9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34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34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79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89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34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34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1439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1507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 gridSpan="3"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nghìn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60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nghìn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nghìn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nghìn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Hàngchục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Hàngđơn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07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91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07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 Box 420"/>
          <p:cNvSpPr txBox="1">
            <a:spLocks noChangeArrowheads="1"/>
          </p:cNvSpPr>
          <p:nvPr/>
        </p:nvSpPr>
        <p:spPr bwMode="auto">
          <a:xfrm>
            <a:off x="4078154" y="2776332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Text Box 421"/>
          <p:cNvSpPr txBox="1">
            <a:spLocks noChangeArrowheads="1"/>
          </p:cNvSpPr>
          <p:nvPr/>
        </p:nvSpPr>
        <p:spPr bwMode="auto">
          <a:xfrm>
            <a:off x="4982612" y="2776332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Text Box 422"/>
          <p:cNvSpPr txBox="1">
            <a:spLocks noChangeArrowheads="1"/>
          </p:cNvSpPr>
          <p:nvPr/>
        </p:nvSpPr>
        <p:spPr bwMode="auto">
          <a:xfrm>
            <a:off x="5857253" y="2776332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 Box 423"/>
          <p:cNvSpPr txBox="1">
            <a:spLocks noChangeArrowheads="1"/>
          </p:cNvSpPr>
          <p:nvPr/>
        </p:nvSpPr>
        <p:spPr bwMode="auto">
          <a:xfrm>
            <a:off x="6791230" y="2776332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4" name="Text Box 424"/>
          <p:cNvSpPr txBox="1">
            <a:spLocks noChangeArrowheads="1"/>
          </p:cNvSpPr>
          <p:nvPr/>
        </p:nvSpPr>
        <p:spPr bwMode="auto">
          <a:xfrm>
            <a:off x="7630329" y="2776332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5" name="Text Box 425"/>
          <p:cNvSpPr txBox="1">
            <a:spLocks noChangeArrowheads="1"/>
          </p:cNvSpPr>
          <p:nvPr/>
        </p:nvSpPr>
        <p:spPr bwMode="auto">
          <a:xfrm>
            <a:off x="8526454" y="2760834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6" name="Text Box 426"/>
          <p:cNvSpPr txBox="1">
            <a:spLocks noChangeArrowheads="1"/>
          </p:cNvSpPr>
          <p:nvPr/>
        </p:nvSpPr>
        <p:spPr bwMode="auto">
          <a:xfrm>
            <a:off x="9424288" y="2776332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7" name="Text Box 427"/>
          <p:cNvSpPr txBox="1">
            <a:spLocks noChangeArrowheads="1"/>
          </p:cNvSpPr>
          <p:nvPr/>
        </p:nvSpPr>
        <p:spPr bwMode="auto">
          <a:xfrm>
            <a:off x="10306658" y="2776332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8" name="Text Box 428"/>
          <p:cNvSpPr txBox="1">
            <a:spLocks noChangeArrowheads="1"/>
          </p:cNvSpPr>
          <p:nvPr/>
        </p:nvSpPr>
        <p:spPr bwMode="auto">
          <a:xfrm>
            <a:off x="11234306" y="2776332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Text Box 429"/>
          <p:cNvSpPr txBox="1">
            <a:spLocks noChangeArrowheads="1"/>
          </p:cNvSpPr>
          <p:nvPr/>
        </p:nvSpPr>
        <p:spPr bwMode="auto">
          <a:xfrm>
            <a:off x="4065006" y="33528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0" name="Text Box 430"/>
          <p:cNvSpPr txBox="1">
            <a:spLocks noChangeArrowheads="1"/>
          </p:cNvSpPr>
          <p:nvPr/>
        </p:nvSpPr>
        <p:spPr bwMode="auto">
          <a:xfrm>
            <a:off x="5014482" y="33528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Text Box 431"/>
          <p:cNvSpPr txBox="1">
            <a:spLocks noChangeArrowheads="1"/>
          </p:cNvSpPr>
          <p:nvPr/>
        </p:nvSpPr>
        <p:spPr bwMode="auto">
          <a:xfrm>
            <a:off x="5859616" y="33528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" name="Text Box 432"/>
          <p:cNvSpPr txBox="1">
            <a:spLocks noChangeArrowheads="1"/>
          </p:cNvSpPr>
          <p:nvPr/>
        </p:nvSpPr>
        <p:spPr bwMode="auto">
          <a:xfrm>
            <a:off x="6801729" y="33528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Text Box 433"/>
          <p:cNvSpPr txBox="1">
            <a:spLocks noChangeArrowheads="1"/>
          </p:cNvSpPr>
          <p:nvPr/>
        </p:nvSpPr>
        <p:spPr bwMode="auto">
          <a:xfrm>
            <a:off x="7667644" y="33528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4" name="Text Box 434"/>
          <p:cNvSpPr txBox="1">
            <a:spLocks noChangeArrowheads="1"/>
          </p:cNvSpPr>
          <p:nvPr/>
        </p:nvSpPr>
        <p:spPr bwMode="auto">
          <a:xfrm>
            <a:off x="8478139" y="3337302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Text Box 435"/>
          <p:cNvSpPr txBox="1">
            <a:spLocks noChangeArrowheads="1"/>
          </p:cNvSpPr>
          <p:nvPr/>
        </p:nvSpPr>
        <p:spPr bwMode="auto">
          <a:xfrm>
            <a:off x="9427180" y="33528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6" name="Text Box 436"/>
          <p:cNvSpPr txBox="1">
            <a:spLocks noChangeArrowheads="1"/>
          </p:cNvSpPr>
          <p:nvPr/>
        </p:nvSpPr>
        <p:spPr bwMode="auto">
          <a:xfrm>
            <a:off x="10306945" y="33528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7" name="Text Box 437"/>
          <p:cNvSpPr txBox="1">
            <a:spLocks noChangeArrowheads="1"/>
          </p:cNvSpPr>
          <p:nvPr/>
        </p:nvSpPr>
        <p:spPr bwMode="auto">
          <a:xfrm>
            <a:off x="11242136" y="33528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8" name="Text Box 438"/>
          <p:cNvSpPr txBox="1">
            <a:spLocks noChangeArrowheads="1"/>
          </p:cNvSpPr>
          <p:nvPr/>
        </p:nvSpPr>
        <p:spPr bwMode="auto">
          <a:xfrm>
            <a:off x="4058081" y="38862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Text Box 439"/>
          <p:cNvSpPr txBox="1">
            <a:spLocks noChangeArrowheads="1"/>
          </p:cNvSpPr>
          <p:nvPr/>
        </p:nvSpPr>
        <p:spPr bwMode="auto">
          <a:xfrm>
            <a:off x="5020979" y="38862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Text Box 440"/>
          <p:cNvSpPr txBox="1">
            <a:spLocks noChangeArrowheads="1"/>
          </p:cNvSpPr>
          <p:nvPr/>
        </p:nvSpPr>
        <p:spPr bwMode="auto">
          <a:xfrm>
            <a:off x="5859183" y="38862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Text Box 441"/>
          <p:cNvSpPr txBox="1">
            <a:spLocks noChangeArrowheads="1"/>
          </p:cNvSpPr>
          <p:nvPr/>
        </p:nvSpPr>
        <p:spPr bwMode="auto">
          <a:xfrm>
            <a:off x="6808226" y="38862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Text Box 442"/>
          <p:cNvSpPr txBox="1">
            <a:spLocks noChangeArrowheads="1"/>
          </p:cNvSpPr>
          <p:nvPr/>
        </p:nvSpPr>
        <p:spPr bwMode="auto">
          <a:xfrm>
            <a:off x="7653356" y="3870702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Text Box 443"/>
          <p:cNvSpPr txBox="1">
            <a:spLocks noChangeArrowheads="1"/>
          </p:cNvSpPr>
          <p:nvPr/>
        </p:nvSpPr>
        <p:spPr bwMode="auto">
          <a:xfrm>
            <a:off x="8533121" y="3870702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4" name="Text Box 444"/>
          <p:cNvSpPr txBox="1">
            <a:spLocks noChangeArrowheads="1"/>
          </p:cNvSpPr>
          <p:nvPr/>
        </p:nvSpPr>
        <p:spPr bwMode="auto">
          <a:xfrm>
            <a:off x="9405965" y="3870702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5" name="Text Box 445"/>
          <p:cNvSpPr txBox="1">
            <a:spLocks noChangeArrowheads="1"/>
          </p:cNvSpPr>
          <p:nvPr/>
        </p:nvSpPr>
        <p:spPr bwMode="auto">
          <a:xfrm>
            <a:off x="10320369" y="38862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6" name="Text Box 446"/>
          <p:cNvSpPr txBox="1">
            <a:spLocks noChangeArrowheads="1"/>
          </p:cNvSpPr>
          <p:nvPr/>
        </p:nvSpPr>
        <p:spPr bwMode="auto">
          <a:xfrm>
            <a:off x="11241703" y="38862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Text Box 495"/>
          <p:cNvSpPr txBox="1">
            <a:spLocks noChangeArrowheads="1"/>
          </p:cNvSpPr>
          <p:nvPr/>
        </p:nvSpPr>
        <p:spPr bwMode="auto">
          <a:xfrm>
            <a:off x="1820566" y="35052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850 304 900</a:t>
            </a:r>
          </a:p>
        </p:txBody>
      </p:sp>
      <p:sp>
        <p:nvSpPr>
          <p:cNvPr id="38" name="Text Box 513"/>
          <p:cNvSpPr txBox="1">
            <a:spLocks noChangeArrowheads="1"/>
          </p:cNvSpPr>
          <p:nvPr/>
        </p:nvSpPr>
        <p:spPr bwMode="auto">
          <a:xfrm>
            <a:off x="1836560" y="2876840"/>
            <a:ext cx="19249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315 700 806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514"/>
          <p:cNvSpPr txBox="1">
            <a:spLocks noChangeArrowheads="1"/>
          </p:cNvSpPr>
          <p:nvPr/>
        </p:nvSpPr>
        <p:spPr bwMode="auto">
          <a:xfrm>
            <a:off x="1765146" y="3962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403 210 715</a:t>
            </a:r>
          </a:p>
        </p:txBody>
      </p:sp>
      <p:sp>
        <p:nvSpPr>
          <p:cNvPr id="40" name="Text Box 515"/>
          <p:cNvSpPr txBox="1">
            <a:spLocks noChangeArrowheads="1"/>
          </p:cNvSpPr>
          <p:nvPr/>
        </p:nvSpPr>
        <p:spPr bwMode="auto">
          <a:xfrm>
            <a:off x="698348" y="4689768"/>
            <a:ext cx="2348345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315 700 806: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520"/>
          <p:cNvSpPr txBox="1">
            <a:spLocks noChangeArrowheads="1"/>
          </p:cNvSpPr>
          <p:nvPr/>
        </p:nvSpPr>
        <p:spPr bwMode="auto">
          <a:xfrm>
            <a:off x="684494" y="5327073"/>
            <a:ext cx="23622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850 304 900: </a:t>
            </a:r>
          </a:p>
        </p:txBody>
      </p:sp>
      <p:sp>
        <p:nvSpPr>
          <p:cNvPr id="42" name="Text Box 521"/>
          <p:cNvSpPr txBox="1">
            <a:spLocks noChangeArrowheads="1"/>
          </p:cNvSpPr>
          <p:nvPr/>
        </p:nvSpPr>
        <p:spPr bwMode="auto">
          <a:xfrm>
            <a:off x="684494" y="6054433"/>
            <a:ext cx="23622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403 210 715: </a:t>
            </a:r>
          </a:p>
        </p:txBody>
      </p:sp>
      <p:sp>
        <p:nvSpPr>
          <p:cNvPr id="43" name="Text Box 522"/>
          <p:cNvSpPr txBox="1">
            <a:spLocks noChangeArrowheads="1"/>
          </p:cNvSpPr>
          <p:nvPr/>
        </p:nvSpPr>
        <p:spPr bwMode="auto">
          <a:xfrm>
            <a:off x="3005130" y="4710553"/>
            <a:ext cx="81950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4" name="Text Box 523"/>
          <p:cNvSpPr txBox="1">
            <a:spLocks noChangeArrowheads="1"/>
          </p:cNvSpPr>
          <p:nvPr/>
        </p:nvSpPr>
        <p:spPr bwMode="auto">
          <a:xfrm>
            <a:off x="2991275" y="5334003"/>
            <a:ext cx="81950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5" name="Text Box 524"/>
          <p:cNvSpPr txBox="1">
            <a:spLocks noChangeArrowheads="1"/>
          </p:cNvSpPr>
          <p:nvPr/>
        </p:nvSpPr>
        <p:spPr bwMode="auto">
          <a:xfrm>
            <a:off x="2998205" y="6021818"/>
            <a:ext cx="87284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455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7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8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4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5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 animBg="1"/>
      <p:bldP spid="41" grpId="0" animBg="1"/>
      <p:bldP spid="42" grpId="0" animBg="1"/>
      <p:bldP spid="43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700012" y="1167127"/>
            <a:ext cx="8641727" cy="414657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600" kern="0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6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lvl="0" indent="-285750">
              <a:buFontTx/>
              <a:buChar char="-"/>
            </a:pPr>
            <a:r>
              <a:rPr lang="en-US" sz="2600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6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6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600" kern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kern="0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74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09863251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830</Words>
  <Application>Microsoft Office PowerPoint</Application>
  <PresentationFormat>Widescreen</PresentationFormat>
  <Paragraphs>181</Paragraphs>
  <Slides>19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等线</vt:lpstr>
      <vt:lpstr>微软雅黑</vt:lpstr>
      <vt:lpstr>宋体</vt:lpstr>
      <vt:lpstr>Arial</vt:lpstr>
      <vt:lpstr>Calibri</vt:lpstr>
      <vt:lpstr>Calibri Light</vt:lpstr>
      <vt:lpstr>Monotype Sorts</vt:lpstr>
      <vt:lpstr>Tahoma</vt:lpstr>
      <vt:lpstr>Times New Roman</vt:lpstr>
      <vt:lpstr>Wingdings</vt:lpstr>
      <vt:lpstr>Office Theme</vt:lpstr>
      <vt:lpstr>1_Office Theme</vt:lpstr>
      <vt:lpstr>2_Office Theme</vt:lpstr>
      <vt:lpstr>MÔN TOÁN   LỚP 4</vt:lpstr>
      <vt:lpstr>KHỞI ĐỘNG</vt:lpstr>
      <vt:lpstr>PowerPoint Presentation</vt:lpstr>
      <vt:lpstr>PowerPoint Presentation</vt:lpstr>
      <vt:lpstr> 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TOÁN   LỚP 4</dc:title>
  <dc:creator>Microsoft account</dc:creator>
  <cp:lastModifiedBy>My Hanh</cp:lastModifiedBy>
  <cp:revision>49</cp:revision>
  <dcterms:created xsi:type="dcterms:W3CDTF">2021-08-27T16:19:57Z</dcterms:created>
  <dcterms:modified xsi:type="dcterms:W3CDTF">2022-09-19T22:26:57Z</dcterms:modified>
</cp:coreProperties>
</file>