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media/audio3.wav" ContentType="audio/x-wav"/>
  <Override PartName="/ppt/media/audio4.wav" ContentType="audio/x-wav"/>
  <Override PartName="/ppt/notesSlides/notesSlide2.xml" ContentType="application/vnd.openxmlformats-officedocument.presentationml.notesSlide+xml"/>
  <Override PartName="/ppt/media/audio7.wav" ContentType="audio/x-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audio8.wav" ContentType="audio/x-wav"/>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86" r:id="rId3"/>
    <p:sldMasterId id="2147483688" r:id="rId4"/>
    <p:sldMasterId id="2147483700" r:id="rId5"/>
    <p:sldMasterId id="2147483706" r:id="rId6"/>
    <p:sldMasterId id="2147483718" r:id="rId7"/>
    <p:sldMasterId id="2147483744" r:id="rId8"/>
    <p:sldMasterId id="2147483770" r:id="rId9"/>
    <p:sldMasterId id="2147483809" r:id="rId10"/>
    <p:sldMasterId id="2147483822" r:id="rId11"/>
    <p:sldMasterId id="2147483835" r:id="rId12"/>
    <p:sldMasterId id="2147483848" r:id="rId13"/>
  </p:sldMasterIdLst>
  <p:notesMasterIdLst>
    <p:notesMasterId r:id="rId49"/>
  </p:notesMasterIdLst>
  <p:sldIdLst>
    <p:sldId id="267" r:id="rId14"/>
    <p:sldId id="265" r:id="rId15"/>
    <p:sldId id="301" r:id="rId16"/>
    <p:sldId id="303" r:id="rId17"/>
    <p:sldId id="304" r:id="rId18"/>
    <p:sldId id="305" r:id="rId19"/>
    <p:sldId id="319" r:id="rId20"/>
    <p:sldId id="320" r:id="rId21"/>
    <p:sldId id="308" r:id="rId22"/>
    <p:sldId id="314" r:id="rId23"/>
    <p:sldId id="312" r:id="rId24"/>
    <p:sldId id="313" r:id="rId25"/>
    <p:sldId id="310" r:id="rId26"/>
    <p:sldId id="311" r:id="rId27"/>
    <p:sldId id="318" r:id="rId28"/>
    <p:sldId id="315" r:id="rId29"/>
    <p:sldId id="279" r:id="rId30"/>
    <p:sldId id="316" r:id="rId31"/>
    <p:sldId id="317" r:id="rId32"/>
    <p:sldId id="281" r:id="rId33"/>
    <p:sldId id="282" r:id="rId34"/>
    <p:sldId id="283" r:id="rId35"/>
    <p:sldId id="284" r:id="rId36"/>
    <p:sldId id="286" r:id="rId37"/>
    <p:sldId id="287" r:id="rId38"/>
    <p:sldId id="289" r:id="rId39"/>
    <p:sldId id="290" r:id="rId40"/>
    <p:sldId id="291" r:id="rId41"/>
    <p:sldId id="296" r:id="rId42"/>
    <p:sldId id="297" r:id="rId43"/>
    <p:sldId id="298" r:id="rId44"/>
    <p:sldId id="292" r:id="rId45"/>
    <p:sldId id="293" r:id="rId46"/>
    <p:sldId id="294" r:id="rId47"/>
    <p:sldId id="295" r:id="rId48"/>
  </p:sldIdLst>
  <p:sldSz cx="12192000" cy="6858000"/>
  <p:notesSz cx="6858000" cy="9144000"/>
  <p:defaultTextStyle>
    <a:defPPr>
      <a:defRPr lang="en-US"/>
    </a:defPPr>
    <a:lvl1pPr marL="0" algn="l" defTabSz="913674" rtl="0" eaLnBrk="1" latinLnBrk="0" hangingPunct="1">
      <a:defRPr sz="1900" kern="1200">
        <a:solidFill>
          <a:schemeClr val="tx1"/>
        </a:solidFill>
        <a:latin typeface="+mn-lt"/>
        <a:ea typeface="+mn-ea"/>
        <a:cs typeface="+mn-cs"/>
      </a:defRPr>
    </a:lvl1pPr>
    <a:lvl2pPr marL="456819" algn="l" defTabSz="913674" rtl="0" eaLnBrk="1" latinLnBrk="0" hangingPunct="1">
      <a:defRPr sz="1900" kern="1200">
        <a:solidFill>
          <a:schemeClr val="tx1"/>
        </a:solidFill>
        <a:latin typeface="+mn-lt"/>
        <a:ea typeface="+mn-ea"/>
        <a:cs typeface="+mn-cs"/>
      </a:defRPr>
    </a:lvl2pPr>
    <a:lvl3pPr marL="913674" algn="l" defTabSz="913674" rtl="0" eaLnBrk="1" latinLnBrk="0" hangingPunct="1">
      <a:defRPr sz="1900" kern="1200">
        <a:solidFill>
          <a:schemeClr val="tx1"/>
        </a:solidFill>
        <a:latin typeface="+mn-lt"/>
        <a:ea typeface="+mn-ea"/>
        <a:cs typeface="+mn-cs"/>
      </a:defRPr>
    </a:lvl3pPr>
    <a:lvl4pPr marL="1370512" algn="l" defTabSz="913674" rtl="0" eaLnBrk="1" latinLnBrk="0" hangingPunct="1">
      <a:defRPr sz="1900" kern="1200">
        <a:solidFill>
          <a:schemeClr val="tx1"/>
        </a:solidFill>
        <a:latin typeface="+mn-lt"/>
        <a:ea typeface="+mn-ea"/>
        <a:cs typeface="+mn-cs"/>
      </a:defRPr>
    </a:lvl4pPr>
    <a:lvl5pPr marL="1827349" algn="l" defTabSz="913674" rtl="0" eaLnBrk="1" latinLnBrk="0" hangingPunct="1">
      <a:defRPr sz="1900" kern="1200">
        <a:solidFill>
          <a:schemeClr val="tx1"/>
        </a:solidFill>
        <a:latin typeface="+mn-lt"/>
        <a:ea typeface="+mn-ea"/>
        <a:cs typeface="+mn-cs"/>
      </a:defRPr>
    </a:lvl5pPr>
    <a:lvl6pPr marL="2284206" algn="l" defTabSz="913674" rtl="0" eaLnBrk="1" latinLnBrk="0" hangingPunct="1">
      <a:defRPr sz="1900" kern="1200">
        <a:solidFill>
          <a:schemeClr val="tx1"/>
        </a:solidFill>
        <a:latin typeface="+mn-lt"/>
        <a:ea typeface="+mn-ea"/>
        <a:cs typeface="+mn-cs"/>
      </a:defRPr>
    </a:lvl6pPr>
    <a:lvl7pPr marL="2741022" algn="l" defTabSz="913674" rtl="0" eaLnBrk="1" latinLnBrk="0" hangingPunct="1">
      <a:defRPr sz="1900" kern="1200">
        <a:solidFill>
          <a:schemeClr val="tx1"/>
        </a:solidFill>
        <a:latin typeface="+mn-lt"/>
        <a:ea typeface="+mn-ea"/>
        <a:cs typeface="+mn-cs"/>
      </a:defRPr>
    </a:lvl7pPr>
    <a:lvl8pPr marL="3197840" algn="l" defTabSz="913674" rtl="0" eaLnBrk="1" latinLnBrk="0" hangingPunct="1">
      <a:defRPr sz="1900" kern="1200">
        <a:solidFill>
          <a:schemeClr val="tx1"/>
        </a:solidFill>
        <a:latin typeface="+mn-lt"/>
        <a:ea typeface="+mn-ea"/>
        <a:cs typeface="+mn-cs"/>
      </a:defRPr>
    </a:lvl8pPr>
    <a:lvl9pPr marL="3654659" algn="l" defTabSz="913674" rtl="0" eaLnBrk="1" latinLnBrk="0" hangingPunct="1">
      <a:defRPr sz="19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p:scale>
          <a:sx n="60" d="100"/>
          <a:sy n="60" d="100"/>
        </p:scale>
        <p:origin x="-498" y="-2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commentAuthors" Target="commentAuthor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8" Type="http://schemas.openxmlformats.org/officeDocument/2006/relationships/slideMaster" Target="slideMasters/slideMaster8.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7/9/2021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871626522"/>
      </p:ext>
    </p:extLst>
  </p:cSld>
  <p:clrMap bg1="lt1" tx1="dk1" bg2="lt2" tx2="dk2" accent1="accent1" accent2="accent2" accent3="accent3" accent4="accent4" accent5="accent5" accent6="accent6" hlink="hlink" folHlink="folHlink"/>
  <p:notesStyle>
    <a:lvl1pPr marL="0" algn="l" defTabSz="913674" rtl="0" eaLnBrk="1" latinLnBrk="0" hangingPunct="1">
      <a:defRPr sz="1200" kern="1200">
        <a:solidFill>
          <a:schemeClr val="tx1"/>
        </a:solidFill>
        <a:latin typeface="+mn-lt"/>
        <a:ea typeface="+mn-ea"/>
        <a:cs typeface="+mn-cs"/>
      </a:defRPr>
    </a:lvl1pPr>
    <a:lvl2pPr marL="456819" algn="l" defTabSz="913674" rtl="0" eaLnBrk="1" latinLnBrk="0" hangingPunct="1">
      <a:defRPr sz="1200" kern="1200">
        <a:solidFill>
          <a:schemeClr val="tx1"/>
        </a:solidFill>
        <a:latin typeface="+mn-lt"/>
        <a:ea typeface="+mn-ea"/>
        <a:cs typeface="+mn-cs"/>
      </a:defRPr>
    </a:lvl2pPr>
    <a:lvl3pPr marL="913674" algn="l" defTabSz="913674" rtl="0" eaLnBrk="1" latinLnBrk="0" hangingPunct="1">
      <a:defRPr sz="1200" kern="1200">
        <a:solidFill>
          <a:schemeClr val="tx1"/>
        </a:solidFill>
        <a:latin typeface="+mn-lt"/>
        <a:ea typeface="+mn-ea"/>
        <a:cs typeface="+mn-cs"/>
      </a:defRPr>
    </a:lvl3pPr>
    <a:lvl4pPr marL="1370512" algn="l" defTabSz="913674" rtl="0" eaLnBrk="1" latinLnBrk="0" hangingPunct="1">
      <a:defRPr sz="1200" kern="1200">
        <a:solidFill>
          <a:schemeClr val="tx1"/>
        </a:solidFill>
        <a:latin typeface="+mn-lt"/>
        <a:ea typeface="+mn-ea"/>
        <a:cs typeface="+mn-cs"/>
      </a:defRPr>
    </a:lvl4pPr>
    <a:lvl5pPr marL="1827349" algn="l" defTabSz="913674" rtl="0" eaLnBrk="1" latinLnBrk="0" hangingPunct="1">
      <a:defRPr sz="1200" kern="1200">
        <a:solidFill>
          <a:schemeClr val="tx1"/>
        </a:solidFill>
        <a:latin typeface="+mn-lt"/>
        <a:ea typeface="+mn-ea"/>
        <a:cs typeface="+mn-cs"/>
      </a:defRPr>
    </a:lvl5pPr>
    <a:lvl6pPr marL="2284206" algn="l" defTabSz="913674" rtl="0" eaLnBrk="1" latinLnBrk="0" hangingPunct="1">
      <a:defRPr sz="1200" kern="1200">
        <a:solidFill>
          <a:schemeClr val="tx1"/>
        </a:solidFill>
        <a:latin typeface="+mn-lt"/>
        <a:ea typeface="+mn-ea"/>
        <a:cs typeface="+mn-cs"/>
      </a:defRPr>
    </a:lvl6pPr>
    <a:lvl7pPr marL="2741022" algn="l" defTabSz="913674" rtl="0" eaLnBrk="1" latinLnBrk="0" hangingPunct="1">
      <a:defRPr sz="1200" kern="1200">
        <a:solidFill>
          <a:schemeClr val="tx1"/>
        </a:solidFill>
        <a:latin typeface="+mn-lt"/>
        <a:ea typeface="+mn-ea"/>
        <a:cs typeface="+mn-cs"/>
      </a:defRPr>
    </a:lvl7pPr>
    <a:lvl8pPr marL="3197840" algn="l" defTabSz="913674" rtl="0" eaLnBrk="1" latinLnBrk="0" hangingPunct="1">
      <a:defRPr sz="1200" kern="1200">
        <a:solidFill>
          <a:schemeClr val="tx1"/>
        </a:solidFill>
        <a:latin typeface="+mn-lt"/>
        <a:ea typeface="+mn-ea"/>
        <a:cs typeface="+mn-cs"/>
      </a:defRPr>
    </a:lvl8pPr>
    <a:lvl9pPr marL="3654659" algn="l" defTabSz="91367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56321"/>
          <p:cNvSpPr>
            <a:spLocks noGrp="1" noRot="1" noChangeAspect="1" noTextEdit="1"/>
          </p:cNvSpPr>
          <p:nvPr>
            <p:ph type="sldImg"/>
          </p:nvPr>
        </p:nvSpPr>
        <p:spPr/>
      </p:sp>
      <p:sp>
        <p:nvSpPr>
          <p:cNvPr id="34819" name="文本占位符 56322"/>
          <p:cNvSpPr>
            <a:spLocks noGrp="1"/>
          </p:cNvSpPr>
          <p:nvPr>
            <p:ph type="body" idx="1"/>
          </p:nvPr>
        </p:nvSpPr>
        <p:spPr/>
        <p:txBody>
          <a:bodyPr wrap="square" lIns="91440" tIns="45720" rIns="91440" bIns="45720" anchor="t" anchorCtr="0"/>
          <a:lstStyle/>
          <a:p>
            <a:pPr lvl="0" eaLnBrk="1" hangingPunct="1"/>
            <a:endParaRPr dirty="0"/>
          </a:p>
        </p:txBody>
      </p:sp>
      <p:sp>
        <p:nvSpPr>
          <p:cNvPr id="34820"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29</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lvl="0" eaLnBrk="1" hangingPunct="1"/>
            <a:endParaRPr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30</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t>31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21134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20</a:t>
            </a:fld>
            <a:endParaRPr lang="en-US"/>
          </a:p>
        </p:txBody>
      </p:sp>
    </p:spTree>
    <p:extLst>
      <p:ext uri="{BB962C8B-B14F-4D97-AF65-F5344CB8AC3E}">
        <p14:creationId xmlns:p14="http://schemas.microsoft.com/office/powerpoint/2010/main" val="1781610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t>23</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25</a:t>
            </a:fld>
            <a:endParaRPr lang="en-US"/>
          </a:p>
        </p:txBody>
      </p:sp>
    </p:spTree>
    <p:extLst>
      <p:ext uri="{BB962C8B-B14F-4D97-AF65-F5344CB8AC3E}">
        <p14:creationId xmlns:p14="http://schemas.microsoft.com/office/powerpoint/2010/main" val="815052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t>26</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23553"/>
          <p:cNvSpPr>
            <a:spLocks noGrp="1" noRot="1" noChangeAspect="1" noTextEdit="1"/>
          </p:cNvSpPr>
          <p:nvPr>
            <p:ph type="sldImg"/>
          </p:nvPr>
        </p:nvSpPr>
        <p:spPr/>
      </p:sp>
      <p:sp>
        <p:nvSpPr>
          <p:cNvPr id="21507" name="文本占位符 2355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1508"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27</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p:sp>
      <p:sp>
        <p:nvSpPr>
          <p:cNvPr id="24579" name="Rectangle 3"/>
          <p:cNvSpPr>
            <a:spLocks noGrp="1"/>
          </p:cNvSpPr>
          <p:nvPr>
            <p:ph type="body" idx="1"/>
          </p:nvPr>
        </p:nvSpPr>
        <p:spPr/>
        <p:txBody>
          <a:bodyPr wrap="square" lIns="91440" tIns="45720" rIns="91440" bIns="45720" anchor="t" anchorCtr="0"/>
          <a:lstStyle/>
          <a:p>
            <a:pPr lvl="0" eaLnBrk="1" hangingPunct="1"/>
            <a:r>
              <a:rPr dirty="0"/>
              <a:t>Cách chơi: Bấm vào thân hộp quà -&gt; Xuất hiện câu hỏi, nhấp chuột để xuất hiện câu trả lời. Nhấp vào nắp hộp quà để tặng con một tràng vỗ tay. Bấm “Go home” để trờ về hộp quà tiếp theo và làm tương tự như trên.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819" indent="0" algn="ctr">
              <a:buNone/>
              <a:defRPr>
                <a:solidFill>
                  <a:schemeClr val="tx1">
                    <a:tint val="75000"/>
                  </a:schemeClr>
                </a:solidFill>
              </a:defRPr>
            </a:lvl2pPr>
            <a:lvl3pPr marL="913674" indent="0" algn="ctr">
              <a:buNone/>
              <a:defRPr>
                <a:solidFill>
                  <a:schemeClr val="tx1">
                    <a:tint val="75000"/>
                  </a:schemeClr>
                </a:solidFill>
              </a:defRPr>
            </a:lvl3pPr>
            <a:lvl4pPr marL="1370512" indent="0" algn="ctr">
              <a:buNone/>
              <a:defRPr>
                <a:solidFill>
                  <a:schemeClr val="tx1">
                    <a:tint val="75000"/>
                  </a:schemeClr>
                </a:solidFill>
              </a:defRPr>
            </a:lvl4pPr>
            <a:lvl5pPr marL="1827349" indent="0" algn="ctr">
              <a:buNone/>
              <a:defRPr>
                <a:solidFill>
                  <a:schemeClr val="tx1">
                    <a:tint val="75000"/>
                  </a:schemeClr>
                </a:solidFill>
              </a:defRPr>
            </a:lvl5pPr>
            <a:lvl6pPr marL="2284206" indent="0" algn="ctr">
              <a:buNone/>
              <a:defRPr>
                <a:solidFill>
                  <a:schemeClr val="tx1">
                    <a:tint val="75000"/>
                  </a:schemeClr>
                </a:solidFill>
              </a:defRPr>
            </a:lvl6pPr>
            <a:lvl7pPr marL="2741022" indent="0" algn="ctr">
              <a:buNone/>
              <a:defRPr>
                <a:solidFill>
                  <a:schemeClr val="tx1">
                    <a:tint val="75000"/>
                  </a:schemeClr>
                </a:solidFill>
              </a:defRPr>
            </a:lvl7pPr>
            <a:lvl8pPr marL="3197840" indent="0" algn="ctr">
              <a:buNone/>
              <a:defRPr>
                <a:solidFill>
                  <a:schemeClr val="tx1">
                    <a:tint val="75000"/>
                  </a:schemeClr>
                </a:solidFill>
              </a:defRPr>
            </a:lvl8pPr>
            <a:lvl9pPr marL="365465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EC616C-8299-4076-8D87-B2DE53346399}" type="datetimeFigureOut">
              <a:rPr lang="en-US" smtClean="0"/>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39"/>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39"/>
            <a:ext cx="7734300" cy="581183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50"/>
            <a:fld id="{B54AE3A7-20DA-48F3-81C3-2C954A8690AA}" type="datetimeFigureOut">
              <a:rPr lang="en-US" smtClean="0">
                <a:solidFill>
                  <a:prstClr val="black">
                    <a:tint val="75000"/>
                  </a:prstClr>
                </a:solidFill>
              </a:rPr>
              <a:pPr defTabSz="914150"/>
              <a:t>7/9/2021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5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50"/>
            <a:fld id="{ABDE023C-A976-4855-B18A-9D29296741E9}" type="slidenum">
              <a:rPr lang="en-US" smtClean="0">
                <a:solidFill>
                  <a:prstClr val="black">
                    <a:tint val="75000"/>
                  </a:prstClr>
                </a:solidFill>
              </a:rPr>
              <a:pPr defTabSz="914150"/>
              <a:t>‹#›</a:t>
            </a:fld>
            <a:endParaRPr lang="en-US">
              <a:solidFill>
                <a:prstClr val="black">
                  <a:tint val="75000"/>
                </a:prstClr>
              </a:solidFill>
            </a:endParaRPr>
          </a:p>
        </p:txBody>
      </p:sp>
    </p:spTree>
    <p:extLst>
      <p:ext uri="{BB962C8B-B14F-4D97-AF65-F5344CB8AC3E}">
        <p14:creationId xmlns:p14="http://schemas.microsoft.com/office/powerpoint/2010/main" val="294053040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121870" tIns="121870" rIns="121870" bIns="121870"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121870" tIns="121870" rIns="121870" bIns="12187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6342480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377">
              <a:buClrTx/>
            </a:pPr>
            <a:fld id="{B54AE3A7-20DA-48F3-81C3-2C954A8690AA}" type="datetimeFigureOut">
              <a:rPr lang="en-US" kern="1200" smtClean="0">
                <a:solidFill>
                  <a:prstClr val="black">
                    <a:tint val="75000"/>
                  </a:prstClr>
                </a:solidFill>
                <a:latin typeface="Calibri" panose="020F0502020204030204"/>
                <a:ea typeface="+mn-ea"/>
              </a:rPr>
              <a:pPr defTabSz="914377">
                <a:buClrTx/>
              </a:pPr>
              <a:t>7/9/2021</a:t>
            </a:fld>
            <a:endParaRPr lang="en-US" kern="1200">
              <a:solidFill>
                <a:prstClr val="black">
                  <a:tint val="75000"/>
                </a:prstClr>
              </a:solidFill>
              <a:latin typeface="Calibri" panose="020F0502020204030204"/>
              <a:ea typeface="+mn-ea"/>
            </a:endParaRPr>
          </a:p>
        </p:txBody>
      </p:sp>
      <p:sp>
        <p:nvSpPr>
          <p:cNvPr id="5" name="Footer Placeholder 4"/>
          <p:cNvSpPr>
            <a:spLocks noGrp="1"/>
          </p:cNvSpPr>
          <p:nvPr>
            <p:ph type="ftr" sz="quarter" idx="11"/>
          </p:nvPr>
        </p:nvSpPr>
        <p:spPr/>
        <p:txBody>
          <a:bodyPr/>
          <a:lstStyle/>
          <a:p>
            <a:pPr defTabSz="914377">
              <a:buClrTx/>
            </a:pPr>
            <a:endParaRPr lang="en-US" kern="1200">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12"/>
          </p:nvPr>
        </p:nvSpPr>
        <p:spPr/>
        <p:txBody>
          <a:bodyPr/>
          <a:lstStyle/>
          <a:p>
            <a:pPr defTabSz="914377">
              <a:buClrTx/>
            </a:pPr>
            <a:fld id="{ABDE023C-A976-4855-B18A-9D29296741E9}" type="slidenum">
              <a:rPr lang="en-US" kern="1200" smtClean="0">
                <a:solidFill>
                  <a:prstClr val="black">
                    <a:tint val="75000"/>
                  </a:prstClr>
                </a:solidFill>
                <a:latin typeface="Calibri" panose="020F0502020204030204"/>
                <a:ea typeface="+mn-ea"/>
              </a:rPr>
              <a:pPr defTabSz="914377">
                <a:buClrTx/>
              </a:pPr>
              <a:t>‹#›</a:t>
            </a:fld>
            <a:endParaRPr lang="en-US" kern="120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13800540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377">
              <a:buClrTx/>
            </a:pPr>
            <a:fld id="{B54AE3A7-20DA-48F3-81C3-2C954A8690AA}" type="datetimeFigureOut">
              <a:rPr lang="en-US" kern="1200" smtClean="0">
                <a:solidFill>
                  <a:prstClr val="black">
                    <a:tint val="75000"/>
                  </a:prstClr>
                </a:solidFill>
                <a:latin typeface="Calibri" panose="020F0502020204030204"/>
                <a:ea typeface="+mn-ea"/>
              </a:rPr>
              <a:pPr defTabSz="914377">
                <a:buClrTx/>
              </a:pPr>
              <a:t>7/9/2021</a:t>
            </a:fld>
            <a:endParaRPr lang="en-US" kern="1200">
              <a:solidFill>
                <a:prstClr val="black">
                  <a:tint val="75000"/>
                </a:prstClr>
              </a:solidFill>
              <a:latin typeface="Calibri" panose="020F0502020204030204"/>
              <a:ea typeface="+mn-ea"/>
            </a:endParaRPr>
          </a:p>
        </p:txBody>
      </p:sp>
      <p:sp>
        <p:nvSpPr>
          <p:cNvPr id="5" name="Footer Placeholder 4"/>
          <p:cNvSpPr>
            <a:spLocks noGrp="1"/>
          </p:cNvSpPr>
          <p:nvPr>
            <p:ph type="ftr" sz="quarter" idx="11"/>
          </p:nvPr>
        </p:nvSpPr>
        <p:spPr/>
        <p:txBody>
          <a:bodyPr/>
          <a:lstStyle/>
          <a:p>
            <a:pPr defTabSz="914377">
              <a:buClrTx/>
            </a:pPr>
            <a:endParaRPr lang="en-US" kern="1200">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12"/>
          </p:nvPr>
        </p:nvSpPr>
        <p:spPr/>
        <p:txBody>
          <a:bodyPr/>
          <a:lstStyle/>
          <a:p>
            <a:pPr defTabSz="914377">
              <a:buClrTx/>
            </a:pPr>
            <a:fld id="{ABDE023C-A976-4855-B18A-9D29296741E9}" type="slidenum">
              <a:rPr lang="en-US" kern="1200" smtClean="0">
                <a:solidFill>
                  <a:prstClr val="black">
                    <a:tint val="75000"/>
                  </a:prstClr>
                </a:solidFill>
                <a:latin typeface="Calibri" panose="020F0502020204030204"/>
                <a:ea typeface="+mn-ea"/>
              </a:rPr>
              <a:pPr defTabSz="914377">
                <a:buClrTx/>
              </a:pPr>
              <a:t>‹#›</a:t>
            </a:fld>
            <a:endParaRPr lang="en-US" kern="120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19988768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914377">
              <a:buClrTx/>
            </a:pPr>
            <a:fld id="{B54AE3A7-20DA-48F3-81C3-2C954A8690AA}" type="datetimeFigureOut">
              <a:rPr lang="en-US" kern="1200" smtClean="0">
                <a:solidFill>
                  <a:prstClr val="black">
                    <a:tint val="75000"/>
                  </a:prstClr>
                </a:solidFill>
                <a:latin typeface="Calibri" panose="020F0502020204030204"/>
                <a:ea typeface="+mn-ea"/>
              </a:rPr>
              <a:pPr defTabSz="914377">
                <a:buClrTx/>
              </a:pPr>
              <a:t>7/9/2021</a:t>
            </a:fld>
            <a:endParaRPr lang="en-US" kern="1200">
              <a:solidFill>
                <a:prstClr val="black">
                  <a:tint val="75000"/>
                </a:prstClr>
              </a:solidFill>
              <a:latin typeface="Calibri" panose="020F0502020204030204"/>
              <a:ea typeface="+mn-ea"/>
            </a:endParaRPr>
          </a:p>
        </p:txBody>
      </p:sp>
      <p:sp>
        <p:nvSpPr>
          <p:cNvPr id="5" name="Footer Placeholder 4"/>
          <p:cNvSpPr>
            <a:spLocks noGrp="1"/>
          </p:cNvSpPr>
          <p:nvPr>
            <p:ph type="ftr" sz="quarter" idx="11"/>
          </p:nvPr>
        </p:nvSpPr>
        <p:spPr/>
        <p:txBody>
          <a:bodyPr/>
          <a:lstStyle/>
          <a:p>
            <a:pPr defTabSz="914377">
              <a:buClrTx/>
            </a:pPr>
            <a:endParaRPr lang="en-US" kern="1200">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12"/>
          </p:nvPr>
        </p:nvSpPr>
        <p:spPr/>
        <p:txBody>
          <a:bodyPr/>
          <a:lstStyle/>
          <a:p>
            <a:pPr defTabSz="914377">
              <a:buClrTx/>
            </a:pPr>
            <a:fld id="{ABDE023C-A976-4855-B18A-9D29296741E9}" type="slidenum">
              <a:rPr lang="en-US" kern="1200" smtClean="0">
                <a:solidFill>
                  <a:prstClr val="black">
                    <a:tint val="75000"/>
                  </a:prstClr>
                </a:solidFill>
                <a:latin typeface="Calibri" panose="020F0502020204030204"/>
                <a:ea typeface="+mn-ea"/>
              </a:rPr>
              <a:pPr defTabSz="914377">
                <a:buClrTx/>
              </a:pPr>
              <a:t>‹#›</a:t>
            </a:fld>
            <a:endParaRPr lang="en-US" kern="120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12377844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377">
              <a:buClrTx/>
            </a:pPr>
            <a:fld id="{B54AE3A7-20DA-48F3-81C3-2C954A8690AA}" type="datetimeFigureOut">
              <a:rPr lang="en-US" kern="1200" smtClean="0">
                <a:solidFill>
                  <a:prstClr val="black">
                    <a:tint val="75000"/>
                  </a:prstClr>
                </a:solidFill>
                <a:latin typeface="Calibri" panose="020F0502020204030204"/>
                <a:ea typeface="+mn-ea"/>
              </a:rPr>
              <a:pPr defTabSz="914377">
                <a:buClrTx/>
              </a:pPr>
              <a:t>7/9/2021</a:t>
            </a:fld>
            <a:endParaRPr lang="en-US" kern="1200">
              <a:solidFill>
                <a:prstClr val="black">
                  <a:tint val="75000"/>
                </a:prstClr>
              </a:solidFill>
              <a:latin typeface="Calibri" panose="020F0502020204030204"/>
              <a:ea typeface="+mn-ea"/>
            </a:endParaRPr>
          </a:p>
        </p:txBody>
      </p:sp>
      <p:sp>
        <p:nvSpPr>
          <p:cNvPr id="6" name="Footer Placeholder 5"/>
          <p:cNvSpPr>
            <a:spLocks noGrp="1"/>
          </p:cNvSpPr>
          <p:nvPr>
            <p:ph type="ftr" sz="quarter" idx="11"/>
          </p:nvPr>
        </p:nvSpPr>
        <p:spPr/>
        <p:txBody>
          <a:bodyPr/>
          <a:lstStyle/>
          <a:p>
            <a:pPr defTabSz="914377">
              <a:buClrTx/>
            </a:pPr>
            <a:endParaRPr lang="en-US" kern="1200">
              <a:solidFill>
                <a:prstClr val="black">
                  <a:tint val="75000"/>
                </a:prstClr>
              </a:solidFill>
              <a:latin typeface="Calibri" panose="020F0502020204030204"/>
              <a:ea typeface="+mn-ea"/>
            </a:endParaRPr>
          </a:p>
        </p:txBody>
      </p:sp>
      <p:sp>
        <p:nvSpPr>
          <p:cNvPr id="7" name="Slide Number Placeholder 6"/>
          <p:cNvSpPr>
            <a:spLocks noGrp="1"/>
          </p:cNvSpPr>
          <p:nvPr>
            <p:ph type="sldNum" sz="quarter" idx="12"/>
          </p:nvPr>
        </p:nvSpPr>
        <p:spPr/>
        <p:txBody>
          <a:bodyPr/>
          <a:lstStyle/>
          <a:p>
            <a:pPr defTabSz="914377">
              <a:buClrTx/>
            </a:pPr>
            <a:fld id="{ABDE023C-A976-4855-B18A-9D29296741E9}" type="slidenum">
              <a:rPr lang="en-US" kern="1200" smtClean="0">
                <a:solidFill>
                  <a:prstClr val="black">
                    <a:tint val="75000"/>
                  </a:prstClr>
                </a:solidFill>
                <a:latin typeface="Calibri" panose="020F0502020204030204"/>
                <a:ea typeface="+mn-ea"/>
              </a:rPr>
              <a:pPr defTabSz="914377">
                <a:buClrTx/>
              </a:pPr>
              <a:t>‹#›</a:t>
            </a:fld>
            <a:endParaRPr lang="en-US" kern="120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43368142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377">
              <a:buClrTx/>
            </a:pPr>
            <a:fld id="{B54AE3A7-20DA-48F3-81C3-2C954A8690AA}" type="datetimeFigureOut">
              <a:rPr lang="en-US" kern="1200" smtClean="0">
                <a:solidFill>
                  <a:prstClr val="black">
                    <a:tint val="75000"/>
                  </a:prstClr>
                </a:solidFill>
                <a:latin typeface="Calibri" panose="020F0502020204030204"/>
                <a:ea typeface="+mn-ea"/>
              </a:rPr>
              <a:pPr defTabSz="914377">
                <a:buClrTx/>
              </a:pPr>
              <a:t>7/9/2021</a:t>
            </a:fld>
            <a:endParaRPr lang="en-US" kern="1200">
              <a:solidFill>
                <a:prstClr val="black">
                  <a:tint val="75000"/>
                </a:prstClr>
              </a:solidFill>
              <a:latin typeface="Calibri" panose="020F0502020204030204"/>
              <a:ea typeface="+mn-ea"/>
            </a:endParaRPr>
          </a:p>
        </p:txBody>
      </p:sp>
      <p:sp>
        <p:nvSpPr>
          <p:cNvPr id="8" name="Footer Placeholder 7"/>
          <p:cNvSpPr>
            <a:spLocks noGrp="1"/>
          </p:cNvSpPr>
          <p:nvPr>
            <p:ph type="ftr" sz="quarter" idx="11"/>
          </p:nvPr>
        </p:nvSpPr>
        <p:spPr/>
        <p:txBody>
          <a:bodyPr/>
          <a:lstStyle/>
          <a:p>
            <a:pPr defTabSz="914377">
              <a:buClrTx/>
            </a:pPr>
            <a:endParaRPr lang="en-US" kern="1200">
              <a:solidFill>
                <a:prstClr val="black">
                  <a:tint val="75000"/>
                </a:prstClr>
              </a:solidFill>
              <a:latin typeface="Calibri" panose="020F0502020204030204"/>
              <a:ea typeface="+mn-ea"/>
            </a:endParaRPr>
          </a:p>
        </p:txBody>
      </p:sp>
      <p:sp>
        <p:nvSpPr>
          <p:cNvPr id="9" name="Slide Number Placeholder 8"/>
          <p:cNvSpPr>
            <a:spLocks noGrp="1"/>
          </p:cNvSpPr>
          <p:nvPr>
            <p:ph type="sldNum" sz="quarter" idx="12"/>
          </p:nvPr>
        </p:nvSpPr>
        <p:spPr/>
        <p:txBody>
          <a:bodyPr/>
          <a:lstStyle/>
          <a:p>
            <a:pPr defTabSz="914377">
              <a:buClrTx/>
            </a:pPr>
            <a:fld id="{ABDE023C-A976-4855-B18A-9D29296741E9}" type="slidenum">
              <a:rPr lang="en-US" kern="1200" smtClean="0">
                <a:solidFill>
                  <a:prstClr val="black">
                    <a:tint val="75000"/>
                  </a:prstClr>
                </a:solidFill>
                <a:latin typeface="Calibri" panose="020F0502020204030204"/>
                <a:ea typeface="+mn-ea"/>
              </a:rPr>
              <a:pPr defTabSz="914377">
                <a:buClrTx/>
              </a:pPr>
              <a:t>‹#›</a:t>
            </a:fld>
            <a:endParaRPr lang="en-US" kern="120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14748236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377">
              <a:buClrTx/>
            </a:pPr>
            <a:fld id="{B54AE3A7-20DA-48F3-81C3-2C954A8690AA}" type="datetimeFigureOut">
              <a:rPr lang="en-US" kern="1200" smtClean="0">
                <a:solidFill>
                  <a:prstClr val="black">
                    <a:tint val="75000"/>
                  </a:prstClr>
                </a:solidFill>
                <a:latin typeface="Calibri" panose="020F0502020204030204"/>
                <a:ea typeface="+mn-ea"/>
              </a:rPr>
              <a:pPr defTabSz="914377">
                <a:buClrTx/>
              </a:pPr>
              <a:t>7/9/2021</a:t>
            </a:fld>
            <a:endParaRPr lang="en-US" kern="1200">
              <a:solidFill>
                <a:prstClr val="black">
                  <a:tint val="75000"/>
                </a:prstClr>
              </a:solidFill>
              <a:latin typeface="Calibri" panose="020F0502020204030204"/>
              <a:ea typeface="+mn-ea"/>
            </a:endParaRPr>
          </a:p>
        </p:txBody>
      </p:sp>
      <p:sp>
        <p:nvSpPr>
          <p:cNvPr id="4" name="Footer Placeholder 3"/>
          <p:cNvSpPr>
            <a:spLocks noGrp="1"/>
          </p:cNvSpPr>
          <p:nvPr>
            <p:ph type="ftr" sz="quarter" idx="11"/>
          </p:nvPr>
        </p:nvSpPr>
        <p:spPr/>
        <p:txBody>
          <a:bodyPr/>
          <a:lstStyle/>
          <a:p>
            <a:pPr defTabSz="914377">
              <a:buClrTx/>
            </a:pPr>
            <a:endParaRPr lang="en-US" kern="1200">
              <a:solidFill>
                <a:prstClr val="black">
                  <a:tint val="75000"/>
                </a:prstClr>
              </a:solidFill>
              <a:latin typeface="Calibri" panose="020F0502020204030204"/>
              <a:ea typeface="+mn-ea"/>
            </a:endParaRPr>
          </a:p>
        </p:txBody>
      </p:sp>
      <p:sp>
        <p:nvSpPr>
          <p:cNvPr id="5" name="Slide Number Placeholder 4"/>
          <p:cNvSpPr>
            <a:spLocks noGrp="1"/>
          </p:cNvSpPr>
          <p:nvPr>
            <p:ph type="sldNum" sz="quarter" idx="12"/>
          </p:nvPr>
        </p:nvSpPr>
        <p:spPr/>
        <p:txBody>
          <a:bodyPr/>
          <a:lstStyle/>
          <a:p>
            <a:pPr defTabSz="914377">
              <a:buClrTx/>
            </a:pPr>
            <a:fld id="{ABDE023C-A976-4855-B18A-9D29296741E9}" type="slidenum">
              <a:rPr lang="en-US" kern="1200" smtClean="0">
                <a:solidFill>
                  <a:prstClr val="black">
                    <a:tint val="75000"/>
                  </a:prstClr>
                </a:solidFill>
                <a:latin typeface="Calibri" panose="020F0502020204030204"/>
                <a:ea typeface="+mn-ea"/>
              </a:rPr>
              <a:pPr defTabSz="914377">
                <a:buClrTx/>
              </a:pPr>
              <a:t>‹#›</a:t>
            </a:fld>
            <a:endParaRPr lang="en-US" kern="120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3485910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buClrTx/>
            </a:pPr>
            <a:fld id="{B54AE3A7-20DA-48F3-81C3-2C954A8690AA}" type="datetimeFigureOut">
              <a:rPr lang="en-US" kern="1200" smtClean="0">
                <a:solidFill>
                  <a:prstClr val="black">
                    <a:tint val="75000"/>
                  </a:prstClr>
                </a:solidFill>
                <a:latin typeface="Calibri" panose="020F0502020204030204"/>
                <a:ea typeface="+mn-ea"/>
              </a:rPr>
              <a:pPr defTabSz="914377">
                <a:buClrTx/>
              </a:pPr>
              <a:t>7/9/2021</a:t>
            </a:fld>
            <a:endParaRPr lang="en-US" kern="1200">
              <a:solidFill>
                <a:prstClr val="black">
                  <a:tint val="75000"/>
                </a:prstClr>
              </a:solidFill>
              <a:latin typeface="Calibri" panose="020F0502020204030204"/>
              <a:ea typeface="+mn-ea"/>
            </a:endParaRPr>
          </a:p>
        </p:txBody>
      </p:sp>
      <p:sp>
        <p:nvSpPr>
          <p:cNvPr id="3" name="Footer Placeholder 2"/>
          <p:cNvSpPr>
            <a:spLocks noGrp="1"/>
          </p:cNvSpPr>
          <p:nvPr>
            <p:ph type="ftr" sz="quarter" idx="11"/>
          </p:nvPr>
        </p:nvSpPr>
        <p:spPr/>
        <p:txBody>
          <a:bodyPr/>
          <a:lstStyle/>
          <a:p>
            <a:pPr defTabSz="914377">
              <a:buClrTx/>
            </a:pPr>
            <a:endParaRPr lang="en-US" kern="1200">
              <a:solidFill>
                <a:prstClr val="black">
                  <a:tint val="75000"/>
                </a:prstClr>
              </a:solidFill>
              <a:latin typeface="Calibri" panose="020F0502020204030204"/>
              <a:ea typeface="+mn-ea"/>
            </a:endParaRPr>
          </a:p>
        </p:txBody>
      </p:sp>
      <p:sp>
        <p:nvSpPr>
          <p:cNvPr id="4" name="Slide Number Placeholder 3"/>
          <p:cNvSpPr>
            <a:spLocks noGrp="1"/>
          </p:cNvSpPr>
          <p:nvPr>
            <p:ph type="sldNum" sz="quarter" idx="12"/>
          </p:nvPr>
        </p:nvSpPr>
        <p:spPr/>
        <p:txBody>
          <a:bodyPr/>
          <a:lstStyle/>
          <a:p>
            <a:pPr defTabSz="914377">
              <a:buClrTx/>
            </a:pPr>
            <a:fld id="{ABDE023C-A976-4855-B18A-9D29296741E9}" type="slidenum">
              <a:rPr lang="en-US" kern="1200" smtClean="0">
                <a:solidFill>
                  <a:prstClr val="black">
                    <a:tint val="75000"/>
                  </a:prstClr>
                </a:solidFill>
                <a:latin typeface="Calibri" panose="020F0502020204030204"/>
                <a:ea typeface="+mn-ea"/>
              </a:rPr>
              <a:pPr defTabSz="914377">
                <a:buClrTx/>
              </a:pPr>
              <a:t>‹#›</a:t>
            </a:fld>
            <a:endParaRPr lang="en-US" kern="120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798884941"/>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914377">
              <a:buClrTx/>
            </a:pPr>
            <a:fld id="{B54AE3A7-20DA-48F3-81C3-2C954A8690AA}" type="datetimeFigureOut">
              <a:rPr lang="en-US" kern="1200" smtClean="0">
                <a:solidFill>
                  <a:prstClr val="black">
                    <a:tint val="75000"/>
                  </a:prstClr>
                </a:solidFill>
                <a:latin typeface="Calibri" panose="020F0502020204030204"/>
                <a:ea typeface="+mn-ea"/>
              </a:rPr>
              <a:pPr defTabSz="914377">
                <a:buClrTx/>
              </a:pPr>
              <a:t>7/9/2021</a:t>
            </a:fld>
            <a:endParaRPr lang="en-US" kern="1200">
              <a:solidFill>
                <a:prstClr val="black">
                  <a:tint val="75000"/>
                </a:prstClr>
              </a:solidFill>
              <a:latin typeface="Calibri" panose="020F0502020204030204"/>
              <a:ea typeface="+mn-ea"/>
            </a:endParaRPr>
          </a:p>
        </p:txBody>
      </p:sp>
      <p:sp>
        <p:nvSpPr>
          <p:cNvPr id="6" name="Footer Placeholder 5"/>
          <p:cNvSpPr>
            <a:spLocks noGrp="1"/>
          </p:cNvSpPr>
          <p:nvPr>
            <p:ph type="ftr" sz="quarter" idx="11"/>
          </p:nvPr>
        </p:nvSpPr>
        <p:spPr/>
        <p:txBody>
          <a:bodyPr/>
          <a:lstStyle/>
          <a:p>
            <a:pPr defTabSz="914377">
              <a:buClrTx/>
            </a:pPr>
            <a:endParaRPr lang="en-US" kern="1200">
              <a:solidFill>
                <a:prstClr val="black">
                  <a:tint val="75000"/>
                </a:prstClr>
              </a:solidFill>
              <a:latin typeface="Calibri" panose="020F0502020204030204"/>
              <a:ea typeface="+mn-ea"/>
            </a:endParaRPr>
          </a:p>
        </p:txBody>
      </p:sp>
      <p:sp>
        <p:nvSpPr>
          <p:cNvPr id="7" name="Slide Number Placeholder 6"/>
          <p:cNvSpPr>
            <a:spLocks noGrp="1"/>
          </p:cNvSpPr>
          <p:nvPr>
            <p:ph type="sldNum" sz="quarter" idx="12"/>
          </p:nvPr>
        </p:nvSpPr>
        <p:spPr/>
        <p:txBody>
          <a:bodyPr/>
          <a:lstStyle/>
          <a:p>
            <a:pPr defTabSz="914377">
              <a:buClrTx/>
            </a:pPr>
            <a:fld id="{ABDE023C-A976-4855-B18A-9D29296741E9}" type="slidenum">
              <a:rPr lang="en-US" kern="1200" smtClean="0">
                <a:solidFill>
                  <a:prstClr val="black">
                    <a:tint val="75000"/>
                  </a:prstClr>
                </a:solidFill>
                <a:latin typeface="Calibri" panose="020F0502020204030204"/>
                <a:ea typeface="+mn-ea"/>
              </a:rPr>
              <a:pPr defTabSz="914377">
                <a:buClrTx/>
              </a:pPr>
              <a:t>‹#›</a:t>
            </a:fld>
            <a:endParaRPr lang="en-US" kern="120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412762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914377">
              <a:buClrTx/>
            </a:pPr>
            <a:fld id="{B54AE3A7-20DA-48F3-81C3-2C954A8690AA}" type="datetimeFigureOut">
              <a:rPr lang="en-US" kern="1200" smtClean="0">
                <a:solidFill>
                  <a:prstClr val="black">
                    <a:tint val="75000"/>
                  </a:prstClr>
                </a:solidFill>
                <a:latin typeface="Calibri" panose="020F0502020204030204"/>
                <a:ea typeface="+mn-ea"/>
              </a:rPr>
              <a:pPr defTabSz="914377">
                <a:buClrTx/>
              </a:pPr>
              <a:t>7/9/2021</a:t>
            </a:fld>
            <a:endParaRPr lang="en-US" kern="1200">
              <a:solidFill>
                <a:prstClr val="black">
                  <a:tint val="75000"/>
                </a:prstClr>
              </a:solidFill>
              <a:latin typeface="Calibri" panose="020F0502020204030204"/>
              <a:ea typeface="+mn-ea"/>
            </a:endParaRPr>
          </a:p>
        </p:txBody>
      </p:sp>
      <p:sp>
        <p:nvSpPr>
          <p:cNvPr id="6" name="Footer Placeholder 5"/>
          <p:cNvSpPr>
            <a:spLocks noGrp="1"/>
          </p:cNvSpPr>
          <p:nvPr>
            <p:ph type="ftr" sz="quarter" idx="11"/>
          </p:nvPr>
        </p:nvSpPr>
        <p:spPr/>
        <p:txBody>
          <a:bodyPr/>
          <a:lstStyle/>
          <a:p>
            <a:pPr defTabSz="914377">
              <a:buClrTx/>
            </a:pPr>
            <a:endParaRPr lang="en-US" kern="1200">
              <a:solidFill>
                <a:prstClr val="black">
                  <a:tint val="75000"/>
                </a:prstClr>
              </a:solidFill>
              <a:latin typeface="Calibri" panose="020F0502020204030204"/>
              <a:ea typeface="+mn-ea"/>
            </a:endParaRPr>
          </a:p>
        </p:txBody>
      </p:sp>
      <p:sp>
        <p:nvSpPr>
          <p:cNvPr id="7" name="Slide Number Placeholder 6"/>
          <p:cNvSpPr>
            <a:spLocks noGrp="1"/>
          </p:cNvSpPr>
          <p:nvPr>
            <p:ph type="sldNum" sz="quarter" idx="12"/>
          </p:nvPr>
        </p:nvSpPr>
        <p:spPr/>
        <p:txBody>
          <a:bodyPr/>
          <a:lstStyle/>
          <a:p>
            <a:pPr defTabSz="914377">
              <a:buClrTx/>
            </a:pPr>
            <a:fld id="{ABDE023C-A976-4855-B18A-9D29296741E9}" type="slidenum">
              <a:rPr lang="en-US" kern="1200" smtClean="0">
                <a:solidFill>
                  <a:prstClr val="black">
                    <a:tint val="75000"/>
                  </a:prstClr>
                </a:solidFill>
                <a:latin typeface="Calibri" panose="020F0502020204030204"/>
                <a:ea typeface="+mn-ea"/>
              </a:rPr>
              <a:pPr defTabSz="914377">
                <a:buClrTx/>
              </a:pPr>
              <a:t>‹#›</a:t>
            </a:fld>
            <a:endParaRPr lang="en-US" kern="120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0482559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377">
              <a:buClrTx/>
            </a:pPr>
            <a:fld id="{B54AE3A7-20DA-48F3-81C3-2C954A8690AA}" type="datetimeFigureOut">
              <a:rPr lang="en-US" kern="1200" smtClean="0">
                <a:solidFill>
                  <a:prstClr val="black">
                    <a:tint val="75000"/>
                  </a:prstClr>
                </a:solidFill>
                <a:latin typeface="Calibri" panose="020F0502020204030204"/>
                <a:ea typeface="+mn-ea"/>
              </a:rPr>
              <a:pPr defTabSz="914377">
                <a:buClrTx/>
              </a:pPr>
              <a:t>7/9/2021</a:t>
            </a:fld>
            <a:endParaRPr lang="en-US" kern="1200">
              <a:solidFill>
                <a:prstClr val="black">
                  <a:tint val="75000"/>
                </a:prstClr>
              </a:solidFill>
              <a:latin typeface="Calibri" panose="020F0502020204030204"/>
              <a:ea typeface="+mn-ea"/>
            </a:endParaRPr>
          </a:p>
        </p:txBody>
      </p:sp>
      <p:sp>
        <p:nvSpPr>
          <p:cNvPr id="5" name="Footer Placeholder 4"/>
          <p:cNvSpPr>
            <a:spLocks noGrp="1"/>
          </p:cNvSpPr>
          <p:nvPr>
            <p:ph type="ftr" sz="quarter" idx="11"/>
          </p:nvPr>
        </p:nvSpPr>
        <p:spPr/>
        <p:txBody>
          <a:bodyPr/>
          <a:lstStyle/>
          <a:p>
            <a:pPr defTabSz="914377">
              <a:buClrTx/>
            </a:pPr>
            <a:endParaRPr lang="en-US" kern="1200">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12"/>
          </p:nvPr>
        </p:nvSpPr>
        <p:spPr/>
        <p:txBody>
          <a:bodyPr/>
          <a:lstStyle/>
          <a:p>
            <a:pPr defTabSz="914377">
              <a:buClrTx/>
            </a:pPr>
            <a:fld id="{ABDE023C-A976-4855-B18A-9D29296741E9}" type="slidenum">
              <a:rPr lang="en-US" kern="1200" smtClean="0">
                <a:solidFill>
                  <a:prstClr val="black">
                    <a:tint val="75000"/>
                  </a:prstClr>
                </a:solidFill>
                <a:latin typeface="Calibri" panose="020F0502020204030204"/>
                <a:ea typeface="+mn-ea"/>
              </a:rPr>
              <a:pPr defTabSz="914377">
                <a:buClrTx/>
              </a:pPr>
              <a:t>‹#›</a:t>
            </a:fld>
            <a:endParaRPr lang="en-US" kern="120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59370017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377">
              <a:buClrTx/>
            </a:pPr>
            <a:fld id="{B54AE3A7-20DA-48F3-81C3-2C954A8690AA}" type="datetimeFigureOut">
              <a:rPr lang="en-US" kern="1200" smtClean="0">
                <a:solidFill>
                  <a:prstClr val="black">
                    <a:tint val="75000"/>
                  </a:prstClr>
                </a:solidFill>
                <a:latin typeface="Calibri" panose="020F0502020204030204"/>
                <a:ea typeface="+mn-ea"/>
              </a:rPr>
              <a:pPr defTabSz="914377">
                <a:buClrTx/>
              </a:pPr>
              <a:t>7/9/2021</a:t>
            </a:fld>
            <a:endParaRPr lang="en-US" kern="1200">
              <a:solidFill>
                <a:prstClr val="black">
                  <a:tint val="75000"/>
                </a:prstClr>
              </a:solidFill>
              <a:latin typeface="Calibri" panose="020F0502020204030204"/>
              <a:ea typeface="+mn-ea"/>
            </a:endParaRPr>
          </a:p>
        </p:txBody>
      </p:sp>
      <p:sp>
        <p:nvSpPr>
          <p:cNvPr id="5" name="Footer Placeholder 4"/>
          <p:cNvSpPr>
            <a:spLocks noGrp="1"/>
          </p:cNvSpPr>
          <p:nvPr>
            <p:ph type="ftr" sz="quarter" idx="11"/>
          </p:nvPr>
        </p:nvSpPr>
        <p:spPr/>
        <p:txBody>
          <a:bodyPr/>
          <a:lstStyle/>
          <a:p>
            <a:pPr defTabSz="914377">
              <a:buClrTx/>
            </a:pPr>
            <a:endParaRPr lang="en-US" kern="1200">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12"/>
          </p:nvPr>
        </p:nvSpPr>
        <p:spPr/>
        <p:txBody>
          <a:bodyPr/>
          <a:lstStyle/>
          <a:p>
            <a:pPr defTabSz="914377">
              <a:buClrTx/>
            </a:pPr>
            <a:fld id="{ABDE023C-A976-4855-B18A-9D29296741E9}" type="slidenum">
              <a:rPr lang="en-US" kern="1200" smtClean="0">
                <a:solidFill>
                  <a:prstClr val="black">
                    <a:tint val="75000"/>
                  </a:prstClr>
                </a:solidFill>
                <a:latin typeface="Calibri" panose="020F0502020204030204"/>
                <a:ea typeface="+mn-ea"/>
              </a:rPr>
              <a:pPr defTabSz="914377">
                <a:buClrTx/>
              </a:pPr>
              <a:t>‹#›</a:t>
            </a:fld>
            <a:endParaRPr lang="en-US" kern="120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93143227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121897" tIns="121897" rIns="121897" bIns="121897"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121897" tIns="121897" rIns="121897" bIns="121897"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84563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7/9/2021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2582993"/>
      </p:ext>
    </p:extLst>
  </p:cSld>
  <p:clrMapOvr>
    <a:masterClrMapping/>
  </p:clrMapOvr>
  <p:transition spd="slow">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7/9/2021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0359055"/>
      </p:ext>
    </p:extLst>
  </p:cSld>
  <p:clrMapOvr>
    <a:masterClrMapping/>
  </p:clrMapOvr>
  <p:transition spd="slow">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7/9/2021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621678"/>
      </p:ext>
    </p:extLst>
  </p:cSld>
  <p:clrMapOvr>
    <a:masterClrMapping/>
  </p:clrMapOvr>
  <p:transition spd="slow">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7/9/2021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3396332"/>
      </p:ext>
    </p:extLst>
  </p:cSld>
  <p:clrMapOvr>
    <a:masterClrMapping/>
  </p:clrMapOvr>
  <p:transition spd="slow">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solidFill>
                  <a:prstClr val="black">
                    <a:tint val="75000"/>
                  </a:prstClr>
                </a:solidFill>
              </a:rPr>
              <a:pPr/>
              <a:t>7/9/2021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668036"/>
      </p:ext>
    </p:extLst>
  </p:cSld>
  <p:clrMapOvr>
    <a:masterClrMapping/>
  </p:clrMapOvr>
  <p:transition spd="slow">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solidFill>
                  <a:prstClr val="black">
                    <a:tint val="75000"/>
                  </a:prstClr>
                </a:solidFill>
              </a:rPr>
              <a:pPr/>
              <a:t>7/9/2021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96902"/>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6819" indent="0" algn="ctr">
              <a:buNone/>
              <a:defRPr sz="2000"/>
            </a:lvl2pPr>
            <a:lvl3pPr marL="913674" indent="0" algn="ctr">
              <a:buNone/>
              <a:defRPr sz="1900"/>
            </a:lvl3pPr>
            <a:lvl4pPr marL="1370512" indent="0" algn="ctr">
              <a:buNone/>
              <a:defRPr sz="1600"/>
            </a:lvl4pPr>
            <a:lvl5pPr marL="1827349" indent="0" algn="ctr">
              <a:buNone/>
              <a:defRPr sz="1600"/>
            </a:lvl5pPr>
            <a:lvl6pPr marL="2284206" indent="0" algn="ctr">
              <a:buNone/>
              <a:defRPr sz="1600"/>
            </a:lvl6pPr>
            <a:lvl7pPr marL="2741022" indent="0" algn="ctr">
              <a:buNone/>
              <a:defRPr sz="1600"/>
            </a:lvl7pPr>
            <a:lvl8pPr marL="3197840" indent="0" algn="ctr">
              <a:buNone/>
              <a:defRPr sz="1600"/>
            </a:lvl8pPr>
            <a:lvl9pPr marL="365465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solidFill>
                  <a:prstClr val="black">
                    <a:tint val="75000"/>
                  </a:prstClr>
                </a:solidFill>
              </a:rPr>
              <a:pPr/>
              <a:t>7/9/2021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1991854"/>
      </p:ext>
    </p:extLst>
  </p:cSld>
  <p:clrMapOvr>
    <a:masterClrMapping/>
  </p:clrMapOvr>
  <p:transition spd="slow">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7/9/2021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5767477"/>
      </p:ext>
    </p:extLst>
  </p:cSld>
  <p:clrMapOvr>
    <a:masterClrMapping/>
  </p:clrMapOvr>
  <p:transition spd="slow">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7/9/2021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1886277"/>
      </p:ext>
    </p:extLst>
  </p:cSld>
  <p:clrMapOvr>
    <a:masterClrMapping/>
  </p:clrMapOvr>
  <p:transition spd="slow">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7/9/2021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6690070"/>
      </p:ext>
    </p:extLst>
  </p:cSld>
  <p:clrMapOvr>
    <a:masterClrMapping/>
  </p:clrMapOvr>
  <p:transition spd="slow">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7/9/2021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935659"/>
      </p:ext>
    </p:extLst>
  </p:cSld>
  <p:clrMapOvr>
    <a:masterClrMapping/>
  </p:clrMapOvr>
  <p:transition spd="slow">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65667564"/>
      </p:ext>
    </p:extLst>
  </p:cSld>
  <p:clrMapOvr>
    <a:masterClrMapping/>
  </p:clrMapOvr>
  <p:transition spd="slow">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26"/>
            <a:ext cx="10363200" cy="1470025"/>
          </a:xfrm>
        </p:spPr>
        <p:txBody>
          <a:bodyPr/>
          <a:lstStyle/>
          <a:p>
            <a:r>
              <a:rPr lang="vi-VN"/>
              <a:t>Bấm &amp; sửa kiểu tiêu đề</a:t>
            </a:r>
            <a:endParaRPr lang="en-US"/>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Bấm &amp; sửa kiểu phụ đề</a:t>
            </a:r>
            <a:endParaRPr lang="en-US"/>
          </a:p>
        </p:txBody>
      </p:sp>
      <p:sp>
        <p:nvSpPr>
          <p:cNvPr id="4" name="Nơi giữ chỗ cho Ngày tháng 3">
            <a:extLst>
              <a:ext uri="{FF2B5EF4-FFF2-40B4-BE49-F238E27FC236}">
                <a16:creationId xmlns="" xmlns:a16="http://schemas.microsoft.com/office/drawing/2014/main" id="{E24051A5-6D94-4A43-B718-D446BC959CA7}"/>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Nơi giữ chỗ cho Chân trang 4">
            <a:extLst>
              <a:ext uri="{FF2B5EF4-FFF2-40B4-BE49-F238E27FC236}">
                <a16:creationId xmlns="" xmlns:a16="http://schemas.microsoft.com/office/drawing/2014/main" id="{3A7B0166-DF5C-440E-A9BB-4DA4DF62A04B}"/>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Nơi giữ chỗ cho Số hiệu Bản chiếu 5">
            <a:extLst>
              <a:ext uri="{FF2B5EF4-FFF2-40B4-BE49-F238E27FC236}">
                <a16:creationId xmlns="" xmlns:a16="http://schemas.microsoft.com/office/drawing/2014/main" id="{6B7E9051-3E27-4A8F-B82A-C91E529BC14D}"/>
              </a:ext>
            </a:extLst>
          </p:cNvPr>
          <p:cNvSpPr>
            <a:spLocks noGrp="1"/>
          </p:cNvSpPr>
          <p:nvPr>
            <p:ph type="sldNum" sz="quarter" idx="12"/>
          </p:nvPr>
        </p:nvSpPr>
        <p:spPr/>
        <p:txBody>
          <a:bodyPr/>
          <a:lstStyle>
            <a:lvl1pPr>
              <a:defRPr/>
            </a:lvl1pPr>
          </a:lstStyle>
          <a:p>
            <a:fld id="{9FE6F379-899D-434F-B5A2-CA8F30D10622}" type="slidenum">
              <a:rPr lang="en-US" altLang="en-US"/>
              <a:pPr/>
              <a:t>‹#›</a:t>
            </a:fld>
            <a:endParaRPr lang="en-US" altLang="en-US"/>
          </a:p>
        </p:txBody>
      </p:sp>
    </p:spTree>
    <p:extLst>
      <p:ext uri="{BB962C8B-B14F-4D97-AF65-F5344CB8AC3E}">
        <p14:creationId xmlns:p14="http://schemas.microsoft.com/office/powerpoint/2010/main" val="349419029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 xmlns:a16="http://schemas.microsoft.com/office/drawing/2014/main" id="{E24051A5-6D94-4A43-B718-D446BC959CA7}"/>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Nơi giữ chỗ cho Chân trang 4">
            <a:extLst>
              <a:ext uri="{FF2B5EF4-FFF2-40B4-BE49-F238E27FC236}">
                <a16:creationId xmlns="" xmlns:a16="http://schemas.microsoft.com/office/drawing/2014/main" id="{3A7B0166-DF5C-440E-A9BB-4DA4DF62A04B}"/>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Nơi giữ chỗ cho Số hiệu Bản chiếu 5">
            <a:extLst>
              <a:ext uri="{FF2B5EF4-FFF2-40B4-BE49-F238E27FC236}">
                <a16:creationId xmlns="" xmlns:a16="http://schemas.microsoft.com/office/drawing/2014/main" id="{6B7E9051-3E27-4A8F-B82A-C91E529BC14D}"/>
              </a:ext>
            </a:extLst>
          </p:cNvPr>
          <p:cNvSpPr>
            <a:spLocks noGrp="1"/>
          </p:cNvSpPr>
          <p:nvPr>
            <p:ph type="sldNum" sz="quarter" idx="12"/>
          </p:nvPr>
        </p:nvSpPr>
        <p:spPr/>
        <p:txBody>
          <a:bodyPr/>
          <a:lstStyle>
            <a:lvl1pPr>
              <a:defRPr/>
            </a:lvl1pPr>
          </a:lstStyle>
          <a:p>
            <a:fld id="{BD173F96-2559-405F-A53F-BF96AE025236}" type="slidenum">
              <a:rPr lang="en-US" altLang="en-US"/>
              <a:pPr/>
              <a:t>‹#›</a:t>
            </a:fld>
            <a:endParaRPr lang="en-US" altLang="en-US"/>
          </a:p>
        </p:txBody>
      </p:sp>
    </p:spTree>
    <p:extLst>
      <p:ext uri="{BB962C8B-B14F-4D97-AF65-F5344CB8AC3E}">
        <p14:creationId xmlns:p14="http://schemas.microsoft.com/office/powerpoint/2010/main" val="346681917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63084" y="4406901"/>
            <a:ext cx="10363200" cy="1362075"/>
          </a:xfrm>
        </p:spPr>
        <p:txBody>
          <a:bodyPr anchor="t"/>
          <a:lstStyle>
            <a:lvl1pPr algn="l">
              <a:defRPr sz="4000" b="1" cap="all"/>
            </a:lvl1pPr>
          </a:lstStyle>
          <a:p>
            <a:r>
              <a:rPr lang="vi-VN"/>
              <a:t>Bấm &amp; sửa kiểu tiêu đề</a:t>
            </a:r>
            <a:endParaRPr lang="en-US"/>
          </a:p>
        </p:txBody>
      </p:sp>
      <p:sp>
        <p:nvSpPr>
          <p:cNvPr id="3" name="Nơi giữ chỗ cho Văn bản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Bấm &amp; sửa kiểu tiêu đề</a:t>
            </a:r>
          </a:p>
        </p:txBody>
      </p:sp>
      <p:sp>
        <p:nvSpPr>
          <p:cNvPr id="4" name="Nơi giữ chỗ cho Ngày tháng 3">
            <a:extLst>
              <a:ext uri="{FF2B5EF4-FFF2-40B4-BE49-F238E27FC236}">
                <a16:creationId xmlns="" xmlns:a16="http://schemas.microsoft.com/office/drawing/2014/main" id="{E24051A5-6D94-4A43-B718-D446BC959CA7}"/>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Nơi giữ chỗ cho Chân trang 4">
            <a:extLst>
              <a:ext uri="{FF2B5EF4-FFF2-40B4-BE49-F238E27FC236}">
                <a16:creationId xmlns="" xmlns:a16="http://schemas.microsoft.com/office/drawing/2014/main" id="{3A7B0166-DF5C-440E-A9BB-4DA4DF62A04B}"/>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Nơi giữ chỗ cho Số hiệu Bản chiếu 5">
            <a:extLst>
              <a:ext uri="{FF2B5EF4-FFF2-40B4-BE49-F238E27FC236}">
                <a16:creationId xmlns="" xmlns:a16="http://schemas.microsoft.com/office/drawing/2014/main" id="{6B7E9051-3E27-4A8F-B82A-C91E529BC14D}"/>
              </a:ext>
            </a:extLst>
          </p:cNvPr>
          <p:cNvSpPr>
            <a:spLocks noGrp="1"/>
          </p:cNvSpPr>
          <p:nvPr>
            <p:ph type="sldNum" sz="quarter" idx="12"/>
          </p:nvPr>
        </p:nvSpPr>
        <p:spPr/>
        <p:txBody>
          <a:bodyPr/>
          <a:lstStyle>
            <a:lvl1pPr>
              <a:defRPr/>
            </a:lvl1pPr>
          </a:lstStyle>
          <a:p>
            <a:fld id="{49D7DC52-F3C8-4F8E-BB6B-07F743984AEA}" type="slidenum">
              <a:rPr lang="en-US" altLang="en-US"/>
              <a:pPr/>
              <a:t>‹#›</a:t>
            </a:fld>
            <a:endParaRPr lang="en-US" altLang="en-US"/>
          </a:p>
        </p:txBody>
      </p:sp>
    </p:spTree>
    <p:extLst>
      <p:ext uri="{BB962C8B-B14F-4D97-AF65-F5344CB8AC3E}">
        <p14:creationId xmlns:p14="http://schemas.microsoft.com/office/powerpoint/2010/main" val="180799176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ội dung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Ngày tháng 3">
            <a:extLst>
              <a:ext uri="{FF2B5EF4-FFF2-40B4-BE49-F238E27FC236}">
                <a16:creationId xmlns="" xmlns:a16="http://schemas.microsoft.com/office/drawing/2014/main" id="{E24051A5-6D94-4A43-B718-D446BC959CA7}"/>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Nơi giữ chỗ cho Chân trang 4">
            <a:extLst>
              <a:ext uri="{FF2B5EF4-FFF2-40B4-BE49-F238E27FC236}">
                <a16:creationId xmlns="" xmlns:a16="http://schemas.microsoft.com/office/drawing/2014/main" id="{3A7B0166-DF5C-440E-A9BB-4DA4DF62A04B}"/>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Nơi giữ chỗ cho Số hiệu Bản chiếu 5">
            <a:extLst>
              <a:ext uri="{FF2B5EF4-FFF2-40B4-BE49-F238E27FC236}">
                <a16:creationId xmlns="" xmlns:a16="http://schemas.microsoft.com/office/drawing/2014/main" id="{6B7E9051-3E27-4A8F-B82A-C91E529BC14D}"/>
              </a:ext>
            </a:extLst>
          </p:cNvPr>
          <p:cNvSpPr>
            <a:spLocks noGrp="1"/>
          </p:cNvSpPr>
          <p:nvPr>
            <p:ph type="sldNum" sz="quarter" idx="12"/>
          </p:nvPr>
        </p:nvSpPr>
        <p:spPr/>
        <p:txBody>
          <a:bodyPr/>
          <a:lstStyle>
            <a:lvl1pPr>
              <a:defRPr/>
            </a:lvl1pPr>
          </a:lstStyle>
          <a:p>
            <a:fld id="{8B409F2C-65DD-4D46-A73E-C5CBAB9C85DC}" type="slidenum">
              <a:rPr lang="en-US" altLang="en-US"/>
              <a:pPr/>
              <a:t>‹#›</a:t>
            </a:fld>
            <a:endParaRPr lang="en-US" altLang="en-US"/>
          </a:p>
        </p:txBody>
      </p:sp>
    </p:spTree>
    <p:extLst>
      <p:ext uri="{BB962C8B-B14F-4D97-AF65-F5344CB8AC3E}">
        <p14:creationId xmlns:p14="http://schemas.microsoft.com/office/powerpoint/2010/main" val="23378504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endParaRPr lang="en-US"/>
          </a:p>
        </p:txBody>
      </p:sp>
      <p:sp>
        <p:nvSpPr>
          <p:cNvPr id="3" name="Nơi giữ chỗ cho Văn bản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Nơi giữ chỗ cho Nội dung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Văn bản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Nơi giữ chỗ cho Nội dung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7" name="Nơi giữ chỗ cho Ngày tháng 3">
            <a:extLst>
              <a:ext uri="{FF2B5EF4-FFF2-40B4-BE49-F238E27FC236}">
                <a16:creationId xmlns="" xmlns:a16="http://schemas.microsoft.com/office/drawing/2014/main" id="{E24051A5-6D94-4A43-B718-D446BC959CA7}"/>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Nơi giữ chỗ cho Chân trang 4">
            <a:extLst>
              <a:ext uri="{FF2B5EF4-FFF2-40B4-BE49-F238E27FC236}">
                <a16:creationId xmlns="" xmlns:a16="http://schemas.microsoft.com/office/drawing/2014/main" id="{3A7B0166-DF5C-440E-A9BB-4DA4DF62A04B}"/>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Nơi giữ chỗ cho Số hiệu Bản chiếu 5">
            <a:extLst>
              <a:ext uri="{FF2B5EF4-FFF2-40B4-BE49-F238E27FC236}">
                <a16:creationId xmlns="" xmlns:a16="http://schemas.microsoft.com/office/drawing/2014/main" id="{6B7E9051-3E27-4A8F-B82A-C91E529BC14D}"/>
              </a:ext>
            </a:extLst>
          </p:cNvPr>
          <p:cNvSpPr>
            <a:spLocks noGrp="1"/>
          </p:cNvSpPr>
          <p:nvPr>
            <p:ph type="sldNum" sz="quarter" idx="12"/>
          </p:nvPr>
        </p:nvSpPr>
        <p:spPr/>
        <p:txBody>
          <a:bodyPr/>
          <a:lstStyle>
            <a:lvl1pPr>
              <a:defRPr/>
            </a:lvl1pPr>
          </a:lstStyle>
          <a:p>
            <a:fld id="{EB5D812C-BFF4-487B-9E73-F68B8D7B0F3C}" type="slidenum">
              <a:rPr lang="en-US" altLang="en-US"/>
              <a:pPr/>
              <a:t>‹#›</a:t>
            </a:fld>
            <a:endParaRPr lang="en-US" altLang="en-US"/>
          </a:p>
        </p:txBody>
      </p:sp>
    </p:spTree>
    <p:extLst>
      <p:ext uri="{BB962C8B-B14F-4D97-AF65-F5344CB8AC3E}">
        <p14:creationId xmlns:p14="http://schemas.microsoft.com/office/powerpoint/2010/main" val="212173388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gày tháng 3">
            <a:extLst>
              <a:ext uri="{FF2B5EF4-FFF2-40B4-BE49-F238E27FC236}">
                <a16:creationId xmlns="" xmlns:a16="http://schemas.microsoft.com/office/drawing/2014/main" id="{E24051A5-6D94-4A43-B718-D446BC959CA7}"/>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Nơi giữ chỗ cho Chân trang 4">
            <a:extLst>
              <a:ext uri="{FF2B5EF4-FFF2-40B4-BE49-F238E27FC236}">
                <a16:creationId xmlns="" xmlns:a16="http://schemas.microsoft.com/office/drawing/2014/main" id="{3A7B0166-DF5C-440E-A9BB-4DA4DF62A04B}"/>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Nơi giữ chỗ cho Số hiệu Bản chiếu 5">
            <a:extLst>
              <a:ext uri="{FF2B5EF4-FFF2-40B4-BE49-F238E27FC236}">
                <a16:creationId xmlns="" xmlns:a16="http://schemas.microsoft.com/office/drawing/2014/main" id="{6B7E9051-3E27-4A8F-B82A-C91E529BC14D}"/>
              </a:ext>
            </a:extLst>
          </p:cNvPr>
          <p:cNvSpPr>
            <a:spLocks noGrp="1"/>
          </p:cNvSpPr>
          <p:nvPr>
            <p:ph type="sldNum" sz="quarter" idx="12"/>
          </p:nvPr>
        </p:nvSpPr>
        <p:spPr/>
        <p:txBody>
          <a:bodyPr/>
          <a:lstStyle>
            <a:lvl1pPr>
              <a:defRPr/>
            </a:lvl1pPr>
          </a:lstStyle>
          <a:p>
            <a:fld id="{063AC589-0063-402B-9CA4-A909201232BA}" type="slidenum">
              <a:rPr lang="en-US" altLang="en-US"/>
              <a:pPr/>
              <a:t>‹#›</a:t>
            </a:fld>
            <a:endParaRPr lang="en-US" altLang="en-US"/>
          </a:p>
        </p:txBody>
      </p:sp>
    </p:spTree>
    <p:extLst>
      <p:ext uri="{BB962C8B-B14F-4D97-AF65-F5344CB8AC3E}">
        <p14:creationId xmlns:p14="http://schemas.microsoft.com/office/powerpoint/2010/main" val="87621890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 xmlns:a16="http://schemas.microsoft.com/office/drawing/2014/main" id="{E24051A5-6D94-4A43-B718-D446BC959CA7}"/>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Nơi giữ chỗ cho Chân trang 4">
            <a:extLst>
              <a:ext uri="{FF2B5EF4-FFF2-40B4-BE49-F238E27FC236}">
                <a16:creationId xmlns="" xmlns:a16="http://schemas.microsoft.com/office/drawing/2014/main" id="{3A7B0166-DF5C-440E-A9BB-4DA4DF62A04B}"/>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Nơi giữ chỗ cho Số hiệu Bản chiếu 5">
            <a:extLst>
              <a:ext uri="{FF2B5EF4-FFF2-40B4-BE49-F238E27FC236}">
                <a16:creationId xmlns="" xmlns:a16="http://schemas.microsoft.com/office/drawing/2014/main" id="{6B7E9051-3E27-4A8F-B82A-C91E529BC14D}"/>
              </a:ext>
            </a:extLst>
          </p:cNvPr>
          <p:cNvSpPr>
            <a:spLocks noGrp="1"/>
          </p:cNvSpPr>
          <p:nvPr>
            <p:ph type="sldNum" sz="quarter" idx="12"/>
          </p:nvPr>
        </p:nvSpPr>
        <p:spPr/>
        <p:txBody>
          <a:bodyPr/>
          <a:lstStyle>
            <a:lvl1pPr>
              <a:defRPr/>
            </a:lvl1pPr>
          </a:lstStyle>
          <a:p>
            <a:fld id="{5BD4A620-F751-4274-9CDE-B9086E02B76F}" type="slidenum">
              <a:rPr lang="en-US" altLang="en-US"/>
              <a:pPr/>
              <a:t>‹#›</a:t>
            </a:fld>
            <a:endParaRPr lang="en-US" altLang="en-US"/>
          </a:p>
        </p:txBody>
      </p:sp>
    </p:spTree>
    <p:extLst>
      <p:ext uri="{BB962C8B-B14F-4D97-AF65-F5344CB8AC3E}">
        <p14:creationId xmlns:p14="http://schemas.microsoft.com/office/powerpoint/2010/main" val="348367735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01" y="273050"/>
            <a:ext cx="4011084" cy="1162050"/>
          </a:xfrm>
        </p:spPr>
        <p:txBody>
          <a:bodyPr anchor="b"/>
          <a:lstStyle>
            <a:lvl1pPr algn="l">
              <a:defRPr sz="2000" b="1"/>
            </a:lvl1pPr>
          </a:lstStyle>
          <a:p>
            <a:r>
              <a:rPr lang="vi-VN"/>
              <a:t>Bấm &amp; sửa kiểu tiêu đề</a:t>
            </a:r>
            <a:endParaRPr lang="en-US"/>
          </a:p>
        </p:txBody>
      </p:sp>
      <p:sp>
        <p:nvSpPr>
          <p:cNvPr id="3" name="Nơi giữ chỗ cho Nội dung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Văn bản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Nơi giữ chỗ cho Ngày tháng 3">
            <a:extLst>
              <a:ext uri="{FF2B5EF4-FFF2-40B4-BE49-F238E27FC236}">
                <a16:creationId xmlns="" xmlns:a16="http://schemas.microsoft.com/office/drawing/2014/main" id="{E24051A5-6D94-4A43-B718-D446BC959CA7}"/>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Nơi giữ chỗ cho Chân trang 4">
            <a:extLst>
              <a:ext uri="{FF2B5EF4-FFF2-40B4-BE49-F238E27FC236}">
                <a16:creationId xmlns="" xmlns:a16="http://schemas.microsoft.com/office/drawing/2014/main" id="{3A7B0166-DF5C-440E-A9BB-4DA4DF62A04B}"/>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Nơi giữ chỗ cho Số hiệu Bản chiếu 5">
            <a:extLst>
              <a:ext uri="{FF2B5EF4-FFF2-40B4-BE49-F238E27FC236}">
                <a16:creationId xmlns="" xmlns:a16="http://schemas.microsoft.com/office/drawing/2014/main" id="{6B7E9051-3E27-4A8F-B82A-C91E529BC14D}"/>
              </a:ext>
            </a:extLst>
          </p:cNvPr>
          <p:cNvSpPr>
            <a:spLocks noGrp="1"/>
          </p:cNvSpPr>
          <p:nvPr>
            <p:ph type="sldNum" sz="quarter" idx="12"/>
          </p:nvPr>
        </p:nvSpPr>
        <p:spPr/>
        <p:txBody>
          <a:bodyPr/>
          <a:lstStyle>
            <a:lvl1pPr>
              <a:defRPr/>
            </a:lvl1pPr>
          </a:lstStyle>
          <a:p>
            <a:fld id="{0291E8DB-9BDC-4FF1-9B2C-F488BBCD15DD}" type="slidenum">
              <a:rPr lang="en-US" altLang="en-US"/>
              <a:pPr/>
              <a:t>‹#›</a:t>
            </a:fld>
            <a:endParaRPr lang="en-US" altLang="en-US"/>
          </a:p>
        </p:txBody>
      </p:sp>
    </p:spTree>
    <p:extLst>
      <p:ext uri="{BB962C8B-B14F-4D97-AF65-F5344CB8AC3E}">
        <p14:creationId xmlns:p14="http://schemas.microsoft.com/office/powerpoint/2010/main" val="176066950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89717" y="4800600"/>
            <a:ext cx="7315200" cy="566738"/>
          </a:xfrm>
        </p:spPr>
        <p:txBody>
          <a:bodyPr anchor="b"/>
          <a:lstStyle>
            <a:lvl1pPr algn="l">
              <a:defRPr sz="2000" b="1"/>
            </a:lvl1pPr>
          </a:lstStyle>
          <a:p>
            <a:r>
              <a:rPr lang="vi-VN"/>
              <a:t>Bấm &amp; sửa kiểu tiêu đề</a:t>
            </a:r>
            <a:endParaRPr lang="en-US"/>
          </a:p>
        </p:txBody>
      </p:sp>
      <p:sp>
        <p:nvSpPr>
          <p:cNvPr id="3" name="Nơi giữ chỗ cho Hình ảnh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Nơi giữ chỗ cho Văn bản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Nơi giữ chỗ cho Ngày tháng 3">
            <a:extLst>
              <a:ext uri="{FF2B5EF4-FFF2-40B4-BE49-F238E27FC236}">
                <a16:creationId xmlns="" xmlns:a16="http://schemas.microsoft.com/office/drawing/2014/main" id="{E24051A5-6D94-4A43-B718-D446BC959CA7}"/>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Nơi giữ chỗ cho Chân trang 4">
            <a:extLst>
              <a:ext uri="{FF2B5EF4-FFF2-40B4-BE49-F238E27FC236}">
                <a16:creationId xmlns="" xmlns:a16="http://schemas.microsoft.com/office/drawing/2014/main" id="{3A7B0166-DF5C-440E-A9BB-4DA4DF62A04B}"/>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Nơi giữ chỗ cho Số hiệu Bản chiếu 5">
            <a:extLst>
              <a:ext uri="{FF2B5EF4-FFF2-40B4-BE49-F238E27FC236}">
                <a16:creationId xmlns="" xmlns:a16="http://schemas.microsoft.com/office/drawing/2014/main" id="{6B7E9051-3E27-4A8F-B82A-C91E529BC14D}"/>
              </a:ext>
            </a:extLst>
          </p:cNvPr>
          <p:cNvSpPr>
            <a:spLocks noGrp="1"/>
          </p:cNvSpPr>
          <p:nvPr>
            <p:ph type="sldNum" sz="quarter" idx="12"/>
          </p:nvPr>
        </p:nvSpPr>
        <p:spPr/>
        <p:txBody>
          <a:bodyPr/>
          <a:lstStyle>
            <a:lvl1pPr>
              <a:defRPr/>
            </a:lvl1pPr>
          </a:lstStyle>
          <a:p>
            <a:fld id="{362B4A34-A5C2-48AD-B586-7B00D1BB223A}" type="slidenum">
              <a:rPr lang="en-US" altLang="en-US"/>
              <a:pPr/>
              <a:t>‹#›</a:t>
            </a:fld>
            <a:endParaRPr lang="en-US" altLang="en-US"/>
          </a:p>
        </p:txBody>
      </p:sp>
    </p:spTree>
    <p:extLst>
      <p:ext uri="{BB962C8B-B14F-4D97-AF65-F5344CB8AC3E}">
        <p14:creationId xmlns:p14="http://schemas.microsoft.com/office/powerpoint/2010/main" val="256575594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 xmlns:a16="http://schemas.microsoft.com/office/drawing/2014/main" id="{E24051A5-6D94-4A43-B718-D446BC959CA7}"/>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Nơi giữ chỗ cho Chân trang 4">
            <a:extLst>
              <a:ext uri="{FF2B5EF4-FFF2-40B4-BE49-F238E27FC236}">
                <a16:creationId xmlns="" xmlns:a16="http://schemas.microsoft.com/office/drawing/2014/main" id="{3A7B0166-DF5C-440E-A9BB-4DA4DF62A04B}"/>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Nơi giữ chỗ cho Số hiệu Bản chiếu 5">
            <a:extLst>
              <a:ext uri="{FF2B5EF4-FFF2-40B4-BE49-F238E27FC236}">
                <a16:creationId xmlns="" xmlns:a16="http://schemas.microsoft.com/office/drawing/2014/main" id="{6B7E9051-3E27-4A8F-B82A-C91E529BC14D}"/>
              </a:ext>
            </a:extLst>
          </p:cNvPr>
          <p:cNvSpPr>
            <a:spLocks noGrp="1"/>
          </p:cNvSpPr>
          <p:nvPr>
            <p:ph type="sldNum" sz="quarter" idx="12"/>
          </p:nvPr>
        </p:nvSpPr>
        <p:spPr/>
        <p:txBody>
          <a:bodyPr/>
          <a:lstStyle>
            <a:lvl1pPr>
              <a:defRPr/>
            </a:lvl1pPr>
          </a:lstStyle>
          <a:p>
            <a:fld id="{E0A4B193-8F30-4826-B142-7A2087A64320}" type="slidenum">
              <a:rPr lang="en-US" altLang="en-US"/>
              <a:pPr/>
              <a:t>‹#›</a:t>
            </a:fld>
            <a:endParaRPr lang="en-US" altLang="en-US"/>
          </a:p>
        </p:txBody>
      </p:sp>
    </p:spTree>
    <p:extLst>
      <p:ext uri="{BB962C8B-B14F-4D97-AF65-F5344CB8AC3E}">
        <p14:creationId xmlns:p14="http://schemas.microsoft.com/office/powerpoint/2010/main" val="243305682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839200" y="274639"/>
            <a:ext cx="2743200" cy="5851525"/>
          </a:xfrm>
        </p:spPr>
        <p:txBody>
          <a:bodyPr vert="eaVert"/>
          <a:lstStyle/>
          <a:p>
            <a:r>
              <a:rPr lang="vi-VN"/>
              <a:t>Bấm &amp; sửa kiểu tiêu đề</a:t>
            </a:r>
            <a:endParaRPr lang="en-US"/>
          </a:p>
        </p:txBody>
      </p:sp>
      <p:sp>
        <p:nvSpPr>
          <p:cNvPr id="3" name="Nơi giữ chỗ cho Văn bản Dọc 2"/>
          <p:cNvSpPr>
            <a:spLocks noGrp="1"/>
          </p:cNvSpPr>
          <p:nvPr>
            <p:ph type="body" orient="vert" idx="1"/>
          </p:nvPr>
        </p:nvSpPr>
        <p:spPr>
          <a:xfrm>
            <a:off x="609600" y="274639"/>
            <a:ext cx="8026400"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 xmlns:a16="http://schemas.microsoft.com/office/drawing/2014/main" id="{E24051A5-6D94-4A43-B718-D446BC959CA7}"/>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Nơi giữ chỗ cho Chân trang 4">
            <a:extLst>
              <a:ext uri="{FF2B5EF4-FFF2-40B4-BE49-F238E27FC236}">
                <a16:creationId xmlns="" xmlns:a16="http://schemas.microsoft.com/office/drawing/2014/main" id="{3A7B0166-DF5C-440E-A9BB-4DA4DF62A04B}"/>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Nơi giữ chỗ cho Số hiệu Bản chiếu 5">
            <a:extLst>
              <a:ext uri="{FF2B5EF4-FFF2-40B4-BE49-F238E27FC236}">
                <a16:creationId xmlns="" xmlns:a16="http://schemas.microsoft.com/office/drawing/2014/main" id="{6B7E9051-3E27-4A8F-B82A-C91E529BC14D}"/>
              </a:ext>
            </a:extLst>
          </p:cNvPr>
          <p:cNvSpPr>
            <a:spLocks noGrp="1"/>
          </p:cNvSpPr>
          <p:nvPr>
            <p:ph type="sldNum" sz="quarter" idx="12"/>
          </p:nvPr>
        </p:nvSpPr>
        <p:spPr/>
        <p:txBody>
          <a:bodyPr/>
          <a:lstStyle>
            <a:lvl1pPr>
              <a:defRPr/>
            </a:lvl1pPr>
          </a:lstStyle>
          <a:p>
            <a:fld id="{DBBC210F-AAD2-4E23-AA4C-EF20BB3A427D}" type="slidenum">
              <a:rPr lang="en-US" altLang="en-US"/>
              <a:pPr/>
              <a:t>‹#›</a:t>
            </a:fld>
            <a:endParaRPr lang="en-US" altLang="en-US"/>
          </a:p>
        </p:txBody>
      </p:sp>
    </p:spTree>
    <p:extLst>
      <p:ext uri="{BB962C8B-B14F-4D97-AF65-F5344CB8AC3E}">
        <p14:creationId xmlns:p14="http://schemas.microsoft.com/office/powerpoint/2010/main" val="1300032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81"/>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819" indent="0">
              <a:buNone/>
              <a:defRPr sz="2000">
                <a:solidFill>
                  <a:schemeClr val="tx1">
                    <a:tint val="75000"/>
                  </a:schemeClr>
                </a:solidFill>
              </a:defRPr>
            </a:lvl2pPr>
            <a:lvl3pPr marL="913674" indent="0">
              <a:buNone/>
              <a:defRPr sz="1900">
                <a:solidFill>
                  <a:schemeClr val="tx1">
                    <a:tint val="75000"/>
                  </a:schemeClr>
                </a:solidFill>
              </a:defRPr>
            </a:lvl3pPr>
            <a:lvl4pPr marL="1370512" indent="0">
              <a:buNone/>
              <a:defRPr sz="1600">
                <a:solidFill>
                  <a:schemeClr val="tx1">
                    <a:tint val="75000"/>
                  </a:schemeClr>
                </a:solidFill>
              </a:defRPr>
            </a:lvl4pPr>
            <a:lvl5pPr marL="1827349" indent="0">
              <a:buNone/>
              <a:defRPr sz="1600">
                <a:solidFill>
                  <a:schemeClr val="tx1">
                    <a:tint val="75000"/>
                  </a:schemeClr>
                </a:solidFill>
              </a:defRPr>
            </a:lvl5pPr>
            <a:lvl6pPr marL="2284206" indent="0">
              <a:buNone/>
              <a:defRPr sz="1600">
                <a:solidFill>
                  <a:schemeClr val="tx1">
                    <a:tint val="75000"/>
                  </a:schemeClr>
                </a:solidFill>
              </a:defRPr>
            </a:lvl6pPr>
            <a:lvl7pPr marL="2741022" indent="0">
              <a:buNone/>
              <a:defRPr sz="1600">
                <a:solidFill>
                  <a:schemeClr val="tx1">
                    <a:tint val="75000"/>
                  </a:schemeClr>
                </a:solidFill>
              </a:defRPr>
            </a:lvl7pPr>
            <a:lvl8pPr marL="3197840" indent="0">
              <a:buNone/>
              <a:defRPr sz="1600">
                <a:solidFill>
                  <a:schemeClr val="tx1">
                    <a:tint val="75000"/>
                  </a:schemeClr>
                </a:solidFill>
              </a:defRPr>
            </a:lvl8pPr>
            <a:lvl9pPr marL="365465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7/9/2021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6819" indent="0">
              <a:buNone/>
              <a:defRPr sz="2000" b="1"/>
            </a:lvl2pPr>
            <a:lvl3pPr marL="913674" indent="0">
              <a:buNone/>
              <a:defRPr sz="1900" b="1"/>
            </a:lvl3pPr>
            <a:lvl4pPr marL="1370512" indent="0">
              <a:buNone/>
              <a:defRPr sz="1600" b="1"/>
            </a:lvl4pPr>
            <a:lvl5pPr marL="1827349" indent="0">
              <a:buNone/>
              <a:defRPr sz="1600" b="1"/>
            </a:lvl5pPr>
            <a:lvl6pPr marL="2284206" indent="0">
              <a:buNone/>
              <a:defRPr sz="1600" b="1"/>
            </a:lvl6pPr>
            <a:lvl7pPr marL="2741022" indent="0">
              <a:buNone/>
              <a:defRPr sz="1600" b="1"/>
            </a:lvl7pPr>
            <a:lvl8pPr marL="3197840" indent="0">
              <a:buNone/>
              <a:defRPr sz="1600" b="1"/>
            </a:lvl8pPr>
            <a:lvl9pPr marL="365465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819" indent="0">
              <a:buNone/>
              <a:defRPr sz="2000" b="1"/>
            </a:lvl2pPr>
            <a:lvl3pPr marL="913674" indent="0">
              <a:buNone/>
              <a:defRPr sz="1900" b="1"/>
            </a:lvl3pPr>
            <a:lvl4pPr marL="1370512" indent="0">
              <a:buNone/>
              <a:defRPr sz="1600" b="1"/>
            </a:lvl4pPr>
            <a:lvl5pPr marL="1827349" indent="0">
              <a:buNone/>
              <a:defRPr sz="1600" b="1"/>
            </a:lvl5pPr>
            <a:lvl6pPr marL="2284206" indent="0">
              <a:buNone/>
              <a:defRPr sz="1600" b="1"/>
            </a:lvl6pPr>
            <a:lvl7pPr marL="2741022" indent="0">
              <a:buNone/>
              <a:defRPr sz="1600" b="1"/>
            </a:lvl7pPr>
            <a:lvl8pPr marL="3197840" indent="0">
              <a:buNone/>
              <a:defRPr sz="1600" b="1"/>
            </a:lvl8pPr>
            <a:lvl9pPr marL="3654659"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7/9/2021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7/9/2021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7/9/2021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6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819" indent="0">
              <a:buNone/>
              <a:defRPr sz="1500"/>
            </a:lvl2pPr>
            <a:lvl3pPr marL="913674" indent="0">
              <a:buNone/>
              <a:defRPr sz="1200"/>
            </a:lvl3pPr>
            <a:lvl4pPr marL="1370512" indent="0">
              <a:buNone/>
              <a:defRPr sz="1100"/>
            </a:lvl4pPr>
            <a:lvl5pPr marL="1827349" indent="0">
              <a:buNone/>
              <a:defRPr sz="1100"/>
            </a:lvl5pPr>
            <a:lvl6pPr marL="2284206" indent="0">
              <a:buNone/>
              <a:defRPr sz="1100"/>
            </a:lvl6pPr>
            <a:lvl7pPr marL="2741022" indent="0">
              <a:buNone/>
              <a:defRPr sz="1100"/>
            </a:lvl7pPr>
            <a:lvl8pPr marL="3197840" indent="0">
              <a:buNone/>
              <a:defRPr sz="1100"/>
            </a:lvl8pPr>
            <a:lvl9pPr marL="3654659"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7/9/2021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68"/>
            <a:ext cx="6172200" cy="4873625"/>
          </a:xfrm>
        </p:spPr>
        <p:txBody>
          <a:bodyPr/>
          <a:lstStyle>
            <a:lvl1pPr marL="0" indent="0">
              <a:buNone/>
              <a:defRPr sz="3200"/>
            </a:lvl1pPr>
            <a:lvl2pPr marL="456819" indent="0">
              <a:buNone/>
              <a:defRPr sz="2800"/>
            </a:lvl2pPr>
            <a:lvl3pPr marL="913674" indent="0">
              <a:buNone/>
              <a:defRPr sz="2400"/>
            </a:lvl3pPr>
            <a:lvl4pPr marL="1370512" indent="0">
              <a:buNone/>
              <a:defRPr sz="2000"/>
            </a:lvl4pPr>
            <a:lvl5pPr marL="1827349" indent="0">
              <a:buNone/>
              <a:defRPr sz="2000"/>
            </a:lvl5pPr>
            <a:lvl6pPr marL="2284206" indent="0">
              <a:buNone/>
              <a:defRPr sz="2000"/>
            </a:lvl6pPr>
            <a:lvl7pPr marL="2741022" indent="0">
              <a:buNone/>
              <a:defRPr sz="2000"/>
            </a:lvl7pPr>
            <a:lvl8pPr marL="3197840" indent="0">
              <a:buNone/>
              <a:defRPr sz="2000"/>
            </a:lvl8pPr>
            <a:lvl9pPr marL="3654659" indent="0">
              <a:buNone/>
              <a:defRPr sz="2000"/>
            </a:lvl9pPr>
          </a:lstStyle>
          <a:p>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819" indent="0">
              <a:buNone/>
              <a:defRPr sz="1500"/>
            </a:lvl2pPr>
            <a:lvl3pPr marL="913674" indent="0">
              <a:buNone/>
              <a:defRPr sz="1200"/>
            </a:lvl3pPr>
            <a:lvl4pPr marL="1370512" indent="0">
              <a:buNone/>
              <a:defRPr sz="1100"/>
            </a:lvl4pPr>
            <a:lvl5pPr marL="1827349" indent="0">
              <a:buNone/>
              <a:defRPr sz="1100"/>
            </a:lvl5pPr>
            <a:lvl6pPr marL="2284206" indent="0">
              <a:buNone/>
              <a:defRPr sz="1100"/>
            </a:lvl6pPr>
            <a:lvl7pPr marL="2741022" indent="0">
              <a:buNone/>
              <a:defRPr sz="1100"/>
            </a:lvl7pPr>
            <a:lvl8pPr marL="3197840" indent="0">
              <a:buNone/>
              <a:defRPr sz="1100"/>
            </a:lvl8pPr>
            <a:lvl9pPr marL="3654659"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7/9/2021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67"/>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6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7" y="108237"/>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11"/>
            <a:ext cx="12192000" cy="353756"/>
          </a:xfrm>
          <a:prstGeom prst="rect">
            <a:avLst/>
          </a:prstGeom>
        </p:spPr>
      </p:pic>
      <p:sp>
        <p:nvSpPr>
          <p:cNvPr id="3" name="标题 2"/>
          <p:cNvSpPr>
            <a:spLocks noGrp="1"/>
          </p:cNvSpPr>
          <p:nvPr>
            <p:ph type="title" hasCustomPrompt="1"/>
          </p:nvPr>
        </p:nvSpPr>
        <p:spPr>
          <a:xfrm>
            <a:off x="2131309" y="131272"/>
            <a:ext cx="9552544" cy="757797"/>
          </a:xfrm>
          <a:prstGeom prst="rect">
            <a:avLst/>
          </a:prstGeom>
        </p:spPr>
        <p:txBody>
          <a:bodyPr/>
          <a:lstStyle>
            <a:lvl1pPr>
              <a:defRPr sz="4300"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lIns="91376" tIns="45718" rIns="91376" bIns="45718"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lIns="91376" tIns="45718" rIns="91376" bIns="45718"/>
          <a:lstStyle>
            <a:lvl1pPr marL="0" indent="0" algn="ctr">
              <a:buNone/>
              <a:defRPr sz="2400"/>
            </a:lvl1pPr>
            <a:lvl2pPr marL="456819" indent="0" algn="ctr">
              <a:buNone/>
              <a:defRPr sz="2000"/>
            </a:lvl2pPr>
            <a:lvl3pPr marL="913674" indent="0" algn="ctr">
              <a:buNone/>
              <a:defRPr sz="1900"/>
            </a:lvl3pPr>
            <a:lvl4pPr marL="1370512" indent="0" algn="ctr">
              <a:buNone/>
              <a:defRPr sz="1600"/>
            </a:lvl4pPr>
            <a:lvl5pPr marL="1827349" indent="0" algn="ctr">
              <a:buNone/>
              <a:defRPr sz="1600"/>
            </a:lvl5pPr>
            <a:lvl6pPr marL="2284206" indent="0" algn="ctr">
              <a:buNone/>
              <a:defRPr sz="1600"/>
            </a:lvl6pPr>
            <a:lvl7pPr marL="2741022" indent="0" algn="ctr">
              <a:buNone/>
              <a:defRPr sz="1600"/>
            </a:lvl7pPr>
            <a:lvl8pPr marL="3197840" indent="0" algn="ctr">
              <a:buNone/>
              <a:defRPr sz="1600"/>
            </a:lvl8pPr>
            <a:lvl9pPr marL="3654659" indent="0" algn="ctr">
              <a:buNone/>
              <a:defRPr sz="1600"/>
            </a:lvl9pPr>
          </a:lstStyle>
          <a:p>
            <a:r>
              <a:rPr lang="en-US"/>
              <a:t>Click to edit Master subtitle style</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91376" tIns="45718" rIns="91376" bIns="45718"/>
          <a:lstStyle/>
          <a:p>
            <a:r>
              <a:rPr lang="en-US"/>
              <a:t>Click to edit Master title style</a:t>
            </a:r>
          </a:p>
        </p:txBody>
      </p:sp>
      <p:sp>
        <p:nvSpPr>
          <p:cNvPr id="3" name="Content Placeholder 2"/>
          <p:cNvSpPr>
            <a:spLocks noGrp="1"/>
          </p:cNvSpPr>
          <p:nvPr>
            <p:ph idx="1"/>
          </p:nvPr>
        </p:nvSpPr>
        <p:spPr/>
        <p:txBody>
          <a:bodyPr lIns="91376" tIns="45718" rIns="91376" bIns="45718"/>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81"/>
            <a:ext cx="10515600" cy="2852737"/>
          </a:xfrm>
        </p:spPr>
        <p:txBody>
          <a:bodyPr lIns="91376" tIns="45718" rIns="91376" bIns="45718"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lIns="91376" tIns="45718" rIns="91376" bIns="45718"/>
          <a:lstStyle>
            <a:lvl1pPr marL="0" indent="0">
              <a:buNone/>
              <a:defRPr sz="2400">
                <a:solidFill>
                  <a:schemeClr val="tx1">
                    <a:tint val="75000"/>
                  </a:schemeClr>
                </a:solidFill>
              </a:defRPr>
            </a:lvl1pPr>
            <a:lvl2pPr marL="456819" indent="0">
              <a:buNone/>
              <a:defRPr sz="2000">
                <a:solidFill>
                  <a:schemeClr val="tx1">
                    <a:tint val="75000"/>
                  </a:schemeClr>
                </a:solidFill>
              </a:defRPr>
            </a:lvl2pPr>
            <a:lvl3pPr marL="913674" indent="0">
              <a:buNone/>
              <a:defRPr sz="1900">
                <a:solidFill>
                  <a:schemeClr val="tx1">
                    <a:tint val="75000"/>
                  </a:schemeClr>
                </a:solidFill>
              </a:defRPr>
            </a:lvl3pPr>
            <a:lvl4pPr marL="1370512" indent="0">
              <a:buNone/>
              <a:defRPr sz="1600">
                <a:solidFill>
                  <a:schemeClr val="tx1">
                    <a:tint val="75000"/>
                  </a:schemeClr>
                </a:solidFill>
              </a:defRPr>
            </a:lvl4pPr>
            <a:lvl5pPr marL="1827349" indent="0">
              <a:buNone/>
              <a:defRPr sz="1600">
                <a:solidFill>
                  <a:schemeClr val="tx1">
                    <a:tint val="75000"/>
                  </a:schemeClr>
                </a:solidFill>
              </a:defRPr>
            </a:lvl5pPr>
            <a:lvl6pPr marL="2284206" indent="0">
              <a:buNone/>
              <a:defRPr sz="1600">
                <a:solidFill>
                  <a:schemeClr val="tx1">
                    <a:tint val="75000"/>
                  </a:schemeClr>
                </a:solidFill>
              </a:defRPr>
            </a:lvl6pPr>
            <a:lvl7pPr marL="2741022" indent="0">
              <a:buNone/>
              <a:defRPr sz="1600">
                <a:solidFill>
                  <a:schemeClr val="tx1">
                    <a:tint val="75000"/>
                  </a:schemeClr>
                </a:solidFill>
              </a:defRPr>
            </a:lvl7pPr>
            <a:lvl8pPr marL="3197840" indent="0">
              <a:buNone/>
              <a:defRPr sz="1600">
                <a:solidFill>
                  <a:schemeClr val="tx1">
                    <a:tint val="75000"/>
                  </a:schemeClr>
                </a:solidFill>
              </a:defRPr>
            </a:lvl8pPr>
            <a:lvl9pPr marL="3654659"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91376" tIns="45718" rIns="91376" bIns="45718"/>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lIns="91376" tIns="45718" rIns="91376" bIns="45718"/>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lIns="91376" tIns="45718" rIns="91376" bIns="45718"/>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819" indent="0">
              <a:buNone/>
              <a:defRPr sz="1900">
                <a:solidFill>
                  <a:schemeClr val="tx1">
                    <a:tint val="75000"/>
                  </a:schemeClr>
                </a:solidFill>
              </a:defRPr>
            </a:lvl2pPr>
            <a:lvl3pPr marL="913674" indent="0">
              <a:buNone/>
              <a:defRPr sz="1600">
                <a:solidFill>
                  <a:schemeClr val="tx1">
                    <a:tint val="75000"/>
                  </a:schemeClr>
                </a:solidFill>
              </a:defRPr>
            </a:lvl3pPr>
            <a:lvl4pPr marL="1370512" indent="0">
              <a:buNone/>
              <a:defRPr sz="1500">
                <a:solidFill>
                  <a:schemeClr val="tx1">
                    <a:tint val="75000"/>
                  </a:schemeClr>
                </a:solidFill>
              </a:defRPr>
            </a:lvl4pPr>
            <a:lvl5pPr marL="1827349" indent="0">
              <a:buNone/>
              <a:defRPr sz="1500">
                <a:solidFill>
                  <a:schemeClr val="tx1">
                    <a:tint val="75000"/>
                  </a:schemeClr>
                </a:solidFill>
              </a:defRPr>
            </a:lvl5pPr>
            <a:lvl6pPr marL="2284206" indent="0">
              <a:buNone/>
              <a:defRPr sz="1500">
                <a:solidFill>
                  <a:schemeClr val="tx1">
                    <a:tint val="75000"/>
                  </a:schemeClr>
                </a:solidFill>
              </a:defRPr>
            </a:lvl6pPr>
            <a:lvl7pPr marL="2741022" indent="0">
              <a:buNone/>
              <a:defRPr sz="1500">
                <a:solidFill>
                  <a:schemeClr val="tx1">
                    <a:tint val="75000"/>
                  </a:schemeClr>
                </a:solidFill>
              </a:defRPr>
            </a:lvl7pPr>
            <a:lvl8pPr marL="3197840" indent="0">
              <a:buNone/>
              <a:defRPr sz="1500">
                <a:solidFill>
                  <a:schemeClr val="tx1">
                    <a:tint val="75000"/>
                  </a:schemeClr>
                </a:solidFill>
              </a:defRPr>
            </a:lvl8pPr>
            <a:lvl9pPr marL="3654659"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EC616C-8299-4076-8D87-B2DE53346399}" type="datetimeFigureOut">
              <a:rPr lang="en-US" smtClean="0"/>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lIns="91376" tIns="45718" rIns="91376" bIns="45718"/>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lIns="91376" tIns="45718" rIns="91376" bIns="45718" anchor="b"/>
          <a:lstStyle>
            <a:lvl1pPr marL="0" indent="0">
              <a:buNone/>
              <a:defRPr sz="2400" b="1"/>
            </a:lvl1pPr>
            <a:lvl2pPr marL="456819" indent="0">
              <a:buNone/>
              <a:defRPr sz="2000" b="1"/>
            </a:lvl2pPr>
            <a:lvl3pPr marL="913674" indent="0">
              <a:buNone/>
              <a:defRPr sz="1900" b="1"/>
            </a:lvl3pPr>
            <a:lvl4pPr marL="1370512" indent="0">
              <a:buNone/>
              <a:defRPr sz="1600" b="1"/>
            </a:lvl4pPr>
            <a:lvl5pPr marL="1827349" indent="0">
              <a:buNone/>
              <a:defRPr sz="1600" b="1"/>
            </a:lvl5pPr>
            <a:lvl6pPr marL="2284206" indent="0">
              <a:buNone/>
              <a:defRPr sz="1600" b="1"/>
            </a:lvl6pPr>
            <a:lvl7pPr marL="2741022" indent="0">
              <a:buNone/>
              <a:defRPr sz="1600" b="1"/>
            </a:lvl7pPr>
            <a:lvl8pPr marL="3197840" indent="0">
              <a:buNone/>
              <a:defRPr sz="1600" b="1"/>
            </a:lvl8pPr>
            <a:lvl9pPr marL="365465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lIns="91376" tIns="45718" rIns="91376" bIns="45718"/>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lIns="91376" tIns="45718" rIns="91376" bIns="45718" anchor="b"/>
          <a:lstStyle>
            <a:lvl1pPr marL="0" indent="0">
              <a:buNone/>
              <a:defRPr sz="2400" b="1"/>
            </a:lvl1pPr>
            <a:lvl2pPr marL="456819" indent="0">
              <a:buNone/>
              <a:defRPr sz="2000" b="1"/>
            </a:lvl2pPr>
            <a:lvl3pPr marL="913674" indent="0">
              <a:buNone/>
              <a:defRPr sz="1900" b="1"/>
            </a:lvl3pPr>
            <a:lvl4pPr marL="1370512" indent="0">
              <a:buNone/>
              <a:defRPr sz="1600" b="1"/>
            </a:lvl4pPr>
            <a:lvl5pPr marL="1827349" indent="0">
              <a:buNone/>
              <a:defRPr sz="1600" b="1"/>
            </a:lvl5pPr>
            <a:lvl6pPr marL="2284206" indent="0">
              <a:buNone/>
              <a:defRPr sz="1600" b="1"/>
            </a:lvl6pPr>
            <a:lvl7pPr marL="2741022" indent="0">
              <a:buNone/>
              <a:defRPr sz="1600" b="1"/>
            </a:lvl7pPr>
            <a:lvl8pPr marL="3197840" indent="0">
              <a:buNone/>
              <a:defRPr sz="1600" b="1"/>
            </a:lvl8pPr>
            <a:lvl9pPr marL="3654659"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lIns="91376" tIns="45718" rIns="91376" bIns="45718"/>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lIns="91376" tIns="45718" rIns="91376" bIns="45718"/>
          <a:lstStyle/>
          <a:p>
            <a:r>
              <a:rPr lang="en-US"/>
              <a:t>Click to edit Master title style</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lIns="91376" tIns="45718" rIns="91376" bIns="45718"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68"/>
            <a:ext cx="6172200" cy="4873625"/>
          </a:xfrm>
        </p:spPr>
        <p:txBody>
          <a:bodyPr lIns="91376" tIns="45718" rIns="91376" bIns="4571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7" cy="3811588"/>
          </a:xfrm>
        </p:spPr>
        <p:txBody>
          <a:bodyPr lIns="91376" tIns="45718" rIns="91376" bIns="45718"/>
          <a:lstStyle>
            <a:lvl1pPr marL="0" indent="0">
              <a:buNone/>
              <a:defRPr sz="1600"/>
            </a:lvl1pPr>
            <a:lvl2pPr marL="456819" indent="0">
              <a:buNone/>
              <a:defRPr sz="1500"/>
            </a:lvl2pPr>
            <a:lvl3pPr marL="913674" indent="0">
              <a:buNone/>
              <a:defRPr sz="1200"/>
            </a:lvl3pPr>
            <a:lvl4pPr marL="1370512" indent="0">
              <a:buNone/>
              <a:defRPr sz="1100"/>
            </a:lvl4pPr>
            <a:lvl5pPr marL="1827349" indent="0">
              <a:buNone/>
              <a:defRPr sz="1100"/>
            </a:lvl5pPr>
            <a:lvl6pPr marL="2284206" indent="0">
              <a:buNone/>
              <a:defRPr sz="1100"/>
            </a:lvl6pPr>
            <a:lvl7pPr marL="2741022" indent="0">
              <a:buNone/>
              <a:defRPr sz="1100"/>
            </a:lvl7pPr>
            <a:lvl8pPr marL="3197840" indent="0">
              <a:buNone/>
              <a:defRPr sz="1100"/>
            </a:lvl8pPr>
            <a:lvl9pPr marL="3654659" indent="0">
              <a:buNone/>
              <a:defRPr sz="1100"/>
            </a:lvl9pPr>
          </a:lstStyle>
          <a:p>
            <a:pPr lvl="0"/>
            <a:r>
              <a:rPr lang="en-US"/>
              <a:t>Edit Master text styles</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lIns="91376" tIns="45718" rIns="91376" bIns="45718"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68"/>
            <a:ext cx="6172200" cy="4873625"/>
          </a:xfrm>
        </p:spPr>
        <p:txBody>
          <a:bodyPr vert="horz" lIns="91376" tIns="45718" rIns="91376" bIns="45718" rtlCol="0">
            <a:normAutofit/>
          </a:bodyPr>
          <a:lstStyle>
            <a:lvl1pPr marL="0" indent="0">
              <a:buNone/>
              <a:defRPr sz="3200"/>
            </a:lvl1pPr>
            <a:lvl2pPr marL="456819" indent="0">
              <a:buNone/>
              <a:defRPr sz="2800"/>
            </a:lvl2pPr>
            <a:lvl3pPr marL="913674" indent="0">
              <a:buNone/>
              <a:defRPr sz="2400"/>
            </a:lvl3pPr>
            <a:lvl4pPr marL="1370512" indent="0">
              <a:buNone/>
              <a:defRPr sz="2000"/>
            </a:lvl4pPr>
            <a:lvl5pPr marL="1827349" indent="0">
              <a:buNone/>
              <a:defRPr sz="2000"/>
            </a:lvl5pPr>
            <a:lvl6pPr marL="2284206" indent="0">
              <a:buNone/>
              <a:defRPr sz="2000"/>
            </a:lvl6pPr>
            <a:lvl7pPr marL="2741022" indent="0">
              <a:buNone/>
              <a:defRPr sz="2000"/>
            </a:lvl7pPr>
            <a:lvl8pPr marL="3197840" indent="0">
              <a:buNone/>
              <a:defRPr sz="2000"/>
            </a:lvl8pPr>
            <a:lvl9pPr marL="3654659" indent="0">
              <a:buNone/>
              <a:defRPr sz="2000"/>
            </a:lvl9pPr>
          </a:lstStyle>
          <a:p>
            <a:pPr marL="0" marR="0" lvl="0" indent="0" algn="l" defTabSz="913674"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3"/>
            <a:ext cx="3932237" cy="3811588"/>
          </a:xfrm>
        </p:spPr>
        <p:txBody>
          <a:bodyPr lIns="91376" tIns="45718" rIns="91376" bIns="45718"/>
          <a:lstStyle>
            <a:lvl1pPr marL="0" indent="0">
              <a:buNone/>
              <a:defRPr sz="1600"/>
            </a:lvl1pPr>
            <a:lvl2pPr marL="456819" indent="0">
              <a:buNone/>
              <a:defRPr sz="1500"/>
            </a:lvl2pPr>
            <a:lvl3pPr marL="913674" indent="0">
              <a:buNone/>
              <a:defRPr sz="1200"/>
            </a:lvl3pPr>
            <a:lvl4pPr marL="1370512" indent="0">
              <a:buNone/>
              <a:defRPr sz="1100"/>
            </a:lvl4pPr>
            <a:lvl5pPr marL="1827349" indent="0">
              <a:buNone/>
              <a:defRPr sz="1100"/>
            </a:lvl5pPr>
            <a:lvl6pPr marL="2284206" indent="0">
              <a:buNone/>
              <a:defRPr sz="1100"/>
            </a:lvl6pPr>
            <a:lvl7pPr marL="2741022" indent="0">
              <a:buNone/>
              <a:defRPr sz="1100"/>
            </a:lvl7pPr>
            <a:lvl8pPr marL="3197840" indent="0">
              <a:buNone/>
              <a:defRPr sz="1100"/>
            </a:lvl8pPr>
            <a:lvl9pPr marL="3654659" indent="0">
              <a:buNone/>
              <a:defRPr sz="1100"/>
            </a:lvl9pPr>
          </a:lstStyle>
          <a:p>
            <a:pPr lvl="0"/>
            <a:r>
              <a:rPr lang="en-US"/>
              <a:t>Edit Master text styles</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lIns="91376" tIns="45718" rIns="91376" bIns="45718"/>
          <a:lstStyle/>
          <a:p>
            <a:r>
              <a:rPr lang="en-US"/>
              <a:t>Click to edit Master title style</a:t>
            </a:r>
          </a:p>
        </p:txBody>
      </p:sp>
      <p:sp>
        <p:nvSpPr>
          <p:cNvPr id="3" name="Vertical Text Placeholder 2"/>
          <p:cNvSpPr>
            <a:spLocks noGrp="1"/>
          </p:cNvSpPr>
          <p:nvPr>
            <p:ph type="body" orient="vert" idx="1"/>
          </p:nvPr>
        </p:nvSpPr>
        <p:spPr/>
        <p:txBody>
          <a:bodyPr vert="eaVert" lIns="91376" tIns="45718" rIns="91376" bIns="45718"/>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67"/>
            <a:ext cx="2628900" cy="5811839"/>
          </a:xfrm>
        </p:spPr>
        <p:txBody>
          <a:bodyPr vert="eaVert" lIns="91376" tIns="45718" rIns="91376" bIns="45718"/>
          <a:lstStyle/>
          <a:p>
            <a:r>
              <a:rPr lang="en-US"/>
              <a:t>Click to edit Master title style</a:t>
            </a:r>
          </a:p>
        </p:txBody>
      </p:sp>
      <p:sp>
        <p:nvSpPr>
          <p:cNvPr id="3" name="Vertical Text Placeholder 2"/>
          <p:cNvSpPr>
            <a:spLocks noGrp="1"/>
          </p:cNvSpPr>
          <p:nvPr>
            <p:ph type="body" orient="vert" idx="1"/>
          </p:nvPr>
        </p:nvSpPr>
        <p:spPr>
          <a:xfrm>
            <a:off x="838203" y="365167"/>
            <a:ext cx="7734300" cy="5811839"/>
          </a:xfrm>
        </p:spPr>
        <p:txBody>
          <a:bodyPr vert="eaVert" lIns="91376" tIns="45718" rIns="91376" bIns="45718"/>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lIns="91376" tIns="45718" rIns="91376" bIns="45718">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lIns="91376" tIns="45718" rIns="91376" bIns="45718"/>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376" tIns="45718" rIns="91376" bIns="45718" numCol="1" anchor="t" anchorCtr="0" compatLnSpc="1"/>
          <a:lstStyle/>
          <a:p>
            <a:pPr>
              <a:defRPr/>
            </a:pPr>
            <a:fld id="{BB962C8B-B14F-4D97-AF65-F5344CB8AC3E}" type="datetimeFigureOut">
              <a:rPr lang="en-US" altLang="x-none" smtClean="0">
                <a:solidFill>
                  <a:prstClr val="black"/>
                </a:solidFill>
              </a:rPr>
              <a:pPr>
                <a:defRPr/>
              </a:pPr>
              <a:t>7/9/2021</a:t>
            </a:fld>
            <a:endParaRPr lang="en-US" altLang="x-none" dirty="0">
              <a:solidFill>
                <a:prstClr val="black"/>
              </a:solidFill>
            </a:endParaRPr>
          </a:p>
        </p:txBody>
      </p:sp>
      <p:sp>
        <p:nvSpPr>
          <p:cNvPr id="5" name="Footer Placeholder 4"/>
          <p:cNvSpPr>
            <a:spLocks noGrp="1"/>
          </p:cNvSpPr>
          <p:nvPr>
            <p:ph type="ftr" sz="quarter" idx="3"/>
          </p:nvPr>
        </p:nvSpPr>
        <p:spPr>
          <a:xfrm>
            <a:off x="0" y="0"/>
            <a:ext cx="0" cy="0"/>
          </a:xfrm>
        </p:spPr>
        <p:txBody>
          <a:bodyPr vert="horz" wrap="square" lIns="91376" tIns="45718" rIns="91376" bIns="45718" numCol="1" anchor="t" anchorCtr="0" compatLnSpc="1"/>
          <a:lstStyle/>
          <a:p>
            <a:pPr>
              <a:defRPr/>
            </a:pPr>
            <a:endParaRPr lang="en-US" altLang="x-none" dirty="0">
              <a:solidFill>
                <a:prstClr val="black"/>
              </a:solidFill>
            </a:endParaRPr>
          </a:p>
        </p:txBody>
      </p:sp>
      <p:sp>
        <p:nvSpPr>
          <p:cNvPr id="6" name="Slide Number Placeholder 5"/>
          <p:cNvSpPr>
            <a:spLocks noGrp="1"/>
          </p:cNvSpPr>
          <p:nvPr>
            <p:ph type="sldNum" sz="quarter" idx="4"/>
          </p:nvPr>
        </p:nvSpPr>
        <p:spPr>
          <a:xfrm>
            <a:off x="0" y="0"/>
            <a:ext cx="0" cy="0"/>
          </a:xfrm>
        </p:spPr>
        <p:txBody>
          <a:bodyPr vert="horz" wrap="square" lIns="91376" tIns="45718" rIns="91376" bIns="45718" numCol="1" anchor="t" anchorCtr="0" compatLnSpc="1"/>
          <a:lstStyle/>
          <a:p>
            <a:pPr>
              <a:defRPr/>
            </a:pPr>
            <a:fld id="{9A0DB2DC-4C9A-4742-B13C-FB6460FD3503}" type="slidenum">
              <a:rPr lang="en-US" altLang="x-none" smtClean="0">
                <a:solidFill>
                  <a:prstClr val="black"/>
                </a:solidFill>
              </a:rPr>
              <a:pPr>
                <a:defRPr/>
              </a:pPr>
              <a:t>‹#›</a:t>
            </a:fld>
            <a:endParaRPr lang="en-US" altLang="x-none" dirty="0">
              <a:solidFill>
                <a:prstClr val="black"/>
              </a:solidFill>
            </a:endParaRPr>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376" tIns="45718" rIns="91376" bIns="45718" numCol="1" anchor="t" anchorCtr="0" compatLnSpc="1"/>
          <a:lstStyle/>
          <a:p>
            <a:pPr>
              <a:defRPr/>
            </a:pPr>
            <a:fld id="{BB962C8B-B14F-4D97-AF65-F5344CB8AC3E}" type="datetimeFigureOut">
              <a:rPr lang="en-US" altLang="x-none" smtClean="0">
                <a:solidFill>
                  <a:prstClr val="black"/>
                </a:solidFill>
              </a:rPr>
              <a:pPr>
                <a:defRPr/>
              </a:pPr>
              <a:t>7/9/2021</a:t>
            </a:fld>
            <a:endParaRPr lang="en-US" altLang="x-none" dirty="0">
              <a:solidFill>
                <a:prstClr val="black"/>
              </a:solidFill>
            </a:endParaRPr>
          </a:p>
        </p:txBody>
      </p:sp>
      <p:sp>
        <p:nvSpPr>
          <p:cNvPr id="3" name="Footer Placeholder 2"/>
          <p:cNvSpPr>
            <a:spLocks noGrp="1"/>
          </p:cNvSpPr>
          <p:nvPr>
            <p:ph type="ftr" sz="quarter" idx="3"/>
          </p:nvPr>
        </p:nvSpPr>
        <p:spPr>
          <a:xfrm>
            <a:off x="0" y="0"/>
            <a:ext cx="0" cy="0"/>
          </a:xfrm>
        </p:spPr>
        <p:txBody>
          <a:bodyPr vert="horz" wrap="square" lIns="91376" tIns="45718" rIns="91376" bIns="45718" numCol="1" anchor="t" anchorCtr="0" compatLnSpc="1"/>
          <a:lstStyle/>
          <a:p>
            <a:pPr>
              <a:defRPr/>
            </a:pPr>
            <a:endParaRPr lang="en-US" altLang="x-none" dirty="0">
              <a:solidFill>
                <a:prstClr val="black"/>
              </a:solidFill>
            </a:endParaRPr>
          </a:p>
        </p:txBody>
      </p:sp>
      <p:sp>
        <p:nvSpPr>
          <p:cNvPr id="4" name="Slide Number Placeholder 3"/>
          <p:cNvSpPr>
            <a:spLocks noGrp="1"/>
          </p:cNvSpPr>
          <p:nvPr>
            <p:ph type="sldNum" sz="quarter" idx="4"/>
          </p:nvPr>
        </p:nvSpPr>
        <p:spPr>
          <a:xfrm>
            <a:off x="0" y="0"/>
            <a:ext cx="0" cy="0"/>
          </a:xfrm>
        </p:spPr>
        <p:txBody>
          <a:bodyPr vert="horz" wrap="square" lIns="91376" tIns="45718" rIns="91376" bIns="45718" numCol="1" anchor="t" anchorCtr="0" compatLnSpc="1"/>
          <a:lstStyle/>
          <a:p>
            <a:pPr>
              <a:defRPr/>
            </a:pPr>
            <a:fld id="{9A0DB2DC-4C9A-4742-B13C-FB6460FD3503}" type="slidenum">
              <a:rPr lang="en-US" altLang="x-none" smtClean="0">
                <a:solidFill>
                  <a:prstClr val="black"/>
                </a:solidFill>
              </a:rPr>
              <a:pPr>
                <a:defRPr/>
              </a:pPr>
              <a:t>‹#›</a:t>
            </a:fld>
            <a:endParaRPr lang="en-US" altLang="x-none" dirty="0">
              <a:solidFill>
                <a:prstClr val="black"/>
              </a:solidFill>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EC616C-8299-4076-8D87-B2DE53346399}" type="datetimeFigureOut">
              <a:rPr lang="en-US" smtClean="0"/>
              <a:t>7/9/2021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3"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2" y="6021389"/>
            <a:ext cx="2400300" cy="958851"/>
          </a:xfrm>
          <a:prstGeom prst="rect">
            <a:avLst/>
          </a:prstGeom>
          <a:noFill/>
          <a:ln w="9525">
            <a:noFill/>
          </a:ln>
        </p:spPr>
      </p:pic>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8"/>
            <a:ext cx="10363200" cy="1470025"/>
          </a:xfrm>
        </p:spPr>
        <p:txBody>
          <a:bodyPr lIns="91376" tIns="45718" rIns="91376" bIns="45718"/>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lIns="91376" tIns="45718" rIns="91376" bIns="45718"/>
          <a:lstStyle>
            <a:lvl1pPr marL="0" indent="0" algn="ctr">
              <a:buNone/>
              <a:defRPr>
                <a:solidFill>
                  <a:schemeClr val="tx1">
                    <a:tint val="75000"/>
                  </a:schemeClr>
                </a:solidFill>
              </a:defRPr>
            </a:lvl1pPr>
            <a:lvl2pPr marL="609091" indent="0" algn="ctr">
              <a:buNone/>
              <a:defRPr>
                <a:solidFill>
                  <a:schemeClr val="tx1">
                    <a:tint val="75000"/>
                  </a:schemeClr>
                </a:solidFill>
              </a:defRPr>
            </a:lvl2pPr>
            <a:lvl3pPr marL="1218240" indent="0" algn="ctr">
              <a:buNone/>
              <a:defRPr>
                <a:solidFill>
                  <a:schemeClr val="tx1">
                    <a:tint val="75000"/>
                  </a:schemeClr>
                </a:solidFill>
              </a:defRPr>
            </a:lvl3pPr>
            <a:lvl4pPr marL="1827349" indent="0" algn="ctr">
              <a:buNone/>
              <a:defRPr>
                <a:solidFill>
                  <a:schemeClr val="tx1">
                    <a:tint val="75000"/>
                  </a:schemeClr>
                </a:solidFill>
              </a:defRPr>
            </a:lvl4pPr>
            <a:lvl5pPr marL="2436478" indent="0" algn="ctr">
              <a:buNone/>
              <a:defRPr>
                <a:solidFill>
                  <a:schemeClr val="tx1">
                    <a:tint val="75000"/>
                  </a:schemeClr>
                </a:solidFill>
              </a:defRPr>
            </a:lvl5pPr>
            <a:lvl6pPr marL="3045568" indent="0" algn="ctr">
              <a:buNone/>
              <a:defRPr>
                <a:solidFill>
                  <a:schemeClr val="tx1">
                    <a:tint val="75000"/>
                  </a:schemeClr>
                </a:solidFill>
              </a:defRPr>
            </a:lvl6pPr>
            <a:lvl7pPr marL="3654659" indent="0" algn="ctr">
              <a:buNone/>
              <a:defRPr>
                <a:solidFill>
                  <a:schemeClr val="tx1">
                    <a:tint val="75000"/>
                  </a:schemeClr>
                </a:solidFill>
              </a:defRPr>
            </a:lvl7pPr>
            <a:lvl8pPr marL="4263787" indent="0" algn="ctr">
              <a:buNone/>
              <a:defRPr>
                <a:solidFill>
                  <a:schemeClr val="tx1">
                    <a:tint val="75000"/>
                  </a:schemeClr>
                </a:solidFill>
              </a:defRPr>
            </a:lvl8pPr>
            <a:lvl9pPr marL="4872898" indent="0" algn="ctr">
              <a:buNone/>
              <a:defRPr>
                <a:solidFill>
                  <a:schemeClr val="tx1">
                    <a:tint val="75000"/>
                  </a:schemeClr>
                </a:solidFill>
              </a:defRPr>
            </a:lvl9pPr>
          </a:lstStyle>
          <a:p>
            <a:r>
              <a:rPr lang="en-US"/>
              <a:t>Click to edit Master subtitle style</a:t>
            </a:r>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91376" tIns="45718" rIns="91376" bIns="45718"/>
          <a:lstStyle/>
          <a:p>
            <a:r>
              <a:rPr lang="en-US"/>
              <a:t>Click to edit Master title style</a:t>
            </a:r>
          </a:p>
        </p:txBody>
      </p:sp>
      <p:sp>
        <p:nvSpPr>
          <p:cNvPr id="3" name="Content Placeholder 2"/>
          <p:cNvSpPr>
            <a:spLocks noGrp="1"/>
          </p:cNvSpPr>
          <p:nvPr>
            <p:ph idx="1"/>
          </p:nvPr>
        </p:nvSpPr>
        <p:spPr/>
        <p:txBody>
          <a:bodyPr lIns="91376" tIns="45718" rIns="9137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lIns="91376" tIns="45718" rIns="91376" bIns="45718"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lIns="91376" tIns="45718" rIns="91376" bIns="45718" anchor="b"/>
          <a:lstStyle>
            <a:lvl1pPr marL="0" indent="0">
              <a:buNone/>
              <a:defRPr sz="2700">
                <a:solidFill>
                  <a:schemeClr val="tx1">
                    <a:tint val="75000"/>
                  </a:schemeClr>
                </a:solidFill>
              </a:defRPr>
            </a:lvl1pPr>
            <a:lvl2pPr marL="609091" indent="0">
              <a:buNone/>
              <a:defRPr sz="2400">
                <a:solidFill>
                  <a:schemeClr val="tx1">
                    <a:tint val="75000"/>
                  </a:schemeClr>
                </a:solidFill>
              </a:defRPr>
            </a:lvl2pPr>
            <a:lvl3pPr marL="1218240" indent="0">
              <a:buNone/>
              <a:defRPr sz="2100">
                <a:solidFill>
                  <a:schemeClr val="tx1">
                    <a:tint val="75000"/>
                  </a:schemeClr>
                </a:solidFill>
              </a:defRPr>
            </a:lvl3pPr>
            <a:lvl4pPr marL="1827349" indent="0">
              <a:buNone/>
              <a:defRPr sz="1900">
                <a:solidFill>
                  <a:schemeClr val="tx1">
                    <a:tint val="75000"/>
                  </a:schemeClr>
                </a:solidFill>
              </a:defRPr>
            </a:lvl4pPr>
            <a:lvl5pPr marL="2436478" indent="0">
              <a:buNone/>
              <a:defRPr sz="1900">
                <a:solidFill>
                  <a:schemeClr val="tx1">
                    <a:tint val="75000"/>
                  </a:schemeClr>
                </a:solidFill>
              </a:defRPr>
            </a:lvl5pPr>
            <a:lvl6pPr marL="3045568" indent="0">
              <a:buNone/>
              <a:defRPr sz="1900">
                <a:solidFill>
                  <a:schemeClr val="tx1">
                    <a:tint val="75000"/>
                  </a:schemeClr>
                </a:solidFill>
              </a:defRPr>
            </a:lvl6pPr>
            <a:lvl7pPr marL="3654659" indent="0">
              <a:buNone/>
              <a:defRPr sz="1900">
                <a:solidFill>
                  <a:schemeClr val="tx1">
                    <a:tint val="75000"/>
                  </a:schemeClr>
                </a:solidFill>
              </a:defRPr>
            </a:lvl7pPr>
            <a:lvl8pPr marL="4263787" indent="0">
              <a:buNone/>
              <a:defRPr sz="1900">
                <a:solidFill>
                  <a:schemeClr val="tx1">
                    <a:tint val="75000"/>
                  </a:schemeClr>
                </a:solidFill>
              </a:defRPr>
            </a:lvl8pPr>
            <a:lvl9pPr marL="4872898" indent="0">
              <a:buNone/>
              <a:defRPr sz="1900">
                <a:solidFill>
                  <a:schemeClr val="tx1">
                    <a:tint val="75000"/>
                  </a:schemeClr>
                </a:solidFill>
              </a:defRPr>
            </a:lvl9pPr>
          </a:lstStyle>
          <a:p>
            <a:pPr lvl="0"/>
            <a:r>
              <a:rPr lang="en-US"/>
              <a:t>Click to edit Master text styles</a:t>
            </a:r>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91376" tIns="45718" rIns="91376" bIns="45718"/>
          <a:lstStyle/>
          <a:p>
            <a:r>
              <a:rPr lang="en-US"/>
              <a:t>Click to edit Master title style</a:t>
            </a:r>
          </a:p>
        </p:txBody>
      </p:sp>
      <p:sp>
        <p:nvSpPr>
          <p:cNvPr id="3" name="Content Placeholder 2"/>
          <p:cNvSpPr>
            <a:spLocks noGrp="1"/>
          </p:cNvSpPr>
          <p:nvPr>
            <p:ph sz="half" idx="1"/>
          </p:nvPr>
        </p:nvSpPr>
        <p:spPr>
          <a:xfrm>
            <a:off x="609600" y="1200153"/>
            <a:ext cx="5384800" cy="3394075"/>
          </a:xfrm>
        </p:spPr>
        <p:txBody>
          <a:bodyPr lIns="91376" tIns="45718" rIns="91376" bIns="45718"/>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3"/>
            <a:ext cx="5384800" cy="3394075"/>
          </a:xfrm>
        </p:spPr>
        <p:txBody>
          <a:bodyPr lIns="91376" tIns="45718" rIns="91376" bIns="45718"/>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lIns="91376" tIns="45718" rIns="91376" bIns="45718"/>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lIns="91376" tIns="45718" rIns="91376" bIns="45718" anchor="b"/>
          <a:lstStyle>
            <a:lvl1pPr marL="0" indent="0">
              <a:buNone/>
              <a:defRPr sz="3200" b="1"/>
            </a:lvl1pPr>
            <a:lvl2pPr marL="609091" indent="0">
              <a:buNone/>
              <a:defRPr sz="2700" b="1"/>
            </a:lvl2pPr>
            <a:lvl3pPr marL="1218240" indent="0">
              <a:buNone/>
              <a:defRPr sz="2400" b="1"/>
            </a:lvl3pPr>
            <a:lvl4pPr marL="1827349" indent="0">
              <a:buNone/>
              <a:defRPr sz="2100" b="1"/>
            </a:lvl4pPr>
            <a:lvl5pPr marL="2436478" indent="0">
              <a:buNone/>
              <a:defRPr sz="2100" b="1"/>
            </a:lvl5pPr>
            <a:lvl6pPr marL="3045568" indent="0">
              <a:buNone/>
              <a:defRPr sz="2100" b="1"/>
            </a:lvl6pPr>
            <a:lvl7pPr marL="3654659" indent="0">
              <a:buNone/>
              <a:defRPr sz="2100" b="1"/>
            </a:lvl7pPr>
            <a:lvl8pPr marL="4263787" indent="0">
              <a:buNone/>
              <a:defRPr sz="2100" b="1"/>
            </a:lvl8pPr>
            <a:lvl9pPr marL="4872898"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lIns="91376" tIns="45718" rIns="91376" bIns="45718"/>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10" y="1535113"/>
            <a:ext cx="5389033" cy="639763"/>
          </a:xfrm>
        </p:spPr>
        <p:txBody>
          <a:bodyPr lIns="91376" tIns="45718" rIns="91376" bIns="45718" anchor="b"/>
          <a:lstStyle>
            <a:lvl1pPr marL="0" indent="0">
              <a:buNone/>
              <a:defRPr sz="3200" b="1"/>
            </a:lvl1pPr>
            <a:lvl2pPr marL="609091" indent="0">
              <a:buNone/>
              <a:defRPr sz="2700" b="1"/>
            </a:lvl2pPr>
            <a:lvl3pPr marL="1218240" indent="0">
              <a:buNone/>
              <a:defRPr sz="2400" b="1"/>
            </a:lvl3pPr>
            <a:lvl4pPr marL="1827349" indent="0">
              <a:buNone/>
              <a:defRPr sz="2100" b="1"/>
            </a:lvl4pPr>
            <a:lvl5pPr marL="2436478" indent="0">
              <a:buNone/>
              <a:defRPr sz="2100" b="1"/>
            </a:lvl5pPr>
            <a:lvl6pPr marL="3045568" indent="0">
              <a:buNone/>
              <a:defRPr sz="2100" b="1"/>
            </a:lvl6pPr>
            <a:lvl7pPr marL="3654659" indent="0">
              <a:buNone/>
              <a:defRPr sz="2100" b="1"/>
            </a:lvl7pPr>
            <a:lvl8pPr marL="4263787" indent="0">
              <a:buNone/>
              <a:defRPr sz="2100" b="1"/>
            </a:lvl8pPr>
            <a:lvl9pPr marL="4872898"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410" y="2174875"/>
            <a:ext cx="5389033" cy="3951288"/>
          </a:xfrm>
        </p:spPr>
        <p:txBody>
          <a:bodyPr lIns="91376" tIns="45718" rIns="91376" bIns="45718"/>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lIns="91376" tIns="45718" rIns="91376" bIns="45718"/>
          <a:lstStyle/>
          <a:p>
            <a:r>
              <a:rPr lang="en-US"/>
              <a:t>Click to edit Master title style</a:t>
            </a: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lIns="91376" tIns="45718" rIns="91376" bIns="45718"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3" y="273094"/>
            <a:ext cx="6815667" cy="5853113"/>
          </a:xfrm>
        </p:spPr>
        <p:txBody>
          <a:bodyPr lIns="91376" tIns="45718" rIns="91376" bIns="45718"/>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lIns="91376" tIns="45718" rIns="91376" bIns="45718"/>
          <a:lstStyle>
            <a:lvl1pPr marL="0" indent="0">
              <a:buNone/>
              <a:defRPr sz="1900"/>
            </a:lvl1pPr>
            <a:lvl2pPr marL="609091" indent="0">
              <a:buNone/>
              <a:defRPr sz="1600"/>
            </a:lvl2pPr>
            <a:lvl3pPr marL="1218240" indent="0">
              <a:buNone/>
              <a:defRPr sz="1300"/>
            </a:lvl3pPr>
            <a:lvl4pPr marL="1827349" indent="0">
              <a:buNone/>
              <a:defRPr sz="1200"/>
            </a:lvl4pPr>
            <a:lvl5pPr marL="2436478" indent="0">
              <a:buNone/>
              <a:defRPr sz="1200"/>
            </a:lvl5pPr>
            <a:lvl6pPr marL="3045568" indent="0">
              <a:buNone/>
              <a:defRPr sz="1200"/>
            </a:lvl6pPr>
            <a:lvl7pPr marL="3654659" indent="0">
              <a:buNone/>
              <a:defRPr sz="1200"/>
            </a:lvl7pPr>
            <a:lvl8pPr marL="4263787" indent="0">
              <a:buNone/>
              <a:defRPr sz="1200"/>
            </a:lvl8pPr>
            <a:lvl9pPr marL="4872898" indent="0">
              <a:buNone/>
              <a:defRPr sz="1200"/>
            </a:lvl9pPr>
          </a:lstStyle>
          <a:p>
            <a:pPr lvl="0"/>
            <a:r>
              <a:rPr lang="en-US"/>
              <a:t>Click to edit Master text styles</a:t>
            </a: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6819" indent="0">
              <a:buNone/>
              <a:defRPr sz="2000" b="1"/>
            </a:lvl2pPr>
            <a:lvl3pPr marL="913674" indent="0">
              <a:buNone/>
              <a:defRPr sz="1900" b="1"/>
            </a:lvl3pPr>
            <a:lvl4pPr marL="1370512" indent="0">
              <a:buNone/>
              <a:defRPr sz="1600" b="1"/>
            </a:lvl4pPr>
            <a:lvl5pPr marL="1827349" indent="0">
              <a:buNone/>
              <a:defRPr sz="1600" b="1"/>
            </a:lvl5pPr>
            <a:lvl6pPr marL="2284206" indent="0">
              <a:buNone/>
              <a:defRPr sz="1600" b="1"/>
            </a:lvl6pPr>
            <a:lvl7pPr marL="2741022" indent="0">
              <a:buNone/>
              <a:defRPr sz="1600" b="1"/>
            </a:lvl7pPr>
            <a:lvl8pPr marL="3197840" indent="0">
              <a:buNone/>
              <a:defRPr sz="1600" b="1"/>
            </a:lvl8pPr>
            <a:lvl9pPr marL="365465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10" y="1535113"/>
            <a:ext cx="5389033" cy="639763"/>
          </a:xfrm>
        </p:spPr>
        <p:txBody>
          <a:bodyPr anchor="b"/>
          <a:lstStyle>
            <a:lvl1pPr marL="0" indent="0">
              <a:buNone/>
              <a:defRPr sz="2400" b="1"/>
            </a:lvl1pPr>
            <a:lvl2pPr marL="456819" indent="0">
              <a:buNone/>
              <a:defRPr sz="2000" b="1"/>
            </a:lvl2pPr>
            <a:lvl3pPr marL="913674" indent="0">
              <a:buNone/>
              <a:defRPr sz="1900" b="1"/>
            </a:lvl3pPr>
            <a:lvl4pPr marL="1370512" indent="0">
              <a:buNone/>
              <a:defRPr sz="1600" b="1"/>
            </a:lvl4pPr>
            <a:lvl5pPr marL="1827349" indent="0">
              <a:buNone/>
              <a:defRPr sz="1600" b="1"/>
            </a:lvl5pPr>
            <a:lvl6pPr marL="2284206" indent="0">
              <a:buNone/>
              <a:defRPr sz="1600" b="1"/>
            </a:lvl6pPr>
            <a:lvl7pPr marL="2741022" indent="0">
              <a:buNone/>
              <a:defRPr sz="1600" b="1"/>
            </a:lvl7pPr>
            <a:lvl8pPr marL="3197840" indent="0">
              <a:buNone/>
              <a:defRPr sz="1600" b="1"/>
            </a:lvl8pPr>
            <a:lvl9pPr marL="365465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10"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EC616C-8299-4076-8D87-B2DE53346399}" type="datetimeFigureOut">
              <a:rPr lang="en-US" smtClean="0"/>
              <a:t>7/9/2021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3C64DD-8407-4FEB-8D26-3F636BF0C7DB}"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lIns="91376" tIns="45718" rIns="91376" bIns="45718"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376" tIns="45718" rIns="91376" bIns="45718" rtlCol="0">
            <a:normAutofit/>
          </a:bodyPr>
          <a:lstStyle>
            <a:lvl1pPr marL="0" indent="0">
              <a:buNone/>
              <a:defRPr sz="4300"/>
            </a:lvl1pPr>
            <a:lvl2pPr marL="609091" indent="0">
              <a:buNone/>
              <a:defRPr sz="3700"/>
            </a:lvl2pPr>
            <a:lvl3pPr marL="1218240" indent="0">
              <a:buNone/>
              <a:defRPr sz="3200"/>
            </a:lvl3pPr>
            <a:lvl4pPr marL="1827349" indent="0">
              <a:buNone/>
              <a:defRPr sz="2700"/>
            </a:lvl4pPr>
            <a:lvl5pPr marL="2436478" indent="0">
              <a:buNone/>
              <a:defRPr sz="2700"/>
            </a:lvl5pPr>
            <a:lvl6pPr marL="3045568" indent="0">
              <a:buNone/>
              <a:defRPr sz="2700"/>
            </a:lvl6pPr>
            <a:lvl7pPr marL="3654659" indent="0">
              <a:buNone/>
              <a:defRPr sz="2700"/>
            </a:lvl7pPr>
            <a:lvl8pPr marL="4263787" indent="0">
              <a:buNone/>
              <a:defRPr sz="2700"/>
            </a:lvl8pPr>
            <a:lvl9pPr marL="4872898" indent="0">
              <a:buNone/>
              <a:defRPr sz="2700"/>
            </a:lvl9pPr>
          </a:lstStyle>
          <a:p>
            <a:pPr marL="0" marR="0" lvl="0" indent="0" algn="l" defTabSz="913674"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79"/>
            <a:ext cx="7315200" cy="804863"/>
          </a:xfrm>
        </p:spPr>
        <p:txBody>
          <a:bodyPr lIns="91376" tIns="45718" rIns="91376" bIns="45718"/>
          <a:lstStyle>
            <a:lvl1pPr marL="0" indent="0">
              <a:buNone/>
              <a:defRPr sz="1900"/>
            </a:lvl1pPr>
            <a:lvl2pPr marL="609091" indent="0">
              <a:buNone/>
              <a:defRPr sz="1600"/>
            </a:lvl2pPr>
            <a:lvl3pPr marL="1218240" indent="0">
              <a:buNone/>
              <a:defRPr sz="1300"/>
            </a:lvl3pPr>
            <a:lvl4pPr marL="1827349" indent="0">
              <a:buNone/>
              <a:defRPr sz="1200"/>
            </a:lvl4pPr>
            <a:lvl5pPr marL="2436478" indent="0">
              <a:buNone/>
              <a:defRPr sz="1200"/>
            </a:lvl5pPr>
            <a:lvl6pPr marL="3045568" indent="0">
              <a:buNone/>
              <a:defRPr sz="1200"/>
            </a:lvl6pPr>
            <a:lvl7pPr marL="3654659" indent="0">
              <a:buNone/>
              <a:defRPr sz="1200"/>
            </a:lvl7pPr>
            <a:lvl8pPr marL="4263787" indent="0">
              <a:buNone/>
              <a:defRPr sz="1200"/>
            </a:lvl8pPr>
            <a:lvl9pPr marL="4872898" indent="0">
              <a:buNone/>
              <a:defRPr sz="1200"/>
            </a:lvl9pPr>
          </a:lstStyle>
          <a:p>
            <a:pPr lvl="0"/>
            <a:r>
              <a:rPr lang="en-US"/>
              <a:t>Click to edit Master text styles</a:t>
            </a:r>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lIns="91376" tIns="45718" rIns="91376" bIns="45718"/>
          <a:lstStyle/>
          <a:p>
            <a:r>
              <a:rPr lang="en-US"/>
              <a:t>Click to edit Master title style</a:t>
            </a:r>
          </a:p>
        </p:txBody>
      </p:sp>
      <p:sp>
        <p:nvSpPr>
          <p:cNvPr id="3" name="Vertical Text Placeholder 2"/>
          <p:cNvSpPr>
            <a:spLocks noGrp="1"/>
          </p:cNvSpPr>
          <p:nvPr>
            <p:ph type="body" orient="vert" idx="1"/>
          </p:nvPr>
        </p:nvSpPr>
        <p:spPr/>
        <p:txBody>
          <a:bodyPr vert="eaVert" lIns="91376" tIns="45718" rIns="9137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lIns="91376" tIns="45718" rIns="91376" bIns="45718"/>
          <a:lstStyle/>
          <a:p>
            <a:r>
              <a:rPr lang="en-US"/>
              <a:t>Click to edit Master title style</a:t>
            </a:r>
          </a:p>
        </p:txBody>
      </p:sp>
      <p:sp>
        <p:nvSpPr>
          <p:cNvPr id="3" name="Vertical Text Placeholder 2"/>
          <p:cNvSpPr>
            <a:spLocks noGrp="1"/>
          </p:cNvSpPr>
          <p:nvPr>
            <p:ph type="body" orient="vert" idx="1"/>
          </p:nvPr>
        </p:nvSpPr>
        <p:spPr>
          <a:xfrm>
            <a:off x="609600" y="206377"/>
            <a:ext cx="8026400" cy="4387851"/>
          </a:xfrm>
        </p:spPr>
        <p:txBody>
          <a:bodyPr vert="eaVert" lIns="91376" tIns="45718" rIns="9137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6819" indent="0" algn="ctr">
              <a:buNone/>
              <a:defRPr sz="2000"/>
            </a:lvl2pPr>
            <a:lvl3pPr marL="913674" indent="0" algn="ctr">
              <a:buNone/>
              <a:defRPr sz="1900"/>
            </a:lvl3pPr>
            <a:lvl4pPr marL="1370512" indent="0" algn="ctr">
              <a:buNone/>
              <a:defRPr sz="1600"/>
            </a:lvl4pPr>
            <a:lvl5pPr marL="1827349" indent="0" algn="ctr">
              <a:buNone/>
              <a:defRPr sz="1600"/>
            </a:lvl5pPr>
            <a:lvl6pPr marL="2284206" indent="0" algn="ctr">
              <a:buNone/>
              <a:defRPr sz="1600"/>
            </a:lvl6pPr>
            <a:lvl7pPr marL="2741022" indent="0" algn="ctr">
              <a:buNone/>
              <a:defRPr sz="1600"/>
            </a:lvl7pPr>
            <a:lvl8pPr marL="3197840" indent="0" algn="ctr">
              <a:buNone/>
              <a:defRPr sz="1600"/>
            </a:lvl8pPr>
            <a:lvl9pPr marL="365465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9" y="4252913"/>
            <a:ext cx="914400" cy="914400"/>
          </a:xfrm>
        </p:spPr>
        <p:txBody>
          <a:bodyPr/>
          <a:lstStyle/>
          <a:p>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81"/>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819" indent="0">
              <a:buNone/>
              <a:defRPr sz="2000">
                <a:solidFill>
                  <a:schemeClr val="tx1">
                    <a:tint val="75000"/>
                  </a:schemeClr>
                </a:solidFill>
              </a:defRPr>
            </a:lvl2pPr>
            <a:lvl3pPr marL="913674" indent="0">
              <a:buNone/>
              <a:defRPr sz="1900">
                <a:solidFill>
                  <a:schemeClr val="tx1">
                    <a:tint val="75000"/>
                  </a:schemeClr>
                </a:solidFill>
              </a:defRPr>
            </a:lvl3pPr>
            <a:lvl4pPr marL="1370512" indent="0">
              <a:buNone/>
              <a:defRPr sz="1600">
                <a:solidFill>
                  <a:schemeClr val="tx1">
                    <a:tint val="75000"/>
                  </a:schemeClr>
                </a:solidFill>
              </a:defRPr>
            </a:lvl4pPr>
            <a:lvl5pPr marL="1827349" indent="0">
              <a:buNone/>
              <a:defRPr sz="1600">
                <a:solidFill>
                  <a:schemeClr val="tx1">
                    <a:tint val="75000"/>
                  </a:schemeClr>
                </a:solidFill>
              </a:defRPr>
            </a:lvl5pPr>
            <a:lvl6pPr marL="2284206" indent="0">
              <a:buNone/>
              <a:defRPr sz="1600">
                <a:solidFill>
                  <a:schemeClr val="tx1">
                    <a:tint val="75000"/>
                  </a:schemeClr>
                </a:solidFill>
              </a:defRPr>
            </a:lvl6pPr>
            <a:lvl7pPr marL="2741022" indent="0">
              <a:buNone/>
              <a:defRPr sz="1600">
                <a:solidFill>
                  <a:schemeClr val="tx1">
                    <a:tint val="75000"/>
                  </a:schemeClr>
                </a:solidFill>
              </a:defRPr>
            </a:lvl7pPr>
            <a:lvl8pPr marL="3197840" indent="0">
              <a:buNone/>
              <a:defRPr sz="1600">
                <a:solidFill>
                  <a:schemeClr val="tx1">
                    <a:tint val="75000"/>
                  </a:schemeClr>
                </a:solidFill>
              </a:defRPr>
            </a:lvl8pPr>
            <a:lvl9pPr marL="365465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7/9/2021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6819" indent="0">
              <a:buNone/>
              <a:defRPr sz="2000" b="1"/>
            </a:lvl2pPr>
            <a:lvl3pPr marL="913674" indent="0">
              <a:buNone/>
              <a:defRPr sz="1900" b="1"/>
            </a:lvl3pPr>
            <a:lvl4pPr marL="1370512" indent="0">
              <a:buNone/>
              <a:defRPr sz="1600" b="1"/>
            </a:lvl4pPr>
            <a:lvl5pPr marL="1827349" indent="0">
              <a:buNone/>
              <a:defRPr sz="1600" b="1"/>
            </a:lvl5pPr>
            <a:lvl6pPr marL="2284206" indent="0">
              <a:buNone/>
              <a:defRPr sz="1600" b="1"/>
            </a:lvl6pPr>
            <a:lvl7pPr marL="2741022" indent="0">
              <a:buNone/>
              <a:defRPr sz="1600" b="1"/>
            </a:lvl7pPr>
            <a:lvl8pPr marL="3197840" indent="0">
              <a:buNone/>
              <a:defRPr sz="1600" b="1"/>
            </a:lvl8pPr>
            <a:lvl9pPr marL="365465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819" indent="0">
              <a:buNone/>
              <a:defRPr sz="2000" b="1"/>
            </a:lvl2pPr>
            <a:lvl3pPr marL="913674" indent="0">
              <a:buNone/>
              <a:defRPr sz="1900" b="1"/>
            </a:lvl3pPr>
            <a:lvl4pPr marL="1370512" indent="0">
              <a:buNone/>
              <a:defRPr sz="1600" b="1"/>
            </a:lvl4pPr>
            <a:lvl5pPr marL="1827349" indent="0">
              <a:buNone/>
              <a:defRPr sz="1600" b="1"/>
            </a:lvl5pPr>
            <a:lvl6pPr marL="2284206" indent="0">
              <a:buNone/>
              <a:defRPr sz="1600" b="1"/>
            </a:lvl6pPr>
            <a:lvl7pPr marL="2741022" indent="0">
              <a:buNone/>
              <a:defRPr sz="1600" b="1"/>
            </a:lvl7pPr>
            <a:lvl8pPr marL="3197840" indent="0">
              <a:buNone/>
              <a:defRPr sz="1600" b="1"/>
            </a:lvl8pPr>
            <a:lvl9pPr marL="365465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7/9/2021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7/9/2021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7/9/2021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EC616C-8299-4076-8D87-B2DE53346399}" type="datetimeFigureOut">
              <a:rPr lang="en-US" smtClean="0"/>
              <a:t>7/9/2021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3C64DD-8407-4FEB-8D26-3F636BF0C7DB}"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6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819" indent="0">
              <a:buNone/>
              <a:defRPr sz="1500"/>
            </a:lvl2pPr>
            <a:lvl3pPr marL="913674" indent="0">
              <a:buNone/>
              <a:defRPr sz="1200"/>
            </a:lvl3pPr>
            <a:lvl4pPr marL="1370512" indent="0">
              <a:buNone/>
              <a:defRPr sz="1100"/>
            </a:lvl4pPr>
            <a:lvl5pPr marL="1827349" indent="0">
              <a:buNone/>
              <a:defRPr sz="1100"/>
            </a:lvl5pPr>
            <a:lvl6pPr marL="2284206" indent="0">
              <a:buNone/>
              <a:defRPr sz="1100"/>
            </a:lvl6pPr>
            <a:lvl7pPr marL="2741022" indent="0">
              <a:buNone/>
              <a:defRPr sz="1100"/>
            </a:lvl7pPr>
            <a:lvl8pPr marL="3197840" indent="0">
              <a:buNone/>
              <a:defRPr sz="1100"/>
            </a:lvl8pPr>
            <a:lvl9pPr marL="3654659"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7/9/2021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68"/>
            <a:ext cx="6172200" cy="4873625"/>
          </a:xfrm>
        </p:spPr>
        <p:txBody>
          <a:bodyPr/>
          <a:lstStyle>
            <a:lvl1pPr marL="0" indent="0">
              <a:buNone/>
              <a:defRPr sz="3200"/>
            </a:lvl1pPr>
            <a:lvl2pPr marL="456819" indent="0">
              <a:buNone/>
              <a:defRPr sz="2800"/>
            </a:lvl2pPr>
            <a:lvl3pPr marL="913674" indent="0">
              <a:buNone/>
              <a:defRPr sz="2400"/>
            </a:lvl3pPr>
            <a:lvl4pPr marL="1370512" indent="0">
              <a:buNone/>
              <a:defRPr sz="2000"/>
            </a:lvl4pPr>
            <a:lvl5pPr marL="1827349" indent="0">
              <a:buNone/>
              <a:defRPr sz="2000"/>
            </a:lvl5pPr>
            <a:lvl6pPr marL="2284206" indent="0">
              <a:buNone/>
              <a:defRPr sz="2000"/>
            </a:lvl6pPr>
            <a:lvl7pPr marL="2741022" indent="0">
              <a:buNone/>
              <a:defRPr sz="2000"/>
            </a:lvl7pPr>
            <a:lvl8pPr marL="3197840" indent="0">
              <a:buNone/>
              <a:defRPr sz="2000"/>
            </a:lvl8pPr>
            <a:lvl9pPr marL="3654659" indent="0">
              <a:buNone/>
              <a:defRPr sz="2000"/>
            </a:lvl9pPr>
          </a:lstStyle>
          <a:p>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819" indent="0">
              <a:buNone/>
              <a:defRPr sz="1500"/>
            </a:lvl2pPr>
            <a:lvl3pPr marL="913674" indent="0">
              <a:buNone/>
              <a:defRPr sz="1200"/>
            </a:lvl3pPr>
            <a:lvl4pPr marL="1370512" indent="0">
              <a:buNone/>
              <a:defRPr sz="1100"/>
            </a:lvl4pPr>
            <a:lvl5pPr marL="1827349" indent="0">
              <a:buNone/>
              <a:defRPr sz="1100"/>
            </a:lvl5pPr>
            <a:lvl6pPr marL="2284206" indent="0">
              <a:buNone/>
              <a:defRPr sz="1100"/>
            </a:lvl6pPr>
            <a:lvl7pPr marL="2741022" indent="0">
              <a:buNone/>
              <a:defRPr sz="1100"/>
            </a:lvl7pPr>
            <a:lvl8pPr marL="3197840" indent="0">
              <a:buNone/>
              <a:defRPr sz="1100"/>
            </a:lvl8pPr>
            <a:lvl9pPr marL="3654659"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7/9/2021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67"/>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67"/>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6879" indent="0" algn="ctr">
              <a:buNone/>
              <a:defRPr sz="2000"/>
            </a:lvl2pPr>
            <a:lvl3pPr marL="913788" indent="0" algn="ctr">
              <a:buNone/>
              <a:defRPr sz="1900"/>
            </a:lvl3pPr>
            <a:lvl4pPr marL="1370682" indent="0" algn="ctr">
              <a:buNone/>
              <a:defRPr sz="1600"/>
            </a:lvl4pPr>
            <a:lvl5pPr marL="1827576" indent="0" algn="ctr">
              <a:buNone/>
              <a:defRPr sz="1600"/>
            </a:lvl5pPr>
            <a:lvl6pPr marL="2284486" indent="0" algn="ctr">
              <a:buNone/>
              <a:defRPr sz="1600"/>
            </a:lvl6pPr>
            <a:lvl7pPr marL="2741362" indent="0" algn="ctr">
              <a:buNone/>
              <a:defRPr sz="1600"/>
            </a:lvl7pPr>
            <a:lvl8pPr marL="3198240" indent="0" algn="ctr">
              <a:buNone/>
              <a:defRPr sz="1600"/>
            </a:lvl8pPr>
            <a:lvl9pPr marL="365511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3788"/>
            <a:fld id="{B54AE3A7-20DA-48F3-81C3-2C954A8690AA}" type="datetimeFigureOut">
              <a:rPr lang="en-US" smtClean="0">
                <a:solidFill>
                  <a:prstClr val="black">
                    <a:tint val="75000"/>
                  </a:prstClr>
                </a:solidFill>
              </a:rPr>
              <a:pPr defTabSz="913788"/>
              <a:t>7/9/2021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788"/>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788"/>
            <a:fld id="{ABDE023C-A976-4855-B18A-9D29296741E9}" type="slidenum">
              <a:rPr lang="en-US" smtClean="0">
                <a:solidFill>
                  <a:prstClr val="black">
                    <a:tint val="75000"/>
                  </a:prstClr>
                </a:solidFill>
              </a:rPr>
              <a:pPr defTabSz="913788"/>
              <a:t>‹#›</a:t>
            </a:fld>
            <a:endParaRPr lang="en-US">
              <a:solidFill>
                <a:prstClr val="black">
                  <a:tint val="75000"/>
                </a:prstClr>
              </a:solidFill>
            </a:endParaRPr>
          </a:p>
        </p:txBody>
      </p:sp>
    </p:spTree>
    <p:extLst>
      <p:ext uri="{BB962C8B-B14F-4D97-AF65-F5344CB8AC3E}">
        <p14:creationId xmlns:p14="http://schemas.microsoft.com/office/powerpoint/2010/main" val="33884986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3788"/>
            <a:fld id="{B54AE3A7-20DA-48F3-81C3-2C954A8690AA}" type="datetimeFigureOut">
              <a:rPr lang="en-US" smtClean="0">
                <a:solidFill>
                  <a:prstClr val="black">
                    <a:tint val="75000"/>
                  </a:prstClr>
                </a:solidFill>
              </a:rPr>
              <a:pPr defTabSz="913788"/>
              <a:t>7/9/2021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788"/>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788"/>
            <a:fld id="{ABDE023C-A976-4855-B18A-9D29296741E9}" type="slidenum">
              <a:rPr lang="en-US" smtClean="0">
                <a:solidFill>
                  <a:prstClr val="black">
                    <a:tint val="75000"/>
                  </a:prstClr>
                </a:solidFill>
              </a:rPr>
              <a:pPr defTabSz="913788"/>
              <a:t>‹#›</a:t>
            </a:fld>
            <a:endParaRPr lang="en-US">
              <a:solidFill>
                <a:prstClr val="black">
                  <a:tint val="75000"/>
                </a:prstClr>
              </a:solidFill>
            </a:endParaRPr>
          </a:p>
        </p:txBody>
      </p:sp>
    </p:spTree>
    <p:extLst>
      <p:ext uri="{BB962C8B-B14F-4D97-AF65-F5344CB8AC3E}">
        <p14:creationId xmlns:p14="http://schemas.microsoft.com/office/powerpoint/2010/main" val="40294030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4"/>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879" indent="0">
              <a:buNone/>
              <a:defRPr sz="2000">
                <a:solidFill>
                  <a:schemeClr val="tx1">
                    <a:tint val="75000"/>
                  </a:schemeClr>
                </a:solidFill>
              </a:defRPr>
            </a:lvl2pPr>
            <a:lvl3pPr marL="913788" indent="0">
              <a:buNone/>
              <a:defRPr sz="1900">
                <a:solidFill>
                  <a:schemeClr val="tx1">
                    <a:tint val="75000"/>
                  </a:schemeClr>
                </a:solidFill>
              </a:defRPr>
            </a:lvl3pPr>
            <a:lvl4pPr marL="1370682" indent="0">
              <a:buNone/>
              <a:defRPr sz="1600">
                <a:solidFill>
                  <a:schemeClr val="tx1">
                    <a:tint val="75000"/>
                  </a:schemeClr>
                </a:solidFill>
              </a:defRPr>
            </a:lvl4pPr>
            <a:lvl5pPr marL="1827576" indent="0">
              <a:buNone/>
              <a:defRPr sz="1600">
                <a:solidFill>
                  <a:schemeClr val="tx1">
                    <a:tint val="75000"/>
                  </a:schemeClr>
                </a:solidFill>
              </a:defRPr>
            </a:lvl5pPr>
            <a:lvl6pPr marL="2284486" indent="0">
              <a:buNone/>
              <a:defRPr sz="1600">
                <a:solidFill>
                  <a:schemeClr val="tx1">
                    <a:tint val="75000"/>
                  </a:schemeClr>
                </a:solidFill>
              </a:defRPr>
            </a:lvl6pPr>
            <a:lvl7pPr marL="2741362" indent="0">
              <a:buNone/>
              <a:defRPr sz="1600">
                <a:solidFill>
                  <a:schemeClr val="tx1">
                    <a:tint val="75000"/>
                  </a:schemeClr>
                </a:solidFill>
              </a:defRPr>
            </a:lvl7pPr>
            <a:lvl8pPr marL="3198240" indent="0">
              <a:buNone/>
              <a:defRPr sz="1600">
                <a:solidFill>
                  <a:schemeClr val="tx1">
                    <a:tint val="75000"/>
                  </a:schemeClr>
                </a:solidFill>
              </a:defRPr>
            </a:lvl8pPr>
            <a:lvl9pPr marL="3655119"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913788"/>
            <a:fld id="{B54AE3A7-20DA-48F3-81C3-2C954A8690AA}" type="datetimeFigureOut">
              <a:rPr lang="en-US" smtClean="0">
                <a:solidFill>
                  <a:prstClr val="black">
                    <a:tint val="75000"/>
                  </a:prstClr>
                </a:solidFill>
              </a:rPr>
              <a:pPr defTabSz="913788"/>
              <a:t>7/9/2021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788"/>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788"/>
            <a:fld id="{ABDE023C-A976-4855-B18A-9D29296741E9}" type="slidenum">
              <a:rPr lang="en-US" smtClean="0">
                <a:solidFill>
                  <a:prstClr val="black">
                    <a:tint val="75000"/>
                  </a:prstClr>
                </a:solidFill>
              </a:rPr>
              <a:pPr defTabSz="913788"/>
              <a:t>‹#›</a:t>
            </a:fld>
            <a:endParaRPr lang="en-US">
              <a:solidFill>
                <a:prstClr val="black">
                  <a:tint val="75000"/>
                </a:prstClr>
              </a:solidFill>
            </a:endParaRPr>
          </a:p>
        </p:txBody>
      </p:sp>
    </p:spTree>
    <p:extLst>
      <p:ext uri="{BB962C8B-B14F-4D97-AF65-F5344CB8AC3E}">
        <p14:creationId xmlns:p14="http://schemas.microsoft.com/office/powerpoint/2010/main" val="29167571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3788"/>
            <a:fld id="{B54AE3A7-20DA-48F3-81C3-2C954A8690AA}" type="datetimeFigureOut">
              <a:rPr lang="en-US" smtClean="0">
                <a:solidFill>
                  <a:prstClr val="black">
                    <a:tint val="75000"/>
                  </a:prstClr>
                </a:solidFill>
              </a:rPr>
              <a:pPr defTabSz="913788"/>
              <a:t>7/9/2021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3788"/>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3788"/>
            <a:fld id="{ABDE023C-A976-4855-B18A-9D29296741E9}" type="slidenum">
              <a:rPr lang="en-US" smtClean="0">
                <a:solidFill>
                  <a:prstClr val="black">
                    <a:tint val="75000"/>
                  </a:prstClr>
                </a:solidFill>
              </a:rPr>
              <a:pPr defTabSz="913788"/>
              <a:t>‹#›</a:t>
            </a:fld>
            <a:endParaRPr lang="en-US">
              <a:solidFill>
                <a:prstClr val="black">
                  <a:tint val="75000"/>
                </a:prstClr>
              </a:solidFill>
            </a:endParaRPr>
          </a:p>
        </p:txBody>
      </p:sp>
    </p:spTree>
    <p:extLst>
      <p:ext uri="{BB962C8B-B14F-4D97-AF65-F5344CB8AC3E}">
        <p14:creationId xmlns:p14="http://schemas.microsoft.com/office/powerpoint/2010/main" val="16646394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6879" indent="0">
              <a:buNone/>
              <a:defRPr sz="2000" b="1"/>
            </a:lvl2pPr>
            <a:lvl3pPr marL="913788" indent="0">
              <a:buNone/>
              <a:defRPr sz="1900" b="1"/>
            </a:lvl3pPr>
            <a:lvl4pPr marL="1370682" indent="0">
              <a:buNone/>
              <a:defRPr sz="1600" b="1"/>
            </a:lvl4pPr>
            <a:lvl5pPr marL="1827576" indent="0">
              <a:buNone/>
              <a:defRPr sz="1600" b="1"/>
            </a:lvl5pPr>
            <a:lvl6pPr marL="2284486" indent="0">
              <a:buNone/>
              <a:defRPr sz="1600" b="1"/>
            </a:lvl6pPr>
            <a:lvl7pPr marL="2741362" indent="0">
              <a:buNone/>
              <a:defRPr sz="1600" b="1"/>
            </a:lvl7pPr>
            <a:lvl8pPr marL="3198240" indent="0">
              <a:buNone/>
              <a:defRPr sz="1600" b="1"/>
            </a:lvl8pPr>
            <a:lvl9pPr marL="3655119"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879" indent="0">
              <a:buNone/>
              <a:defRPr sz="2000" b="1"/>
            </a:lvl2pPr>
            <a:lvl3pPr marL="913788" indent="0">
              <a:buNone/>
              <a:defRPr sz="1900" b="1"/>
            </a:lvl3pPr>
            <a:lvl4pPr marL="1370682" indent="0">
              <a:buNone/>
              <a:defRPr sz="1600" b="1"/>
            </a:lvl4pPr>
            <a:lvl5pPr marL="1827576" indent="0">
              <a:buNone/>
              <a:defRPr sz="1600" b="1"/>
            </a:lvl5pPr>
            <a:lvl6pPr marL="2284486" indent="0">
              <a:buNone/>
              <a:defRPr sz="1600" b="1"/>
            </a:lvl6pPr>
            <a:lvl7pPr marL="2741362" indent="0">
              <a:buNone/>
              <a:defRPr sz="1600" b="1"/>
            </a:lvl7pPr>
            <a:lvl8pPr marL="3198240" indent="0">
              <a:buNone/>
              <a:defRPr sz="1600" b="1"/>
            </a:lvl8pPr>
            <a:lvl9pPr marL="3655119"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3788"/>
            <a:fld id="{B54AE3A7-20DA-48F3-81C3-2C954A8690AA}" type="datetimeFigureOut">
              <a:rPr lang="en-US" smtClean="0">
                <a:solidFill>
                  <a:prstClr val="black">
                    <a:tint val="75000"/>
                  </a:prstClr>
                </a:solidFill>
              </a:rPr>
              <a:pPr defTabSz="913788"/>
              <a:t>7/9/2021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3788"/>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3788"/>
            <a:fld id="{ABDE023C-A976-4855-B18A-9D29296741E9}" type="slidenum">
              <a:rPr lang="en-US" smtClean="0">
                <a:solidFill>
                  <a:prstClr val="black">
                    <a:tint val="75000"/>
                  </a:prstClr>
                </a:solidFill>
              </a:rPr>
              <a:pPr defTabSz="913788"/>
              <a:t>‹#›</a:t>
            </a:fld>
            <a:endParaRPr lang="en-US">
              <a:solidFill>
                <a:prstClr val="black">
                  <a:tint val="75000"/>
                </a:prstClr>
              </a:solidFill>
            </a:endParaRPr>
          </a:p>
        </p:txBody>
      </p:sp>
    </p:spTree>
    <p:extLst>
      <p:ext uri="{BB962C8B-B14F-4D97-AF65-F5344CB8AC3E}">
        <p14:creationId xmlns:p14="http://schemas.microsoft.com/office/powerpoint/2010/main" val="19419406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3788"/>
            <a:fld id="{B54AE3A7-20DA-48F3-81C3-2C954A8690AA}" type="datetimeFigureOut">
              <a:rPr lang="en-US" smtClean="0">
                <a:solidFill>
                  <a:prstClr val="black">
                    <a:tint val="75000"/>
                  </a:prstClr>
                </a:solidFill>
              </a:rPr>
              <a:pPr defTabSz="913788"/>
              <a:t>7/9/2021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3788"/>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3788"/>
            <a:fld id="{ABDE023C-A976-4855-B18A-9D29296741E9}" type="slidenum">
              <a:rPr lang="en-US" smtClean="0">
                <a:solidFill>
                  <a:prstClr val="black">
                    <a:tint val="75000"/>
                  </a:prstClr>
                </a:solidFill>
              </a:rPr>
              <a:pPr defTabSz="913788"/>
              <a:t>‹#›</a:t>
            </a:fld>
            <a:endParaRPr lang="en-US">
              <a:solidFill>
                <a:prstClr val="black">
                  <a:tint val="75000"/>
                </a:prstClr>
              </a:solidFill>
            </a:endParaRPr>
          </a:p>
        </p:txBody>
      </p:sp>
    </p:spTree>
    <p:extLst>
      <p:ext uri="{BB962C8B-B14F-4D97-AF65-F5344CB8AC3E}">
        <p14:creationId xmlns:p14="http://schemas.microsoft.com/office/powerpoint/2010/main" val="3253457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EC616C-8299-4076-8D87-B2DE53346399}" type="datetimeFigureOut">
              <a:rPr lang="en-US" smtClean="0"/>
              <a:t>7/9/2021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3C64DD-8407-4FEB-8D26-3F636BF0C7DB}"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3788"/>
            <a:fld id="{B54AE3A7-20DA-48F3-81C3-2C954A8690AA}" type="datetimeFigureOut">
              <a:rPr lang="en-US" smtClean="0">
                <a:solidFill>
                  <a:prstClr val="black">
                    <a:tint val="75000"/>
                  </a:prstClr>
                </a:solidFill>
              </a:rPr>
              <a:pPr defTabSz="913788"/>
              <a:t>7/9/2021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3788"/>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3788"/>
            <a:fld id="{ABDE023C-A976-4855-B18A-9D29296741E9}" type="slidenum">
              <a:rPr lang="en-US" smtClean="0">
                <a:solidFill>
                  <a:prstClr val="black">
                    <a:tint val="75000"/>
                  </a:prstClr>
                </a:solidFill>
              </a:rPr>
              <a:pPr defTabSz="913788"/>
              <a:t>‹#›</a:t>
            </a:fld>
            <a:endParaRPr lang="en-US">
              <a:solidFill>
                <a:prstClr val="black">
                  <a:tint val="75000"/>
                </a:prstClr>
              </a:solidFill>
            </a:endParaRPr>
          </a:p>
        </p:txBody>
      </p:sp>
    </p:spTree>
    <p:extLst>
      <p:ext uri="{BB962C8B-B14F-4D97-AF65-F5344CB8AC3E}">
        <p14:creationId xmlns:p14="http://schemas.microsoft.com/office/powerpoint/2010/main" val="1298514174"/>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6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879" indent="0">
              <a:buNone/>
              <a:defRPr sz="1500"/>
            </a:lvl2pPr>
            <a:lvl3pPr marL="913788" indent="0">
              <a:buNone/>
              <a:defRPr sz="1200"/>
            </a:lvl3pPr>
            <a:lvl4pPr marL="1370682" indent="0">
              <a:buNone/>
              <a:defRPr sz="1100"/>
            </a:lvl4pPr>
            <a:lvl5pPr marL="1827576" indent="0">
              <a:buNone/>
              <a:defRPr sz="1100"/>
            </a:lvl5pPr>
            <a:lvl6pPr marL="2284486" indent="0">
              <a:buNone/>
              <a:defRPr sz="1100"/>
            </a:lvl6pPr>
            <a:lvl7pPr marL="2741362" indent="0">
              <a:buNone/>
              <a:defRPr sz="1100"/>
            </a:lvl7pPr>
            <a:lvl8pPr marL="3198240" indent="0">
              <a:buNone/>
              <a:defRPr sz="1100"/>
            </a:lvl8pPr>
            <a:lvl9pPr marL="3655119" indent="0">
              <a:buNone/>
              <a:defRPr sz="11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913788"/>
            <a:fld id="{B54AE3A7-20DA-48F3-81C3-2C954A8690AA}" type="datetimeFigureOut">
              <a:rPr lang="en-US" smtClean="0">
                <a:solidFill>
                  <a:prstClr val="black">
                    <a:tint val="75000"/>
                  </a:prstClr>
                </a:solidFill>
              </a:rPr>
              <a:pPr defTabSz="913788"/>
              <a:t>7/9/2021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3788"/>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3788"/>
            <a:fld id="{ABDE023C-A976-4855-B18A-9D29296741E9}" type="slidenum">
              <a:rPr lang="en-US" smtClean="0">
                <a:solidFill>
                  <a:prstClr val="black">
                    <a:tint val="75000"/>
                  </a:prstClr>
                </a:solidFill>
              </a:rPr>
              <a:pPr defTabSz="913788"/>
              <a:t>‹#›</a:t>
            </a:fld>
            <a:endParaRPr lang="en-US">
              <a:solidFill>
                <a:prstClr val="black">
                  <a:tint val="75000"/>
                </a:prstClr>
              </a:solidFill>
            </a:endParaRPr>
          </a:p>
        </p:txBody>
      </p:sp>
    </p:spTree>
    <p:extLst>
      <p:ext uri="{BB962C8B-B14F-4D97-AF65-F5344CB8AC3E}">
        <p14:creationId xmlns:p14="http://schemas.microsoft.com/office/powerpoint/2010/main" val="5895209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61"/>
            <a:ext cx="6172200" cy="4873625"/>
          </a:xfrm>
        </p:spPr>
        <p:txBody>
          <a:bodyPr/>
          <a:lstStyle>
            <a:lvl1pPr marL="0" indent="0">
              <a:buNone/>
              <a:defRPr sz="3200"/>
            </a:lvl1pPr>
            <a:lvl2pPr marL="456879" indent="0">
              <a:buNone/>
              <a:defRPr sz="2800"/>
            </a:lvl2pPr>
            <a:lvl3pPr marL="913788" indent="0">
              <a:buNone/>
              <a:defRPr sz="2400"/>
            </a:lvl3pPr>
            <a:lvl4pPr marL="1370682" indent="0">
              <a:buNone/>
              <a:defRPr sz="2000"/>
            </a:lvl4pPr>
            <a:lvl5pPr marL="1827576" indent="0">
              <a:buNone/>
              <a:defRPr sz="2000"/>
            </a:lvl5pPr>
            <a:lvl6pPr marL="2284486" indent="0">
              <a:buNone/>
              <a:defRPr sz="2000"/>
            </a:lvl6pPr>
            <a:lvl7pPr marL="2741362" indent="0">
              <a:buNone/>
              <a:defRPr sz="2000"/>
            </a:lvl7pPr>
            <a:lvl8pPr marL="3198240" indent="0">
              <a:buNone/>
              <a:defRPr sz="2000"/>
            </a:lvl8pPr>
            <a:lvl9pPr marL="3655119" indent="0">
              <a:buNone/>
              <a:defRPr sz="2000"/>
            </a:lvl9pPr>
          </a:lstStyle>
          <a:p>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879" indent="0">
              <a:buNone/>
              <a:defRPr sz="1500"/>
            </a:lvl2pPr>
            <a:lvl3pPr marL="913788" indent="0">
              <a:buNone/>
              <a:defRPr sz="1200"/>
            </a:lvl3pPr>
            <a:lvl4pPr marL="1370682" indent="0">
              <a:buNone/>
              <a:defRPr sz="1100"/>
            </a:lvl4pPr>
            <a:lvl5pPr marL="1827576" indent="0">
              <a:buNone/>
              <a:defRPr sz="1100"/>
            </a:lvl5pPr>
            <a:lvl6pPr marL="2284486" indent="0">
              <a:buNone/>
              <a:defRPr sz="1100"/>
            </a:lvl6pPr>
            <a:lvl7pPr marL="2741362" indent="0">
              <a:buNone/>
              <a:defRPr sz="1100"/>
            </a:lvl7pPr>
            <a:lvl8pPr marL="3198240" indent="0">
              <a:buNone/>
              <a:defRPr sz="1100"/>
            </a:lvl8pPr>
            <a:lvl9pPr marL="3655119" indent="0">
              <a:buNone/>
              <a:defRPr sz="11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913788"/>
            <a:fld id="{B54AE3A7-20DA-48F3-81C3-2C954A8690AA}" type="datetimeFigureOut">
              <a:rPr lang="en-US" smtClean="0">
                <a:solidFill>
                  <a:prstClr val="black">
                    <a:tint val="75000"/>
                  </a:prstClr>
                </a:solidFill>
              </a:rPr>
              <a:pPr defTabSz="913788"/>
              <a:t>7/9/2021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3788"/>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3788"/>
            <a:fld id="{ABDE023C-A976-4855-B18A-9D29296741E9}" type="slidenum">
              <a:rPr lang="en-US" smtClean="0">
                <a:solidFill>
                  <a:prstClr val="black">
                    <a:tint val="75000"/>
                  </a:prstClr>
                </a:solidFill>
              </a:rPr>
              <a:pPr defTabSz="913788"/>
              <a:t>‹#›</a:t>
            </a:fld>
            <a:endParaRPr lang="en-US">
              <a:solidFill>
                <a:prstClr val="black">
                  <a:tint val="75000"/>
                </a:prstClr>
              </a:solidFill>
            </a:endParaRPr>
          </a:p>
        </p:txBody>
      </p:sp>
    </p:spTree>
    <p:extLst>
      <p:ext uri="{BB962C8B-B14F-4D97-AF65-F5344CB8AC3E}">
        <p14:creationId xmlns:p14="http://schemas.microsoft.com/office/powerpoint/2010/main" val="28105205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3788"/>
            <a:fld id="{B54AE3A7-20DA-48F3-81C3-2C954A8690AA}" type="datetimeFigureOut">
              <a:rPr lang="en-US" smtClean="0">
                <a:solidFill>
                  <a:prstClr val="black">
                    <a:tint val="75000"/>
                  </a:prstClr>
                </a:solidFill>
              </a:rPr>
              <a:pPr defTabSz="913788"/>
              <a:t>7/9/2021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788"/>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788"/>
            <a:fld id="{ABDE023C-A976-4855-B18A-9D29296741E9}" type="slidenum">
              <a:rPr lang="en-US" smtClean="0">
                <a:solidFill>
                  <a:prstClr val="black">
                    <a:tint val="75000"/>
                  </a:prstClr>
                </a:solidFill>
              </a:rPr>
              <a:pPr defTabSz="913788"/>
              <a:t>‹#›</a:t>
            </a:fld>
            <a:endParaRPr lang="en-US">
              <a:solidFill>
                <a:prstClr val="black">
                  <a:tint val="75000"/>
                </a:prstClr>
              </a:solidFill>
            </a:endParaRPr>
          </a:p>
        </p:txBody>
      </p:sp>
    </p:spTree>
    <p:extLst>
      <p:ext uri="{BB962C8B-B14F-4D97-AF65-F5344CB8AC3E}">
        <p14:creationId xmlns:p14="http://schemas.microsoft.com/office/powerpoint/2010/main" val="16877703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61"/>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61"/>
            <a:ext cx="7734300" cy="581183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3788"/>
            <a:fld id="{B54AE3A7-20DA-48F3-81C3-2C954A8690AA}" type="datetimeFigureOut">
              <a:rPr lang="en-US" smtClean="0">
                <a:solidFill>
                  <a:prstClr val="black">
                    <a:tint val="75000"/>
                  </a:prstClr>
                </a:solidFill>
              </a:rPr>
              <a:pPr defTabSz="913788"/>
              <a:t>7/9/2021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788"/>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788"/>
            <a:fld id="{ABDE023C-A976-4855-B18A-9D29296741E9}" type="slidenum">
              <a:rPr lang="en-US" smtClean="0">
                <a:solidFill>
                  <a:prstClr val="black">
                    <a:tint val="75000"/>
                  </a:prstClr>
                </a:solidFill>
              </a:rPr>
              <a:pPr defTabSz="913788"/>
              <a:t>‹#›</a:t>
            </a:fld>
            <a:endParaRPr lang="en-US">
              <a:solidFill>
                <a:prstClr val="black">
                  <a:tint val="75000"/>
                </a:prstClr>
              </a:solidFill>
            </a:endParaRPr>
          </a:p>
        </p:txBody>
      </p:sp>
    </p:spTree>
    <p:extLst>
      <p:ext uri="{BB962C8B-B14F-4D97-AF65-F5344CB8AC3E}">
        <p14:creationId xmlns:p14="http://schemas.microsoft.com/office/powerpoint/2010/main" val="10850151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121828" tIns="121828" rIns="121828" bIns="121828"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121828" tIns="121828" rIns="121828" bIns="121828"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935947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987" indent="0" algn="ctr">
              <a:buNone/>
              <a:defRPr>
                <a:solidFill>
                  <a:schemeClr val="tx1">
                    <a:tint val="75000"/>
                  </a:schemeClr>
                </a:solidFill>
              </a:defRPr>
            </a:lvl2pPr>
            <a:lvl3pPr marL="913992" indent="0" algn="ctr">
              <a:buNone/>
              <a:defRPr>
                <a:solidFill>
                  <a:schemeClr val="tx1">
                    <a:tint val="75000"/>
                  </a:schemeClr>
                </a:solidFill>
              </a:defRPr>
            </a:lvl3pPr>
            <a:lvl4pPr marL="1370988" indent="0" algn="ctr">
              <a:buNone/>
              <a:defRPr>
                <a:solidFill>
                  <a:schemeClr val="tx1">
                    <a:tint val="75000"/>
                  </a:schemeClr>
                </a:solidFill>
              </a:defRPr>
            </a:lvl4pPr>
            <a:lvl5pPr marL="1827984" indent="0" algn="ctr">
              <a:buNone/>
              <a:defRPr>
                <a:solidFill>
                  <a:schemeClr val="tx1">
                    <a:tint val="75000"/>
                  </a:schemeClr>
                </a:solidFill>
              </a:defRPr>
            </a:lvl5pPr>
            <a:lvl6pPr marL="2284990" indent="0" algn="ctr">
              <a:buNone/>
              <a:defRPr>
                <a:solidFill>
                  <a:schemeClr val="tx1">
                    <a:tint val="75000"/>
                  </a:schemeClr>
                </a:solidFill>
              </a:defRPr>
            </a:lvl6pPr>
            <a:lvl7pPr marL="2741974" indent="0" algn="ctr">
              <a:buNone/>
              <a:defRPr>
                <a:solidFill>
                  <a:schemeClr val="tx1">
                    <a:tint val="75000"/>
                  </a:schemeClr>
                </a:solidFill>
              </a:defRPr>
            </a:lvl7pPr>
            <a:lvl8pPr marL="3198960" indent="0" algn="ctr">
              <a:buNone/>
              <a:defRPr>
                <a:solidFill>
                  <a:schemeClr val="tx1">
                    <a:tint val="75000"/>
                  </a:schemeClr>
                </a:solidFill>
              </a:defRPr>
            </a:lvl8pPr>
            <a:lvl9pPr marL="365594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pPr>
                <a:defRPr/>
              </a:pPr>
              <a:t>7/9/2021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pPr>
                <a:defRPr/>
              </a:pPr>
              <a:t>‹#›</a:t>
            </a:fld>
            <a:endParaRPr lang="en-US"/>
          </a:p>
        </p:txBody>
      </p:sp>
    </p:spTree>
    <p:extLst>
      <p:ext uri="{BB962C8B-B14F-4D97-AF65-F5344CB8AC3E}">
        <p14:creationId xmlns:p14="http://schemas.microsoft.com/office/powerpoint/2010/main" val="5065939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pPr>
                <a:defRPr/>
              </a:pPr>
              <a:t>7/9/2021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pPr>
                <a:defRPr/>
              </a:pPr>
              <a:t>‹#›</a:t>
            </a:fld>
            <a:endParaRPr lang="en-US"/>
          </a:p>
        </p:txBody>
      </p:sp>
    </p:spTree>
    <p:extLst>
      <p:ext uri="{BB962C8B-B14F-4D97-AF65-F5344CB8AC3E}">
        <p14:creationId xmlns:p14="http://schemas.microsoft.com/office/powerpoint/2010/main" val="36491425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987" indent="0">
              <a:buNone/>
              <a:defRPr sz="1900">
                <a:solidFill>
                  <a:schemeClr val="tx1">
                    <a:tint val="75000"/>
                  </a:schemeClr>
                </a:solidFill>
              </a:defRPr>
            </a:lvl2pPr>
            <a:lvl3pPr marL="913992" indent="0">
              <a:buNone/>
              <a:defRPr sz="1600">
                <a:solidFill>
                  <a:schemeClr val="tx1">
                    <a:tint val="75000"/>
                  </a:schemeClr>
                </a:solidFill>
              </a:defRPr>
            </a:lvl3pPr>
            <a:lvl4pPr marL="1370988" indent="0">
              <a:buNone/>
              <a:defRPr sz="1500">
                <a:solidFill>
                  <a:schemeClr val="tx1">
                    <a:tint val="75000"/>
                  </a:schemeClr>
                </a:solidFill>
              </a:defRPr>
            </a:lvl4pPr>
            <a:lvl5pPr marL="1827984" indent="0">
              <a:buNone/>
              <a:defRPr sz="1500">
                <a:solidFill>
                  <a:schemeClr val="tx1">
                    <a:tint val="75000"/>
                  </a:schemeClr>
                </a:solidFill>
              </a:defRPr>
            </a:lvl5pPr>
            <a:lvl6pPr marL="2284990" indent="0">
              <a:buNone/>
              <a:defRPr sz="1500">
                <a:solidFill>
                  <a:schemeClr val="tx1">
                    <a:tint val="75000"/>
                  </a:schemeClr>
                </a:solidFill>
              </a:defRPr>
            </a:lvl6pPr>
            <a:lvl7pPr marL="2741974" indent="0">
              <a:buNone/>
              <a:defRPr sz="1500">
                <a:solidFill>
                  <a:schemeClr val="tx1">
                    <a:tint val="75000"/>
                  </a:schemeClr>
                </a:solidFill>
              </a:defRPr>
            </a:lvl7pPr>
            <a:lvl8pPr marL="3198960" indent="0">
              <a:buNone/>
              <a:defRPr sz="1500">
                <a:solidFill>
                  <a:schemeClr val="tx1">
                    <a:tint val="75000"/>
                  </a:schemeClr>
                </a:solidFill>
              </a:defRPr>
            </a:lvl8pPr>
            <a:lvl9pPr marL="3655947"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pPr>
                <a:defRPr/>
              </a:pPr>
              <a:t>7/9/2021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pPr>
                <a:defRPr/>
              </a:pPr>
              <a:t>‹#›</a:t>
            </a:fld>
            <a:endParaRPr lang="en-US"/>
          </a:p>
        </p:txBody>
      </p:sp>
    </p:spTree>
    <p:extLst>
      <p:ext uri="{BB962C8B-B14F-4D97-AF65-F5344CB8AC3E}">
        <p14:creationId xmlns:p14="http://schemas.microsoft.com/office/powerpoint/2010/main" val="16128350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pPr>
                <a:defRPr/>
              </a:pPr>
              <a:t>7/9/2021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pPr>
                <a:defRPr/>
              </a:pPr>
              <a:t>‹#›</a:t>
            </a:fld>
            <a:endParaRPr lang="en-US"/>
          </a:p>
        </p:txBody>
      </p:sp>
    </p:spTree>
    <p:extLst>
      <p:ext uri="{BB962C8B-B14F-4D97-AF65-F5344CB8AC3E}">
        <p14:creationId xmlns:p14="http://schemas.microsoft.com/office/powerpoint/2010/main" val="36336490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9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500"/>
            </a:lvl1pPr>
            <a:lvl2pPr marL="456819" indent="0">
              <a:buNone/>
              <a:defRPr sz="1200"/>
            </a:lvl2pPr>
            <a:lvl3pPr marL="913674" indent="0">
              <a:buNone/>
              <a:defRPr sz="1100"/>
            </a:lvl3pPr>
            <a:lvl4pPr marL="1370512" indent="0">
              <a:buNone/>
              <a:defRPr sz="900"/>
            </a:lvl4pPr>
            <a:lvl5pPr marL="1827349" indent="0">
              <a:buNone/>
              <a:defRPr sz="900"/>
            </a:lvl5pPr>
            <a:lvl6pPr marL="2284206" indent="0">
              <a:buNone/>
              <a:defRPr sz="900"/>
            </a:lvl6pPr>
            <a:lvl7pPr marL="2741022" indent="0">
              <a:buNone/>
              <a:defRPr sz="900"/>
            </a:lvl7pPr>
            <a:lvl8pPr marL="3197840" indent="0">
              <a:buNone/>
              <a:defRPr sz="900"/>
            </a:lvl8pPr>
            <a:lvl9pPr marL="365465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EC616C-8299-4076-8D87-B2DE53346399}" type="datetimeFigureOut">
              <a:rPr lang="en-US" smtClean="0"/>
              <a:t>7/9/2021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6987" indent="0">
              <a:buNone/>
              <a:defRPr sz="2000" b="1"/>
            </a:lvl2pPr>
            <a:lvl3pPr marL="913992" indent="0">
              <a:buNone/>
              <a:defRPr sz="1900" b="1"/>
            </a:lvl3pPr>
            <a:lvl4pPr marL="1370988" indent="0">
              <a:buNone/>
              <a:defRPr sz="1600" b="1"/>
            </a:lvl4pPr>
            <a:lvl5pPr marL="1827984" indent="0">
              <a:buNone/>
              <a:defRPr sz="1600" b="1"/>
            </a:lvl5pPr>
            <a:lvl6pPr marL="2284990" indent="0">
              <a:buNone/>
              <a:defRPr sz="1600" b="1"/>
            </a:lvl6pPr>
            <a:lvl7pPr marL="2741974" indent="0">
              <a:buNone/>
              <a:defRPr sz="1600" b="1"/>
            </a:lvl7pPr>
            <a:lvl8pPr marL="3198960" indent="0">
              <a:buNone/>
              <a:defRPr sz="1600" b="1"/>
            </a:lvl8pPr>
            <a:lvl9pPr marL="3655947"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92" y="1535113"/>
            <a:ext cx="5389033" cy="639763"/>
          </a:xfrm>
        </p:spPr>
        <p:txBody>
          <a:bodyPr anchor="b"/>
          <a:lstStyle>
            <a:lvl1pPr marL="0" indent="0">
              <a:buNone/>
              <a:defRPr sz="2400" b="1"/>
            </a:lvl1pPr>
            <a:lvl2pPr marL="456987" indent="0">
              <a:buNone/>
              <a:defRPr sz="2000" b="1"/>
            </a:lvl2pPr>
            <a:lvl3pPr marL="913992" indent="0">
              <a:buNone/>
              <a:defRPr sz="1900" b="1"/>
            </a:lvl3pPr>
            <a:lvl4pPr marL="1370988" indent="0">
              <a:buNone/>
              <a:defRPr sz="1600" b="1"/>
            </a:lvl4pPr>
            <a:lvl5pPr marL="1827984" indent="0">
              <a:buNone/>
              <a:defRPr sz="1600" b="1"/>
            </a:lvl5pPr>
            <a:lvl6pPr marL="2284990" indent="0">
              <a:buNone/>
              <a:defRPr sz="1600" b="1"/>
            </a:lvl6pPr>
            <a:lvl7pPr marL="2741974" indent="0">
              <a:buNone/>
              <a:defRPr sz="1600" b="1"/>
            </a:lvl7pPr>
            <a:lvl8pPr marL="3198960" indent="0">
              <a:buNone/>
              <a:defRPr sz="1600" b="1"/>
            </a:lvl8pPr>
            <a:lvl9pPr marL="365594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92"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pPr>
                <a:defRPr/>
              </a:pPr>
              <a:t>7/9/2021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pPr>
                <a:defRPr/>
              </a:pPr>
              <a:t>‹#›</a:t>
            </a:fld>
            <a:endParaRPr lang="en-US"/>
          </a:p>
        </p:txBody>
      </p:sp>
    </p:spTree>
    <p:extLst>
      <p:ext uri="{BB962C8B-B14F-4D97-AF65-F5344CB8AC3E}">
        <p14:creationId xmlns:p14="http://schemas.microsoft.com/office/powerpoint/2010/main" val="13449955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pPr>
                <a:defRPr/>
              </a:pPr>
              <a:t>7/9/2021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pPr>
                <a:defRPr/>
              </a:pPr>
              <a:t>‹#›</a:t>
            </a:fld>
            <a:endParaRPr lang="en-US"/>
          </a:p>
        </p:txBody>
      </p:sp>
    </p:spTree>
    <p:extLst>
      <p:ext uri="{BB962C8B-B14F-4D97-AF65-F5344CB8AC3E}">
        <p14:creationId xmlns:p14="http://schemas.microsoft.com/office/powerpoint/2010/main" val="1352724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pPr>
                <a:defRPr/>
              </a:pPr>
              <a:t>7/9/2021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pPr>
                <a:defRPr/>
              </a:pPr>
              <a:t>‹#›</a:t>
            </a:fld>
            <a:endParaRPr lang="en-US"/>
          </a:p>
        </p:txBody>
      </p:sp>
    </p:spTree>
    <p:extLst>
      <p:ext uri="{BB962C8B-B14F-4D97-AF65-F5344CB8AC3E}">
        <p14:creationId xmlns:p14="http://schemas.microsoft.com/office/powerpoint/2010/main" val="11163110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7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500"/>
            </a:lvl1pPr>
            <a:lvl2pPr marL="456987" indent="0">
              <a:buNone/>
              <a:defRPr sz="1200"/>
            </a:lvl2pPr>
            <a:lvl3pPr marL="913992" indent="0">
              <a:buNone/>
              <a:defRPr sz="1100"/>
            </a:lvl3pPr>
            <a:lvl4pPr marL="1370988" indent="0">
              <a:buNone/>
              <a:defRPr sz="900"/>
            </a:lvl4pPr>
            <a:lvl5pPr marL="1827984" indent="0">
              <a:buNone/>
              <a:defRPr sz="900"/>
            </a:lvl5pPr>
            <a:lvl6pPr marL="2284990" indent="0">
              <a:buNone/>
              <a:defRPr sz="900"/>
            </a:lvl6pPr>
            <a:lvl7pPr marL="2741974" indent="0">
              <a:buNone/>
              <a:defRPr sz="900"/>
            </a:lvl7pPr>
            <a:lvl8pPr marL="3198960" indent="0">
              <a:buNone/>
              <a:defRPr sz="900"/>
            </a:lvl8pPr>
            <a:lvl9pPr marL="365594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pPr>
                <a:defRPr/>
              </a:pPr>
              <a:t>7/9/2021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pPr>
                <a:defRPr/>
              </a:pPr>
              <a:t>‹#›</a:t>
            </a:fld>
            <a:endParaRPr lang="en-US"/>
          </a:p>
        </p:txBody>
      </p:sp>
    </p:spTree>
    <p:extLst>
      <p:ext uri="{BB962C8B-B14F-4D97-AF65-F5344CB8AC3E}">
        <p14:creationId xmlns:p14="http://schemas.microsoft.com/office/powerpoint/2010/main" val="33265958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6987" indent="0">
              <a:buNone/>
              <a:defRPr sz="2800"/>
            </a:lvl2pPr>
            <a:lvl3pPr marL="913992" indent="0">
              <a:buNone/>
              <a:defRPr sz="2400"/>
            </a:lvl3pPr>
            <a:lvl4pPr marL="1370988" indent="0">
              <a:buNone/>
              <a:defRPr sz="2000"/>
            </a:lvl4pPr>
            <a:lvl5pPr marL="1827984" indent="0">
              <a:buNone/>
              <a:defRPr sz="2000"/>
            </a:lvl5pPr>
            <a:lvl6pPr marL="2284990" indent="0">
              <a:buNone/>
              <a:defRPr sz="2000"/>
            </a:lvl6pPr>
            <a:lvl7pPr marL="2741974" indent="0">
              <a:buNone/>
              <a:defRPr sz="2000"/>
            </a:lvl7pPr>
            <a:lvl8pPr marL="3198960" indent="0">
              <a:buNone/>
              <a:defRPr sz="2000"/>
            </a:lvl8pPr>
            <a:lvl9pPr marL="3655947" indent="0">
              <a:buNone/>
              <a:defRPr sz="2000"/>
            </a:lvl9pPr>
          </a:lstStyle>
          <a:p>
            <a:pPr lvl="0"/>
            <a:endParaRPr lang="en-US" noProof="0"/>
          </a:p>
        </p:txBody>
      </p:sp>
      <p:sp>
        <p:nvSpPr>
          <p:cNvPr id="4" name="Text Placeholder 3"/>
          <p:cNvSpPr>
            <a:spLocks noGrp="1"/>
          </p:cNvSpPr>
          <p:nvPr>
            <p:ph type="body" sz="half" idx="2"/>
          </p:nvPr>
        </p:nvSpPr>
        <p:spPr>
          <a:xfrm>
            <a:off x="2389717" y="5367361"/>
            <a:ext cx="7315200" cy="804863"/>
          </a:xfrm>
        </p:spPr>
        <p:txBody>
          <a:bodyPr/>
          <a:lstStyle>
            <a:lvl1pPr marL="0" indent="0">
              <a:buNone/>
              <a:defRPr sz="1500"/>
            </a:lvl1pPr>
            <a:lvl2pPr marL="456987" indent="0">
              <a:buNone/>
              <a:defRPr sz="1200"/>
            </a:lvl2pPr>
            <a:lvl3pPr marL="913992" indent="0">
              <a:buNone/>
              <a:defRPr sz="1100"/>
            </a:lvl3pPr>
            <a:lvl4pPr marL="1370988" indent="0">
              <a:buNone/>
              <a:defRPr sz="900"/>
            </a:lvl4pPr>
            <a:lvl5pPr marL="1827984" indent="0">
              <a:buNone/>
              <a:defRPr sz="900"/>
            </a:lvl5pPr>
            <a:lvl6pPr marL="2284990" indent="0">
              <a:buNone/>
              <a:defRPr sz="900"/>
            </a:lvl6pPr>
            <a:lvl7pPr marL="2741974" indent="0">
              <a:buNone/>
              <a:defRPr sz="900"/>
            </a:lvl7pPr>
            <a:lvl8pPr marL="3198960" indent="0">
              <a:buNone/>
              <a:defRPr sz="900"/>
            </a:lvl8pPr>
            <a:lvl9pPr marL="365594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pPr>
                <a:defRPr/>
              </a:pPr>
              <a:t>7/9/2021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pPr>
                <a:defRPr/>
              </a:pPr>
              <a:t>‹#›</a:t>
            </a:fld>
            <a:endParaRPr lang="en-US"/>
          </a:p>
        </p:txBody>
      </p:sp>
    </p:spTree>
    <p:extLst>
      <p:ext uri="{BB962C8B-B14F-4D97-AF65-F5344CB8AC3E}">
        <p14:creationId xmlns:p14="http://schemas.microsoft.com/office/powerpoint/2010/main" val="21612525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pPr>
                <a:defRPr/>
              </a:pPr>
              <a:t>7/9/2021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pPr>
                <a:defRPr/>
              </a:pPr>
              <a:t>‹#›</a:t>
            </a:fld>
            <a:endParaRPr lang="en-US"/>
          </a:p>
        </p:txBody>
      </p:sp>
    </p:spTree>
    <p:extLst>
      <p:ext uri="{BB962C8B-B14F-4D97-AF65-F5344CB8AC3E}">
        <p14:creationId xmlns:p14="http://schemas.microsoft.com/office/powerpoint/2010/main" val="33043292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pPr>
                <a:defRPr/>
              </a:pPr>
              <a:t>7/9/2021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pPr>
                <a:defRPr/>
              </a:pPr>
              <a:t>‹#›</a:t>
            </a:fld>
            <a:endParaRPr lang="en-US"/>
          </a:p>
        </p:txBody>
      </p:sp>
    </p:spTree>
    <p:extLst>
      <p:ext uri="{BB962C8B-B14F-4D97-AF65-F5344CB8AC3E}">
        <p14:creationId xmlns:p14="http://schemas.microsoft.com/office/powerpoint/2010/main" val="28668395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4"/>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pPr>
                <a:defRPr/>
              </a:pPr>
              <a:t>‹#›</a:t>
            </a:fld>
            <a:endParaRPr lang="en-US"/>
          </a:p>
        </p:txBody>
      </p:sp>
    </p:spTree>
    <p:extLst>
      <p:ext uri="{BB962C8B-B14F-4D97-AF65-F5344CB8AC3E}">
        <p14:creationId xmlns:p14="http://schemas.microsoft.com/office/powerpoint/2010/main" val="3394971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3"/>
            <a:ext cx="12192015" cy="2247075"/>
          </a:xfrm>
          <a:prstGeom prst="rect">
            <a:avLst/>
          </a:prstGeom>
        </p:spPr>
      </p:pic>
    </p:spTree>
    <p:extLst>
      <p:ext uri="{BB962C8B-B14F-4D97-AF65-F5344CB8AC3E}">
        <p14:creationId xmlns:p14="http://schemas.microsoft.com/office/powerpoint/2010/main" val="12760412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2"/>
        <p:cNvGrpSpPr/>
        <p:nvPr/>
      </p:nvGrpSpPr>
      <p:grpSpPr>
        <a:xfrm>
          <a:off x="0" y="0"/>
          <a:ext cx="0" cy="0"/>
          <a:chOff x="0" y="0"/>
          <a:chExt cx="0" cy="0"/>
        </a:xfrm>
      </p:grpSpPr>
      <p:sp>
        <p:nvSpPr>
          <p:cNvPr id="113" name="Google Shape;113;p17"/>
          <p:cNvSpPr txBox="1">
            <a:spLocks noGrp="1"/>
          </p:cNvSpPr>
          <p:nvPr>
            <p:ph type="subTitle" idx="1"/>
          </p:nvPr>
        </p:nvSpPr>
        <p:spPr>
          <a:xfrm>
            <a:off x="2560800" y="2692800"/>
            <a:ext cx="7070400" cy="1082800"/>
          </a:xfrm>
          <a:prstGeom prst="rect">
            <a:avLst/>
          </a:prstGeom>
        </p:spPr>
        <p:txBody>
          <a:bodyPr spcFirstLastPara="1" wrap="square" lIns="91388" tIns="91388" rIns="91388" bIns="91388" anchor="b" anchorCtr="0">
            <a:noAutofit/>
          </a:bodyPr>
          <a:lstStyle>
            <a:lvl1pPr lvl="0" algn="ctr" rtl="0">
              <a:lnSpc>
                <a:spcPct val="100000"/>
              </a:lnSpc>
              <a:spcBef>
                <a:spcPts val="0"/>
              </a:spcBef>
              <a:spcAft>
                <a:spcPts val="0"/>
              </a:spcAft>
              <a:buNone/>
              <a:defRPr sz="2400" b="0">
                <a:solidFill>
                  <a:schemeClr val="dk1"/>
                </a:solidFill>
              </a:defRPr>
            </a:lvl1pPr>
            <a:lvl2pPr lvl="1" algn="ctr" rtl="0">
              <a:lnSpc>
                <a:spcPct val="100000"/>
              </a:lnSpc>
              <a:spcBef>
                <a:spcPts val="0"/>
              </a:spcBef>
              <a:spcAft>
                <a:spcPts val="0"/>
              </a:spcAft>
              <a:buNone/>
              <a:defRPr sz="2400" b="0">
                <a:solidFill>
                  <a:schemeClr val="dk1"/>
                </a:solidFill>
              </a:defRPr>
            </a:lvl2pPr>
            <a:lvl3pPr lvl="2" algn="ctr" rtl="0">
              <a:lnSpc>
                <a:spcPct val="100000"/>
              </a:lnSpc>
              <a:spcBef>
                <a:spcPts val="0"/>
              </a:spcBef>
              <a:spcAft>
                <a:spcPts val="0"/>
              </a:spcAft>
              <a:buNone/>
              <a:defRPr sz="2400" b="0">
                <a:solidFill>
                  <a:schemeClr val="dk1"/>
                </a:solidFill>
              </a:defRPr>
            </a:lvl3pPr>
            <a:lvl4pPr lvl="3" algn="ctr" rtl="0">
              <a:lnSpc>
                <a:spcPct val="100000"/>
              </a:lnSpc>
              <a:spcBef>
                <a:spcPts val="0"/>
              </a:spcBef>
              <a:spcAft>
                <a:spcPts val="0"/>
              </a:spcAft>
              <a:buNone/>
              <a:defRPr sz="2400" b="0">
                <a:solidFill>
                  <a:schemeClr val="dk1"/>
                </a:solidFill>
              </a:defRPr>
            </a:lvl4pPr>
            <a:lvl5pPr lvl="4" algn="ctr" rtl="0">
              <a:lnSpc>
                <a:spcPct val="100000"/>
              </a:lnSpc>
              <a:spcBef>
                <a:spcPts val="0"/>
              </a:spcBef>
              <a:spcAft>
                <a:spcPts val="0"/>
              </a:spcAft>
              <a:buNone/>
              <a:defRPr sz="2400" b="0">
                <a:solidFill>
                  <a:schemeClr val="dk1"/>
                </a:solidFill>
              </a:defRPr>
            </a:lvl5pPr>
            <a:lvl6pPr lvl="5" algn="ctr" rtl="0">
              <a:lnSpc>
                <a:spcPct val="100000"/>
              </a:lnSpc>
              <a:spcBef>
                <a:spcPts val="0"/>
              </a:spcBef>
              <a:spcAft>
                <a:spcPts val="0"/>
              </a:spcAft>
              <a:buNone/>
              <a:defRPr sz="2400" b="0">
                <a:solidFill>
                  <a:schemeClr val="dk1"/>
                </a:solidFill>
              </a:defRPr>
            </a:lvl6pPr>
            <a:lvl7pPr lvl="6" algn="ctr" rtl="0">
              <a:lnSpc>
                <a:spcPct val="100000"/>
              </a:lnSpc>
              <a:spcBef>
                <a:spcPts val="0"/>
              </a:spcBef>
              <a:spcAft>
                <a:spcPts val="0"/>
              </a:spcAft>
              <a:buNone/>
              <a:defRPr sz="2400" b="0">
                <a:solidFill>
                  <a:schemeClr val="dk1"/>
                </a:solidFill>
              </a:defRPr>
            </a:lvl7pPr>
            <a:lvl8pPr lvl="7" algn="ctr" rtl="0">
              <a:lnSpc>
                <a:spcPct val="100000"/>
              </a:lnSpc>
              <a:spcBef>
                <a:spcPts val="0"/>
              </a:spcBef>
              <a:spcAft>
                <a:spcPts val="0"/>
              </a:spcAft>
              <a:buNone/>
              <a:defRPr sz="2400" b="0">
                <a:solidFill>
                  <a:schemeClr val="dk1"/>
                </a:solidFill>
              </a:defRPr>
            </a:lvl8pPr>
            <a:lvl9pPr lvl="8" algn="ctr" rtl="0">
              <a:lnSpc>
                <a:spcPct val="100000"/>
              </a:lnSpc>
              <a:spcBef>
                <a:spcPts val="0"/>
              </a:spcBef>
              <a:spcAft>
                <a:spcPts val="0"/>
              </a:spcAft>
              <a:buNone/>
              <a:defRPr sz="2400" b="0">
                <a:solidFill>
                  <a:schemeClr val="dk1"/>
                </a:solidFill>
              </a:defRPr>
            </a:lvl9pPr>
          </a:lstStyle>
          <a:p>
            <a:endParaRPr/>
          </a:p>
        </p:txBody>
      </p:sp>
      <p:sp>
        <p:nvSpPr>
          <p:cNvPr id="114" name="Google Shape;114;p17"/>
          <p:cNvSpPr txBox="1">
            <a:spLocks noGrp="1"/>
          </p:cNvSpPr>
          <p:nvPr>
            <p:ph type="subTitle" idx="2"/>
          </p:nvPr>
        </p:nvSpPr>
        <p:spPr>
          <a:xfrm rot="-233943">
            <a:off x="3801592" y="4135497"/>
            <a:ext cx="4323608" cy="389695"/>
          </a:xfrm>
          <a:prstGeom prst="rect">
            <a:avLst/>
          </a:prstGeom>
        </p:spPr>
        <p:txBody>
          <a:bodyPr spcFirstLastPara="1" wrap="square" lIns="91388" tIns="91388" rIns="91388" bIns="91388" anchor="ctr" anchorCtr="0">
            <a:noAutofit/>
          </a:bodyPr>
          <a:lstStyle>
            <a:lvl1pPr lvl="0" algn="ctr" rtl="0">
              <a:lnSpc>
                <a:spcPct val="100000"/>
              </a:lnSpc>
              <a:spcBef>
                <a:spcPts val="0"/>
              </a:spcBef>
              <a:spcAft>
                <a:spcPts val="0"/>
              </a:spcAft>
              <a:buNone/>
              <a:defRPr sz="4000" b="0">
                <a:latin typeface="Just Another Hand"/>
                <a:ea typeface="Just Another Hand"/>
                <a:cs typeface="Just Another Hand"/>
                <a:sym typeface="Just Another Hand"/>
              </a:defRPr>
            </a:lvl1pPr>
            <a:lvl2pPr lvl="1" algn="ctr" rtl="0">
              <a:lnSpc>
                <a:spcPct val="100000"/>
              </a:lnSpc>
              <a:spcBef>
                <a:spcPts val="0"/>
              </a:spcBef>
              <a:spcAft>
                <a:spcPts val="0"/>
              </a:spcAft>
              <a:buNone/>
              <a:defRPr sz="4000" b="0">
                <a:latin typeface="Just Another Hand"/>
                <a:ea typeface="Just Another Hand"/>
                <a:cs typeface="Just Another Hand"/>
                <a:sym typeface="Just Another Hand"/>
              </a:defRPr>
            </a:lvl2pPr>
            <a:lvl3pPr lvl="2" algn="ctr" rtl="0">
              <a:lnSpc>
                <a:spcPct val="100000"/>
              </a:lnSpc>
              <a:spcBef>
                <a:spcPts val="0"/>
              </a:spcBef>
              <a:spcAft>
                <a:spcPts val="0"/>
              </a:spcAft>
              <a:buNone/>
              <a:defRPr sz="4000" b="0">
                <a:latin typeface="Just Another Hand"/>
                <a:ea typeface="Just Another Hand"/>
                <a:cs typeface="Just Another Hand"/>
                <a:sym typeface="Just Another Hand"/>
              </a:defRPr>
            </a:lvl3pPr>
            <a:lvl4pPr lvl="3" algn="ctr" rtl="0">
              <a:lnSpc>
                <a:spcPct val="100000"/>
              </a:lnSpc>
              <a:spcBef>
                <a:spcPts val="0"/>
              </a:spcBef>
              <a:spcAft>
                <a:spcPts val="0"/>
              </a:spcAft>
              <a:buNone/>
              <a:defRPr sz="4000" b="0">
                <a:latin typeface="Just Another Hand"/>
                <a:ea typeface="Just Another Hand"/>
                <a:cs typeface="Just Another Hand"/>
                <a:sym typeface="Just Another Hand"/>
              </a:defRPr>
            </a:lvl4pPr>
            <a:lvl5pPr lvl="4" algn="ctr" rtl="0">
              <a:lnSpc>
                <a:spcPct val="100000"/>
              </a:lnSpc>
              <a:spcBef>
                <a:spcPts val="0"/>
              </a:spcBef>
              <a:spcAft>
                <a:spcPts val="0"/>
              </a:spcAft>
              <a:buNone/>
              <a:defRPr sz="4000" b="0">
                <a:latin typeface="Just Another Hand"/>
                <a:ea typeface="Just Another Hand"/>
                <a:cs typeface="Just Another Hand"/>
                <a:sym typeface="Just Another Hand"/>
              </a:defRPr>
            </a:lvl5pPr>
            <a:lvl6pPr lvl="5" algn="ctr" rtl="0">
              <a:lnSpc>
                <a:spcPct val="100000"/>
              </a:lnSpc>
              <a:spcBef>
                <a:spcPts val="0"/>
              </a:spcBef>
              <a:spcAft>
                <a:spcPts val="0"/>
              </a:spcAft>
              <a:buNone/>
              <a:defRPr sz="4000" b="0">
                <a:latin typeface="Just Another Hand"/>
                <a:ea typeface="Just Another Hand"/>
                <a:cs typeface="Just Another Hand"/>
                <a:sym typeface="Just Another Hand"/>
              </a:defRPr>
            </a:lvl6pPr>
            <a:lvl7pPr lvl="6" algn="ctr" rtl="0">
              <a:lnSpc>
                <a:spcPct val="100000"/>
              </a:lnSpc>
              <a:spcBef>
                <a:spcPts val="0"/>
              </a:spcBef>
              <a:spcAft>
                <a:spcPts val="0"/>
              </a:spcAft>
              <a:buNone/>
              <a:defRPr sz="4000" b="0">
                <a:latin typeface="Just Another Hand"/>
                <a:ea typeface="Just Another Hand"/>
                <a:cs typeface="Just Another Hand"/>
                <a:sym typeface="Just Another Hand"/>
              </a:defRPr>
            </a:lvl7pPr>
            <a:lvl8pPr lvl="7" algn="ctr" rtl="0">
              <a:lnSpc>
                <a:spcPct val="100000"/>
              </a:lnSpc>
              <a:spcBef>
                <a:spcPts val="0"/>
              </a:spcBef>
              <a:spcAft>
                <a:spcPts val="0"/>
              </a:spcAft>
              <a:buNone/>
              <a:defRPr sz="4000" b="0">
                <a:latin typeface="Just Another Hand"/>
                <a:ea typeface="Just Another Hand"/>
                <a:cs typeface="Just Another Hand"/>
                <a:sym typeface="Just Another Hand"/>
              </a:defRPr>
            </a:lvl8pPr>
            <a:lvl9pPr lvl="8" algn="ctr" rtl="0">
              <a:lnSpc>
                <a:spcPct val="100000"/>
              </a:lnSpc>
              <a:spcBef>
                <a:spcPts val="0"/>
              </a:spcBef>
              <a:spcAft>
                <a:spcPts val="0"/>
              </a:spcAft>
              <a:buNone/>
              <a:defRPr sz="4000" b="0">
                <a:latin typeface="Just Another Hand"/>
                <a:ea typeface="Just Another Hand"/>
                <a:cs typeface="Just Another Hand"/>
                <a:sym typeface="Just Another Hand"/>
              </a:defRPr>
            </a:lvl9pPr>
          </a:lstStyle>
          <a:p>
            <a:endParaRPr/>
          </a:p>
        </p:txBody>
      </p:sp>
    </p:spTree>
    <p:extLst>
      <p:ext uri="{BB962C8B-B14F-4D97-AF65-F5344CB8AC3E}">
        <p14:creationId xmlns:p14="http://schemas.microsoft.com/office/powerpoint/2010/main" val="2131887103"/>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819" indent="0">
              <a:buNone/>
              <a:defRPr sz="2800"/>
            </a:lvl2pPr>
            <a:lvl3pPr marL="913674" indent="0">
              <a:buNone/>
              <a:defRPr sz="2400"/>
            </a:lvl3pPr>
            <a:lvl4pPr marL="1370512" indent="0">
              <a:buNone/>
              <a:defRPr sz="2000"/>
            </a:lvl4pPr>
            <a:lvl5pPr marL="1827349" indent="0">
              <a:buNone/>
              <a:defRPr sz="2000"/>
            </a:lvl5pPr>
            <a:lvl6pPr marL="2284206" indent="0">
              <a:buNone/>
              <a:defRPr sz="2000"/>
            </a:lvl6pPr>
            <a:lvl7pPr marL="2741022" indent="0">
              <a:buNone/>
              <a:defRPr sz="2000"/>
            </a:lvl7pPr>
            <a:lvl8pPr marL="3197840" indent="0">
              <a:buNone/>
              <a:defRPr sz="2000"/>
            </a:lvl8pPr>
            <a:lvl9pPr marL="3654659" indent="0">
              <a:buNone/>
              <a:defRPr sz="2000"/>
            </a:lvl9pPr>
          </a:lstStyle>
          <a:p>
            <a:endParaRPr lang="en-US"/>
          </a:p>
        </p:txBody>
      </p:sp>
      <p:sp>
        <p:nvSpPr>
          <p:cNvPr id="4" name="Text Placeholder 3"/>
          <p:cNvSpPr>
            <a:spLocks noGrp="1"/>
          </p:cNvSpPr>
          <p:nvPr>
            <p:ph type="body" sz="half" idx="2"/>
          </p:nvPr>
        </p:nvSpPr>
        <p:spPr>
          <a:xfrm>
            <a:off x="2389717" y="5367379"/>
            <a:ext cx="7315200" cy="804863"/>
          </a:xfrm>
        </p:spPr>
        <p:txBody>
          <a:bodyPr/>
          <a:lstStyle>
            <a:lvl1pPr marL="0" indent="0">
              <a:buNone/>
              <a:defRPr sz="1500"/>
            </a:lvl1pPr>
            <a:lvl2pPr marL="456819" indent="0">
              <a:buNone/>
              <a:defRPr sz="1200"/>
            </a:lvl2pPr>
            <a:lvl3pPr marL="913674" indent="0">
              <a:buNone/>
              <a:defRPr sz="1100"/>
            </a:lvl3pPr>
            <a:lvl4pPr marL="1370512" indent="0">
              <a:buNone/>
              <a:defRPr sz="900"/>
            </a:lvl4pPr>
            <a:lvl5pPr marL="1827349" indent="0">
              <a:buNone/>
              <a:defRPr sz="900"/>
            </a:lvl5pPr>
            <a:lvl6pPr marL="2284206" indent="0">
              <a:buNone/>
              <a:defRPr sz="900"/>
            </a:lvl6pPr>
            <a:lvl7pPr marL="2741022" indent="0">
              <a:buNone/>
              <a:defRPr sz="900"/>
            </a:lvl7pPr>
            <a:lvl8pPr marL="3197840" indent="0">
              <a:buNone/>
              <a:defRPr sz="900"/>
            </a:lvl8pPr>
            <a:lvl9pPr marL="365465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EC616C-8299-4076-8D87-B2DE53346399}" type="datetimeFigureOut">
              <a:rPr lang="en-US" smtClean="0"/>
              <a:t>7/9/2021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071" indent="0" algn="ctr">
              <a:buNone/>
              <a:defRPr sz="2000"/>
            </a:lvl2pPr>
            <a:lvl3pPr marL="914150" indent="0" algn="ctr">
              <a:buNone/>
              <a:defRPr sz="1900"/>
            </a:lvl3pPr>
            <a:lvl4pPr marL="1371226" indent="0" algn="ctr">
              <a:buNone/>
              <a:defRPr sz="1600"/>
            </a:lvl4pPr>
            <a:lvl5pPr marL="1828301" indent="0" algn="ctr">
              <a:buNone/>
              <a:defRPr sz="1600"/>
            </a:lvl5pPr>
            <a:lvl6pPr marL="2285382" indent="0" algn="ctr">
              <a:buNone/>
              <a:defRPr sz="1600"/>
            </a:lvl6pPr>
            <a:lvl7pPr marL="2742450" indent="0" algn="ctr">
              <a:buNone/>
              <a:defRPr sz="1600"/>
            </a:lvl7pPr>
            <a:lvl8pPr marL="3199520" indent="0" algn="ctr">
              <a:buNone/>
              <a:defRPr sz="1600"/>
            </a:lvl8pPr>
            <a:lvl9pPr marL="3656591"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150"/>
            <a:fld id="{B54AE3A7-20DA-48F3-81C3-2C954A8690AA}" type="datetimeFigureOut">
              <a:rPr lang="en-US" smtClean="0">
                <a:solidFill>
                  <a:prstClr val="black">
                    <a:tint val="75000"/>
                  </a:prstClr>
                </a:solidFill>
              </a:rPr>
              <a:pPr defTabSz="914150"/>
              <a:t>7/9/2021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5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50"/>
            <a:fld id="{ABDE023C-A976-4855-B18A-9D29296741E9}" type="slidenum">
              <a:rPr lang="en-US" smtClean="0">
                <a:solidFill>
                  <a:prstClr val="black">
                    <a:tint val="75000"/>
                  </a:prstClr>
                </a:solidFill>
              </a:rPr>
              <a:pPr defTabSz="914150"/>
              <a:t>‹#›</a:t>
            </a:fld>
            <a:endParaRPr lang="en-US">
              <a:solidFill>
                <a:prstClr val="black">
                  <a:tint val="75000"/>
                </a:prstClr>
              </a:solidFill>
            </a:endParaRPr>
          </a:p>
        </p:txBody>
      </p:sp>
    </p:spTree>
    <p:extLst>
      <p:ext uri="{BB962C8B-B14F-4D97-AF65-F5344CB8AC3E}">
        <p14:creationId xmlns:p14="http://schemas.microsoft.com/office/powerpoint/2010/main" val="22617726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50"/>
            <a:fld id="{B54AE3A7-20DA-48F3-81C3-2C954A8690AA}" type="datetimeFigureOut">
              <a:rPr lang="en-US" smtClean="0">
                <a:solidFill>
                  <a:prstClr val="black">
                    <a:tint val="75000"/>
                  </a:prstClr>
                </a:solidFill>
              </a:rPr>
              <a:pPr defTabSz="914150"/>
              <a:t>7/9/2021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5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50"/>
            <a:fld id="{ABDE023C-A976-4855-B18A-9D29296741E9}" type="slidenum">
              <a:rPr lang="en-US" smtClean="0">
                <a:solidFill>
                  <a:prstClr val="black">
                    <a:tint val="75000"/>
                  </a:prstClr>
                </a:solidFill>
              </a:rPr>
              <a:pPr defTabSz="914150"/>
              <a:t>‹#›</a:t>
            </a:fld>
            <a:endParaRPr lang="en-US">
              <a:solidFill>
                <a:prstClr val="black">
                  <a:tint val="75000"/>
                </a:prstClr>
              </a:solidFill>
            </a:endParaRPr>
          </a:p>
        </p:txBody>
      </p:sp>
    </p:spTree>
    <p:extLst>
      <p:ext uri="{BB962C8B-B14F-4D97-AF65-F5344CB8AC3E}">
        <p14:creationId xmlns:p14="http://schemas.microsoft.com/office/powerpoint/2010/main" val="23871581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3"/>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071" indent="0">
              <a:buNone/>
              <a:defRPr sz="2000">
                <a:solidFill>
                  <a:schemeClr val="tx1">
                    <a:tint val="75000"/>
                  </a:schemeClr>
                </a:solidFill>
              </a:defRPr>
            </a:lvl2pPr>
            <a:lvl3pPr marL="914150" indent="0">
              <a:buNone/>
              <a:defRPr sz="1900">
                <a:solidFill>
                  <a:schemeClr val="tx1">
                    <a:tint val="75000"/>
                  </a:schemeClr>
                </a:solidFill>
              </a:defRPr>
            </a:lvl3pPr>
            <a:lvl4pPr marL="1371226" indent="0">
              <a:buNone/>
              <a:defRPr sz="1600">
                <a:solidFill>
                  <a:schemeClr val="tx1">
                    <a:tint val="75000"/>
                  </a:schemeClr>
                </a:solidFill>
              </a:defRPr>
            </a:lvl4pPr>
            <a:lvl5pPr marL="1828301" indent="0">
              <a:buNone/>
              <a:defRPr sz="1600">
                <a:solidFill>
                  <a:schemeClr val="tx1">
                    <a:tint val="75000"/>
                  </a:schemeClr>
                </a:solidFill>
              </a:defRPr>
            </a:lvl5pPr>
            <a:lvl6pPr marL="2285382" indent="0">
              <a:buNone/>
              <a:defRPr sz="1600">
                <a:solidFill>
                  <a:schemeClr val="tx1">
                    <a:tint val="75000"/>
                  </a:schemeClr>
                </a:solidFill>
              </a:defRPr>
            </a:lvl6pPr>
            <a:lvl7pPr marL="2742450" indent="0">
              <a:buNone/>
              <a:defRPr sz="1600">
                <a:solidFill>
                  <a:schemeClr val="tx1">
                    <a:tint val="75000"/>
                  </a:schemeClr>
                </a:solidFill>
              </a:defRPr>
            </a:lvl7pPr>
            <a:lvl8pPr marL="3199520" indent="0">
              <a:buNone/>
              <a:defRPr sz="1600">
                <a:solidFill>
                  <a:schemeClr val="tx1">
                    <a:tint val="75000"/>
                  </a:schemeClr>
                </a:solidFill>
              </a:defRPr>
            </a:lvl8pPr>
            <a:lvl9pPr marL="3656591"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914150"/>
            <a:fld id="{B54AE3A7-20DA-48F3-81C3-2C954A8690AA}" type="datetimeFigureOut">
              <a:rPr lang="en-US" smtClean="0">
                <a:solidFill>
                  <a:prstClr val="black">
                    <a:tint val="75000"/>
                  </a:prstClr>
                </a:solidFill>
              </a:rPr>
              <a:pPr defTabSz="914150"/>
              <a:t>7/9/2021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5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50"/>
            <a:fld id="{ABDE023C-A976-4855-B18A-9D29296741E9}" type="slidenum">
              <a:rPr lang="en-US" smtClean="0">
                <a:solidFill>
                  <a:prstClr val="black">
                    <a:tint val="75000"/>
                  </a:prstClr>
                </a:solidFill>
              </a:rPr>
              <a:pPr defTabSz="914150"/>
              <a:t>‹#›</a:t>
            </a:fld>
            <a:endParaRPr lang="en-US">
              <a:solidFill>
                <a:prstClr val="black">
                  <a:tint val="75000"/>
                </a:prstClr>
              </a:solidFill>
            </a:endParaRPr>
          </a:p>
        </p:txBody>
      </p:sp>
    </p:spTree>
    <p:extLst>
      <p:ext uri="{BB962C8B-B14F-4D97-AF65-F5344CB8AC3E}">
        <p14:creationId xmlns:p14="http://schemas.microsoft.com/office/powerpoint/2010/main" val="34805360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150"/>
            <a:fld id="{B54AE3A7-20DA-48F3-81C3-2C954A8690AA}" type="datetimeFigureOut">
              <a:rPr lang="en-US" smtClean="0">
                <a:solidFill>
                  <a:prstClr val="black">
                    <a:tint val="75000"/>
                  </a:prstClr>
                </a:solidFill>
              </a:rPr>
              <a:pPr defTabSz="914150"/>
              <a:t>7/9/2021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5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50"/>
            <a:fld id="{ABDE023C-A976-4855-B18A-9D29296741E9}" type="slidenum">
              <a:rPr lang="en-US" smtClean="0">
                <a:solidFill>
                  <a:prstClr val="black">
                    <a:tint val="75000"/>
                  </a:prstClr>
                </a:solidFill>
              </a:rPr>
              <a:pPr defTabSz="914150"/>
              <a:t>‹#›</a:t>
            </a:fld>
            <a:endParaRPr lang="en-US">
              <a:solidFill>
                <a:prstClr val="black">
                  <a:tint val="75000"/>
                </a:prstClr>
              </a:solidFill>
            </a:endParaRPr>
          </a:p>
        </p:txBody>
      </p:sp>
    </p:spTree>
    <p:extLst>
      <p:ext uri="{BB962C8B-B14F-4D97-AF65-F5344CB8AC3E}">
        <p14:creationId xmlns:p14="http://schemas.microsoft.com/office/powerpoint/2010/main" val="240428483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071" indent="0">
              <a:buNone/>
              <a:defRPr sz="2000" b="1"/>
            </a:lvl2pPr>
            <a:lvl3pPr marL="914150" indent="0">
              <a:buNone/>
              <a:defRPr sz="1900" b="1"/>
            </a:lvl3pPr>
            <a:lvl4pPr marL="1371226" indent="0">
              <a:buNone/>
              <a:defRPr sz="1600" b="1"/>
            </a:lvl4pPr>
            <a:lvl5pPr marL="1828301" indent="0">
              <a:buNone/>
              <a:defRPr sz="1600" b="1"/>
            </a:lvl5pPr>
            <a:lvl6pPr marL="2285382" indent="0">
              <a:buNone/>
              <a:defRPr sz="1600" b="1"/>
            </a:lvl6pPr>
            <a:lvl7pPr marL="2742450" indent="0">
              <a:buNone/>
              <a:defRPr sz="1600" b="1"/>
            </a:lvl7pPr>
            <a:lvl8pPr marL="3199520" indent="0">
              <a:buNone/>
              <a:defRPr sz="1600" b="1"/>
            </a:lvl8pPr>
            <a:lvl9pPr marL="3656591"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071" indent="0">
              <a:buNone/>
              <a:defRPr sz="2000" b="1"/>
            </a:lvl2pPr>
            <a:lvl3pPr marL="914150" indent="0">
              <a:buNone/>
              <a:defRPr sz="1900" b="1"/>
            </a:lvl3pPr>
            <a:lvl4pPr marL="1371226" indent="0">
              <a:buNone/>
              <a:defRPr sz="1600" b="1"/>
            </a:lvl4pPr>
            <a:lvl5pPr marL="1828301" indent="0">
              <a:buNone/>
              <a:defRPr sz="1600" b="1"/>
            </a:lvl5pPr>
            <a:lvl6pPr marL="2285382" indent="0">
              <a:buNone/>
              <a:defRPr sz="1600" b="1"/>
            </a:lvl6pPr>
            <a:lvl7pPr marL="2742450" indent="0">
              <a:buNone/>
              <a:defRPr sz="1600" b="1"/>
            </a:lvl7pPr>
            <a:lvl8pPr marL="3199520" indent="0">
              <a:buNone/>
              <a:defRPr sz="1600" b="1"/>
            </a:lvl8pPr>
            <a:lvl9pPr marL="3656591"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150"/>
            <a:fld id="{B54AE3A7-20DA-48F3-81C3-2C954A8690AA}" type="datetimeFigureOut">
              <a:rPr lang="en-US" smtClean="0">
                <a:solidFill>
                  <a:prstClr val="black">
                    <a:tint val="75000"/>
                  </a:prstClr>
                </a:solidFill>
              </a:rPr>
              <a:pPr defTabSz="914150"/>
              <a:t>7/9/2021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15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150"/>
            <a:fld id="{ABDE023C-A976-4855-B18A-9D29296741E9}" type="slidenum">
              <a:rPr lang="en-US" smtClean="0">
                <a:solidFill>
                  <a:prstClr val="black">
                    <a:tint val="75000"/>
                  </a:prstClr>
                </a:solidFill>
              </a:rPr>
              <a:pPr defTabSz="914150"/>
              <a:t>‹#›</a:t>
            </a:fld>
            <a:endParaRPr lang="en-US">
              <a:solidFill>
                <a:prstClr val="black">
                  <a:tint val="75000"/>
                </a:prstClr>
              </a:solidFill>
            </a:endParaRPr>
          </a:p>
        </p:txBody>
      </p:sp>
    </p:spTree>
    <p:extLst>
      <p:ext uri="{BB962C8B-B14F-4D97-AF65-F5344CB8AC3E}">
        <p14:creationId xmlns:p14="http://schemas.microsoft.com/office/powerpoint/2010/main" val="1489005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150"/>
            <a:fld id="{B54AE3A7-20DA-48F3-81C3-2C954A8690AA}" type="datetimeFigureOut">
              <a:rPr lang="en-US" smtClean="0">
                <a:solidFill>
                  <a:prstClr val="black">
                    <a:tint val="75000"/>
                  </a:prstClr>
                </a:solidFill>
              </a:rPr>
              <a:pPr defTabSz="914150"/>
              <a:t>7/9/2021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15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50"/>
            <a:fld id="{ABDE023C-A976-4855-B18A-9D29296741E9}" type="slidenum">
              <a:rPr lang="en-US" smtClean="0">
                <a:solidFill>
                  <a:prstClr val="black">
                    <a:tint val="75000"/>
                  </a:prstClr>
                </a:solidFill>
              </a:rPr>
              <a:pPr defTabSz="914150"/>
              <a:t>‹#›</a:t>
            </a:fld>
            <a:endParaRPr lang="en-US">
              <a:solidFill>
                <a:prstClr val="black">
                  <a:tint val="75000"/>
                </a:prstClr>
              </a:solidFill>
            </a:endParaRPr>
          </a:p>
        </p:txBody>
      </p:sp>
    </p:spTree>
    <p:extLst>
      <p:ext uri="{BB962C8B-B14F-4D97-AF65-F5344CB8AC3E}">
        <p14:creationId xmlns:p14="http://schemas.microsoft.com/office/powerpoint/2010/main" val="8743989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50"/>
            <a:fld id="{B54AE3A7-20DA-48F3-81C3-2C954A8690AA}" type="datetimeFigureOut">
              <a:rPr lang="en-US" smtClean="0">
                <a:solidFill>
                  <a:prstClr val="black">
                    <a:tint val="75000"/>
                  </a:prstClr>
                </a:solidFill>
              </a:rPr>
              <a:pPr defTabSz="914150"/>
              <a:t>7/9/2021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5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50"/>
            <a:fld id="{ABDE023C-A976-4855-B18A-9D29296741E9}" type="slidenum">
              <a:rPr lang="en-US" smtClean="0">
                <a:solidFill>
                  <a:prstClr val="black">
                    <a:tint val="75000"/>
                  </a:prstClr>
                </a:solidFill>
              </a:rPr>
              <a:pPr defTabSz="914150"/>
              <a:t>‹#›</a:t>
            </a:fld>
            <a:endParaRPr lang="en-US">
              <a:solidFill>
                <a:prstClr val="black">
                  <a:tint val="75000"/>
                </a:prstClr>
              </a:solidFill>
            </a:endParaRPr>
          </a:p>
        </p:txBody>
      </p:sp>
    </p:spTree>
    <p:extLst>
      <p:ext uri="{BB962C8B-B14F-4D97-AF65-F5344CB8AC3E}">
        <p14:creationId xmlns:p14="http://schemas.microsoft.com/office/powerpoint/2010/main" val="694615196"/>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4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071" indent="0">
              <a:buNone/>
              <a:defRPr sz="1500"/>
            </a:lvl2pPr>
            <a:lvl3pPr marL="914150" indent="0">
              <a:buNone/>
              <a:defRPr sz="1200"/>
            </a:lvl3pPr>
            <a:lvl4pPr marL="1371226" indent="0">
              <a:buNone/>
              <a:defRPr sz="1100"/>
            </a:lvl4pPr>
            <a:lvl5pPr marL="1828301" indent="0">
              <a:buNone/>
              <a:defRPr sz="1100"/>
            </a:lvl5pPr>
            <a:lvl6pPr marL="2285382" indent="0">
              <a:buNone/>
              <a:defRPr sz="1100"/>
            </a:lvl6pPr>
            <a:lvl7pPr marL="2742450" indent="0">
              <a:buNone/>
              <a:defRPr sz="1100"/>
            </a:lvl7pPr>
            <a:lvl8pPr marL="3199520" indent="0">
              <a:buNone/>
              <a:defRPr sz="1100"/>
            </a:lvl8pPr>
            <a:lvl9pPr marL="3656591" indent="0">
              <a:buNone/>
              <a:defRPr sz="11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914150"/>
            <a:fld id="{B54AE3A7-20DA-48F3-81C3-2C954A8690AA}" type="datetimeFigureOut">
              <a:rPr lang="en-US" smtClean="0">
                <a:solidFill>
                  <a:prstClr val="black">
                    <a:tint val="75000"/>
                  </a:prstClr>
                </a:solidFill>
              </a:rPr>
              <a:pPr defTabSz="914150"/>
              <a:t>7/9/2021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5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50"/>
            <a:fld id="{ABDE023C-A976-4855-B18A-9D29296741E9}" type="slidenum">
              <a:rPr lang="en-US" smtClean="0">
                <a:solidFill>
                  <a:prstClr val="black">
                    <a:tint val="75000"/>
                  </a:prstClr>
                </a:solidFill>
              </a:rPr>
              <a:pPr defTabSz="914150"/>
              <a:t>‹#›</a:t>
            </a:fld>
            <a:endParaRPr lang="en-US">
              <a:solidFill>
                <a:prstClr val="black">
                  <a:tint val="75000"/>
                </a:prstClr>
              </a:solidFill>
            </a:endParaRPr>
          </a:p>
        </p:txBody>
      </p:sp>
    </p:spTree>
    <p:extLst>
      <p:ext uri="{BB962C8B-B14F-4D97-AF65-F5344CB8AC3E}">
        <p14:creationId xmlns:p14="http://schemas.microsoft.com/office/powerpoint/2010/main" val="25897315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40"/>
            <a:ext cx="6172200" cy="4873625"/>
          </a:xfrm>
        </p:spPr>
        <p:txBody>
          <a:bodyPr/>
          <a:lstStyle>
            <a:lvl1pPr marL="0" indent="0">
              <a:buNone/>
              <a:defRPr sz="3200"/>
            </a:lvl1pPr>
            <a:lvl2pPr marL="457071" indent="0">
              <a:buNone/>
              <a:defRPr sz="2800"/>
            </a:lvl2pPr>
            <a:lvl3pPr marL="914150" indent="0">
              <a:buNone/>
              <a:defRPr sz="2400"/>
            </a:lvl3pPr>
            <a:lvl4pPr marL="1371226" indent="0">
              <a:buNone/>
              <a:defRPr sz="2000"/>
            </a:lvl4pPr>
            <a:lvl5pPr marL="1828301" indent="0">
              <a:buNone/>
              <a:defRPr sz="2000"/>
            </a:lvl5pPr>
            <a:lvl6pPr marL="2285382" indent="0">
              <a:buNone/>
              <a:defRPr sz="2000"/>
            </a:lvl6pPr>
            <a:lvl7pPr marL="2742450" indent="0">
              <a:buNone/>
              <a:defRPr sz="2000"/>
            </a:lvl7pPr>
            <a:lvl8pPr marL="3199520" indent="0">
              <a:buNone/>
              <a:defRPr sz="2000"/>
            </a:lvl8pPr>
            <a:lvl9pPr marL="3656591" indent="0">
              <a:buNone/>
              <a:defRPr sz="2000"/>
            </a:lvl9pPr>
          </a:lstStyle>
          <a:p>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071" indent="0">
              <a:buNone/>
              <a:defRPr sz="1500"/>
            </a:lvl2pPr>
            <a:lvl3pPr marL="914150" indent="0">
              <a:buNone/>
              <a:defRPr sz="1200"/>
            </a:lvl3pPr>
            <a:lvl4pPr marL="1371226" indent="0">
              <a:buNone/>
              <a:defRPr sz="1100"/>
            </a:lvl4pPr>
            <a:lvl5pPr marL="1828301" indent="0">
              <a:buNone/>
              <a:defRPr sz="1100"/>
            </a:lvl5pPr>
            <a:lvl6pPr marL="2285382" indent="0">
              <a:buNone/>
              <a:defRPr sz="1100"/>
            </a:lvl6pPr>
            <a:lvl7pPr marL="2742450" indent="0">
              <a:buNone/>
              <a:defRPr sz="1100"/>
            </a:lvl7pPr>
            <a:lvl8pPr marL="3199520" indent="0">
              <a:buNone/>
              <a:defRPr sz="1100"/>
            </a:lvl8pPr>
            <a:lvl9pPr marL="3656591" indent="0">
              <a:buNone/>
              <a:defRPr sz="11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914150"/>
            <a:fld id="{B54AE3A7-20DA-48F3-81C3-2C954A8690AA}" type="datetimeFigureOut">
              <a:rPr lang="en-US" smtClean="0">
                <a:solidFill>
                  <a:prstClr val="black">
                    <a:tint val="75000"/>
                  </a:prstClr>
                </a:solidFill>
              </a:rPr>
              <a:pPr defTabSz="914150"/>
              <a:t>7/9/2021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5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50"/>
            <a:fld id="{ABDE023C-A976-4855-B18A-9D29296741E9}" type="slidenum">
              <a:rPr lang="en-US" smtClean="0">
                <a:solidFill>
                  <a:prstClr val="black">
                    <a:tint val="75000"/>
                  </a:prstClr>
                </a:solidFill>
              </a:rPr>
              <a:pPr defTabSz="914150"/>
              <a:t>‹#›</a:t>
            </a:fld>
            <a:endParaRPr lang="en-US">
              <a:solidFill>
                <a:prstClr val="black">
                  <a:tint val="75000"/>
                </a:prstClr>
              </a:solidFill>
            </a:endParaRPr>
          </a:p>
        </p:txBody>
      </p:sp>
    </p:spTree>
    <p:extLst>
      <p:ext uri="{BB962C8B-B14F-4D97-AF65-F5344CB8AC3E}">
        <p14:creationId xmlns:p14="http://schemas.microsoft.com/office/powerpoint/2010/main" val="2824122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50"/>
            <a:fld id="{B54AE3A7-20DA-48F3-81C3-2C954A8690AA}" type="datetimeFigureOut">
              <a:rPr lang="en-US" smtClean="0">
                <a:solidFill>
                  <a:prstClr val="black">
                    <a:tint val="75000"/>
                  </a:prstClr>
                </a:solidFill>
              </a:rPr>
              <a:pPr defTabSz="914150"/>
              <a:t>7/9/2021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5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50"/>
            <a:fld id="{ABDE023C-A976-4855-B18A-9D29296741E9}" type="slidenum">
              <a:rPr lang="en-US" smtClean="0">
                <a:solidFill>
                  <a:prstClr val="black">
                    <a:tint val="75000"/>
                  </a:prstClr>
                </a:solidFill>
              </a:rPr>
              <a:pPr defTabSz="914150"/>
              <a:t>‹#›</a:t>
            </a:fld>
            <a:endParaRPr lang="en-US">
              <a:solidFill>
                <a:prstClr val="black">
                  <a:tint val="75000"/>
                </a:prstClr>
              </a:solidFill>
            </a:endParaRPr>
          </a:p>
        </p:txBody>
      </p:sp>
    </p:spTree>
    <p:extLst>
      <p:ext uri="{BB962C8B-B14F-4D97-AF65-F5344CB8AC3E}">
        <p14:creationId xmlns:p14="http://schemas.microsoft.com/office/powerpoint/2010/main" val="3800668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10.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theme" Target="../theme/theme11.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heme" Target="../theme/theme12.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3.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3.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image" Target="../media/image4.jpe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theme" Target="../theme/theme5.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8.jpe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9.pn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10.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8.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theme" Target="../theme/theme9.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376" tIns="45718" rIns="91376" bIns="45718"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376" tIns="45718" rIns="9137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376" tIns="45718" rIns="91376" bIns="45718" rtlCol="0" anchor="ctr"/>
          <a:lstStyle>
            <a:lvl1pPr algn="l">
              <a:defRPr sz="1200">
                <a:solidFill>
                  <a:schemeClr val="tx1">
                    <a:tint val="75000"/>
                  </a:schemeClr>
                </a:solidFill>
              </a:defRPr>
            </a:lvl1pPr>
          </a:lstStyle>
          <a:p>
            <a:fld id="{D1EC616C-8299-4076-8D87-B2DE53346399}" type="datetimeFigureOut">
              <a:rPr lang="en-US" smtClean="0"/>
              <a:t>7/9/2021</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376" tIns="45718" rIns="91376"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376" tIns="45718" rIns="91376" bIns="45718" rtlCol="0" anchor="ctr"/>
          <a:lstStyle>
            <a:lvl1pPr algn="r">
              <a:defRPr sz="1200">
                <a:solidFill>
                  <a:schemeClr val="tx1">
                    <a:tint val="75000"/>
                  </a:schemeClr>
                </a:solidFill>
              </a:defRPr>
            </a:lvl1pPr>
          </a:lstStyle>
          <a:p>
            <a:fld id="{3F3C64DD-8407-4FEB-8D26-3F636BF0C7D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674" rtl="0" eaLnBrk="1" latinLnBrk="0" hangingPunct="1">
        <a:spcBef>
          <a:spcPct val="0"/>
        </a:spcBef>
        <a:buNone/>
        <a:defRPr sz="4400" kern="1200">
          <a:solidFill>
            <a:schemeClr val="tx1"/>
          </a:solidFill>
          <a:latin typeface="+mj-lt"/>
          <a:ea typeface="+mj-ea"/>
          <a:cs typeface="+mj-cs"/>
        </a:defRPr>
      </a:lvl1pPr>
    </p:titleStyle>
    <p:bodyStyle>
      <a:lvl1pPr marL="342642" indent="-342642" algn="l" defTabSz="913674"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353" indent="-285537" algn="l" defTabSz="9136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102" indent="-228429" algn="l" defTabSz="913674"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8920" indent="-228429" algn="l" defTabSz="91367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5739" indent="-228429" algn="l" defTabSz="91367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2595" indent="-228429" algn="l" defTabSz="91367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9432" indent="-228429" algn="l" defTabSz="91367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6269" indent="-228429" algn="l" defTabSz="91367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3126" indent="-228429" algn="l" defTabSz="91367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674" rtl="0" eaLnBrk="1" latinLnBrk="0" hangingPunct="1">
        <a:defRPr sz="1900" kern="1200">
          <a:solidFill>
            <a:schemeClr val="tx1"/>
          </a:solidFill>
          <a:latin typeface="+mn-lt"/>
          <a:ea typeface="+mn-ea"/>
          <a:cs typeface="+mn-cs"/>
        </a:defRPr>
      </a:lvl1pPr>
      <a:lvl2pPr marL="456819" algn="l" defTabSz="913674" rtl="0" eaLnBrk="1" latinLnBrk="0" hangingPunct="1">
        <a:defRPr sz="1900" kern="1200">
          <a:solidFill>
            <a:schemeClr val="tx1"/>
          </a:solidFill>
          <a:latin typeface="+mn-lt"/>
          <a:ea typeface="+mn-ea"/>
          <a:cs typeface="+mn-cs"/>
        </a:defRPr>
      </a:lvl2pPr>
      <a:lvl3pPr marL="913674" algn="l" defTabSz="913674" rtl="0" eaLnBrk="1" latinLnBrk="0" hangingPunct="1">
        <a:defRPr sz="1900" kern="1200">
          <a:solidFill>
            <a:schemeClr val="tx1"/>
          </a:solidFill>
          <a:latin typeface="+mn-lt"/>
          <a:ea typeface="+mn-ea"/>
          <a:cs typeface="+mn-cs"/>
        </a:defRPr>
      </a:lvl3pPr>
      <a:lvl4pPr marL="1370512" algn="l" defTabSz="913674" rtl="0" eaLnBrk="1" latinLnBrk="0" hangingPunct="1">
        <a:defRPr sz="1900" kern="1200">
          <a:solidFill>
            <a:schemeClr val="tx1"/>
          </a:solidFill>
          <a:latin typeface="+mn-lt"/>
          <a:ea typeface="+mn-ea"/>
          <a:cs typeface="+mn-cs"/>
        </a:defRPr>
      </a:lvl4pPr>
      <a:lvl5pPr marL="1827349" algn="l" defTabSz="913674" rtl="0" eaLnBrk="1" latinLnBrk="0" hangingPunct="1">
        <a:defRPr sz="1900" kern="1200">
          <a:solidFill>
            <a:schemeClr val="tx1"/>
          </a:solidFill>
          <a:latin typeface="+mn-lt"/>
          <a:ea typeface="+mn-ea"/>
          <a:cs typeface="+mn-cs"/>
        </a:defRPr>
      </a:lvl5pPr>
      <a:lvl6pPr marL="2284206" algn="l" defTabSz="913674" rtl="0" eaLnBrk="1" latinLnBrk="0" hangingPunct="1">
        <a:defRPr sz="1900" kern="1200">
          <a:solidFill>
            <a:schemeClr val="tx1"/>
          </a:solidFill>
          <a:latin typeface="+mn-lt"/>
          <a:ea typeface="+mn-ea"/>
          <a:cs typeface="+mn-cs"/>
        </a:defRPr>
      </a:lvl6pPr>
      <a:lvl7pPr marL="2741022" algn="l" defTabSz="913674" rtl="0" eaLnBrk="1" latinLnBrk="0" hangingPunct="1">
        <a:defRPr sz="1900" kern="1200">
          <a:solidFill>
            <a:schemeClr val="tx1"/>
          </a:solidFill>
          <a:latin typeface="+mn-lt"/>
          <a:ea typeface="+mn-ea"/>
          <a:cs typeface="+mn-cs"/>
        </a:defRPr>
      </a:lvl7pPr>
      <a:lvl8pPr marL="3197840" algn="l" defTabSz="913674" rtl="0" eaLnBrk="1" latinLnBrk="0" hangingPunct="1">
        <a:defRPr sz="1900" kern="1200">
          <a:solidFill>
            <a:schemeClr val="tx1"/>
          </a:solidFill>
          <a:latin typeface="+mn-lt"/>
          <a:ea typeface="+mn-ea"/>
          <a:cs typeface="+mn-cs"/>
        </a:defRPr>
      </a:lvl8pPr>
      <a:lvl9pPr marL="3654659" algn="l" defTabSz="913674"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121890" tIns="60945" rIns="121890" bIns="6094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121890" tIns="60945" rIns="121890" bIns="60945"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121890" tIns="60945" rIns="121890" bIns="60945" rtlCol="0" anchor="ctr"/>
          <a:lstStyle>
            <a:lvl1pPr algn="l">
              <a:defRPr sz="1200">
                <a:solidFill>
                  <a:schemeClr val="tx1">
                    <a:tint val="75000"/>
                  </a:schemeClr>
                </a:solidFill>
              </a:defRPr>
            </a:lvl1pPr>
          </a:lstStyle>
          <a:p>
            <a:pPr defTabSz="914150"/>
            <a:fld id="{B54AE3A7-20DA-48F3-81C3-2C954A8690AA}" type="datetimeFigureOut">
              <a:rPr lang="en-US" smtClean="0">
                <a:solidFill>
                  <a:prstClr val="black">
                    <a:tint val="75000"/>
                  </a:prstClr>
                </a:solidFill>
                <a:cs typeface="Arial"/>
                <a:sym typeface="Arial"/>
              </a:rPr>
              <a:pPr defTabSz="914150"/>
              <a:t>7/9/2021</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121890" tIns="60945" rIns="121890" bIns="60945" rtlCol="0" anchor="ctr"/>
          <a:lstStyle>
            <a:lvl1pPr algn="ctr">
              <a:defRPr sz="1200">
                <a:solidFill>
                  <a:schemeClr val="tx1">
                    <a:tint val="75000"/>
                  </a:schemeClr>
                </a:solidFill>
              </a:defRPr>
            </a:lvl1pPr>
          </a:lstStyle>
          <a:p>
            <a:pPr defTabSz="914150"/>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121890" tIns="60945" rIns="121890" bIns="60945" rtlCol="0" anchor="ctr"/>
          <a:lstStyle>
            <a:lvl1pPr algn="r">
              <a:defRPr sz="1200">
                <a:solidFill>
                  <a:schemeClr val="tx1">
                    <a:tint val="75000"/>
                  </a:schemeClr>
                </a:solidFill>
              </a:defRPr>
            </a:lvl1pPr>
          </a:lstStyle>
          <a:p>
            <a:pPr defTabSz="914150"/>
            <a:fld id="{ABDE023C-A976-4855-B18A-9D29296741E9}" type="slidenum">
              <a:rPr lang="en-US" smtClean="0">
                <a:solidFill>
                  <a:prstClr val="black">
                    <a:tint val="75000"/>
                  </a:prstClr>
                </a:solidFill>
                <a:cs typeface="Arial"/>
                <a:sym typeface="Arial"/>
              </a:rPr>
              <a:pPr defTabSz="91415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536136200"/>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Lst>
  <p:txStyles>
    <p:titleStyle>
      <a:lvl1pPr algn="l" defTabSz="91415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41" indent="-228541" algn="l" defTabSz="91415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22" indent="-228541" algn="l" defTabSz="91415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90" indent="-228541" algn="l" defTabSz="91415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60" indent="-228541" algn="l" defTabSz="91415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831" indent="-228541" algn="l" defTabSz="91415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910" indent="-228541" algn="l" defTabSz="91415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986" indent="-228541" algn="l" defTabSz="91415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061" indent="-228541" algn="l" defTabSz="91415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142" indent="-228541" algn="l" defTabSz="91415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150" rtl="0" eaLnBrk="1" latinLnBrk="0" hangingPunct="1">
        <a:defRPr sz="1900" kern="1200">
          <a:solidFill>
            <a:schemeClr val="tx1"/>
          </a:solidFill>
          <a:latin typeface="+mn-lt"/>
          <a:ea typeface="+mn-ea"/>
          <a:cs typeface="+mn-cs"/>
        </a:defRPr>
      </a:lvl1pPr>
      <a:lvl2pPr marL="457071" algn="l" defTabSz="914150" rtl="0" eaLnBrk="1" latinLnBrk="0" hangingPunct="1">
        <a:defRPr sz="1900" kern="1200">
          <a:solidFill>
            <a:schemeClr val="tx1"/>
          </a:solidFill>
          <a:latin typeface="+mn-lt"/>
          <a:ea typeface="+mn-ea"/>
          <a:cs typeface="+mn-cs"/>
        </a:defRPr>
      </a:lvl2pPr>
      <a:lvl3pPr marL="914150" algn="l" defTabSz="914150" rtl="0" eaLnBrk="1" latinLnBrk="0" hangingPunct="1">
        <a:defRPr sz="1900" kern="1200">
          <a:solidFill>
            <a:schemeClr val="tx1"/>
          </a:solidFill>
          <a:latin typeface="+mn-lt"/>
          <a:ea typeface="+mn-ea"/>
          <a:cs typeface="+mn-cs"/>
        </a:defRPr>
      </a:lvl3pPr>
      <a:lvl4pPr marL="1371226" algn="l" defTabSz="914150" rtl="0" eaLnBrk="1" latinLnBrk="0" hangingPunct="1">
        <a:defRPr sz="1900" kern="1200">
          <a:solidFill>
            <a:schemeClr val="tx1"/>
          </a:solidFill>
          <a:latin typeface="+mn-lt"/>
          <a:ea typeface="+mn-ea"/>
          <a:cs typeface="+mn-cs"/>
        </a:defRPr>
      </a:lvl4pPr>
      <a:lvl5pPr marL="1828301" algn="l" defTabSz="914150" rtl="0" eaLnBrk="1" latinLnBrk="0" hangingPunct="1">
        <a:defRPr sz="1900" kern="1200">
          <a:solidFill>
            <a:schemeClr val="tx1"/>
          </a:solidFill>
          <a:latin typeface="+mn-lt"/>
          <a:ea typeface="+mn-ea"/>
          <a:cs typeface="+mn-cs"/>
        </a:defRPr>
      </a:lvl5pPr>
      <a:lvl6pPr marL="2285382" algn="l" defTabSz="914150" rtl="0" eaLnBrk="1" latinLnBrk="0" hangingPunct="1">
        <a:defRPr sz="1900" kern="1200">
          <a:solidFill>
            <a:schemeClr val="tx1"/>
          </a:solidFill>
          <a:latin typeface="+mn-lt"/>
          <a:ea typeface="+mn-ea"/>
          <a:cs typeface="+mn-cs"/>
        </a:defRPr>
      </a:lvl6pPr>
      <a:lvl7pPr marL="2742450" algn="l" defTabSz="914150" rtl="0" eaLnBrk="1" latinLnBrk="0" hangingPunct="1">
        <a:defRPr sz="1900" kern="1200">
          <a:solidFill>
            <a:schemeClr val="tx1"/>
          </a:solidFill>
          <a:latin typeface="+mn-lt"/>
          <a:ea typeface="+mn-ea"/>
          <a:cs typeface="+mn-cs"/>
        </a:defRPr>
      </a:lvl7pPr>
      <a:lvl8pPr marL="3199520" algn="l" defTabSz="914150" rtl="0" eaLnBrk="1" latinLnBrk="0" hangingPunct="1">
        <a:defRPr sz="1900" kern="1200">
          <a:solidFill>
            <a:schemeClr val="tx1"/>
          </a:solidFill>
          <a:latin typeface="+mn-lt"/>
          <a:ea typeface="+mn-ea"/>
          <a:cs typeface="+mn-cs"/>
        </a:defRPr>
      </a:lvl8pPr>
      <a:lvl9pPr marL="3656591" algn="l" defTabSz="914150"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121917" tIns="60958" rIns="121917" bIns="6095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121917" tIns="60958" rIns="121917" bIns="60958"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121917" tIns="60958" rIns="121917" bIns="60958" rtlCol="0" anchor="ctr"/>
          <a:lstStyle>
            <a:lvl1pPr algn="l">
              <a:defRPr sz="1200">
                <a:solidFill>
                  <a:schemeClr val="tx1">
                    <a:tint val="75000"/>
                  </a:schemeClr>
                </a:solidFill>
              </a:defRPr>
            </a:lvl1pPr>
          </a:lstStyle>
          <a:p>
            <a:pPr defTabSz="914377">
              <a:buFont typeface="Arial"/>
              <a:buNone/>
            </a:pPr>
            <a:fld id="{B54AE3A7-20DA-48F3-81C3-2C954A8690AA}" type="datetimeFigureOut">
              <a:rPr lang="en-US" smtClean="0">
                <a:solidFill>
                  <a:prstClr val="black">
                    <a:tint val="75000"/>
                  </a:prstClr>
                </a:solidFill>
                <a:cs typeface="Arial"/>
                <a:sym typeface="Arial"/>
              </a:rPr>
              <a:pPr defTabSz="914377">
                <a:buFont typeface="Arial"/>
                <a:buNone/>
              </a:pPr>
              <a:t>7/9/2021</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121917" tIns="60958" rIns="121917" bIns="60958" rtlCol="0" anchor="ctr"/>
          <a:lstStyle>
            <a:lvl1pPr algn="ctr">
              <a:defRPr sz="1200">
                <a:solidFill>
                  <a:schemeClr val="tx1">
                    <a:tint val="75000"/>
                  </a:schemeClr>
                </a:solidFill>
              </a:defRPr>
            </a:lvl1pPr>
          </a:lstStyle>
          <a:p>
            <a:pPr defTabSz="914377">
              <a:buFont typeface="Arial"/>
              <a:buNone/>
            </a:pPr>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121917" tIns="60958" rIns="121917" bIns="60958" rtlCol="0" anchor="ctr"/>
          <a:lstStyle>
            <a:lvl1pPr algn="r">
              <a:defRPr sz="1200">
                <a:solidFill>
                  <a:schemeClr val="tx1">
                    <a:tint val="75000"/>
                  </a:schemeClr>
                </a:solidFill>
              </a:defRPr>
            </a:lvl1pPr>
          </a:lstStyle>
          <a:p>
            <a:pPr defTabSz="914377">
              <a:buFont typeface="Arial"/>
              <a:buNone/>
            </a:pPr>
            <a:fld id="{ABDE023C-A976-4855-B18A-9D29296741E9}" type="slidenum">
              <a:rPr lang="en-US" smtClean="0">
                <a:solidFill>
                  <a:prstClr val="black">
                    <a:tint val="75000"/>
                  </a:prstClr>
                </a:solidFill>
                <a:cs typeface="Arial"/>
                <a:sym typeface="Arial"/>
              </a:rPr>
              <a:pPr defTabSz="914377">
                <a:buFont typeface="Arial"/>
                <a:buNone/>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609470327"/>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E5983328-5D9C-4CDA-A4B0-8F0932BA2C1A}" type="datetimeFigureOut">
              <a:rPr lang="en-US" smtClean="0">
                <a:solidFill>
                  <a:prstClr val="black">
                    <a:tint val="75000"/>
                  </a:prstClr>
                </a:solidFill>
              </a:rPr>
              <a:pPr defTabSz="914400"/>
              <a:t>7/9/2021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CCEE447-4DD9-425C-BEC0-5EA12C7BCFC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003282003"/>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Nơi giữ chỗ cho Tiêu đề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en-US" smtClean="0"/>
              <a:t>Bấm &amp; sửa kiểu tiêu đề</a:t>
            </a:r>
            <a:endParaRPr lang="en-US" altLang="en-US" smtClean="0"/>
          </a:p>
        </p:txBody>
      </p:sp>
      <p:sp>
        <p:nvSpPr>
          <p:cNvPr id="1027" name="Nơi giữ chỗ cho Văn bản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Bấm &amp; sửa kiểu tiêu đề</a:t>
            </a:r>
          </a:p>
          <a:p>
            <a:pPr lvl="1"/>
            <a:r>
              <a:rPr lang="vi-VN" altLang="en-US" smtClean="0"/>
              <a:t>Mức hai</a:t>
            </a:r>
          </a:p>
          <a:p>
            <a:pPr lvl="2"/>
            <a:r>
              <a:rPr lang="vi-VN" altLang="en-US" smtClean="0"/>
              <a:t>Mức ba</a:t>
            </a:r>
          </a:p>
          <a:p>
            <a:pPr lvl="3"/>
            <a:r>
              <a:rPr lang="vi-VN" altLang="en-US" smtClean="0"/>
              <a:t>Mức bốn</a:t>
            </a:r>
          </a:p>
          <a:p>
            <a:pPr lvl="4"/>
            <a:r>
              <a:rPr lang="vi-VN" altLang="en-US" smtClean="0"/>
              <a:t>Mức năm</a:t>
            </a:r>
            <a:endParaRPr lang="en-US" altLang="en-US" smtClean="0"/>
          </a:p>
        </p:txBody>
      </p:sp>
      <p:sp>
        <p:nvSpPr>
          <p:cNvPr id="4" name="Nơi giữ chỗ cho Ngày tháng 3">
            <a:extLst>
              <a:ext uri="{FF2B5EF4-FFF2-40B4-BE49-F238E27FC236}">
                <a16:creationId xmlns="" xmlns:a16="http://schemas.microsoft.com/office/drawing/2014/main" id="{E24051A5-6D94-4A43-B718-D446BC959CA7}"/>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defRPr>
            </a:lvl1pPr>
          </a:lstStyle>
          <a:p>
            <a:pPr defTabSz="914400" fontAlgn="base">
              <a:spcBef>
                <a:spcPct val="0"/>
              </a:spcBef>
              <a:spcAft>
                <a:spcPct val="0"/>
              </a:spcAft>
              <a:defRPr/>
            </a:pPr>
            <a:endParaRPr lang="en-US">
              <a:solidFill>
                <a:prstClr val="black">
                  <a:tint val="75000"/>
                </a:prstClr>
              </a:solidFill>
            </a:endParaRPr>
          </a:p>
        </p:txBody>
      </p:sp>
      <p:sp>
        <p:nvSpPr>
          <p:cNvPr id="5" name="Nơi giữ chỗ cho Chân trang 4">
            <a:extLst>
              <a:ext uri="{FF2B5EF4-FFF2-40B4-BE49-F238E27FC236}">
                <a16:creationId xmlns="" xmlns:a16="http://schemas.microsoft.com/office/drawing/2014/main" id="{3A7B0166-DF5C-440E-A9BB-4DA4DF62A04B}"/>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defRPr>
            </a:lvl1pPr>
          </a:lstStyle>
          <a:p>
            <a:pPr defTabSz="914400" fontAlgn="base">
              <a:spcBef>
                <a:spcPct val="0"/>
              </a:spcBef>
              <a:spcAft>
                <a:spcPct val="0"/>
              </a:spcAft>
              <a:defRPr/>
            </a:pPr>
            <a:endParaRPr lang="en-US">
              <a:solidFill>
                <a:prstClr val="black">
                  <a:tint val="75000"/>
                </a:prstClr>
              </a:solidFill>
            </a:endParaRPr>
          </a:p>
        </p:txBody>
      </p:sp>
      <p:sp>
        <p:nvSpPr>
          <p:cNvPr id="6" name="Nơi giữ chỗ cho Số hiệu Bản chiếu 5">
            <a:extLst>
              <a:ext uri="{FF2B5EF4-FFF2-40B4-BE49-F238E27FC236}">
                <a16:creationId xmlns="" xmlns:a16="http://schemas.microsoft.com/office/drawing/2014/main" id="{6B7E9051-3E27-4A8F-B82A-C91E529BC14D}"/>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914400" fontAlgn="base">
              <a:spcBef>
                <a:spcPct val="0"/>
              </a:spcBef>
              <a:spcAft>
                <a:spcPct val="0"/>
              </a:spcAft>
            </a:pPr>
            <a:fld id="{C1114BBA-495A-4804-B402-E41BCD805BEE}" type="slidenum">
              <a:rPr lang="en-US" altLang="en-US" smtClean="0">
                <a:latin typeface="Arial" charset="0"/>
              </a:rPr>
              <a:pPr defTabSz="914400" fontAlgn="base">
                <a:spcBef>
                  <a:spcPct val="0"/>
                </a:spcBef>
                <a:spcAft>
                  <a:spcPct val="0"/>
                </a:spcAft>
              </a:pPr>
              <a:t>‹#›</a:t>
            </a:fld>
            <a:endParaRPr lang="en-US" altLang="en-US" smtClean="0">
              <a:latin typeface="Arial" charset="0"/>
            </a:endParaRPr>
          </a:p>
        </p:txBody>
      </p:sp>
    </p:spTree>
    <p:extLst>
      <p:ext uri="{BB962C8B-B14F-4D97-AF65-F5344CB8AC3E}">
        <p14:creationId xmlns:p14="http://schemas.microsoft.com/office/powerpoint/2010/main" val="382669530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376" tIns="45718" rIns="91376" bIns="45718"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376" tIns="45718" rIns="91376"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376" tIns="45718" rIns="91376" bIns="45718" rtlCol="0" anchor="ctr"/>
          <a:lstStyle>
            <a:lvl1pPr algn="l">
              <a:defRPr sz="1200">
                <a:solidFill>
                  <a:schemeClr val="tx1">
                    <a:tint val="75000"/>
                  </a:schemeClr>
                </a:solidFill>
              </a:defRPr>
            </a:lvl1pPr>
          </a:lstStyle>
          <a:p>
            <a:fld id="{E5983328-5D9C-4CDA-A4B0-8F0932BA2C1A}" type="datetimeFigureOut">
              <a:rPr lang="en-US" smtClean="0"/>
              <a:t>7/9/2021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376" tIns="45718" rIns="91376"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376" tIns="45718" rIns="91376" bIns="45718"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367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29" indent="-228429" algn="l" defTabSz="91367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286" indent="-228429" algn="l" defTabSz="91367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102" indent="-228429" algn="l" defTabSz="91367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920" indent="-228429" algn="l" defTabSz="91367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5739" indent="-228429" algn="l" defTabSz="91367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2595" indent="-228429" algn="l" defTabSz="91367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9432" indent="-228429" algn="l" defTabSz="91367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6269" indent="-228429" algn="l" defTabSz="91367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3126" indent="-228429" algn="l" defTabSz="91367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674" rtl="0" eaLnBrk="1" latinLnBrk="0" hangingPunct="1">
        <a:defRPr sz="1900" kern="1200">
          <a:solidFill>
            <a:schemeClr val="tx1"/>
          </a:solidFill>
          <a:latin typeface="+mn-lt"/>
          <a:ea typeface="+mn-ea"/>
          <a:cs typeface="+mn-cs"/>
        </a:defRPr>
      </a:lvl1pPr>
      <a:lvl2pPr marL="456819" algn="l" defTabSz="913674" rtl="0" eaLnBrk="1" latinLnBrk="0" hangingPunct="1">
        <a:defRPr sz="1900" kern="1200">
          <a:solidFill>
            <a:schemeClr val="tx1"/>
          </a:solidFill>
          <a:latin typeface="+mn-lt"/>
          <a:ea typeface="+mn-ea"/>
          <a:cs typeface="+mn-cs"/>
        </a:defRPr>
      </a:lvl2pPr>
      <a:lvl3pPr marL="913674" algn="l" defTabSz="913674" rtl="0" eaLnBrk="1" latinLnBrk="0" hangingPunct="1">
        <a:defRPr sz="1900" kern="1200">
          <a:solidFill>
            <a:schemeClr val="tx1"/>
          </a:solidFill>
          <a:latin typeface="+mn-lt"/>
          <a:ea typeface="+mn-ea"/>
          <a:cs typeface="+mn-cs"/>
        </a:defRPr>
      </a:lvl3pPr>
      <a:lvl4pPr marL="1370512" algn="l" defTabSz="913674" rtl="0" eaLnBrk="1" latinLnBrk="0" hangingPunct="1">
        <a:defRPr sz="1900" kern="1200">
          <a:solidFill>
            <a:schemeClr val="tx1"/>
          </a:solidFill>
          <a:latin typeface="+mn-lt"/>
          <a:ea typeface="+mn-ea"/>
          <a:cs typeface="+mn-cs"/>
        </a:defRPr>
      </a:lvl4pPr>
      <a:lvl5pPr marL="1827349" algn="l" defTabSz="913674" rtl="0" eaLnBrk="1" latinLnBrk="0" hangingPunct="1">
        <a:defRPr sz="1900" kern="1200">
          <a:solidFill>
            <a:schemeClr val="tx1"/>
          </a:solidFill>
          <a:latin typeface="+mn-lt"/>
          <a:ea typeface="+mn-ea"/>
          <a:cs typeface="+mn-cs"/>
        </a:defRPr>
      </a:lvl5pPr>
      <a:lvl6pPr marL="2284206" algn="l" defTabSz="913674" rtl="0" eaLnBrk="1" latinLnBrk="0" hangingPunct="1">
        <a:defRPr sz="1900" kern="1200">
          <a:solidFill>
            <a:schemeClr val="tx1"/>
          </a:solidFill>
          <a:latin typeface="+mn-lt"/>
          <a:ea typeface="+mn-ea"/>
          <a:cs typeface="+mn-cs"/>
        </a:defRPr>
      </a:lvl6pPr>
      <a:lvl7pPr marL="2741022" algn="l" defTabSz="913674" rtl="0" eaLnBrk="1" latinLnBrk="0" hangingPunct="1">
        <a:defRPr sz="1900" kern="1200">
          <a:solidFill>
            <a:schemeClr val="tx1"/>
          </a:solidFill>
          <a:latin typeface="+mn-lt"/>
          <a:ea typeface="+mn-ea"/>
          <a:cs typeface="+mn-cs"/>
        </a:defRPr>
      </a:lvl7pPr>
      <a:lvl8pPr marL="3197840" algn="l" defTabSz="913674" rtl="0" eaLnBrk="1" latinLnBrk="0" hangingPunct="1">
        <a:defRPr sz="1900" kern="1200">
          <a:solidFill>
            <a:schemeClr val="tx1"/>
          </a:solidFill>
          <a:latin typeface="+mn-lt"/>
          <a:ea typeface="+mn-ea"/>
          <a:cs typeface="+mn-cs"/>
        </a:defRPr>
      </a:lvl8pPr>
      <a:lvl9pPr marL="3654659" algn="l" defTabSz="913674"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7"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3966" rtl="0" eaLnBrk="1" latinLnBrk="0" hangingPunct="1">
        <a:lnSpc>
          <a:spcPct val="90000"/>
        </a:lnSpc>
        <a:spcBef>
          <a:spcPct val="0"/>
        </a:spcBef>
        <a:buNone/>
        <a:defRPr sz="2500" kern="1200">
          <a:solidFill>
            <a:schemeClr val="tx1"/>
          </a:solidFill>
          <a:latin typeface="+mj-lt"/>
          <a:ea typeface="+mj-ea"/>
          <a:cs typeface="+mj-cs"/>
        </a:defRPr>
      </a:lvl1pPr>
    </p:titleStyle>
    <p:bodyStyle>
      <a:lvl1pPr marL="128779" indent="-128143" algn="l" defTabSz="513966" rtl="0" eaLnBrk="1" latinLnBrk="0" hangingPunct="1">
        <a:lnSpc>
          <a:spcPct val="90000"/>
        </a:lnSpc>
        <a:spcBef>
          <a:spcPct val="113000"/>
        </a:spcBef>
        <a:buFont typeface="Arial" panose="020B0604020202020204" pitchFamily="34" charset="0"/>
        <a:buChar char="•"/>
        <a:defRPr sz="1600" kern="1200">
          <a:solidFill>
            <a:schemeClr val="tx1"/>
          </a:solidFill>
          <a:latin typeface="+mn-lt"/>
          <a:ea typeface="+mn-ea"/>
          <a:cs typeface="+mn-cs"/>
        </a:defRPr>
      </a:lvl1pPr>
      <a:lvl2pPr marL="385781" indent="-128143" algn="l" defTabSz="513966" rtl="0" eaLnBrk="1" latinLnBrk="0" hangingPunct="1">
        <a:lnSpc>
          <a:spcPct val="90000"/>
        </a:lnSpc>
        <a:spcBef>
          <a:spcPts val="280"/>
        </a:spcBef>
        <a:buFont typeface="Arial" panose="020B0604020202020204" pitchFamily="34" charset="0"/>
        <a:buChar char="•"/>
        <a:defRPr sz="1300" kern="1200">
          <a:solidFill>
            <a:schemeClr val="tx1"/>
          </a:solidFill>
          <a:latin typeface="+mn-lt"/>
          <a:ea typeface="+mn-ea"/>
          <a:cs typeface="+mn-cs"/>
        </a:defRPr>
      </a:lvl2pPr>
      <a:lvl3pPr marL="642743" indent="-128143" algn="l" defTabSz="513966" rtl="0" eaLnBrk="1" latinLnBrk="0" hangingPunct="1">
        <a:lnSpc>
          <a:spcPct val="90000"/>
        </a:lnSpc>
        <a:spcBef>
          <a:spcPts val="280"/>
        </a:spcBef>
        <a:buFont typeface="Arial" panose="020B0604020202020204" pitchFamily="34" charset="0"/>
        <a:buChar char="•"/>
        <a:defRPr sz="1100" kern="1200">
          <a:solidFill>
            <a:schemeClr val="tx1"/>
          </a:solidFill>
          <a:latin typeface="+mn-lt"/>
          <a:ea typeface="+mn-ea"/>
          <a:cs typeface="+mn-cs"/>
        </a:defRPr>
      </a:lvl3pPr>
      <a:lvl4pPr marL="899714" indent="-128143" algn="l" defTabSz="513966" rtl="0" eaLnBrk="1" latinLnBrk="0" hangingPunct="1">
        <a:lnSpc>
          <a:spcPct val="90000"/>
        </a:lnSpc>
        <a:spcBef>
          <a:spcPts val="280"/>
        </a:spcBef>
        <a:buFont typeface="Arial" panose="020B0604020202020204" pitchFamily="34" charset="0"/>
        <a:buChar char="•"/>
        <a:defRPr sz="1100" kern="1200">
          <a:solidFill>
            <a:schemeClr val="tx1"/>
          </a:solidFill>
          <a:latin typeface="+mn-lt"/>
          <a:ea typeface="+mn-ea"/>
          <a:cs typeface="+mn-cs"/>
        </a:defRPr>
      </a:lvl4pPr>
      <a:lvl5pPr marL="1156706" indent="-128143" algn="l" defTabSz="513966" rtl="0" eaLnBrk="1" latinLnBrk="0" hangingPunct="1">
        <a:lnSpc>
          <a:spcPct val="90000"/>
        </a:lnSpc>
        <a:spcBef>
          <a:spcPts val="280"/>
        </a:spcBef>
        <a:buFont typeface="Arial" panose="020B0604020202020204" pitchFamily="34" charset="0"/>
        <a:buChar char="•"/>
        <a:defRPr sz="1100" kern="1200">
          <a:solidFill>
            <a:schemeClr val="tx1"/>
          </a:solidFill>
          <a:latin typeface="+mn-lt"/>
          <a:ea typeface="+mn-ea"/>
          <a:cs typeface="+mn-cs"/>
        </a:defRPr>
      </a:lvl5pPr>
      <a:lvl6pPr marL="1413631" indent="-128143" algn="l" defTabSz="513966" rtl="0" eaLnBrk="1" latinLnBrk="0" hangingPunct="1">
        <a:lnSpc>
          <a:spcPct val="90000"/>
        </a:lnSpc>
        <a:spcBef>
          <a:spcPts val="280"/>
        </a:spcBef>
        <a:buFont typeface="Arial" panose="020B0604020202020204" pitchFamily="34" charset="0"/>
        <a:buChar char="•"/>
        <a:defRPr sz="1100" kern="1200">
          <a:solidFill>
            <a:schemeClr val="tx1"/>
          </a:solidFill>
          <a:latin typeface="+mn-lt"/>
          <a:ea typeface="+mn-ea"/>
          <a:cs typeface="+mn-cs"/>
        </a:defRPr>
      </a:lvl6pPr>
      <a:lvl7pPr marL="1670632" indent="-128143" algn="l" defTabSz="513966" rtl="0" eaLnBrk="1" latinLnBrk="0" hangingPunct="1">
        <a:lnSpc>
          <a:spcPct val="90000"/>
        </a:lnSpc>
        <a:spcBef>
          <a:spcPts val="280"/>
        </a:spcBef>
        <a:buFont typeface="Arial" panose="020B0604020202020204" pitchFamily="34" charset="0"/>
        <a:buChar char="•"/>
        <a:defRPr sz="1100" kern="1200">
          <a:solidFill>
            <a:schemeClr val="tx1"/>
          </a:solidFill>
          <a:latin typeface="+mn-lt"/>
          <a:ea typeface="+mn-ea"/>
          <a:cs typeface="+mn-cs"/>
        </a:defRPr>
      </a:lvl7pPr>
      <a:lvl8pPr marL="1927594" indent="-128143" algn="l" defTabSz="513966" rtl="0" eaLnBrk="1" latinLnBrk="0" hangingPunct="1">
        <a:lnSpc>
          <a:spcPct val="90000"/>
        </a:lnSpc>
        <a:spcBef>
          <a:spcPts val="280"/>
        </a:spcBef>
        <a:buFont typeface="Arial" panose="020B0604020202020204" pitchFamily="34" charset="0"/>
        <a:buChar char="•"/>
        <a:defRPr sz="1100" kern="1200">
          <a:solidFill>
            <a:schemeClr val="tx1"/>
          </a:solidFill>
          <a:latin typeface="+mn-lt"/>
          <a:ea typeface="+mn-ea"/>
          <a:cs typeface="+mn-cs"/>
        </a:defRPr>
      </a:lvl8pPr>
      <a:lvl9pPr marL="2184556" indent="-128143" algn="l" defTabSz="513966" rtl="0" eaLnBrk="1" latinLnBrk="0" hangingPunct="1">
        <a:lnSpc>
          <a:spcPct val="90000"/>
        </a:lnSpc>
        <a:spcBef>
          <a:spcPts val="280"/>
        </a:spcBef>
        <a:buFont typeface="Arial" panose="020B0604020202020204" pitchFamily="34" charset="0"/>
        <a:buChar char="•"/>
        <a:defRPr sz="1100" kern="1200">
          <a:solidFill>
            <a:schemeClr val="tx1"/>
          </a:solidFill>
          <a:latin typeface="+mn-lt"/>
          <a:ea typeface="+mn-ea"/>
          <a:cs typeface="+mn-cs"/>
        </a:defRPr>
      </a:lvl9pPr>
    </p:bodyStyle>
    <p:otherStyle>
      <a:defPPr>
        <a:defRPr lang="en-US"/>
      </a:defPPr>
      <a:lvl1pPr marL="0" algn="l" defTabSz="513966" rtl="0" eaLnBrk="1" latinLnBrk="0" hangingPunct="1">
        <a:defRPr sz="1100" kern="1200">
          <a:solidFill>
            <a:schemeClr val="tx1"/>
          </a:solidFill>
          <a:latin typeface="+mn-lt"/>
          <a:ea typeface="+mn-ea"/>
          <a:cs typeface="+mn-cs"/>
        </a:defRPr>
      </a:lvl1pPr>
      <a:lvl2pPr marL="256982" algn="l" defTabSz="513966" rtl="0" eaLnBrk="1" latinLnBrk="0" hangingPunct="1">
        <a:defRPr sz="1100" kern="1200">
          <a:solidFill>
            <a:schemeClr val="tx1"/>
          </a:solidFill>
          <a:latin typeface="+mn-lt"/>
          <a:ea typeface="+mn-ea"/>
          <a:cs typeface="+mn-cs"/>
        </a:defRPr>
      </a:lvl2pPr>
      <a:lvl3pPr marL="513966" algn="l" defTabSz="513966" rtl="0" eaLnBrk="1" latinLnBrk="0" hangingPunct="1">
        <a:defRPr sz="1100" kern="1200">
          <a:solidFill>
            <a:schemeClr val="tx1"/>
          </a:solidFill>
          <a:latin typeface="+mn-lt"/>
          <a:ea typeface="+mn-ea"/>
          <a:cs typeface="+mn-cs"/>
        </a:defRPr>
      </a:lvl3pPr>
      <a:lvl4pPr marL="770887" algn="l" defTabSz="513966" rtl="0" eaLnBrk="1" latinLnBrk="0" hangingPunct="1">
        <a:defRPr sz="1100" kern="1200">
          <a:solidFill>
            <a:schemeClr val="tx1"/>
          </a:solidFill>
          <a:latin typeface="+mn-lt"/>
          <a:ea typeface="+mn-ea"/>
          <a:cs typeface="+mn-cs"/>
        </a:defRPr>
      </a:lvl4pPr>
      <a:lvl5pPr marL="1027889" algn="l" defTabSz="513966" rtl="0" eaLnBrk="1" latinLnBrk="0" hangingPunct="1">
        <a:defRPr sz="1100" kern="1200">
          <a:solidFill>
            <a:schemeClr val="tx1"/>
          </a:solidFill>
          <a:latin typeface="+mn-lt"/>
          <a:ea typeface="+mn-ea"/>
          <a:cs typeface="+mn-cs"/>
        </a:defRPr>
      </a:lvl5pPr>
      <a:lvl6pPr marL="1284851" algn="l" defTabSz="513966" rtl="0" eaLnBrk="1" latinLnBrk="0" hangingPunct="1">
        <a:defRPr sz="1100" kern="1200">
          <a:solidFill>
            <a:schemeClr val="tx1"/>
          </a:solidFill>
          <a:latin typeface="+mn-lt"/>
          <a:ea typeface="+mn-ea"/>
          <a:cs typeface="+mn-cs"/>
        </a:defRPr>
      </a:lvl6pPr>
      <a:lvl7pPr marL="1541813" algn="l" defTabSz="513966" rtl="0" eaLnBrk="1" latinLnBrk="0" hangingPunct="1">
        <a:defRPr sz="1100" kern="1200">
          <a:solidFill>
            <a:schemeClr val="tx1"/>
          </a:solidFill>
          <a:latin typeface="+mn-lt"/>
          <a:ea typeface="+mn-ea"/>
          <a:cs typeface="+mn-cs"/>
        </a:defRPr>
      </a:lvl7pPr>
      <a:lvl8pPr marL="1798814" algn="l" defTabSz="513966" rtl="0" eaLnBrk="1" latinLnBrk="0" hangingPunct="1">
        <a:defRPr sz="1100" kern="1200">
          <a:solidFill>
            <a:schemeClr val="tx1"/>
          </a:solidFill>
          <a:latin typeface="+mn-lt"/>
          <a:ea typeface="+mn-ea"/>
          <a:cs typeface="+mn-cs"/>
        </a:defRPr>
      </a:lvl8pPr>
      <a:lvl9pPr marL="2055739" algn="l" defTabSz="513966" rtl="0" eaLnBrk="1" latinLnBrk="0" hangingPunct="1">
        <a:defRPr sz="1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6819" algn="l" rtl="0" fontAlgn="base">
        <a:lnSpc>
          <a:spcPct val="90000"/>
        </a:lnSpc>
        <a:spcBef>
          <a:spcPct val="0"/>
        </a:spcBef>
        <a:spcAft>
          <a:spcPct val="0"/>
        </a:spcAft>
        <a:defRPr sz="4400">
          <a:solidFill>
            <a:schemeClr val="tx1"/>
          </a:solidFill>
          <a:latin typeface="Calibri Light" panose="020F0302020204030204" charset="0"/>
        </a:defRPr>
      </a:lvl6pPr>
      <a:lvl7pPr marL="913674" algn="l" rtl="0" fontAlgn="base">
        <a:lnSpc>
          <a:spcPct val="90000"/>
        </a:lnSpc>
        <a:spcBef>
          <a:spcPct val="0"/>
        </a:spcBef>
        <a:spcAft>
          <a:spcPct val="0"/>
        </a:spcAft>
        <a:defRPr sz="4400">
          <a:solidFill>
            <a:schemeClr val="tx1"/>
          </a:solidFill>
          <a:latin typeface="Calibri Light" panose="020F0302020204030204" charset="0"/>
        </a:defRPr>
      </a:lvl7pPr>
      <a:lvl8pPr marL="1370512" algn="l" rtl="0" fontAlgn="base">
        <a:lnSpc>
          <a:spcPct val="90000"/>
        </a:lnSpc>
        <a:spcBef>
          <a:spcPct val="0"/>
        </a:spcBef>
        <a:spcAft>
          <a:spcPct val="0"/>
        </a:spcAft>
        <a:defRPr sz="4400">
          <a:solidFill>
            <a:schemeClr val="tx1"/>
          </a:solidFill>
          <a:latin typeface="Calibri Light" panose="020F0302020204030204" charset="0"/>
        </a:defRPr>
      </a:lvl8pPr>
      <a:lvl9pPr marL="1827349"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429" indent="-228429"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286" indent="-228429"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2102" indent="-228429"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920" indent="-228429"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739" indent="-228429"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2595" indent="-228429" algn="l" defTabSz="91367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9432" indent="-228429" algn="l" defTabSz="91367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6269" indent="-228429" algn="l" defTabSz="91367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3126" indent="-228429" algn="l" defTabSz="91367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674" rtl="0" eaLnBrk="1" latinLnBrk="0" hangingPunct="1">
        <a:defRPr sz="1900" kern="1200">
          <a:solidFill>
            <a:schemeClr val="tx1"/>
          </a:solidFill>
          <a:latin typeface="+mn-lt"/>
          <a:ea typeface="+mn-ea"/>
          <a:cs typeface="+mn-cs"/>
        </a:defRPr>
      </a:lvl1pPr>
      <a:lvl2pPr marL="456819" algn="l" defTabSz="913674" rtl="0" eaLnBrk="1" latinLnBrk="0" hangingPunct="1">
        <a:defRPr sz="1900" kern="1200">
          <a:solidFill>
            <a:schemeClr val="tx1"/>
          </a:solidFill>
          <a:latin typeface="+mn-lt"/>
          <a:ea typeface="+mn-ea"/>
          <a:cs typeface="+mn-cs"/>
        </a:defRPr>
      </a:lvl2pPr>
      <a:lvl3pPr marL="913674" algn="l" defTabSz="913674" rtl="0" eaLnBrk="1" latinLnBrk="0" hangingPunct="1">
        <a:defRPr sz="1900" kern="1200">
          <a:solidFill>
            <a:schemeClr val="tx1"/>
          </a:solidFill>
          <a:latin typeface="+mn-lt"/>
          <a:ea typeface="+mn-ea"/>
          <a:cs typeface="+mn-cs"/>
        </a:defRPr>
      </a:lvl3pPr>
      <a:lvl4pPr marL="1370512" algn="l" defTabSz="913674" rtl="0" eaLnBrk="1" latinLnBrk="0" hangingPunct="1">
        <a:defRPr sz="1900" kern="1200">
          <a:solidFill>
            <a:schemeClr val="tx1"/>
          </a:solidFill>
          <a:latin typeface="+mn-lt"/>
          <a:ea typeface="+mn-ea"/>
          <a:cs typeface="+mn-cs"/>
        </a:defRPr>
      </a:lvl4pPr>
      <a:lvl5pPr marL="1827349" algn="l" defTabSz="913674" rtl="0" eaLnBrk="1" latinLnBrk="0" hangingPunct="1">
        <a:defRPr sz="1900" kern="1200">
          <a:solidFill>
            <a:schemeClr val="tx1"/>
          </a:solidFill>
          <a:latin typeface="+mn-lt"/>
          <a:ea typeface="+mn-ea"/>
          <a:cs typeface="+mn-cs"/>
        </a:defRPr>
      </a:lvl5pPr>
      <a:lvl6pPr marL="2284206" algn="l" defTabSz="913674" rtl="0" eaLnBrk="1" latinLnBrk="0" hangingPunct="1">
        <a:defRPr sz="1900" kern="1200">
          <a:solidFill>
            <a:schemeClr val="tx1"/>
          </a:solidFill>
          <a:latin typeface="+mn-lt"/>
          <a:ea typeface="+mn-ea"/>
          <a:cs typeface="+mn-cs"/>
        </a:defRPr>
      </a:lvl6pPr>
      <a:lvl7pPr marL="2741022" algn="l" defTabSz="913674" rtl="0" eaLnBrk="1" latinLnBrk="0" hangingPunct="1">
        <a:defRPr sz="1900" kern="1200">
          <a:solidFill>
            <a:schemeClr val="tx1"/>
          </a:solidFill>
          <a:latin typeface="+mn-lt"/>
          <a:ea typeface="+mn-ea"/>
          <a:cs typeface="+mn-cs"/>
        </a:defRPr>
      </a:lvl7pPr>
      <a:lvl8pPr marL="3197840" algn="l" defTabSz="913674" rtl="0" eaLnBrk="1" latinLnBrk="0" hangingPunct="1">
        <a:defRPr sz="1900" kern="1200">
          <a:solidFill>
            <a:schemeClr val="tx1"/>
          </a:solidFill>
          <a:latin typeface="+mn-lt"/>
          <a:ea typeface="+mn-ea"/>
          <a:cs typeface="+mn-cs"/>
        </a:defRPr>
      </a:lvl8pPr>
      <a:lvl9pPr marL="3654659" algn="l" defTabSz="913674"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6819"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3674"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0512"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7349"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429" indent="-228429"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286" indent="-228429"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2102" indent="-228429"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598920" indent="-228429"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5739" indent="-228429"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2595" indent="-228429" algn="l" defTabSz="91367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9432" indent="-228429" algn="l" defTabSz="91367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6269" indent="-228429" algn="l" defTabSz="91367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3126" indent="-228429" algn="l" defTabSz="91367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3674" rtl="0" eaLnBrk="1" latinLnBrk="0" hangingPunct="1">
        <a:defRPr sz="1900" kern="1200">
          <a:solidFill>
            <a:schemeClr val="tx1"/>
          </a:solidFill>
          <a:latin typeface="+mn-lt"/>
          <a:ea typeface="+mn-ea"/>
          <a:cs typeface="+mn-cs"/>
        </a:defRPr>
      </a:lvl1pPr>
      <a:lvl2pPr marL="456819" algn="l" defTabSz="913674" rtl="0" eaLnBrk="1" latinLnBrk="0" hangingPunct="1">
        <a:defRPr sz="1900" kern="1200">
          <a:solidFill>
            <a:schemeClr val="tx1"/>
          </a:solidFill>
          <a:latin typeface="+mn-lt"/>
          <a:ea typeface="+mn-ea"/>
          <a:cs typeface="+mn-cs"/>
        </a:defRPr>
      </a:lvl2pPr>
      <a:lvl3pPr marL="913674" algn="l" defTabSz="913674" rtl="0" eaLnBrk="1" latinLnBrk="0" hangingPunct="1">
        <a:defRPr sz="1900" kern="1200">
          <a:solidFill>
            <a:schemeClr val="tx1"/>
          </a:solidFill>
          <a:latin typeface="+mn-lt"/>
          <a:ea typeface="+mn-ea"/>
          <a:cs typeface="+mn-cs"/>
        </a:defRPr>
      </a:lvl3pPr>
      <a:lvl4pPr marL="1370512" algn="l" defTabSz="913674" rtl="0" eaLnBrk="1" latinLnBrk="0" hangingPunct="1">
        <a:defRPr sz="1900" kern="1200">
          <a:solidFill>
            <a:schemeClr val="tx1"/>
          </a:solidFill>
          <a:latin typeface="+mn-lt"/>
          <a:ea typeface="+mn-ea"/>
          <a:cs typeface="+mn-cs"/>
        </a:defRPr>
      </a:lvl4pPr>
      <a:lvl5pPr marL="1827349" algn="l" defTabSz="913674" rtl="0" eaLnBrk="1" latinLnBrk="0" hangingPunct="1">
        <a:defRPr sz="1900" kern="1200">
          <a:solidFill>
            <a:schemeClr val="tx1"/>
          </a:solidFill>
          <a:latin typeface="+mn-lt"/>
          <a:ea typeface="+mn-ea"/>
          <a:cs typeface="+mn-cs"/>
        </a:defRPr>
      </a:lvl5pPr>
      <a:lvl6pPr marL="2284206" algn="l" defTabSz="913674" rtl="0" eaLnBrk="1" latinLnBrk="0" hangingPunct="1">
        <a:defRPr sz="1900" kern="1200">
          <a:solidFill>
            <a:schemeClr val="tx1"/>
          </a:solidFill>
          <a:latin typeface="+mn-lt"/>
          <a:ea typeface="+mn-ea"/>
          <a:cs typeface="+mn-cs"/>
        </a:defRPr>
      </a:lvl6pPr>
      <a:lvl7pPr marL="2741022" algn="l" defTabSz="913674" rtl="0" eaLnBrk="1" latinLnBrk="0" hangingPunct="1">
        <a:defRPr sz="1900" kern="1200">
          <a:solidFill>
            <a:schemeClr val="tx1"/>
          </a:solidFill>
          <a:latin typeface="+mn-lt"/>
          <a:ea typeface="+mn-ea"/>
          <a:cs typeface="+mn-cs"/>
        </a:defRPr>
      </a:lvl7pPr>
      <a:lvl8pPr marL="3197840" algn="l" defTabSz="913674" rtl="0" eaLnBrk="1" latinLnBrk="0" hangingPunct="1">
        <a:defRPr sz="1900" kern="1200">
          <a:solidFill>
            <a:schemeClr val="tx1"/>
          </a:solidFill>
          <a:latin typeface="+mn-lt"/>
          <a:ea typeface="+mn-ea"/>
          <a:cs typeface="+mn-cs"/>
        </a:defRPr>
      </a:lvl8pPr>
      <a:lvl9pPr marL="3654659" algn="l" defTabSz="913674"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ransition/>
  <p:hf sldNum="0" hdr="0" ftr="0" dt="0"/>
  <p:txStyles>
    <p:titleStyle>
      <a:lvl1pPr algn="ctr" rtl="0" eaLnBrk="0" fontAlgn="base" hangingPunct="0">
        <a:spcBef>
          <a:spcPct val="0"/>
        </a:spcBef>
        <a:spcAft>
          <a:spcPct val="0"/>
        </a:spcAft>
        <a:defRPr sz="59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6819" algn="ctr" rtl="0" fontAlgn="base">
        <a:spcBef>
          <a:spcPct val="0"/>
        </a:spcBef>
        <a:spcAft>
          <a:spcPct val="0"/>
        </a:spcAft>
        <a:defRPr sz="4400">
          <a:solidFill>
            <a:schemeClr val="tx1"/>
          </a:solidFill>
          <a:latin typeface="Calibri" panose="020F0502020204030204" charset="0"/>
        </a:defRPr>
      </a:lvl6pPr>
      <a:lvl7pPr marL="913674" algn="ctr" rtl="0" fontAlgn="base">
        <a:spcBef>
          <a:spcPct val="0"/>
        </a:spcBef>
        <a:spcAft>
          <a:spcPct val="0"/>
        </a:spcAft>
        <a:defRPr sz="4400">
          <a:solidFill>
            <a:schemeClr val="tx1"/>
          </a:solidFill>
          <a:latin typeface="Calibri" panose="020F0502020204030204" charset="0"/>
        </a:defRPr>
      </a:lvl7pPr>
      <a:lvl8pPr marL="1370512" algn="ctr" rtl="0" fontAlgn="base">
        <a:spcBef>
          <a:spcPct val="0"/>
        </a:spcBef>
        <a:spcAft>
          <a:spcPct val="0"/>
        </a:spcAft>
        <a:defRPr sz="4400">
          <a:solidFill>
            <a:schemeClr val="tx1"/>
          </a:solidFill>
          <a:latin typeface="Calibri" panose="020F0502020204030204" charset="0"/>
        </a:defRPr>
      </a:lvl8pPr>
      <a:lvl9pPr marL="1827349" algn="ctr" rtl="0" fontAlgn="base">
        <a:spcBef>
          <a:spcPct val="0"/>
        </a:spcBef>
        <a:spcAft>
          <a:spcPct val="0"/>
        </a:spcAft>
        <a:defRPr sz="4400">
          <a:solidFill>
            <a:schemeClr val="tx1"/>
          </a:solidFill>
          <a:latin typeface="Calibri" panose="020F0502020204030204" charset="0"/>
        </a:defRPr>
      </a:lvl9pPr>
    </p:titleStyle>
    <p:bodyStyle>
      <a:lvl1pPr marL="456819" indent="-456819" algn="l" rtl="0" eaLnBrk="0" fontAlgn="base" hangingPunct="0">
        <a:spcBef>
          <a:spcPts val="131"/>
        </a:spcBef>
        <a:spcAft>
          <a:spcPct val="0"/>
        </a:spcAft>
        <a:buFont typeface="Arial" panose="020B0604020202020204" pitchFamily="34" charset="0"/>
        <a:buChar char="•"/>
        <a:defRPr sz="4300" kern="1200">
          <a:solidFill>
            <a:schemeClr val="tx1"/>
          </a:solidFill>
          <a:latin typeface="+mn-lt"/>
          <a:ea typeface="+mn-ea"/>
          <a:cs typeface="+mn-cs"/>
        </a:defRPr>
      </a:lvl1pPr>
      <a:lvl2pPr marL="989830" indent="-380701" algn="l" rtl="0" eaLnBrk="0" fontAlgn="base" hangingPunct="0">
        <a:spcBef>
          <a:spcPts val="131"/>
        </a:spcBef>
        <a:spcAft>
          <a:spcPct val="0"/>
        </a:spcAft>
        <a:buFont typeface="Arial" panose="020B0604020202020204" pitchFamily="34" charset="0"/>
        <a:buChar char="–"/>
        <a:defRPr sz="3700" kern="1200">
          <a:solidFill>
            <a:schemeClr val="tx1"/>
          </a:solidFill>
          <a:latin typeface="+mn-lt"/>
          <a:ea typeface="+mn-ea"/>
          <a:cs typeface="+mn-cs"/>
        </a:defRPr>
      </a:lvl2pPr>
      <a:lvl3pPr marL="1522785" indent="-304544" algn="l" rtl="0" eaLnBrk="0" fontAlgn="base" hangingPunct="0">
        <a:spcBef>
          <a:spcPts val="131"/>
        </a:spcBef>
        <a:spcAft>
          <a:spcPct val="0"/>
        </a:spcAft>
        <a:buFont typeface="Arial" panose="020B0604020202020204" pitchFamily="34" charset="0"/>
        <a:buChar char="•"/>
        <a:defRPr sz="3200" kern="1200">
          <a:solidFill>
            <a:schemeClr val="tx1"/>
          </a:solidFill>
          <a:latin typeface="+mn-lt"/>
          <a:ea typeface="+mn-ea"/>
          <a:cs typeface="+mn-cs"/>
        </a:defRPr>
      </a:lvl3pPr>
      <a:lvl4pPr marL="2131893" indent="-304544" algn="l" rtl="0" eaLnBrk="0" fontAlgn="base" hangingPunct="0">
        <a:spcBef>
          <a:spcPts val="131"/>
        </a:spcBef>
        <a:spcAft>
          <a:spcPct val="0"/>
        </a:spcAft>
        <a:buFont typeface="Arial" panose="020B0604020202020204" pitchFamily="34" charset="0"/>
        <a:buChar char="–"/>
        <a:defRPr sz="2700" kern="1200">
          <a:solidFill>
            <a:schemeClr val="tx1"/>
          </a:solidFill>
          <a:latin typeface="+mn-lt"/>
          <a:ea typeface="+mn-ea"/>
          <a:cs typeface="+mn-cs"/>
        </a:defRPr>
      </a:lvl4pPr>
      <a:lvl5pPr marL="2741022" indent="-304544" algn="l" rtl="0" eaLnBrk="0" fontAlgn="base" hangingPunct="0">
        <a:spcBef>
          <a:spcPts val="131"/>
        </a:spcBef>
        <a:spcAft>
          <a:spcPct val="0"/>
        </a:spcAft>
        <a:buFont typeface="Arial" panose="020B0604020202020204" pitchFamily="34" charset="0"/>
        <a:buChar char="»"/>
        <a:defRPr sz="2700" kern="1200">
          <a:solidFill>
            <a:schemeClr val="tx1"/>
          </a:solidFill>
          <a:latin typeface="+mn-lt"/>
          <a:ea typeface="+mn-ea"/>
          <a:cs typeface="+mn-cs"/>
        </a:defRPr>
      </a:lvl5pPr>
      <a:lvl6pPr marL="3350112" indent="-304544" algn="l" defTabSz="1218240" rtl="0" eaLnBrk="1" latinLnBrk="0" hangingPunct="1">
        <a:spcBef>
          <a:spcPts val="131"/>
        </a:spcBef>
        <a:buFont typeface="Arial" panose="020B0604020202020204" pitchFamily="34" charset="0"/>
        <a:buChar char="•"/>
        <a:defRPr sz="2700" kern="1200">
          <a:solidFill>
            <a:schemeClr val="tx1"/>
          </a:solidFill>
          <a:latin typeface="+mn-lt"/>
          <a:ea typeface="+mn-ea"/>
          <a:cs typeface="+mn-cs"/>
        </a:defRPr>
      </a:lvl6pPr>
      <a:lvl7pPr marL="3959242" indent="-304544" algn="l" defTabSz="1218240" rtl="0" eaLnBrk="1" latinLnBrk="0" hangingPunct="1">
        <a:spcBef>
          <a:spcPts val="131"/>
        </a:spcBef>
        <a:buFont typeface="Arial" panose="020B0604020202020204" pitchFamily="34" charset="0"/>
        <a:buChar char="•"/>
        <a:defRPr sz="2700" kern="1200">
          <a:solidFill>
            <a:schemeClr val="tx1"/>
          </a:solidFill>
          <a:latin typeface="+mn-lt"/>
          <a:ea typeface="+mn-ea"/>
          <a:cs typeface="+mn-cs"/>
        </a:defRPr>
      </a:lvl7pPr>
      <a:lvl8pPr marL="4568352" indent="-304544" algn="l" defTabSz="1218240" rtl="0" eaLnBrk="1" latinLnBrk="0" hangingPunct="1">
        <a:spcBef>
          <a:spcPts val="131"/>
        </a:spcBef>
        <a:buFont typeface="Arial" panose="020B0604020202020204" pitchFamily="34" charset="0"/>
        <a:buChar char="•"/>
        <a:defRPr sz="2700" kern="1200">
          <a:solidFill>
            <a:schemeClr val="tx1"/>
          </a:solidFill>
          <a:latin typeface="+mn-lt"/>
          <a:ea typeface="+mn-ea"/>
          <a:cs typeface="+mn-cs"/>
        </a:defRPr>
      </a:lvl8pPr>
      <a:lvl9pPr marL="5177461" indent="-304544" algn="l" defTabSz="1218240" rtl="0" eaLnBrk="1" latinLnBrk="0" hangingPunct="1">
        <a:spcBef>
          <a:spcPts val="131"/>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240" rtl="0" eaLnBrk="1" latinLnBrk="0" hangingPunct="1">
        <a:defRPr sz="2400" kern="1200">
          <a:solidFill>
            <a:schemeClr val="tx1"/>
          </a:solidFill>
          <a:latin typeface="+mn-lt"/>
          <a:ea typeface="+mn-ea"/>
          <a:cs typeface="+mn-cs"/>
        </a:defRPr>
      </a:lvl1pPr>
      <a:lvl2pPr marL="609091" algn="l" defTabSz="1218240" rtl="0" eaLnBrk="1" latinLnBrk="0" hangingPunct="1">
        <a:defRPr sz="2400" kern="1200">
          <a:solidFill>
            <a:schemeClr val="tx1"/>
          </a:solidFill>
          <a:latin typeface="+mn-lt"/>
          <a:ea typeface="+mn-ea"/>
          <a:cs typeface="+mn-cs"/>
        </a:defRPr>
      </a:lvl2pPr>
      <a:lvl3pPr marL="1218240" algn="l" defTabSz="1218240" rtl="0" eaLnBrk="1" latinLnBrk="0" hangingPunct="1">
        <a:defRPr sz="2400" kern="1200">
          <a:solidFill>
            <a:schemeClr val="tx1"/>
          </a:solidFill>
          <a:latin typeface="+mn-lt"/>
          <a:ea typeface="+mn-ea"/>
          <a:cs typeface="+mn-cs"/>
        </a:defRPr>
      </a:lvl3pPr>
      <a:lvl4pPr marL="1827349" algn="l" defTabSz="1218240" rtl="0" eaLnBrk="1" latinLnBrk="0" hangingPunct="1">
        <a:defRPr sz="2400" kern="1200">
          <a:solidFill>
            <a:schemeClr val="tx1"/>
          </a:solidFill>
          <a:latin typeface="+mn-lt"/>
          <a:ea typeface="+mn-ea"/>
          <a:cs typeface="+mn-cs"/>
        </a:defRPr>
      </a:lvl4pPr>
      <a:lvl5pPr marL="2436478" algn="l" defTabSz="1218240" rtl="0" eaLnBrk="1" latinLnBrk="0" hangingPunct="1">
        <a:defRPr sz="2400" kern="1200">
          <a:solidFill>
            <a:schemeClr val="tx1"/>
          </a:solidFill>
          <a:latin typeface="+mn-lt"/>
          <a:ea typeface="+mn-ea"/>
          <a:cs typeface="+mn-cs"/>
        </a:defRPr>
      </a:lvl5pPr>
      <a:lvl6pPr marL="3045568" algn="l" defTabSz="1218240" rtl="0" eaLnBrk="1" latinLnBrk="0" hangingPunct="1">
        <a:defRPr sz="2400" kern="1200">
          <a:solidFill>
            <a:schemeClr val="tx1"/>
          </a:solidFill>
          <a:latin typeface="+mn-lt"/>
          <a:ea typeface="+mn-ea"/>
          <a:cs typeface="+mn-cs"/>
        </a:defRPr>
      </a:lvl6pPr>
      <a:lvl7pPr marL="3654659" algn="l" defTabSz="1218240" rtl="0" eaLnBrk="1" latinLnBrk="0" hangingPunct="1">
        <a:defRPr sz="2400" kern="1200">
          <a:solidFill>
            <a:schemeClr val="tx1"/>
          </a:solidFill>
          <a:latin typeface="+mn-lt"/>
          <a:ea typeface="+mn-ea"/>
          <a:cs typeface="+mn-cs"/>
        </a:defRPr>
      </a:lvl7pPr>
      <a:lvl8pPr marL="4263787" algn="l" defTabSz="1218240" rtl="0" eaLnBrk="1" latinLnBrk="0" hangingPunct="1">
        <a:defRPr sz="2400" kern="1200">
          <a:solidFill>
            <a:schemeClr val="tx1"/>
          </a:solidFill>
          <a:latin typeface="+mn-lt"/>
          <a:ea typeface="+mn-ea"/>
          <a:cs typeface="+mn-cs"/>
        </a:defRPr>
      </a:lvl8pPr>
      <a:lvl9pPr marL="4872898" algn="l" defTabSz="121824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376" tIns="45718" rIns="91376" bIns="45718"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376" tIns="45718" rIns="9137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376" tIns="45718" rIns="91376" bIns="45718" rtlCol="0" anchor="ctr"/>
          <a:lstStyle>
            <a:lvl1pPr algn="l">
              <a:defRPr sz="1200">
                <a:solidFill>
                  <a:schemeClr val="tx1">
                    <a:tint val="75000"/>
                  </a:schemeClr>
                </a:solidFill>
              </a:defRPr>
            </a:lvl1pPr>
          </a:lstStyle>
          <a:p>
            <a:fld id="{A3C39D9B-1707-4BC2-A8DF-A9A95A2D1DDF}" type="datetimeFigureOut">
              <a:rPr lang="en-US" smtClean="0"/>
              <a:t>7/9/2021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376" tIns="45718" rIns="91376"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376" tIns="45718" rIns="91376" bIns="45718"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97" y="-14080"/>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367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29" indent="-228429" algn="l" defTabSz="91367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286" indent="-228429" algn="l" defTabSz="91367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102" indent="-228429" algn="l" defTabSz="91367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920" indent="-228429" algn="l" defTabSz="91367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5739" indent="-228429" algn="l" defTabSz="91367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2595" indent="-228429" algn="l" defTabSz="91367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9432" indent="-228429" algn="l" defTabSz="91367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6269" indent="-228429" algn="l" defTabSz="91367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3126" indent="-228429" algn="l" defTabSz="91367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674" rtl="0" eaLnBrk="1" latinLnBrk="0" hangingPunct="1">
        <a:defRPr sz="1900" kern="1200">
          <a:solidFill>
            <a:schemeClr val="tx1"/>
          </a:solidFill>
          <a:latin typeface="+mn-lt"/>
          <a:ea typeface="+mn-ea"/>
          <a:cs typeface="+mn-cs"/>
        </a:defRPr>
      </a:lvl1pPr>
      <a:lvl2pPr marL="456819" algn="l" defTabSz="913674" rtl="0" eaLnBrk="1" latinLnBrk="0" hangingPunct="1">
        <a:defRPr sz="1900" kern="1200">
          <a:solidFill>
            <a:schemeClr val="tx1"/>
          </a:solidFill>
          <a:latin typeface="+mn-lt"/>
          <a:ea typeface="+mn-ea"/>
          <a:cs typeface="+mn-cs"/>
        </a:defRPr>
      </a:lvl2pPr>
      <a:lvl3pPr marL="913674" algn="l" defTabSz="913674" rtl="0" eaLnBrk="1" latinLnBrk="0" hangingPunct="1">
        <a:defRPr sz="1900" kern="1200">
          <a:solidFill>
            <a:schemeClr val="tx1"/>
          </a:solidFill>
          <a:latin typeface="+mn-lt"/>
          <a:ea typeface="+mn-ea"/>
          <a:cs typeface="+mn-cs"/>
        </a:defRPr>
      </a:lvl3pPr>
      <a:lvl4pPr marL="1370512" algn="l" defTabSz="913674" rtl="0" eaLnBrk="1" latinLnBrk="0" hangingPunct="1">
        <a:defRPr sz="1900" kern="1200">
          <a:solidFill>
            <a:schemeClr val="tx1"/>
          </a:solidFill>
          <a:latin typeface="+mn-lt"/>
          <a:ea typeface="+mn-ea"/>
          <a:cs typeface="+mn-cs"/>
        </a:defRPr>
      </a:lvl4pPr>
      <a:lvl5pPr marL="1827349" algn="l" defTabSz="913674" rtl="0" eaLnBrk="1" latinLnBrk="0" hangingPunct="1">
        <a:defRPr sz="1900" kern="1200">
          <a:solidFill>
            <a:schemeClr val="tx1"/>
          </a:solidFill>
          <a:latin typeface="+mn-lt"/>
          <a:ea typeface="+mn-ea"/>
          <a:cs typeface="+mn-cs"/>
        </a:defRPr>
      </a:lvl5pPr>
      <a:lvl6pPr marL="2284206" algn="l" defTabSz="913674" rtl="0" eaLnBrk="1" latinLnBrk="0" hangingPunct="1">
        <a:defRPr sz="1900" kern="1200">
          <a:solidFill>
            <a:schemeClr val="tx1"/>
          </a:solidFill>
          <a:latin typeface="+mn-lt"/>
          <a:ea typeface="+mn-ea"/>
          <a:cs typeface="+mn-cs"/>
        </a:defRPr>
      </a:lvl6pPr>
      <a:lvl7pPr marL="2741022" algn="l" defTabSz="913674" rtl="0" eaLnBrk="1" latinLnBrk="0" hangingPunct="1">
        <a:defRPr sz="1900" kern="1200">
          <a:solidFill>
            <a:schemeClr val="tx1"/>
          </a:solidFill>
          <a:latin typeface="+mn-lt"/>
          <a:ea typeface="+mn-ea"/>
          <a:cs typeface="+mn-cs"/>
        </a:defRPr>
      </a:lvl7pPr>
      <a:lvl8pPr marL="3197840" algn="l" defTabSz="913674" rtl="0" eaLnBrk="1" latinLnBrk="0" hangingPunct="1">
        <a:defRPr sz="1900" kern="1200">
          <a:solidFill>
            <a:schemeClr val="tx1"/>
          </a:solidFill>
          <a:latin typeface="+mn-lt"/>
          <a:ea typeface="+mn-ea"/>
          <a:cs typeface="+mn-cs"/>
        </a:defRPr>
      </a:lvl8pPr>
      <a:lvl9pPr marL="3654659" algn="l" defTabSz="913674"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121848" tIns="60924" rIns="121848" bIns="6092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121848" tIns="60924" rIns="121848" bIns="60924"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121848" tIns="60924" rIns="121848" bIns="60924" rtlCol="0" anchor="ctr"/>
          <a:lstStyle>
            <a:lvl1pPr algn="l">
              <a:defRPr sz="1200">
                <a:solidFill>
                  <a:schemeClr val="tx1">
                    <a:tint val="75000"/>
                  </a:schemeClr>
                </a:solidFill>
              </a:defRPr>
            </a:lvl1pPr>
          </a:lstStyle>
          <a:p>
            <a:pPr defTabSz="913788"/>
            <a:fld id="{B54AE3A7-20DA-48F3-81C3-2C954A8690AA}" type="datetimeFigureOut">
              <a:rPr lang="en-US" smtClean="0">
                <a:solidFill>
                  <a:prstClr val="black">
                    <a:tint val="75000"/>
                  </a:prstClr>
                </a:solidFill>
                <a:cs typeface="Arial"/>
                <a:sym typeface="Arial"/>
              </a:rPr>
              <a:pPr defTabSz="913788"/>
              <a:t>7/9/2021</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121848" tIns="60924" rIns="121848" bIns="60924" rtlCol="0" anchor="ctr"/>
          <a:lstStyle>
            <a:lvl1pPr algn="ctr">
              <a:defRPr sz="1200">
                <a:solidFill>
                  <a:schemeClr val="tx1">
                    <a:tint val="75000"/>
                  </a:schemeClr>
                </a:solidFill>
              </a:defRPr>
            </a:lvl1pPr>
          </a:lstStyle>
          <a:p>
            <a:pPr defTabSz="913788"/>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121848" tIns="60924" rIns="121848" bIns="60924" rtlCol="0" anchor="ctr"/>
          <a:lstStyle>
            <a:lvl1pPr algn="r">
              <a:defRPr sz="1200">
                <a:solidFill>
                  <a:schemeClr val="tx1">
                    <a:tint val="75000"/>
                  </a:schemeClr>
                </a:solidFill>
              </a:defRPr>
            </a:lvl1pPr>
          </a:lstStyle>
          <a:p>
            <a:pPr defTabSz="913788"/>
            <a:fld id="{ABDE023C-A976-4855-B18A-9D29296741E9}" type="slidenum">
              <a:rPr lang="en-US" smtClean="0">
                <a:solidFill>
                  <a:prstClr val="black">
                    <a:tint val="75000"/>
                  </a:prstClr>
                </a:solidFill>
                <a:cs typeface="Arial"/>
                <a:sym typeface="Arial"/>
              </a:rPr>
              <a:pPr defTabSz="913788"/>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89543174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txStyles>
    <p:titleStyle>
      <a:lvl1pPr algn="l" defTabSz="91378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56" indent="-228456" algn="l" defTabSz="91378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366" indent="-228456" algn="l" defTabSz="91378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242" indent="-228456" algn="l" defTabSz="91378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120" indent="-228456" algn="l" defTabSz="91378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5999" indent="-228456" algn="l" defTabSz="91378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2908" indent="-228456" algn="l" defTabSz="91378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9802" indent="-228456" algn="l" defTabSz="91378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6696" indent="-228456" algn="l" defTabSz="91378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3606" indent="-228456" algn="l" defTabSz="91378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788" rtl="0" eaLnBrk="1" latinLnBrk="0" hangingPunct="1">
        <a:defRPr sz="1900" kern="1200">
          <a:solidFill>
            <a:schemeClr val="tx1"/>
          </a:solidFill>
          <a:latin typeface="+mn-lt"/>
          <a:ea typeface="+mn-ea"/>
          <a:cs typeface="+mn-cs"/>
        </a:defRPr>
      </a:lvl1pPr>
      <a:lvl2pPr marL="456879" algn="l" defTabSz="913788" rtl="0" eaLnBrk="1" latinLnBrk="0" hangingPunct="1">
        <a:defRPr sz="1900" kern="1200">
          <a:solidFill>
            <a:schemeClr val="tx1"/>
          </a:solidFill>
          <a:latin typeface="+mn-lt"/>
          <a:ea typeface="+mn-ea"/>
          <a:cs typeface="+mn-cs"/>
        </a:defRPr>
      </a:lvl2pPr>
      <a:lvl3pPr marL="913788" algn="l" defTabSz="913788" rtl="0" eaLnBrk="1" latinLnBrk="0" hangingPunct="1">
        <a:defRPr sz="1900" kern="1200">
          <a:solidFill>
            <a:schemeClr val="tx1"/>
          </a:solidFill>
          <a:latin typeface="+mn-lt"/>
          <a:ea typeface="+mn-ea"/>
          <a:cs typeface="+mn-cs"/>
        </a:defRPr>
      </a:lvl3pPr>
      <a:lvl4pPr marL="1370682" algn="l" defTabSz="913788" rtl="0" eaLnBrk="1" latinLnBrk="0" hangingPunct="1">
        <a:defRPr sz="1900" kern="1200">
          <a:solidFill>
            <a:schemeClr val="tx1"/>
          </a:solidFill>
          <a:latin typeface="+mn-lt"/>
          <a:ea typeface="+mn-ea"/>
          <a:cs typeface="+mn-cs"/>
        </a:defRPr>
      </a:lvl4pPr>
      <a:lvl5pPr marL="1827576" algn="l" defTabSz="913788" rtl="0" eaLnBrk="1" latinLnBrk="0" hangingPunct="1">
        <a:defRPr sz="1900" kern="1200">
          <a:solidFill>
            <a:schemeClr val="tx1"/>
          </a:solidFill>
          <a:latin typeface="+mn-lt"/>
          <a:ea typeface="+mn-ea"/>
          <a:cs typeface="+mn-cs"/>
        </a:defRPr>
      </a:lvl5pPr>
      <a:lvl6pPr marL="2284486" algn="l" defTabSz="913788" rtl="0" eaLnBrk="1" latinLnBrk="0" hangingPunct="1">
        <a:defRPr sz="1900" kern="1200">
          <a:solidFill>
            <a:schemeClr val="tx1"/>
          </a:solidFill>
          <a:latin typeface="+mn-lt"/>
          <a:ea typeface="+mn-ea"/>
          <a:cs typeface="+mn-cs"/>
        </a:defRPr>
      </a:lvl6pPr>
      <a:lvl7pPr marL="2741362" algn="l" defTabSz="913788" rtl="0" eaLnBrk="1" latinLnBrk="0" hangingPunct="1">
        <a:defRPr sz="1900" kern="1200">
          <a:solidFill>
            <a:schemeClr val="tx1"/>
          </a:solidFill>
          <a:latin typeface="+mn-lt"/>
          <a:ea typeface="+mn-ea"/>
          <a:cs typeface="+mn-cs"/>
        </a:defRPr>
      </a:lvl7pPr>
      <a:lvl8pPr marL="3198240" algn="l" defTabSz="913788" rtl="0" eaLnBrk="1" latinLnBrk="0" hangingPunct="1">
        <a:defRPr sz="1900" kern="1200">
          <a:solidFill>
            <a:schemeClr val="tx1"/>
          </a:solidFill>
          <a:latin typeface="+mn-lt"/>
          <a:ea typeface="+mn-ea"/>
          <a:cs typeface="+mn-cs"/>
        </a:defRPr>
      </a:lvl8pPr>
      <a:lvl9pPr marL="3655119" algn="l" defTabSz="913788"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18" rIns="91404" bIns="45718"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18" rIns="91404" bIns="45718"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04" tIns="45718" rIns="91404" bIns="45718"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defTabSz="913992">
              <a:defRPr/>
            </a:pPr>
            <a:fld id="{D7CF0933-AD9A-483E-B55D-B968C5CAA30A}" type="datetimeFigureOut">
              <a:rPr lang="en-US" smtClean="0"/>
              <a:pPr defTabSz="913992">
                <a:defRPr/>
              </a:pPr>
              <a:t>7/9/2021</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04" tIns="45718" rIns="91404" bIns="45718"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defTabSz="913992">
              <a:defRPr/>
            </a:pPr>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04" tIns="45718" rIns="91404" bIns="45718"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defTabSz="913992">
              <a:defRPr/>
            </a:pPr>
            <a:fld id="{7E8B42BE-97E8-4C84-9448-6C66074E824B}" type="slidenum">
              <a:rPr lang="en-US" smtClean="0"/>
              <a:pPr defTabSz="913992">
                <a:defRPr/>
              </a:pPr>
              <a:t>‹#›</a:t>
            </a:fld>
            <a:endParaRPr lang="en-US"/>
          </a:p>
        </p:txBody>
      </p:sp>
    </p:spTree>
    <p:extLst>
      <p:ext uri="{BB962C8B-B14F-4D97-AF65-F5344CB8AC3E}">
        <p14:creationId xmlns:p14="http://schemas.microsoft.com/office/powerpoint/2010/main" val="2441738112"/>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6987" algn="ctr" rtl="0" fontAlgn="base">
        <a:spcBef>
          <a:spcPct val="0"/>
        </a:spcBef>
        <a:spcAft>
          <a:spcPct val="0"/>
        </a:spcAft>
        <a:defRPr sz="4400">
          <a:solidFill>
            <a:schemeClr val="tx1"/>
          </a:solidFill>
          <a:latin typeface="Calibri" panose="020F0502020204030204" pitchFamily="34" charset="0"/>
        </a:defRPr>
      </a:lvl6pPr>
      <a:lvl7pPr marL="913992" algn="ctr" rtl="0" fontAlgn="base">
        <a:spcBef>
          <a:spcPct val="0"/>
        </a:spcBef>
        <a:spcAft>
          <a:spcPct val="0"/>
        </a:spcAft>
        <a:defRPr sz="4400">
          <a:solidFill>
            <a:schemeClr val="tx1"/>
          </a:solidFill>
          <a:latin typeface="Calibri" panose="020F0502020204030204" pitchFamily="34" charset="0"/>
        </a:defRPr>
      </a:lvl7pPr>
      <a:lvl8pPr marL="1370988" algn="ctr" rtl="0" fontAlgn="base">
        <a:spcBef>
          <a:spcPct val="0"/>
        </a:spcBef>
        <a:spcAft>
          <a:spcPct val="0"/>
        </a:spcAft>
        <a:defRPr sz="4400">
          <a:solidFill>
            <a:schemeClr val="tx1"/>
          </a:solidFill>
          <a:latin typeface="Calibri" panose="020F0502020204030204" pitchFamily="34" charset="0"/>
        </a:defRPr>
      </a:lvl8pPr>
      <a:lvl9pPr marL="1827984" algn="ctr" rtl="0" fontAlgn="base">
        <a:spcBef>
          <a:spcPct val="0"/>
        </a:spcBef>
        <a:spcAft>
          <a:spcPct val="0"/>
        </a:spcAft>
        <a:defRPr sz="4400">
          <a:solidFill>
            <a:schemeClr val="tx1"/>
          </a:solidFill>
          <a:latin typeface="Calibri" panose="020F0502020204030204" pitchFamily="34" charset="0"/>
        </a:defRPr>
      </a:lvl9pPr>
    </p:titleStyle>
    <p:bodyStyle>
      <a:lvl1pPr marL="342754" indent="-342754"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615" indent="-28563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494" indent="-228504"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9480" indent="-22850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6467" indent="-22850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3472" indent="-228504" algn="l" defTabSz="91399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468" indent="-228504" algn="l" defTabSz="91399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464" indent="-228504" algn="l" defTabSz="91399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470" indent="-228504" algn="l" defTabSz="91399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992" rtl="0" eaLnBrk="1" latinLnBrk="0" hangingPunct="1">
        <a:defRPr sz="1900" kern="1200">
          <a:solidFill>
            <a:schemeClr val="tx1"/>
          </a:solidFill>
          <a:latin typeface="+mn-lt"/>
          <a:ea typeface="+mn-ea"/>
          <a:cs typeface="+mn-cs"/>
        </a:defRPr>
      </a:lvl1pPr>
      <a:lvl2pPr marL="456987" algn="l" defTabSz="913992" rtl="0" eaLnBrk="1" latinLnBrk="0" hangingPunct="1">
        <a:defRPr sz="1900" kern="1200">
          <a:solidFill>
            <a:schemeClr val="tx1"/>
          </a:solidFill>
          <a:latin typeface="+mn-lt"/>
          <a:ea typeface="+mn-ea"/>
          <a:cs typeface="+mn-cs"/>
        </a:defRPr>
      </a:lvl2pPr>
      <a:lvl3pPr marL="913992" algn="l" defTabSz="913992" rtl="0" eaLnBrk="1" latinLnBrk="0" hangingPunct="1">
        <a:defRPr sz="1900" kern="1200">
          <a:solidFill>
            <a:schemeClr val="tx1"/>
          </a:solidFill>
          <a:latin typeface="+mn-lt"/>
          <a:ea typeface="+mn-ea"/>
          <a:cs typeface="+mn-cs"/>
        </a:defRPr>
      </a:lvl3pPr>
      <a:lvl4pPr marL="1370988" algn="l" defTabSz="913992" rtl="0" eaLnBrk="1" latinLnBrk="0" hangingPunct="1">
        <a:defRPr sz="1900" kern="1200">
          <a:solidFill>
            <a:schemeClr val="tx1"/>
          </a:solidFill>
          <a:latin typeface="+mn-lt"/>
          <a:ea typeface="+mn-ea"/>
          <a:cs typeface="+mn-cs"/>
        </a:defRPr>
      </a:lvl4pPr>
      <a:lvl5pPr marL="1827984" algn="l" defTabSz="913992" rtl="0" eaLnBrk="1" latinLnBrk="0" hangingPunct="1">
        <a:defRPr sz="1900" kern="1200">
          <a:solidFill>
            <a:schemeClr val="tx1"/>
          </a:solidFill>
          <a:latin typeface="+mn-lt"/>
          <a:ea typeface="+mn-ea"/>
          <a:cs typeface="+mn-cs"/>
        </a:defRPr>
      </a:lvl5pPr>
      <a:lvl6pPr marL="2284990" algn="l" defTabSz="913992" rtl="0" eaLnBrk="1" latinLnBrk="0" hangingPunct="1">
        <a:defRPr sz="1900" kern="1200">
          <a:solidFill>
            <a:schemeClr val="tx1"/>
          </a:solidFill>
          <a:latin typeface="+mn-lt"/>
          <a:ea typeface="+mn-ea"/>
          <a:cs typeface="+mn-cs"/>
        </a:defRPr>
      </a:lvl6pPr>
      <a:lvl7pPr marL="2741974" algn="l" defTabSz="913992" rtl="0" eaLnBrk="1" latinLnBrk="0" hangingPunct="1">
        <a:defRPr sz="1900" kern="1200">
          <a:solidFill>
            <a:schemeClr val="tx1"/>
          </a:solidFill>
          <a:latin typeface="+mn-lt"/>
          <a:ea typeface="+mn-ea"/>
          <a:cs typeface="+mn-cs"/>
        </a:defRPr>
      </a:lvl7pPr>
      <a:lvl8pPr marL="3198960" algn="l" defTabSz="913992" rtl="0" eaLnBrk="1" latinLnBrk="0" hangingPunct="1">
        <a:defRPr sz="1900" kern="1200">
          <a:solidFill>
            <a:schemeClr val="tx1"/>
          </a:solidFill>
          <a:latin typeface="+mn-lt"/>
          <a:ea typeface="+mn-ea"/>
          <a:cs typeface="+mn-cs"/>
        </a:defRPr>
      </a:lvl8pPr>
      <a:lvl9pPr marL="3655947" algn="l" defTabSz="913992"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8.png"/><Relationship Id="rId1" Type="http://schemas.openxmlformats.org/officeDocument/2006/relationships/slideLayout" Target="../slideLayouts/slideLayout82.xml"/><Relationship Id="rId5" Type="http://schemas.microsoft.com/office/2007/relationships/hdphoto" Target="../media/hdphoto12.wdp"/><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audio" Target="../media/audio10.wav"/><Relationship Id="rId2" Type="http://schemas.openxmlformats.org/officeDocument/2006/relationships/audio" Target="../media/audio3.wav"/><Relationship Id="rId1" Type="http://schemas.openxmlformats.org/officeDocument/2006/relationships/slideLayout" Target="../slideLayouts/slideLayout82.xml"/><Relationship Id="rId6" Type="http://schemas.microsoft.com/office/2007/relationships/hdphoto" Target="../media/hdphoto2.wdp"/><Relationship Id="rId5" Type="http://schemas.openxmlformats.org/officeDocument/2006/relationships/image" Target="../media/image19.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audio" Target="../media/audio10.wav"/><Relationship Id="rId2" Type="http://schemas.openxmlformats.org/officeDocument/2006/relationships/audio" Target="../media/audio3.wav"/><Relationship Id="rId1" Type="http://schemas.openxmlformats.org/officeDocument/2006/relationships/slideLayout" Target="../slideLayouts/slideLayout82.xml"/></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4.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96.xml"/><Relationship Id="rId6" Type="http://schemas.microsoft.com/office/2007/relationships/hdphoto" Target="../media/hdphoto10.wdp"/><Relationship Id="rId11" Type="http://schemas.openxmlformats.org/officeDocument/2006/relationships/image" Target="../media/image32.png"/><Relationship Id="rId5" Type="http://schemas.openxmlformats.org/officeDocument/2006/relationships/image" Target="../media/image27.png"/><Relationship Id="rId10" Type="http://schemas.microsoft.com/office/2007/relationships/hdphoto" Target="../media/hdphoto13.wdp"/><Relationship Id="rId4" Type="http://schemas.microsoft.com/office/2007/relationships/hdphoto" Target="../media/hdphoto7.wdp"/><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4.png"/><Relationship Id="rId7" Type="http://schemas.openxmlformats.org/officeDocument/2006/relationships/image" Target="../media/image19.png"/><Relationship Id="rId2" Type="http://schemas.openxmlformats.org/officeDocument/2006/relationships/audio" Target="../media/audio3.wav"/><Relationship Id="rId1" Type="http://schemas.openxmlformats.org/officeDocument/2006/relationships/slideLayout" Target="../slideLayouts/slideLayout108.xml"/><Relationship Id="rId6" Type="http://schemas.microsoft.com/office/2007/relationships/hdphoto" Target="../media/hdphoto10.wdp"/><Relationship Id="rId5" Type="http://schemas.openxmlformats.org/officeDocument/2006/relationships/image" Target="../media/image27.png"/><Relationship Id="rId4" Type="http://schemas.microsoft.com/office/2007/relationships/hdphoto" Target="../media/hdphoto7.wdp"/><Relationship Id="rId9" Type="http://schemas.openxmlformats.org/officeDocument/2006/relationships/audio" Target="../media/audio3.wav"/></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audio" Target="../media/audio10.wav"/><Relationship Id="rId2" Type="http://schemas.openxmlformats.org/officeDocument/2006/relationships/audio" Target="../media/audio3.wav"/><Relationship Id="rId1" Type="http://schemas.openxmlformats.org/officeDocument/2006/relationships/slideLayout" Target="../slideLayouts/slideLayout82.xml"/><Relationship Id="rId6" Type="http://schemas.microsoft.com/office/2007/relationships/hdphoto" Target="../media/hdphoto2.wdp"/><Relationship Id="rId5" Type="http://schemas.openxmlformats.org/officeDocument/2006/relationships/image" Target="../media/image19.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0.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9.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5.xml"/><Relationship Id="rId1" Type="http://schemas.openxmlformats.org/officeDocument/2006/relationships/slideLayout" Target="../slideLayouts/slideLayout40.xml"/><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gif"/><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7.xml"/><Relationship Id="rId1" Type="http://schemas.openxmlformats.org/officeDocument/2006/relationships/slideLayout" Target="../slideLayouts/slideLayout40.xml"/><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8.xml"/><Relationship Id="rId1" Type="http://schemas.openxmlformats.org/officeDocument/2006/relationships/slideLayout" Target="../slideLayouts/slideLayout48.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image" Target="../media/image52.png"/><Relationship Id="rId18" Type="http://schemas.openxmlformats.org/officeDocument/2006/relationships/audio" Target="../media/audio7.wav"/><Relationship Id="rId3" Type="http://schemas.openxmlformats.org/officeDocument/2006/relationships/image" Target="../media/image46.jpeg"/><Relationship Id="rId7" Type="http://schemas.openxmlformats.org/officeDocument/2006/relationships/image" Target="../media/image48.png"/><Relationship Id="rId12" Type="http://schemas.openxmlformats.org/officeDocument/2006/relationships/image" Target="../media/image51.png"/><Relationship Id="rId17" Type="http://schemas.openxmlformats.org/officeDocument/2006/relationships/image" Target="../media/image55.GIF"/><Relationship Id="rId2" Type="http://schemas.openxmlformats.org/officeDocument/2006/relationships/notesSlide" Target="../notesSlides/notesSlide9.xml"/><Relationship Id="rId16" Type="http://schemas.openxmlformats.org/officeDocument/2006/relationships/image" Target="../media/image54.png"/><Relationship Id="rId1" Type="http://schemas.openxmlformats.org/officeDocument/2006/relationships/slideLayout" Target="../slideLayouts/slideLayout48.xml"/><Relationship Id="rId6" Type="http://schemas.openxmlformats.org/officeDocument/2006/relationships/image" Target="../media/image47.png"/><Relationship Id="rId11" Type="http://schemas.openxmlformats.org/officeDocument/2006/relationships/slide" Target="slide34.xml"/><Relationship Id="rId5" Type="http://schemas.openxmlformats.org/officeDocument/2006/relationships/audio" Target="../media/audio4.wav"/><Relationship Id="rId15" Type="http://schemas.openxmlformats.org/officeDocument/2006/relationships/image" Target="../media/image53.png"/><Relationship Id="rId10" Type="http://schemas.openxmlformats.org/officeDocument/2006/relationships/image" Target="../media/image50.png"/><Relationship Id="rId4" Type="http://schemas.openxmlformats.org/officeDocument/2006/relationships/slide" Target="slide32.xml"/><Relationship Id="rId9" Type="http://schemas.openxmlformats.org/officeDocument/2006/relationships/image" Target="../media/image49.png"/><Relationship Id="rId14" Type="http://schemas.openxmlformats.org/officeDocument/2006/relationships/slide" Target="slide35.xml"/></Relationships>
</file>

<file path=ppt/slides/_rels/slide29.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0.xml"/><Relationship Id="rId1" Type="http://schemas.openxmlformats.org/officeDocument/2006/relationships/slideLayout" Target="../slideLayouts/slideLayout4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70.xml"/><Relationship Id="rId5" Type="http://schemas.openxmlformats.org/officeDocument/2006/relationships/audio" Target="NULL"/></Relationships>
</file>

<file path=ppt/slides/_rels/slide30.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1.xml"/><Relationship Id="rId1" Type="http://schemas.openxmlformats.org/officeDocument/2006/relationships/slideLayout" Target="../slideLayouts/slideLayout48.xml"/><Relationship Id="rId5" Type="http://schemas.openxmlformats.org/officeDocument/2006/relationships/image" Target="../media/image59.png"/><Relationship Id="rId4" Type="http://schemas.openxmlformats.org/officeDocument/2006/relationships/audio" Target="../media/audio3.wav"/></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xml"/><Relationship Id="rId1" Type="http://schemas.openxmlformats.org/officeDocument/2006/relationships/slideLayout" Target="../slideLayouts/slideLayout54.xml"/><Relationship Id="rId5" Type="http://schemas.openxmlformats.org/officeDocument/2006/relationships/image" Target="../media/image17.pn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8" Type="http://schemas.openxmlformats.org/officeDocument/2006/relationships/image" Target="../media/image64.GIF"/><Relationship Id="rId13" Type="http://schemas.openxmlformats.org/officeDocument/2006/relationships/image" Target="../media/image69.GIF"/><Relationship Id="rId3" Type="http://schemas.openxmlformats.org/officeDocument/2006/relationships/audio" Target="../media/audio8.wav"/><Relationship Id="rId7" Type="http://schemas.openxmlformats.org/officeDocument/2006/relationships/image" Target="../media/image63.jpeg"/><Relationship Id="rId12" Type="http://schemas.openxmlformats.org/officeDocument/2006/relationships/image" Target="../media/image68.GIF"/><Relationship Id="rId2" Type="http://schemas.openxmlformats.org/officeDocument/2006/relationships/audio" Target="../media/audio4.wav"/><Relationship Id="rId1" Type="http://schemas.openxmlformats.org/officeDocument/2006/relationships/slideLayout" Target="../slideLayouts/slideLayout48.xml"/><Relationship Id="rId6" Type="http://schemas.openxmlformats.org/officeDocument/2006/relationships/image" Target="../media/image48.png"/><Relationship Id="rId11" Type="http://schemas.openxmlformats.org/officeDocument/2006/relationships/image" Target="../media/image67.GIF"/><Relationship Id="rId5" Type="http://schemas.openxmlformats.org/officeDocument/2006/relationships/image" Target="../media/image47.png"/><Relationship Id="rId15" Type="http://schemas.openxmlformats.org/officeDocument/2006/relationships/slide" Target="slide28.xml"/><Relationship Id="rId10" Type="http://schemas.openxmlformats.org/officeDocument/2006/relationships/image" Target="../media/image66.GIF"/><Relationship Id="rId4" Type="http://schemas.openxmlformats.org/officeDocument/2006/relationships/image" Target="../media/image62.GIF"/><Relationship Id="rId9" Type="http://schemas.openxmlformats.org/officeDocument/2006/relationships/image" Target="../media/image65.png"/><Relationship Id="rId14" Type="http://schemas.openxmlformats.org/officeDocument/2006/relationships/image" Target="../media/image70.GIF"/></Relationships>
</file>

<file path=ppt/slides/_rels/slide33.xml.rels><?xml version="1.0" encoding="UTF-8" standalone="yes"?>
<Relationships xmlns="http://schemas.openxmlformats.org/package/2006/relationships"><Relationship Id="rId8" Type="http://schemas.openxmlformats.org/officeDocument/2006/relationships/image" Target="../media/image64.GIF"/><Relationship Id="rId13" Type="http://schemas.openxmlformats.org/officeDocument/2006/relationships/image" Target="../media/image69.GIF"/><Relationship Id="rId3" Type="http://schemas.openxmlformats.org/officeDocument/2006/relationships/audio" Target="../media/audio8.wav"/><Relationship Id="rId7" Type="http://schemas.openxmlformats.org/officeDocument/2006/relationships/image" Target="../media/image63.jpeg"/><Relationship Id="rId12" Type="http://schemas.openxmlformats.org/officeDocument/2006/relationships/image" Target="../media/image68.GIF"/><Relationship Id="rId2" Type="http://schemas.openxmlformats.org/officeDocument/2006/relationships/audio" Target="../media/audio4.wav"/><Relationship Id="rId1" Type="http://schemas.openxmlformats.org/officeDocument/2006/relationships/slideLayout" Target="../slideLayouts/slideLayout48.xml"/><Relationship Id="rId6" Type="http://schemas.openxmlformats.org/officeDocument/2006/relationships/image" Target="../media/image50.png"/><Relationship Id="rId11" Type="http://schemas.openxmlformats.org/officeDocument/2006/relationships/image" Target="../media/image67.GIF"/><Relationship Id="rId5" Type="http://schemas.openxmlformats.org/officeDocument/2006/relationships/image" Target="../media/image49.png"/><Relationship Id="rId15" Type="http://schemas.openxmlformats.org/officeDocument/2006/relationships/slide" Target="slide28.xml"/><Relationship Id="rId10" Type="http://schemas.openxmlformats.org/officeDocument/2006/relationships/image" Target="../media/image66.GIF"/><Relationship Id="rId4" Type="http://schemas.openxmlformats.org/officeDocument/2006/relationships/image" Target="../media/image62.GIF"/><Relationship Id="rId9" Type="http://schemas.openxmlformats.org/officeDocument/2006/relationships/image" Target="../media/image65.png"/><Relationship Id="rId14" Type="http://schemas.openxmlformats.org/officeDocument/2006/relationships/image" Target="../media/image70.GIF"/></Relationships>
</file>

<file path=ppt/slides/_rels/slide34.xml.rels><?xml version="1.0" encoding="UTF-8" standalone="yes"?>
<Relationships xmlns="http://schemas.openxmlformats.org/package/2006/relationships"><Relationship Id="rId8" Type="http://schemas.openxmlformats.org/officeDocument/2006/relationships/image" Target="../media/image64.GIF"/><Relationship Id="rId13" Type="http://schemas.openxmlformats.org/officeDocument/2006/relationships/image" Target="../media/image69.GIF"/><Relationship Id="rId3" Type="http://schemas.openxmlformats.org/officeDocument/2006/relationships/audio" Target="../media/audio8.wav"/><Relationship Id="rId7" Type="http://schemas.openxmlformats.org/officeDocument/2006/relationships/image" Target="../media/image63.jpeg"/><Relationship Id="rId12" Type="http://schemas.openxmlformats.org/officeDocument/2006/relationships/image" Target="../media/image68.GIF"/><Relationship Id="rId2" Type="http://schemas.openxmlformats.org/officeDocument/2006/relationships/audio" Target="../media/audio4.wav"/><Relationship Id="rId1" Type="http://schemas.openxmlformats.org/officeDocument/2006/relationships/slideLayout" Target="../slideLayouts/slideLayout48.xml"/><Relationship Id="rId6" Type="http://schemas.openxmlformats.org/officeDocument/2006/relationships/image" Target="../media/image52.png"/><Relationship Id="rId11" Type="http://schemas.openxmlformats.org/officeDocument/2006/relationships/image" Target="../media/image67.GIF"/><Relationship Id="rId5" Type="http://schemas.openxmlformats.org/officeDocument/2006/relationships/image" Target="../media/image51.png"/><Relationship Id="rId15" Type="http://schemas.openxmlformats.org/officeDocument/2006/relationships/slide" Target="slide28.xml"/><Relationship Id="rId10" Type="http://schemas.openxmlformats.org/officeDocument/2006/relationships/image" Target="../media/image66.GIF"/><Relationship Id="rId4" Type="http://schemas.openxmlformats.org/officeDocument/2006/relationships/image" Target="../media/image62.GIF"/><Relationship Id="rId9" Type="http://schemas.openxmlformats.org/officeDocument/2006/relationships/image" Target="../media/image71.png"/><Relationship Id="rId14" Type="http://schemas.openxmlformats.org/officeDocument/2006/relationships/image" Target="../media/image70.GIF"/></Relationships>
</file>

<file path=ppt/slides/_rels/slide35.xml.rels><?xml version="1.0" encoding="UTF-8" standalone="yes"?>
<Relationships xmlns="http://schemas.openxmlformats.org/package/2006/relationships"><Relationship Id="rId8" Type="http://schemas.openxmlformats.org/officeDocument/2006/relationships/image" Target="../media/image64.GIF"/><Relationship Id="rId13" Type="http://schemas.openxmlformats.org/officeDocument/2006/relationships/image" Target="../media/image69.GIF"/><Relationship Id="rId3" Type="http://schemas.openxmlformats.org/officeDocument/2006/relationships/audio" Target="../media/audio8.wav"/><Relationship Id="rId7" Type="http://schemas.openxmlformats.org/officeDocument/2006/relationships/image" Target="../media/image63.jpeg"/><Relationship Id="rId12" Type="http://schemas.openxmlformats.org/officeDocument/2006/relationships/image" Target="../media/image68.GIF"/><Relationship Id="rId2" Type="http://schemas.openxmlformats.org/officeDocument/2006/relationships/audio" Target="../media/audio4.wav"/><Relationship Id="rId1" Type="http://schemas.openxmlformats.org/officeDocument/2006/relationships/slideLayout" Target="../slideLayouts/slideLayout48.xml"/><Relationship Id="rId6" Type="http://schemas.openxmlformats.org/officeDocument/2006/relationships/image" Target="../media/image54.png"/><Relationship Id="rId11" Type="http://schemas.openxmlformats.org/officeDocument/2006/relationships/image" Target="../media/image67.GIF"/><Relationship Id="rId5" Type="http://schemas.openxmlformats.org/officeDocument/2006/relationships/image" Target="../media/image53.png"/><Relationship Id="rId15" Type="http://schemas.openxmlformats.org/officeDocument/2006/relationships/slide" Target="slide28.xml"/><Relationship Id="rId10" Type="http://schemas.openxmlformats.org/officeDocument/2006/relationships/image" Target="../media/image66.GIF"/><Relationship Id="rId4" Type="http://schemas.openxmlformats.org/officeDocument/2006/relationships/image" Target="../media/image62.GIF"/><Relationship Id="rId9" Type="http://schemas.openxmlformats.org/officeDocument/2006/relationships/image" Target="../media/image65.png"/><Relationship Id="rId14" Type="http://schemas.openxmlformats.org/officeDocument/2006/relationships/image" Target="../media/image70.GIF"/></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88.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89.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audio" Target="../media/audio10.wav"/><Relationship Id="rId2" Type="http://schemas.openxmlformats.org/officeDocument/2006/relationships/audio" Target="../media/audio3.wav"/><Relationship Id="rId1" Type="http://schemas.openxmlformats.org/officeDocument/2006/relationships/slideLayout" Target="../slideLayouts/slideLayout82.xml"/><Relationship Id="rId6" Type="http://schemas.microsoft.com/office/2007/relationships/hdphoto" Target="../media/hdphoto2.wdp"/><Relationship Id="rId5" Type="http://schemas.openxmlformats.org/officeDocument/2006/relationships/image" Target="../media/image19.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6.wdp"/><Relationship Id="rId3" Type="http://schemas.openxmlformats.org/officeDocument/2006/relationships/audio" Target="../media/audio4.wav"/><Relationship Id="rId7" Type="http://schemas.microsoft.com/office/2007/relationships/hdphoto" Target="../media/hdphoto3.wdp"/><Relationship Id="rId12" Type="http://schemas.openxmlformats.org/officeDocument/2006/relationships/image" Target="../media/image23.png"/><Relationship Id="rId17" Type="http://schemas.openxmlformats.org/officeDocument/2006/relationships/audio" Target="../media/audio6.wav"/><Relationship Id="rId2" Type="http://schemas.openxmlformats.org/officeDocument/2006/relationships/audio" Target="../media/audio2.wav"/><Relationship Id="rId1" Type="http://schemas.openxmlformats.org/officeDocument/2006/relationships/slideLayout" Target="../slideLayouts/slideLayout82.xml"/><Relationship Id="rId6" Type="http://schemas.openxmlformats.org/officeDocument/2006/relationships/image" Target="../media/image20.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22.png"/><Relationship Id="rId4" Type="http://schemas.openxmlformats.org/officeDocument/2006/relationships/image" Target="../media/image19.png"/><Relationship Id="rId9"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4.png"/><Relationship Id="rId7" Type="http://schemas.openxmlformats.org/officeDocument/2006/relationships/image" Target="../media/image26.png"/><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82.xml"/><Relationship Id="rId6" Type="http://schemas.microsoft.com/office/2007/relationships/hdphoto" Target="../media/hdphoto8.wdp"/><Relationship Id="rId11" Type="http://schemas.openxmlformats.org/officeDocument/2006/relationships/image" Target="../media/image19.png"/><Relationship Id="rId5" Type="http://schemas.openxmlformats.org/officeDocument/2006/relationships/image" Target="../media/image25.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audio" Target="../media/audio5.wav"/><Relationship Id="rId7" Type="http://schemas.openxmlformats.org/officeDocument/2006/relationships/image" Target="../media/image29.png"/><Relationship Id="rId12" Type="http://schemas.openxmlformats.org/officeDocument/2006/relationships/audio" Target="../media/audio50.wav"/><Relationship Id="rId2" Type="http://schemas.openxmlformats.org/officeDocument/2006/relationships/notesSlide" Target="../notesSlides/notesSlide2.xml"/><Relationship Id="rId1" Type="http://schemas.openxmlformats.org/officeDocument/2006/relationships/slideLayout" Target="../slideLayouts/slideLayout82.xml"/><Relationship Id="rId6" Type="http://schemas.microsoft.com/office/2007/relationships/hdphoto" Target="../media/hdphoto11.wdp"/><Relationship Id="rId5" Type="http://schemas.openxmlformats.org/officeDocument/2006/relationships/image" Target="../media/image28.png"/><Relationship Id="rId4" Type="http://schemas.openxmlformats.org/officeDocument/2006/relationships/audio" Target="../media/audio7.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430"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8"/>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24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1015713"/>
            </a:xfrm>
            <a:prstGeom prst="rect">
              <a:avLst/>
            </a:prstGeom>
            <a:noFill/>
          </p:spPr>
          <p:txBody>
            <a:bodyPr wrap="square" rtlCol="0">
              <a:spAutoFit/>
            </a:bodyPr>
            <a:lstStyle/>
            <a:p>
              <a:pPr marL="0" lvl="1" algn="ctr" defTabSz="1218240">
                <a:defRPr/>
              </a:pPr>
              <a:r>
                <a:rPr lang="en-US" altLang="zh-CN" sz="8000" spc="300" dirty="0" err="1" smtClean="0">
                  <a:solidFill>
                    <a:srgbClr val="FFFFFF"/>
                  </a:solidFill>
                  <a:latin typeface="Arial Rounded MT Bold" panose="020F0704030504030204" charset="0"/>
                  <a:ea typeface="Microsoft YaHei" panose="020B0503020204020204" charset="-122"/>
                  <a:cs typeface="Arial Rounded MT Bold" panose="020F0704030504030204" charset="0"/>
                </a:rPr>
                <a:t>Tiết</a:t>
              </a:r>
              <a:r>
                <a:rPr lang="en-US" altLang="zh-CN" sz="8000" spc="300" dirty="0" smtClean="0">
                  <a:solidFill>
                    <a:srgbClr val="FFFFFF"/>
                  </a:solidFill>
                  <a:latin typeface="Arial Rounded MT Bold" panose="020F0704030504030204" charset="0"/>
                  <a:ea typeface="Microsoft YaHei" panose="020B0503020204020204" charset="-122"/>
                  <a:cs typeface="Arial Rounded MT Bold" panose="020F0704030504030204" charset="0"/>
                </a:rPr>
                <a:t> 1 </a:t>
              </a: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+ 2</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
        <p:nvSpPr>
          <p:cNvPr id="12" name="TextBox 11">
            <a:extLst>
              <a:ext uri="{FF2B5EF4-FFF2-40B4-BE49-F238E27FC236}">
                <a16:creationId xmlns="" xmlns:a16="http://schemas.microsoft.com/office/drawing/2014/main" id="{5F50F907-C6BA-4380-9188-2A5EA79C8B5D}"/>
              </a:ext>
            </a:extLst>
          </p:cNvPr>
          <p:cNvSpPr txBox="1"/>
          <p:nvPr/>
        </p:nvSpPr>
        <p:spPr>
          <a:xfrm>
            <a:off x="-400" y="232618"/>
            <a:ext cx="11948391" cy="707887"/>
          </a:xfrm>
          <a:prstGeom prst="rect">
            <a:avLst/>
          </a:prstGeom>
          <a:noFill/>
        </p:spPr>
        <p:txBody>
          <a:bodyPr wrap="square" lIns="91376" tIns="45718" rIns="91376" bIns="45718" rtlCol="0">
            <a:spAutoFit/>
          </a:bodyPr>
          <a:lstStyle/>
          <a:p>
            <a:pPr algn="ctr">
              <a:defRPr/>
            </a:pPr>
            <a:r>
              <a:rPr lang="en-US" sz="4000" b="1" u="sng" dirty="0" err="1">
                <a:solidFill>
                  <a:srgbClr val="FF0000"/>
                </a:solidFill>
                <a:latin typeface="Times New Roman" panose="02020603050405020304" pitchFamily="18" charset="0"/>
                <a:cs typeface="Times New Roman" panose="02020603050405020304" pitchFamily="18" charset="0"/>
              </a:rPr>
              <a:t>Bài</a:t>
            </a:r>
            <a:r>
              <a:rPr lang="en-US" sz="4000" b="1" u="sng" dirty="0">
                <a:solidFill>
                  <a:srgbClr val="FF0000"/>
                </a:solidFill>
                <a:latin typeface="Times New Roman" panose="02020603050405020304" pitchFamily="18" charset="0"/>
                <a:cs typeface="Times New Roman" panose="02020603050405020304" pitchFamily="18" charset="0"/>
              </a:rPr>
              <a:t> 15</a:t>
            </a:r>
            <a:r>
              <a:rPr lang="en-US" sz="4000" b="1" dirty="0">
                <a:solidFill>
                  <a:srgbClr val="FF0000"/>
                </a:solidFill>
                <a:latin typeface="Times New Roman" panose="02020603050405020304" pitchFamily="18" charset="0"/>
                <a:cs typeface="Times New Roman" panose="02020603050405020304" pitchFamily="18" charset="0"/>
              </a:rPr>
              <a:t>: CUỐN SÁCH CỦA EM</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12192000" cy="6798545"/>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15" name="Google Shape;378;p32">
            <a:extLst>
              <a:ext uri="{FF2B5EF4-FFF2-40B4-BE49-F238E27FC236}">
                <a16:creationId xmlns:a16="http://schemas.microsoft.com/office/drawing/2014/main" xmlns="" id="{62D107F4-816D-42A6-94A9-60A6D73BB6D5}"/>
              </a:ext>
            </a:extLst>
          </p:cNvPr>
          <p:cNvGrpSpPr/>
          <p:nvPr/>
        </p:nvGrpSpPr>
        <p:grpSpPr>
          <a:xfrm>
            <a:off x="2154208" y="100894"/>
            <a:ext cx="6887969" cy="1669729"/>
            <a:chOff x="589295" y="2199196"/>
            <a:chExt cx="2577800" cy="446948"/>
          </a:xfrm>
        </p:grpSpPr>
        <p:sp>
          <p:nvSpPr>
            <p:cNvPr id="19" name="Google Shape;379;p32">
              <a:extLst>
                <a:ext uri="{FF2B5EF4-FFF2-40B4-BE49-F238E27FC236}">
                  <a16:creationId xmlns:a16="http://schemas.microsoft.com/office/drawing/2014/main" xmlns="" id="{C8514228-6DD7-4F9B-98CC-8CDAC76C6B51}"/>
                </a:ext>
              </a:extLst>
            </p:cNvPr>
            <p:cNvSpPr/>
            <p:nvPr/>
          </p:nvSpPr>
          <p:spPr>
            <a:xfrm>
              <a:off x="589295" y="2337204"/>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8630">
                <a:buClr>
                  <a:srgbClr val="000000"/>
                </a:buClr>
              </a:pPr>
              <a:endParaRPr kern="0">
                <a:solidFill>
                  <a:srgbClr val="000000"/>
                </a:solidFill>
                <a:cs typeface="Arial"/>
                <a:sym typeface="Arial"/>
              </a:endParaRPr>
            </a:p>
          </p:txBody>
        </p:sp>
        <p:sp>
          <p:nvSpPr>
            <p:cNvPr id="20" name="Google Shape;380;p32">
              <a:extLst>
                <a:ext uri="{FF2B5EF4-FFF2-40B4-BE49-F238E27FC236}">
                  <a16:creationId xmlns:a16="http://schemas.microsoft.com/office/drawing/2014/main" xmlns="" id="{79F6DCF7-8829-4146-AEC8-ED685AC69261}"/>
                </a:ext>
              </a:extLst>
            </p:cNvPr>
            <p:cNvSpPr/>
            <p:nvPr/>
          </p:nvSpPr>
          <p:spPr>
            <a:xfrm>
              <a:off x="961850" y="2466994"/>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8630">
                <a:buClr>
                  <a:srgbClr val="000000"/>
                </a:buClr>
              </a:pPr>
              <a:endParaRPr kern="0">
                <a:solidFill>
                  <a:srgbClr val="000000"/>
                </a:solidFill>
                <a:cs typeface="Arial"/>
                <a:sym typeface="Arial"/>
              </a:endParaRPr>
            </a:p>
          </p:txBody>
        </p:sp>
        <p:sp>
          <p:nvSpPr>
            <p:cNvPr id="21" name="Google Shape;381;p32">
              <a:extLst>
                <a:ext uri="{FF2B5EF4-FFF2-40B4-BE49-F238E27FC236}">
                  <a16:creationId xmlns:a16="http://schemas.microsoft.com/office/drawing/2014/main" xmlns="" id="{40387DD3-2078-4D9A-99A0-8D14483594E7}"/>
                </a:ext>
              </a:extLst>
            </p:cNvPr>
            <p:cNvSpPr/>
            <p:nvPr/>
          </p:nvSpPr>
          <p:spPr>
            <a:xfrm>
              <a:off x="1085712" y="2199196"/>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8630">
                <a:buClr>
                  <a:srgbClr val="000000"/>
                </a:buClr>
              </a:pPr>
              <a:endParaRPr kern="0">
                <a:solidFill>
                  <a:srgbClr val="000000"/>
                </a:solidFill>
                <a:cs typeface="Arial"/>
                <a:sym typeface="Arial"/>
              </a:endParaRPr>
            </a:p>
          </p:txBody>
        </p:sp>
      </p:grpSp>
      <p:grpSp>
        <p:nvGrpSpPr>
          <p:cNvPr id="22" name="Google Shape;786;p36"/>
          <p:cNvGrpSpPr/>
          <p:nvPr/>
        </p:nvGrpSpPr>
        <p:grpSpPr>
          <a:xfrm rot="-10790939">
            <a:off x="1490155" y="2084298"/>
            <a:ext cx="9662377" cy="1564701"/>
            <a:chOff x="1881479" y="1597500"/>
            <a:chExt cx="1106346" cy="402847"/>
          </a:xfrm>
        </p:grpSpPr>
        <p:sp>
          <p:nvSpPr>
            <p:cNvPr id="23" name="Google Shape;787;p36"/>
            <p:cNvSpPr/>
            <p:nvPr/>
          </p:nvSpPr>
          <p:spPr>
            <a:xfrm>
              <a:off x="1881479" y="1598638"/>
              <a:ext cx="1103790" cy="401708"/>
            </a:xfrm>
            <a:custGeom>
              <a:avLst/>
              <a:gdLst/>
              <a:ahLst/>
              <a:cxnLst/>
              <a:rect l="l" t="t" r="r" b="b"/>
              <a:pathLst>
                <a:path w="74167" h="26992" extrusionOk="0">
                  <a:moveTo>
                    <a:pt x="72981" y="1"/>
                  </a:moveTo>
                  <a:lnTo>
                    <a:pt x="10974" y="3101"/>
                  </a:lnTo>
                  <a:lnTo>
                    <a:pt x="1" y="15806"/>
                  </a:lnTo>
                  <a:lnTo>
                    <a:pt x="12159" y="26992"/>
                  </a:lnTo>
                  <a:lnTo>
                    <a:pt x="74166" y="23922"/>
                  </a:lnTo>
                  <a:lnTo>
                    <a:pt x="72981" y="1"/>
                  </a:lnTo>
                  <a:close/>
                </a:path>
              </a:pathLst>
            </a:custGeom>
            <a:ln/>
          </p:spPr>
          <p:style>
            <a:lnRef idx="1">
              <a:schemeClr val="accent2"/>
            </a:lnRef>
            <a:fillRef idx="2">
              <a:schemeClr val="accent2"/>
            </a:fillRef>
            <a:effectRef idx="1">
              <a:schemeClr val="accent2"/>
            </a:effectRef>
            <a:fontRef idx="minor">
              <a:schemeClr val="dk1"/>
            </a:fontRef>
          </p:style>
          <p:txBody>
            <a:bodyPr spcFirstLastPara="1" wrap="square" lIns="121900" tIns="121900" rIns="121900" bIns="121900" anchor="ctr" anchorCtr="0">
              <a:noAutofit/>
            </a:bodyPr>
            <a:lstStyle/>
            <a:p>
              <a:pPr defTabSz="913992"/>
              <a:endParaRPr sz="2400">
                <a:solidFill>
                  <a:srgbClr val="000000"/>
                </a:solidFill>
              </a:endParaRPr>
            </a:p>
          </p:txBody>
        </p:sp>
        <p:sp>
          <p:nvSpPr>
            <p:cNvPr id="24" name="Google Shape;788;p36"/>
            <p:cNvSpPr/>
            <p:nvPr/>
          </p:nvSpPr>
          <p:spPr>
            <a:xfrm>
              <a:off x="2833025" y="1597500"/>
              <a:ext cx="154800" cy="363825"/>
            </a:xfrm>
            <a:custGeom>
              <a:avLst/>
              <a:gdLst/>
              <a:ahLst/>
              <a:cxnLst/>
              <a:rect l="l" t="t" r="r" b="b"/>
              <a:pathLst>
                <a:path w="6192" h="14553" extrusionOk="0">
                  <a:moveTo>
                    <a:pt x="0" y="271"/>
                  </a:moveTo>
                  <a:lnTo>
                    <a:pt x="5378" y="0"/>
                  </a:lnTo>
                  <a:lnTo>
                    <a:pt x="6192" y="14282"/>
                  </a:lnTo>
                  <a:lnTo>
                    <a:pt x="903" y="14553"/>
                  </a:lnTo>
                  <a:close/>
                </a:path>
              </a:pathLst>
            </a:custGeom>
            <a:ln/>
          </p:spPr>
          <p:style>
            <a:lnRef idx="1">
              <a:schemeClr val="accent2"/>
            </a:lnRef>
            <a:fillRef idx="2">
              <a:schemeClr val="accent2"/>
            </a:fillRef>
            <a:effectRef idx="1">
              <a:schemeClr val="accent2"/>
            </a:effectRef>
            <a:fontRef idx="minor">
              <a:schemeClr val="dk1"/>
            </a:fontRef>
          </p:style>
        </p:sp>
      </p:grpSp>
      <p:sp>
        <p:nvSpPr>
          <p:cNvPr id="25" name="Google Shape;792;p36"/>
          <p:cNvSpPr txBox="1">
            <a:spLocks/>
          </p:cNvSpPr>
          <p:nvPr/>
        </p:nvSpPr>
        <p:spPr>
          <a:xfrm>
            <a:off x="2708392" y="2350604"/>
            <a:ext cx="7696849" cy="761349"/>
          </a:xfrm>
          <a:prstGeom prst="rect">
            <a:avLst/>
          </a:prstGeom>
        </p:spPr>
        <p:txBody>
          <a:bodyPr spcFirstLastPara="1" wrap="square" lIns="121852" tIns="121852" rIns="121852" bIns="121852" anchor="t" anchorCtr="0">
            <a:noAutofit/>
          </a:bodyPr>
          <a:lstStyle>
            <a:lvl1pPr marL="342754" indent="-342754"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615" indent="-28563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494" indent="-228504"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9480" indent="-22850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6467" indent="-22850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3472" indent="-228504" algn="l" defTabSz="91399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468" indent="-228504" algn="l" defTabSz="91399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464" indent="-228504" algn="l" defTabSz="91399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470" indent="-228504" algn="l" defTabSz="91399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vi-VN" b="1" dirty="0" smtClean="0">
                <a:latin typeface="Times New Roman" pitchFamily="18" charset="0"/>
                <a:cs typeface="Times New Roman" pitchFamily="18" charset="0"/>
              </a:rPr>
              <a:t>Qua tên sách, em có thể biết được điều gì?</a:t>
            </a:r>
            <a:endParaRPr lang="vi-VN" b="1" dirty="0">
              <a:latin typeface="Times New Roman" panose="02020603050405020304" pitchFamily="18" charset="0"/>
              <a:cs typeface="Times New Roman" panose="02020603050405020304" pitchFamily="18" charset="0"/>
            </a:endParaRPr>
          </a:p>
        </p:txBody>
      </p:sp>
      <p:sp>
        <p:nvSpPr>
          <p:cNvPr id="26" name="Google Shape;386;p32">
            <a:extLst>
              <a:ext uri="{FF2B5EF4-FFF2-40B4-BE49-F238E27FC236}">
                <a16:creationId xmlns:a16="http://schemas.microsoft.com/office/drawing/2014/main" xmlns="" id="{F4E22EA5-AAAA-4C72-A455-7375E636DF8F}"/>
              </a:ext>
            </a:extLst>
          </p:cNvPr>
          <p:cNvSpPr txBox="1">
            <a:spLocks/>
          </p:cNvSpPr>
          <p:nvPr/>
        </p:nvSpPr>
        <p:spPr>
          <a:xfrm>
            <a:off x="2062968" y="207017"/>
            <a:ext cx="7070400" cy="1082800"/>
          </a:xfrm>
          <a:prstGeom prst="rect">
            <a:avLst/>
          </a:prstGeom>
          <a:noFill/>
          <a:ln>
            <a:noFill/>
          </a:ln>
        </p:spPr>
        <p:txBody>
          <a:bodyPr spcFirstLastPara="1" wrap="square" lIns="121852" tIns="121852" rIns="121852" bIns="121852"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defTabSz="913992">
              <a:buClr>
                <a:srgbClr val="000000"/>
              </a:buClr>
            </a:pPr>
            <a:r>
              <a:rPr lang="en-US" sz="3200" kern="0" dirty="0">
                <a:solidFill>
                  <a:srgbClr val="FF0000"/>
                </a:solidFill>
                <a:latin typeface="Times New Roman" panose="02020603050405020304" pitchFamily="18" charset="0"/>
                <a:cs typeface="Times New Roman" panose="02020603050405020304" pitchFamily="18" charset="0"/>
              </a:rPr>
              <a:t>TRẢ LỜI CÂU HỎI</a:t>
            </a:r>
          </a:p>
        </p:txBody>
      </p:sp>
      <p:grpSp>
        <p:nvGrpSpPr>
          <p:cNvPr id="27" name="Group 26">
            <a:extLst>
              <a:ext uri="{FF2B5EF4-FFF2-40B4-BE49-F238E27FC236}">
                <a16:creationId xmlns:a16="http://schemas.microsoft.com/office/drawing/2014/main" xmlns="" id="{FBD53E06-B8F1-45C7-803F-56CA9357B1E2}"/>
              </a:ext>
            </a:extLst>
          </p:cNvPr>
          <p:cNvGrpSpPr/>
          <p:nvPr/>
        </p:nvGrpSpPr>
        <p:grpSpPr>
          <a:xfrm>
            <a:off x="1510432" y="2261075"/>
            <a:ext cx="1235133" cy="1206833"/>
            <a:chOff x="1187619" y="2049661"/>
            <a:chExt cx="1235133" cy="1206833"/>
          </a:xfrm>
        </p:grpSpPr>
        <p:sp>
          <p:nvSpPr>
            <p:cNvPr id="28" name="Google Shape;808;p36"/>
            <p:cNvSpPr/>
            <p:nvPr/>
          </p:nvSpPr>
          <p:spPr>
            <a:xfrm>
              <a:off x="1187619" y="2049661"/>
              <a:ext cx="1235133" cy="120683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accent5"/>
              </a:solidFill>
              <a:prstDash val="solid"/>
              <a:round/>
              <a:headEnd type="none" w="med" len="med"/>
              <a:tailEnd type="none" w="med" len="med"/>
            </a:ln>
          </p:spPr>
        </p:sp>
        <p:sp>
          <p:nvSpPr>
            <p:cNvPr id="29" name="TextBox 28">
              <a:extLst>
                <a:ext uri="{FF2B5EF4-FFF2-40B4-BE49-F238E27FC236}">
                  <a16:creationId xmlns:a16="http://schemas.microsoft.com/office/drawing/2014/main" xmlns="" id="{6CF3B0ED-3CA4-4DE0-ABC1-79FB22A9436A}"/>
                </a:ext>
              </a:extLst>
            </p:cNvPr>
            <p:cNvSpPr txBox="1"/>
            <p:nvPr/>
          </p:nvSpPr>
          <p:spPr>
            <a:xfrm>
              <a:off x="1488095" y="2237578"/>
              <a:ext cx="708622" cy="861774"/>
            </a:xfrm>
            <a:prstGeom prst="rect">
              <a:avLst/>
            </a:prstGeom>
            <a:noFill/>
          </p:spPr>
          <p:txBody>
            <a:bodyPr wrap="square" rtlCol="0">
              <a:spAutoFit/>
            </a:bodyPr>
            <a:lstStyle/>
            <a:p>
              <a:pPr algn="ctr" defTabSz="913992"/>
              <a:r>
                <a:rPr lang="en-US" sz="4800" dirty="0">
                  <a:solidFill>
                    <a:srgbClr val="FF0000"/>
                  </a:solidFill>
                  <a:latin typeface="Times New Roman" panose="02020603050405020304" pitchFamily="18" charset="0"/>
                  <a:cs typeface="Times New Roman" panose="02020603050405020304" pitchFamily="18" charset="0"/>
                </a:rPr>
                <a:t>2</a:t>
              </a:r>
            </a:p>
          </p:txBody>
        </p:sp>
      </p:grpSp>
      <p:sp>
        <p:nvSpPr>
          <p:cNvPr id="30" name="Rectangle: Rounded Corners 1">
            <a:extLst>
              <a:ext uri="{FF2B5EF4-FFF2-40B4-BE49-F238E27FC236}">
                <a16:creationId xmlns:a16="http://schemas.microsoft.com/office/drawing/2014/main" xmlns="" id="{5DB9E87A-2104-418A-997D-6F14E5B919D2}"/>
              </a:ext>
            </a:extLst>
          </p:cNvPr>
          <p:cNvSpPr/>
          <p:nvPr/>
        </p:nvSpPr>
        <p:spPr>
          <a:xfrm>
            <a:off x="804052" y="4153012"/>
            <a:ext cx="10862442" cy="1038225"/>
          </a:xfrm>
          <a:prstGeom prst="roundRect">
            <a:avLst/>
          </a:prstGeom>
          <a:ln/>
        </p:spPr>
        <p:style>
          <a:lnRef idx="1">
            <a:schemeClr val="accent1"/>
          </a:lnRef>
          <a:fillRef idx="2">
            <a:schemeClr val="accent1"/>
          </a:fillRef>
          <a:effectRef idx="1">
            <a:schemeClr val="accent1"/>
          </a:effectRef>
          <a:fontRef idx="minor">
            <a:schemeClr val="dk1"/>
          </a:fontRef>
        </p:style>
        <p:txBody>
          <a:bodyPr lIns="91404" tIns="45718" rIns="91404" bIns="45718" rtlCol="0" anchor="ctr"/>
          <a:lstStyle/>
          <a:p>
            <a:pPr algn="ctr"/>
            <a:r>
              <a:rPr lang="en-US" sz="3200" b="1" dirty="0" err="1">
                <a:solidFill>
                  <a:srgbClr val="FF0000"/>
                </a:solidFill>
                <a:latin typeface="Times New Roman" pitchFamily="18" charset="0"/>
                <a:cs typeface="Times New Roman" pitchFamily="18" charset="0"/>
              </a:rPr>
              <a:t>Biết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được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nhiều</a:t>
            </a:r>
            <a:r>
              <a:rPr lang="en-US" sz="3200" b="1" dirty="0">
                <a:solidFill>
                  <a:srgbClr val="FF0000"/>
                </a:solidFill>
                <a:latin typeface="Times New Roman" pitchFamily="18" charset="0"/>
                <a:cs typeface="Times New Roman" pitchFamily="18" charset="0"/>
              </a:rPr>
              <a:t> ý </a:t>
            </a:r>
            <a:r>
              <a:rPr lang="en-US" sz="3200" b="1" dirty="0" err="1">
                <a:solidFill>
                  <a:srgbClr val="FF0000"/>
                </a:solidFill>
                <a:latin typeface="Times New Roman" pitchFamily="18" charset="0"/>
                <a:cs typeface="Times New Roman" pitchFamily="18" charset="0"/>
              </a:rPr>
              <a:t>nghĩa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biết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sơ</a:t>
            </a:r>
            <a:r>
              <a:rPr lang="en-US" sz="3200" b="1" dirty="0">
                <a:solidFill>
                  <a:srgbClr val="FF0000"/>
                </a:solidFill>
                <a:latin typeface="Times New Roman" pitchFamily="18" charset="0"/>
                <a:cs typeface="Times New Roman" pitchFamily="18" charset="0"/>
              </a:rPr>
              <a:t> qua </a:t>
            </a:r>
            <a:r>
              <a:rPr lang="en-US" sz="3200" b="1" dirty="0" err="1">
                <a:solidFill>
                  <a:srgbClr val="FF0000"/>
                </a:solidFill>
                <a:latin typeface="Times New Roman" pitchFamily="18" charset="0"/>
                <a:cs typeface="Times New Roman" pitchFamily="18" charset="0"/>
              </a:rPr>
              <a:t>về</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nội</a:t>
            </a:r>
            <a:r>
              <a:rPr lang="en-US" sz="3200" b="1" dirty="0">
                <a:solidFill>
                  <a:srgbClr val="FF0000"/>
                </a:solidFill>
                <a:latin typeface="Times New Roman" pitchFamily="18" charset="0"/>
                <a:cs typeface="Times New Roman" pitchFamily="18" charset="0"/>
              </a:rPr>
              <a:t> dung </a:t>
            </a:r>
            <a:r>
              <a:rPr lang="en-US" sz="3200" b="1" dirty="0" err="1">
                <a:solidFill>
                  <a:srgbClr val="FF0000"/>
                </a:solidFill>
                <a:latin typeface="Times New Roman" pitchFamily="18" charset="0"/>
                <a:cs typeface="Times New Roman" pitchFamily="18" charset="0"/>
              </a:rPr>
              <a:t>câu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chuyện</a:t>
            </a:r>
            <a:r>
              <a:rPr lang="en-US" sz="3200" b="1" dirty="0">
                <a:solidFill>
                  <a:srgbClr val="FF0000"/>
                </a:solidFill>
                <a:latin typeface="Times New Roman" pitchFamily="18" charset="0"/>
                <a:cs typeface="Times New Roman" pitchFamily="18" charset="0"/>
              </a:rPr>
              <a:t>.</a:t>
            </a:r>
          </a:p>
        </p:txBody>
      </p:sp>
      <p:grpSp>
        <p:nvGrpSpPr>
          <p:cNvPr id="31" name="Group 30"/>
          <p:cNvGrpSpPr/>
          <p:nvPr/>
        </p:nvGrpSpPr>
        <p:grpSpPr>
          <a:xfrm>
            <a:off x="1701972" y="374320"/>
            <a:ext cx="1635115" cy="1078751"/>
            <a:chOff x="2210284" y="3447251"/>
            <a:chExt cx="826089" cy="809063"/>
          </a:xfrm>
        </p:grpSpPr>
        <p:sp>
          <p:nvSpPr>
            <p:cNvPr id="32" name="Oval 31"/>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5760170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0" y="70286"/>
            <a:ext cx="12192000" cy="6727077"/>
            <a:chOff x="0" y="-48576"/>
            <a:chExt cx="9144000" cy="5181443"/>
          </a:xfrm>
        </p:grpSpPr>
        <p:cxnSp>
          <p:nvCxnSpPr>
            <p:cNvPr id="29" name="Straight Connector 28"/>
            <p:cNvCxnSpPr/>
            <p:nvPr/>
          </p:nvCxnSpPr>
          <p:spPr>
            <a:xfrm>
              <a:off x="0" y="-48576"/>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810" b="97964" l="0" r="100000"/>
                    </a14:imgEffect>
                  </a14:imgLayer>
                </a14:imgProps>
              </a:ext>
              <a:ext uri="{28A0092B-C50C-407E-A947-70E740481C1C}">
                <a14:useLocalDpi xmlns:a14="http://schemas.microsoft.com/office/drawing/2010/main" val="0"/>
              </a:ext>
            </a:extLst>
          </a:blip>
          <a:srcRect/>
          <a:stretch>
            <a:fillRect/>
          </a:stretch>
        </p:blipFill>
        <p:spPr bwMode="auto">
          <a:xfrm>
            <a:off x="0" y="4755866"/>
            <a:ext cx="2121184" cy="2102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10418064" y="4751608"/>
            <a:ext cx="2251304" cy="2106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itle 1"/>
          <p:cNvSpPr txBox="1">
            <a:spLocks/>
          </p:cNvSpPr>
          <p:nvPr/>
        </p:nvSpPr>
        <p:spPr>
          <a:xfrm>
            <a:off x="431836" y="330380"/>
            <a:ext cx="11580495" cy="1325880"/>
          </a:xfrm>
          <a:prstGeom prst="rect">
            <a:avLst/>
          </a:prstGeom>
        </p:spPr>
        <p:txBody>
          <a:bodyP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6987" algn="ctr" rtl="0" fontAlgn="base">
              <a:spcBef>
                <a:spcPct val="0"/>
              </a:spcBef>
              <a:spcAft>
                <a:spcPct val="0"/>
              </a:spcAft>
              <a:defRPr sz="4400">
                <a:solidFill>
                  <a:schemeClr val="tx1"/>
                </a:solidFill>
                <a:latin typeface="Calibri" panose="020F0502020204030204" pitchFamily="34" charset="0"/>
              </a:defRPr>
            </a:lvl6pPr>
            <a:lvl7pPr marL="913992" algn="ctr" rtl="0" fontAlgn="base">
              <a:spcBef>
                <a:spcPct val="0"/>
              </a:spcBef>
              <a:spcAft>
                <a:spcPct val="0"/>
              </a:spcAft>
              <a:defRPr sz="4400">
                <a:solidFill>
                  <a:schemeClr val="tx1"/>
                </a:solidFill>
                <a:latin typeface="Calibri" panose="020F0502020204030204" pitchFamily="34" charset="0"/>
              </a:defRPr>
            </a:lvl7pPr>
            <a:lvl8pPr marL="1370988" algn="ctr" rtl="0" fontAlgn="base">
              <a:spcBef>
                <a:spcPct val="0"/>
              </a:spcBef>
              <a:spcAft>
                <a:spcPct val="0"/>
              </a:spcAft>
              <a:defRPr sz="4400">
                <a:solidFill>
                  <a:schemeClr val="tx1"/>
                </a:solidFill>
                <a:latin typeface="Calibri" panose="020F0502020204030204" pitchFamily="34" charset="0"/>
              </a:defRPr>
            </a:lvl8pPr>
            <a:lvl9pPr marL="1827984" algn="ctr" rtl="0" fontAlgn="base">
              <a:spcBef>
                <a:spcPct val="0"/>
              </a:spcBef>
              <a:spcAft>
                <a:spcPct val="0"/>
              </a:spcAft>
              <a:defRPr sz="4400">
                <a:solidFill>
                  <a:schemeClr val="tx1"/>
                </a:solidFill>
                <a:latin typeface="Calibri" panose="020F0502020204030204" pitchFamily="34" charset="0"/>
              </a:defRPr>
            </a:lvl9pPr>
          </a:lstStyle>
          <a:p>
            <a:pPr algn="l"/>
            <a:r>
              <a:rPr lang="en-US" dirty="0" smtClean="0">
                <a:latin typeface="Times New Roman" pitchFamily="18" charset="0"/>
                <a:cs typeface="Times New Roman" pitchFamily="18" charset="0"/>
              </a:rPr>
              <a:t>3. </a:t>
            </a:r>
            <a:r>
              <a:rPr lang="en-US" dirty="0" err="1" smtClean="0">
                <a:latin typeface="Times New Roman" pitchFamily="18" charset="0"/>
                <a:cs typeface="Times New Roman" pitchFamily="18" charset="0"/>
              </a:rPr>
              <a:t>Sắp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xếp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thông</a:t>
            </a:r>
            <a:r>
              <a:rPr lang="en-US" dirty="0" smtClean="0">
                <a:latin typeface="Times New Roman" pitchFamily="18" charset="0"/>
                <a:cs typeface="Times New Roman" pitchFamily="18" charset="0"/>
              </a:rPr>
              <a:t> tin </a:t>
            </a:r>
            <a:r>
              <a:rPr lang="en-US" dirty="0" err="1" smtClean="0">
                <a:latin typeface="Times New Roman" pitchFamily="18" charset="0"/>
                <a:cs typeface="Times New Roman" pitchFamily="18" charset="0"/>
              </a:rPr>
              <a:t>theo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đúng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trình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tự</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bài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đọc</a:t>
            </a:r>
            <a:endParaRPr lang="en-US" dirty="0">
              <a:latin typeface="Times New Roman" pitchFamily="18" charset="0"/>
              <a:cs typeface="Times New Roman" pitchFamily="18" charset="0"/>
            </a:endParaRPr>
          </a:p>
        </p:txBody>
      </p:sp>
      <p:sp>
        <p:nvSpPr>
          <p:cNvPr id="19" name="Rounded Rectangle 18"/>
          <p:cNvSpPr/>
          <p:nvPr/>
        </p:nvSpPr>
        <p:spPr>
          <a:xfrm>
            <a:off x="729615" y="1912388"/>
            <a:ext cx="3148702" cy="842011"/>
          </a:xfrm>
          <a:prstGeom prst="roundRect">
            <a:avLst/>
          </a:prstGeom>
        </p:spPr>
        <p:style>
          <a:lnRef idx="1">
            <a:schemeClr val="accent1"/>
          </a:lnRef>
          <a:fillRef idx="2">
            <a:schemeClr val="accent1"/>
          </a:fillRef>
          <a:effectRef idx="1">
            <a:schemeClr val="accent1"/>
          </a:effectRef>
          <a:fontRef idx="minor">
            <a:schemeClr val="dk1"/>
          </a:fontRef>
        </p:style>
        <p:txBody>
          <a:bodyPr lIns="91376" tIns="45718" rIns="91376" bIns="45718" rtlCol="0" anchor="ctr"/>
          <a:lstStyle/>
          <a:p>
            <a:pPr algn="ctr"/>
            <a:r>
              <a:rPr lang="en-US" sz="3100" dirty="0">
                <a:latin typeface="Arial-Rounded" panose="020B0500000000000000" pitchFamily="34" charset="0"/>
                <a:cs typeface="Arial-Rounded" panose="020B0500000000000000" pitchFamily="34" charset="0"/>
              </a:rPr>
              <a:t>a. </a:t>
            </a:r>
            <a:r>
              <a:rPr lang="en-US" sz="3100" dirty="0" err="1">
                <a:latin typeface="Arial-Rounded" panose="020B0500000000000000" pitchFamily="34" charset="0"/>
                <a:cs typeface="Arial-Rounded" panose="020B0500000000000000" pitchFamily="34" charset="0"/>
              </a:rPr>
              <a:t>Tác</a:t>
            </a:r>
            <a:r>
              <a:rPr lang="en-US" sz="3100" dirty="0">
                <a:latin typeface="Arial-Rounded" panose="020B0500000000000000" pitchFamily="34" charset="0"/>
                <a:cs typeface="Arial-Rounded" panose="020B0500000000000000" pitchFamily="34" charset="0"/>
              </a:rPr>
              <a:t> </a:t>
            </a:r>
            <a:r>
              <a:rPr lang="en-US" sz="3100" dirty="0" err="1">
                <a:latin typeface="Arial-Rounded" panose="020B0500000000000000" pitchFamily="34" charset="0"/>
                <a:cs typeface="Arial-Rounded" panose="020B0500000000000000" pitchFamily="34" charset="0"/>
              </a:rPr>
              <a:t>giả</a:t>
            </a:r>
            <a:endParaRPr lang="en-US" sz="3100" dirty="0">
              <a:latin typeface="Arial-Rounded" panose="020B0500000000000000" pitchFamily="34" charset="0"/>
              <a:cs typeface="Arial-Rounded" panose="020B0500000000000000" pitchFamily="34" charset="0"/>
            </a:endParaRPr>
          </a:p>
        </p:txBody>
      </p:sp>
      <p:sp>
        <p:nvSpPr>
          <p:cNvPr id="21" name="Rounded Rectangle 20"/>
          <p:cNvSpPr/>
          <p:nvPr/>
        </p:nvSpPr>
        <p:spPr>
          <a:xfrm>
            <a:off x="720133" y="3209689"/>
            <a:ext cx="3158184" cy="842011"/>
          </a:xfrm>
          <a:prstGeom prst="roundRect">
            <a:avLst/>
          </a:prstGeom>
        </p:spPr>
        <p:style>
          <a:lnRef idx="1">
            <a:schemeClr val="accent1"/>
          </a:lnRef>
          <a:fillRef idx="2">
            <a:schemeClr val="accent1"/>
          </a:fillRef>
          <a:effectRef idx="1">
            <a:schemeClr val="accent1"/>
          </a:effectRef>
          <a:fontRef idx="minor">
            <a:schemeClr val="dk1"/>
          </a:fontRef>
        </p:style>
        <p:txBody>
          <a:bodyPr lIns="91376" tIns="45718" rIns="91376" bIns="45718" rtlCol="0" anchor="ctr"/>
          <a:lstStyle/>
          <a:p>
            <a:pPr algn="ctr"/>
            <a:r>
              <a:rPr lang="en-US" sz="3100" dirty="0">
                <a:latin typeface="Arial-Rounded" panose="020B0500000000000000" pitchFamily="34" charset="0"/>
                <a:cs typeface="Arial-Rounded" panose="020B0500000000000000" pitchFamily="34" charset="0"/>
              </a:rPr>
              <a:t>b. </a:t>
            </a:r>
            <a:r>
              <a:rPr lang="en-US" sz="3100" dirty="0" err="1">
                <a:latin typeface="Arial-Rounded" panose="020B0500000000000000" pitchFamily="34" charset="0"/>
                <a:cs typeface="Arial-Rounded" panose="020B0500000000000000" pitchFamily="34" charset="0"/>
              </a:rPr>
              <a:t>Mục</a:t>
            </a:r>
            <a:r>
              <a:rPr lang="en-US" sz="3100" dirty="0">
                <a:latin typeface="Arial-Rounded" panose="020B0500000000000000" pitchFamily="34" charset="0"/>
                <a:cs typeface="Arial-Rounded" panose="020B0500000000000000" pitchFamily="34" charset="0"/>
              </a:rPr>
              <a:t> </a:t>
            </a:r>
            <a:r>
              <a:rPr lang="en-US" sz="3100" dirty="0" err="1">
                <a:latin typeface="Arial-Rounded" panose="020B0500000000000000" pitchFamily="34" charset="0"/>
                <a:cs typeface="Arial-Rounded" panose="020B0500000000000000" pitchFamily="34" charset="0"/>
              </a:rPr>
              <a:t>lục</a:t>
            </a:r>
            <a:endParaRPr lang="en-US" sz="3100" dirty="0">
              <a:latin typeface="Arial-Rounded" panose="020B0500000000000000" pitchFamily="34" charset="0"/>
              <a:cs typeface="Arial-Rounded" panose="020B0500000000000000" pitchFamily="34" charset="0"/>
            </a:endParaRPr>
          </a:p>
        </p:txBody>
      </p:sp>
      <p:sp>
        <p:nvSpPr>
          <p:cNvPr id="22" name="Rounded Rectangle 21"/>
          <p:cNvSpPr/>
          <p:nvPr/>
        </p:nvSpPr>
        <p:spPr>
          <a:xfrm>
            <a:off x="6683374" y="1912389"/>
            <a:ext cx="3322122" cy="842011"/>
          </a:xfrm>
          <a:prstGeom prst="roundRect">
            <a:avLst/>
          </a:prstGeom>
        </p:spPr>
        <p:style>
          <a:lnRef idx="1">
            <a:schemeClr val="accent1"/>
          </a:lnRef>
          <a:fillRef idx="2">
            <a:schemeClr val="accent1"/>
          </a:fillRef>
          <a:effectRef idx="1">
            <a:schemeClr val="accent1"/>
          </a:effectRef>
          <a:fontRef idx="minor">
            <a:schemeClr val="dk1"/>
          </a:fontRef>
        </p:style>
        <p:txBody>
          <a:bodyPr lIns="91376" tIns="45718" rIns="91376" bIns="45718" rtlCol="0" anchor="ctr"/>
          <a:lstStyle/>
          <a:p>
            <a:pPr algn="ctr"/>
            <a:r>
              <a:rPr lang="en-US" sz="3100">
                <a:latin typeface="Arial-Rounded" panose="020B0500000000000000" pitchFamily="34" charset="0"/>
                <a:cs typeface="Arial-Rounded" panose="020B0500000000000000" pitchFamily="34" charset="0"/>
              </a:rPr>
              <a:t>c. Tên sách</a:t>
            </a:r>
          </a:p>
        </p:txBody>
      </p:sp>
      <p:sp>
        <p:nvSpPr>
          <p:cNvPr id="23" name="Rounded Rectangle 22"/>
          <p:cNvSpPr/>
          <p:nvPr/>
        </p:nvSpPr>
        <p:spPr>
          <a:xfrm>
            <a:off x="6683374" y="3165657"/>
            <a:ext cx="3311963" cy="842011"/>
          </a:xfrm>
          <a:prstGeom prst="roundRect">
            <a:avLst/>
          </a:prstGeom>
        </p:spPr>
        <p:style>
          <a:lnRef idx="1">
            <a:schemeClr val="accent1"/>
          </a:lnRef>
          <a:fillRef idx="2">
            <a:schemeClr val="accent1"/>
          </a:fillRef>
          <a:effectRef idx="1">
            <a:schemeClr val="accent1"/>
          </a:effectRef>
          <a:fontRef idx="minor">
            <a:schemeClr val="dk1"/>
          </a:fontRef>
        </p:style>
        <p:txBody>
          <a:bodyPr lIns="91376" tIns="45718" rIns="91376" bIns="45718" rtlCol="0" anchor="ctr"/>
          <a:lstStyle/>
          <a:p>
            <a:pPr algn="ctr"/>
            <a:r>
              <a:rPr lang="en-US" sz="3100" dirty="0">
                <a:latin typeface="Arial-Rounded" panose="020B0500000000000000" pitchFamily="34" charset="0"/>
                <a:cs typeface="Arial-Rounded" panose="020B0500000000000000" pitchFamily="34" charset="0"/>
              </a:rPr>
              <a:t>d. </a:t>
            </a:r>
            <a:r>
              <a:rPr lang="en-US" sz="3100" dirty="0" err="1">
                <a:latin typeface="Arial-Rounded" panose="020B0500000000000000" pitchFamily="34" charset="0"/>
                <a:cs typeface="Arial-Rounded" panose="020B0500000000000000" pitchFamily="34" charset="0"/>
              </a:rPr>
              <a:t>Nhà</a:t>
            </a:r>
            <a:r>
              <a:rPr lang="en-US" sz="3100" dirty="0">
                <a:latin typeface="Arial-Rounded" panose="020B0500000000000000" pitchFamily="34" charset="0"/>
                <a:cs typeface="Arial-Rounded" panose="020B0500000000000000" pitchFamily="34" charset="0"/>
              </a:rPr>
              <a:t> </a:t>
            </a:r>
            <a:r>
              <a:rPr lang="en-US" sz="3100" dirty="0" err="1">
                <a:latin typeface="Arial-Rounded" panose="020B0500000000000000" pitchFamily="34" charset="0"/>
                <a:cs typeface="Arial-Rounded" panose="020B0500000000000000" pitchFamily="34" charset="0"/>
              </a:rPr>
              <a:t>xuất</a:t>
            </a:r>
            <a:r>
              <a:rPr lang="en-US" sz="3100" dirty="0">
                <a:latin typeface="Arial-Rounded" panose="020B0500000000000000" pitchFamily="34" charset="0"/>
                <a:cs typeface="Arial-Rounded" panose="020B0500000000000000" pitchFamily="34" charset="0"/>
              </a:rPr>
              <a:t> </a:t>
            </a:r>
            <a:r>
              <a:rPr lang="en-US" sz="3100" dirty="0" err="1">
                <a:latin typeface="Arial-Rounded" panose="020B0500000000000000" pitchFamily="34" charset="0"/>
                <a:cs typeface="Arial-Rounded" panose="020B0500000000000000" pitchFamily="34" charset="0"/>
              </a:rPr>
              <a:t>bản</a:t>
            </a:r>
            <a:endParaRPr lang="en-US" sz="3100" dirty="0">
              <a:latin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65567635"/>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shreg.wav"/>
          </p:stSnd>
        </p:sndAc>
      </p:transition>
    </mc:Choice>
    <mc:Fallback xmlns="">
      <p:transition spd="slow">
        <p:checker/>
        <p:sndAc>
          <p:stSnd>
            <p:snd r:embed="rId7"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1"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1"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2"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grpId="1"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6" presetClass="path" presetSubtype="0" accel="50000" decel="50000" fill="hold" grpId="0" nodeType="clickEffect">
                                  <p:stCondLst>
                                    <p:cond delay="0"/>
                                  </p:stCondLst>
                                  <p:childTnLst>
                                    <p:animMotion origin="layout" path="M -0.00508 -0.01482 L -0.00508 0.00231 C -0.00508 0.00995 -0.14003 0.01944 -0.24944 0.01944 L -0.49355 0.01944 " pathEditMode="relative" rAng="0" ptsTypes="FfFF">
                                      <p:cBhvr>
                                        <p:cTn id="33" dur="2000" fill="hold"/>
                                        <p:tgtEl>
                                          <p:spTgt spid="22"/>
                                        </p:tgtEl>
                                        <p:attrNameLst>
                                          <p:attrName>ppt_x</p:attrName>
                                          <p:attrName>ppt_y</p:attrName>
                                        </p:attrNameLst>
                                      </p:cBhvr>
                                      <p:rCtr x="-24424" y="1713"/>
                                    </p:animMotion>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childTnLst>
                    </p:cTn>
                  </p:par>
                  <p:par>
                    <p:cTn id="34" fill="hold">
                      <p:stCondLst>
                        <p:cond delay="indefinite"/>
                      </p:stCondLst>
                      <p:childTnLst>
                        <p:par>
                          <p:cTn id="35" fill="hold">
                            <p:stCondLst>
                              <p:cond delay="0"/>
                            </p:stCondLst>
                            <p:childTnLst>
                              <p:par>
                                <p:cTn id="36" presetID="36" presetClass="path" presetSubtype="0" accel="50000" decel="50000" fill="hold" grpId="0" nodeType="clickEffect">
                                  <p:stCondLst>
                                    <p:cond delay="0"/>
                                  </p:stCondLst>
                                  <p:childTnLst>
                                    <p:animMotion origin="layout" path="M 1.28533e-05 4.62243e-05 L 1.28533e-05 0.0873148 C 1.28533e-05 0.126411 0.000127854 0.174583 0.000221188 0.174583 L 0.000429523 0.174583 " pathEditMode="relative" rAng="0" ptsTypes="">
                                      <p:cBhvr>
                                        <p:cTn id="37" dur="2000" fill="hold"/>
                                        <p:tgtEl>
                                          <p:spTgt spid="19"/>
                                        </p:tgtEl>
                                        <p:attrNameLst>
                                          <p:attrName>ppt_x</p:attrName>
                                          <p:attrName>ppt_y</p:attrName>
                                        </p:attrNameLst>
                                      </p:cBhvr>
                                      <p:rCtr x="0" y="87"/>
                                    </p:animMotion>
                                  </p:childTnLst>
                                  <p:subTnLst>
                                    <p:audio>
                                      <p:cMediaNode>
                                        <p:cTn display="0" masterRel="sameClick">
                                          <p:stCondLst>
                                            <p:cond evt="begin" delay="0">
                                              <p:tn val="36"/>
                                            </p:cond>
                                          </p:stCondLst>
                                          <p:endCondLst>
                                            <p:cond evt="onStopAudio" delay="0">
                                              <p:tgtEl>
                                                <p:sldTgt/>
                                              </p:tgtEl>
                                            </p:cond>
                                          </p:endCondLst>
                                        </p:cTn>
                                        <p:tgtEl>
                                          <p:sndTgt r:embed="rId2" name="cashreg.wav"/>
                                        </p:tgtEl>
                                      </p:cMediaNode>
                                    </p:audio>
                                  </p:subTnLst>
                                </p:cTn>
                              </p:par>
                            </p:childTnLst>
                          </p:cTn>
                        </p:par>
                      </p:childTnLst>
                    </p:cTn>
                  </p:par>
                  <p:par>
                    <p:cTn id="38" fill="hold">
                      <p:stCondLst>
                        <p:cond delay="indefinite"/>
                      </p:stCondLst>
                      <p:childTnLst>
                        <p:par>
                          <p:cTn id="39" fill="hold">
                            <p:stCondLst>
                              <p:cond delay="0"/>
                            </p:stCondLst>
                            <p:childTnLst>
                              <p:par>
                                <p:cTn id="40" presetID="36" presetClass="path" presetSubtype="0" accel="50000" decel="50000" fill="hold" grpId="0" nodeType="clickEffect">
                                  <p:stCondLst>
                                    <p:cond delay="0"/>
                                  </p:stCondLst>
                                  <p:childTnLst>
                                    <p:animMotion origin="layout" path="M -0.00505408 -0.01333 L -0.00505408 -0.0880059 C -0.00505408 -0.121461 -0.00493908 -0.162682 -0.00484575 -0.162682 L -0.00463741 -0.162682 " pathEditMode="relative" rAng="0" ptsTypes="">
                                      <p:cBhvr>
                                        <p:cTn id="41" dur="2000" fill="hold"/>
                                        <p:tgtEl>
                                          <p:spTgt spid="23"/>
                                        </p:tgtEl>
                                        <p:attrNameLst>
                                          <p:attrName>ppt_x</p:attrName>
                                          <p:attrName>ppt_y</p:attrName>
                                        </p:attrNameLst>
                                      </p:cBhvr>
                                      <p:rCtr x="0" y="-74"/>
                                    </p:animMotion>
                                  </p:childTnLst>
                                  <p:subTnLst>
                                    <p:audio>
                                      <p:cMediaNode>
                                        <p:cTn display="0" masterRel="sameClick">
                                          <p:stCondLst>
                                            <p:cond evt="begin" delay="0">
                                              <p:tn val="40"/>
                                            </p:cond>
                                          </p:stCondLst>
                                          <p:endCondLst>
                                            <p:cond evt="onStopAudio" delay="0">
                                              <p:tgtEl>
                                                <p:sldTgt/>
                                              </p:tgtEl>
                                            </p:cond>
                                          </p:endCondLst>
                                        </p:cTn>
                                        <p:tgtEl>
                                          <p:sndTgt r:embed="rId2" name="cashreg.wav"/>
                                        </p:tgtEl>
                                      </p:cMediaNode>
                                    </p:audio>
                                  </p:subTnLst>
                                </p:cTn>
                              </p:par>
                            </p:childTnLst>
                          </p:cTn>
                        </p:par>
                      </p:childTnLst>
                    </p:cTn>
                  </p:par>
                  <p:par>
                    <p:cTn id="42" fill="hold">
                      <p:stCondLst>
                        <p:cond delay="indefinite"/>
                      </p:stCondLst>
                      <p:childTnLst>
                        <p:par>
                          <p:cTn id="43" fill="hold">
                            <p:stCondLst>
                              <p:cond delay="0"/>
                            </p:stCondLst>
                            <p:childTnLst>
                              <p:par>
                                <p:cTn id="44" presetID="36" presetClass="path" presetSubtype="0" accel="50000" decel="50000" fill="hold" grpId="0" nodeType="clickEffect">
                                  <p:stCondLst>
                                    <p:cond delay="0"/>
                                  </p:stCondLst>
                                  <p:childTnLst>
                                    <p:animMotion origin="layout" path="M 0.00208 -0.01459 L 0.00208 -0.01759 C 0.00208 -0.01921 0.13963 -0.02084 0.25127 -0.02084 L 0.50071 -0.02084 " pathEditMode="relative" rAng="0" ptsTypes="FfFF">
                                      <p:cBhvr>
                                        <p:cTn id="45" dur="2000" fill="hold"/>
                                        <p:tgtEl>
                                          <p:spTgt spid="21"/>
                                        </p:tgtEl>
                                        <p:attrNameLst>
                                          <p:attrName>ppt_x</p:attrName>
                                          <p:attrName>ppt_y</p:attrName>
                                        </p:attrNameLst>
                                      </p:cBhvr>
                                      <p:rCtr x="24932" y="-324"/>
                                    </p:animMotion>
                                  </p:childTnLst>
                                  <p:subTnLst>
                                    <p:audio>
                                      <p:cMediaNode>
                                        <p:cTn display="0" masterRel="sameClick">
                                          <p:stCondLst>
                                            <p:cond evt="begin" delay="0">
                                              <p:tn val="44"/>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9" grpId="0" animBg="1"/>
      <p:bldP spid="19" grpId="1" animBg="1"/>
      <p:bldP spid="21" grpId="0" animBg="1"/>
      <p:bldP spid="21" grpId="1" animBg="1"/>
      <p:bldP spid="22" grpId="0" bldLvl="0" animBg="1"/>
      <p:bldP spid="22" grpId="1" animBg="1"/>
      <p:bldP spid="23" grpId="0" animBg="1"/>
      <p:bldP spid="23" grpId="1" animBg="1"/>
      <p:bldP spid="23" grpId="2"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0" y="70286"/>
            <a:ext cx="12192000" cy="6727077"/>
            <a:chOff x="0" y="-48576"/>
            <a:chExt cx="9144000" cy="5181443"/>
          </a:xfrm>
        </p:grpSpPr>
        <p:cxnSp>
          <p:nvCxnSpPr>
            <p:cNvPr id="29" name="Straight Connector 28"/>
            <p:cNvCxnSpPr/>
            <p:nvPr/>
          </p:nvCxnSpPr>
          <p:spPr>
            <a:xfrm>
              <a:off x="0" y="-48576"/>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12" name="Content Placeholder 5" descr="Capture"/>
          <p:cNvPicPr>
            <a:picLocks noChangeAspect="1"/>
          </p:cNvPicPr>
          <p:nvPr/>
        </p:nvPicPr>
        <p:blipFill>
          <a:blip r:embed="rId3"/>
          <a:stretch>
            <a:fillRect/>
          </a:stretch>
        </p:blipFill>
        <p:spPr>
          <a:xfrm>
            <a:off x="614839" y="157650"/>
            <a:ext cx="10641740" cy="4072015"/>
          </a:xfrm>
          <a:prstGeom prst="rect">
            <a:avLst/>
          </a:prstGeom>
        </p:spPr>
      </p:pic>
      <p:sp>
        <p:nvSpPr>
          <p:cNvPr id="13" name="TextBox 12"/>
          <p:cNvSpPr txBox="1"/>
          <p:nvPr/>
        </p:nvSpPr>
        <p:spPr>
          <a:xfrm>
            <a:off x="530270" y="4445876"/>
            <a:ext cx="9268563" cy="938719"/>
          </a:xfrm>
          <a:prstGeom prst="rect">
            <a:avLst/>
          </a:prstGeom>
          <a:noFill/>
        </p:spPr>
        <p:txBody>
          <a:bodyPr wrap="none" rtlCol="0">
            <a:spAutoFit/>
          </a:bodyPr>
          <a:lstStyle/>
          <a:p>
            <a:r>
              <a:rPr lang="en-US" sz="3600" b="1" dirty="0">
                <a:solidFill>
                  <a:srgbClr val="FF0000"/>
                </a:solidFill>
                <a:latin typeface="Times New Roman" pitchFamily="18" charset="0"/>
                <a:cs typeface="Times New Roman" pitchFamily="18" charset="0"/>
              </a:rPr>
              <a:t>a. </a:t>
            </a:r>
            <a:r>
              <a:rPr lang="en-US" sz="3600" b="1" dirty="0" err="1">
                <a:solidFill>
                  <a:srgbClr val="FF0000"/>
                </a:solidFill>
                <a:latin typeface="Times New Roman" pitchFamily="18" charset="0"/>
                <a:cs typeface="Times New Roman" pitchFamily="18" charset="0"/>
              </a:rPr>
              <a:t>Phần</a:t>
            </a:r>
            <a:r>
              <a:rPr lang="en-US" sz="3600" b="1" dirty="0">
                <a:solidFill>
                  <a:srgbClr val="FF0000"/>
                </a:solidFill>
                <a:latin typeface="Times New Roman" pitchFamily="18" charset="0"/>
                <a:cs typeface="Times New Roman" pitchFamily="18" charset="0"/>
              </a:rPr>
              <a:t> 2 </a:t>
            </a:r>
            <a:r>
              <a:rPr lang="en-US" sz="3600" b="1" dirty="0" err="1">
                <a:solidFill>
                  <a:srgbClr val="FF0000"/>
                </a:solidFill>
                <a:latin typeface="Times New Roman" pitchFamily="18" charset="0"/>
                <a:cs typeface="Times New Roman" pitchFamily="18" charset="0"/>
              </a:rPr>
              <a:t>có</a:t>
            </a:r>
            <a:r>
              <a:rPr lang="en-US" sz="3600" b="1" dirty="0">
                <a:solidFill>
                  <a:srgbClr val="FF0000"/>
                </a:solidFill>
                <a:latin typeface="Times New Roman" pitchFamily="18" charset="0"/>
                <a:cs typeface="Times New Roman" pitchFamily="18" charset="0"/>
              </a:rPr>
              <a:t> 3 </a:t>
            </a:r>
            <a:r>
              <a:rPr lang="en-US" sz="3600" b="1" dirty="0" err="1">
                <a:solidFill>
                  <a:srgbClr val="FF0000"/>
                </a:solidFill>
                <a:latin typeface="Times New Roman" pitchFamily="18" charset="0"/>
                <a:cs typeface="Times New Roman" pitchFamily="18" charset="0"/>
              </a:rPr>
              <a:t>mục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Xương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rồng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Thông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đước</a:t>
            </a:r>
            <a:endParaRPr lang="en-US" sz="3600" b="1" dirty="0">
              <a:solidFill>
                <a:srgbClr val="FF0000"/>
              </a:solidFill>
              <a:latin typeface="Times New Roman" pitchFamily="18" charset="0"/>
              <a:cs typeface="Times New Roman" pitchFamily="18" charset="0"/>
            </a:endParaRPr>
          </a:p>
          <a:p>
            <a:endParaRPr lang="en-US" dirty="0"/>
          </a:p>
        </p:txBody>
      </p:sp>
      <p:sp>
        <p:nvSpPr>
          <p:cNvPr id="14" name="TextBox 13"/>
          <p:cNvSpPr txBox="1"/>
          <p:nvPr/>
        </p:nvSpPr>
        <p:spPr>
          <a:xfrm>
            <a:off x="492064" y="5276214"/>
            <a:ext cx="10091224" cy="938719"/>
          </a:xfrm>
          <a:prstGeom prst="rect">
            <a:avLst/>
          </a:prstGeom>
          <a:noFill/>
        </p:spPr>
        <p:txBody>
          <a:bodyPr wrap="none" rtlCol="0">
            <a:spAutoFit/>
          </a:bodyPr>
          <a:lstStyle/>
          <a:p>
            <a:pPr algn="just"/>
            <a:r>
              <a:rPr lang="en-US" sz="3600" b="1" dirty="0">
                <a:solidFill>
                  <a:srgbClr val="FF0000"/>
                </a:solidFill>
                <a:latin typeface="Times New Roman" pitchFamily="18" charset="0"/>
                <a:cs typeface="Times New Roman" pitchFamily="18" charset="0"/>
              </a:rPr>
              <a:t>b. </a:t>
            </a:r>
            <a:r>
              <a:rPr lang="en-US" sz="3600" b="1" dirty="0" err="1">
                <a:solidFill>
                  <a:srgbClr val="FF0000"/>
                </a:solidFill>
                <a:latin typeface="Times New Roman" pitchFamily="18" charset="0"/>
                <a:cs typeface="Times New Roman" pitchFamily="18" charset="0"/>
              </a:rPr>
              <a:t>Để</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tìm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hiểu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về</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xương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rồng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em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đọc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trang</a:t>
            </a:r>
            <a:r>
              <a:rPr lang="en-US" sz="3600" b="1" dirty="0">
                <a:solidFill>
                  <a:srgbClr val="FF0000"/>
                </a:solidFill>
                <a:latin typeface="Times New Roman" pitchFamily="18" charset="0"/>
                <a:cs typeface="Times New Roman" pitchFamily="18" charset="0"/>
              </a:rPr>
              <a:t> 25</a:t>
            </a:r>
          </a:p>
          <a:p>
            <a:endParaRPr lang="en-US" dirty="0"/>
          </a:p>
        </p:txBody>
      </p:sp>
    </p:spTree>
    <p:extLst>
      <p:ext uri="{BB962C8B-B14F-4D97-AF65-F5344CB8AC3E}">
        <p14:creationId xmlns:p14="http://schemas.microsoft.com/office/powerpoint/2010/main" val="1323993197"/>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shreg.wav"/>
          </p:stSnd>
        </p:sndAc>
      </p:transition>
    </mc:Choice>
    <mc:Fallback xmlns="">
      <p:transition spd="slow">
        <p:checker/>
        <p:sndAc>
          <p:stSnd>
            <p:snd r:embed="rId7"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10896372" y="4007800"/>
            <a:ext cx="1188513" cy="254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0" y="39919"/>
            <a:ext cx="12192000" cy="6742844"/>
            <a:chOff x="0" y="0"/>
            <a:chExt cx="9144000" cy="519358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9358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1756231" y="63057"/>
            <a:ext cx="8507124" cy="2002395"/>
            <a:chOff x="2744315" y="1595348"/>
            <a:chExt cx="6530032" cy="1598392"/>
          </a:xfrm>
          <a:solidFill>
            <a:schemeClr val="accent1">
              <a:lumMod val="40000"/>
              <a:lumOff val="60000"/>
            </a:schemeClr>
          </a:solidFill>
        </p:grpSpPr>
        <p:sp>
          <p:nvSpPr>
            <p:cNvPr id="5" name="Right Arrow 4"/>
            <p:cNvSpPr/>
            <p:nvPr/>
          </p:nvSpPr>
          <p:spPr>
            <a:xfrm>
              <a:off x="2744315" y="1595348"/>
              <a:ext cx="6530032"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70">
                <a:buClr>
                  <a:srgbClr val="000000"/>
                </a:buClr>
              </a:pPr>
              <a:endParaRPr lang="en-US" kern="0">
                <a:solidFill>
                  <a:prstClr val="white"/>
                </a:solidFill>
                <a:sym typeface="Arial"/>
              </a:endParaRPr>
            </a:p>
          </p:txBody>
        </p:sp>
        <p:sp>
          <p:nvSpPr>
            <p:cNvPr id="13" name="TextBox 12"/>
            <p:cNvSpPr txBox="1"/>
            <p:nvPr/>
          </p:nvSpPr>
          <p:spPr>
            <a:xfrm>
              <a:off x="2988751" y="2040601"/>
              <a:ext cx="5281373" cy="614199"/>
            </a:xfrm>
            <a:prstGeom prst="rect">
              <a:avLst/>
            </a:prstGeom>
            <a:noFill/>
          </p:spPr>
          <p:txBody>
            <a:bodyPr wrap="none" rtlCol="0">
              <a:spAutoFit/>
            </a:bodyPr>
            <a:lstStyle/>
            <a:p>
              <a:pPr defTabSz="1218870">
                <a:buClr>
                  <a:srgbClr val="000000"/>
                </a:buClr>
              </a:pPr>
              <a:r>
                <a:rPr lang="en-US" sz="4400" b="1" kern="0" dirty="0" err="1">
                  <a:solidFill>
                    <a:srgbClr val="0418AC"/>
                  </a:solidFill>
                  <a:latin typeface="Times New Roman" pitchFamily="18" charset="0"/>
                  <a:cs typeface="Times New Roman" pitchFamily="18" charset="0"/>
                  <a:sym typeface="Arial"/>
                </a:rPr>
                <a:t>Luyện</a:t>
              </a:r>
              <a:r>
                <a:rPr lang="en-US" sz="4400" b="1" kern="0" dirty="0">
                  <a:solidFill>
                    <a:srgbClr val="0418AC"/>
                  </a:solidFill>
                  <a:latin typeface="Times New Roman" pitchFamily="18" charset="0"/>
                  <a:cs typeface="Times New Roman" pitchFamily="18" charset="0"/>
                  <a:sym typeface="Arial"/>
                </a:rPr>
                <a:t> </a:t>
              </a:r>
              <a:r>
                <a:rPr lang="en-US" sz="4400" b="1" kern="0" dirty="0" err="1">
                  <a:solidFill>
                    <a:srgbClr val="0418AC"/>
                  </a:solidFill>
                  <a:latin typeface="Times New Roman" pitchFamily="18" charset="0"/>
                  <a:cs typeface="Times New Roman" pitchFamily="18" charset="0"/>
                  <a:sym typeface="Arial"/>
                </a:rPr>
                <a:t>tập</a:t>
              </a:r>
              <a:r>
                <a:rPr lang="en-US" sz="4400" b="1" kern="0" dirty="0">
                  <a:solidFill>
                    <a:srgbClr val="0418AC"/>
                  </a:solidFill>
                  <a:latin typeface="Times New Roman" pitchFamily="18" charset="0"/>
                  <a:cs typeface="Times New Roman" pitchFamily="18" charset="0"/>
                  <a:sym typeface="Arial"/>
                </a:rPr>
                <a:t> </a:t>
              </a:r>
              <a:r>
                <a:rPr lang="en-US" sz="4400" b="1" kern="0" dirty="0" err="1">
                  <a:solidFill>
                    <a:srgbClr val="0418AC"/>
                  </a:solidFill>
                  <a:latin typeface="Times New Roman" pitchFamily="18" charset="0"/>
                  <a:cs typeface="Times New Roman" pitchFamily="18" charset="0"/>
                  <a:sym typeface="Arial"/>
                </a:rPr>
                <a:t>theo</a:t>
              </a:r>
              <a:r>
                <a:rPr lang="en-US" sz="4400" b="1" kern="0" dirty="0">
                  <a:solidFill>
                    <a:srgbClr val="0418AC"/>
                  </a:solidFill>
                  <a:latin typeface="Times New Roman" pitchFamily="18" charset="0"/>
                  <a:cs typeface="Times New Roman" pitchFamily="18" charset="0"/>
                  <a:sym typeface="Arial"/>
                </a:rPr>
                <a:t> </a:t>
              </a:r>
              <a:r>
                <a:rPr lang="en-US" sz="4400" b="1" kern="0" dirty="0" err="1">
                  <a:solidFill>
                    <a:srgbClr val="0418AC"/>
                  </a:solidFill>
                  <a:latin typeface="Times New Roman" pitchFamily="18" charset="0"/>
                  <a:cs typeface="Times New Roman" pitchFamily="18" charset="0"/>
                  <a:sym typeface="Arial"/>
                </a:rPr>
                <a:t>văn</a:t>
              </a:r>
              <a:r>
                <a:rPr lang="en-US" sz="4400" b="1" kern="0" dirty="0">
                  <a:solidFill>
                    <a:srgbClr val="0418AC"/>
                  </a:solidFill>
                  <a:latin typeface="Times New Roman" pitchFamily="18" charset="0"/>
                  <a:cs typeface="Times New Roman" pitchFamily="18" charset="0"/>
                  <a:sym typeface="Arial"/>
                </a:rPr>
                <a:t> </a:t>
              </a:r>
              <a:r>
                <a:rPr lang="en-US" sz="4400" b="1" kern="0" dirty="0" err="1">
                  <a:solidFill>
                    <a:srgbClr val="0418AC"/>
                  </a:solidFill>
                  <a:latin typeface="Times New Roman" pitchFamily="18" charset="0"/>
                  <a:cs typeface="Times New Roman" pitchFamily="18" charset="0"/>
                  <a:sym typeface="Arial"/>
                </a:rPr>
                <a:t>bản</a:t>
              </a:r>
              <a:r>
                <a:rPr lang="en-US" sz="4400" b="1" kern="0" dirty="0">
                  <a:solidFill>
                    <a:srgbClr val="0418AC"/>
                  </a:solidFill>
                  <a:latin typeface="Times New Roman" pitchFamily="18" charset="0"/>
                  <a:cs typeface="Times New Roman" pitchFamily="18" charset="0"/>
                  <a:sym typeface="Arial"/>
                </a:rPr>
                <a:t> </a:t>
              </a:r>
              <a:r>
                <a:rPr lang="en-US" sz="4400" b="1" kern="0" dirty="0" err="1">
                  <a:solidFill>
                    <a:srgbClr val="0418AC"/>
                  </a:solidFill>
                  <a:latin typeface="Times New Roman" pitchFamily="18" charset="0"/>
                  <a:cs typeface="Times New Roman" pitchFamily="18" charset="0"/>
                  <a:sym typeface="Arial"/>
                </a:rPr>
                <a:t>đọc</a:t>
              </a:r>
              <a:endParaRPr lang="en-US" sz="4400" b="1" kern="0" dirty="0">
                <a:solidFill>
                  <a:srgbClr val="0418AC"/>
                </a:solidFill>
                <a:latin typeface="Times New Roman" pitchFamily="18" charset="0"/>
                <a:cs typeface="Times New Roman" pitchFamily="18" charset="0"/>
                <a:sym typeface="Arial"/>
              </a:endParaRPr>
            </a:p>
          </p:txBody>
        </p:sp>
      </p:grpSp>
      <p:pic>
        <p:nvPicPr>
          <p:cNvPr id="16"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82782" y="4490013"/>
            <a:ext cx="1749620" cy="233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10347996" y="4490013"/>
            <a:ext cx="2490413" cy="233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920327" y="198882"/>
            <a:ext cx="1182767" cy="1633483"/>
            <a:chOff x="1812964" y="1781988"/>
            <a:chExt cx="1175787" cy="1225112"/>
          </a:xfrm>
        </p:grpSpPr>
        <p:sp>
          <p:nvSpPr>
            <p:cNvPr id="10" name="Oval 9"/>
            <p:cNvSpPr/>
            <p:nvPr/>
          </p:nvSpPr>
          <p:spPr>
            <a:xfrm>
              <a:off x="1812964" y="1781988"/>
              <a:ext cx="1175787" cy="1225112"/>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70">
                <a:buClr>
                  <a:srgbClr val="000000"/>
                </a:buClr>
              </a:pPr>
              <a:endParaRPr lang="en-US" kern="0">
                <a:solidFill>
                  <a:prstClr val="white"/>
                </a:solidFill>
                <a:sym typeface="Arial"/>
              </a:endParaRPr>
            </a:p>
          </p:txBody>
        </p:sp>
        <p:pic>
          <p:nvPicPr>
            <p:cNvPr id="4098"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9195" b="89655" l="9091" r="94949"/>
                      </a14:imgEffect>
                      <a14:imgEffect>
                        <a14:sharpenSoften amount="50000"/>
                      </a14:imgEffect>
                      <a14:imgEffect>
                        <a14:saturation sat="200000"/>
                      </a14:imgEffect>
                    </a14:imgLayer>
                  </a14:imgProps>
                </a:ext>
                <a:ext uri="{28A0092B-C50C-407E-A947-70E740481C1C}">
                  <a14:useLocalDpi xmlns:a14="http://schemas.microsoft.com/office/drawing/2010/main" val="0"/>
                </a:ext>
              </a:extLst>
            </a:blip>
            <a:srcRect l="24226" t="18573" r="5274" b="18573"/>
            <a:stretch/>
          </p:blipFill>
          <p:spPr bwMode="auto">
            <a:xfrm>
              <a:off x="1926772" y="2040600"/>
              <a:ext cx="903514" cy="70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9" name="Text Box 4"/>
          <p:cNvSpPr txBox="1"/>
          <p:nvPr/>
        </p:nvSpPr>
        <p:spPr>
          <a:xfrm>
            <a:off x="204952" y="1958496"/>
            <a:ext cx="11792607" cy="769437"/>
          </a:xfrm>
          <a:prstGeom prst="rect">
            <a:avLst/>
          </a:prstGeom>
          <a:noFill/>
        </p:spPr>
        <p:txBody>
          <a:bodyPr wrap="square" lIns="91376" tIns="45718" rIns="91376" bIns="45718" rtlCol="0">
            <a:spAutoFit/>
          </a:bodyPr>
          <a:lstStyle/>
          <a:p>
            <a:r>
              <a:rPr lang="en-US" sz="4400" b="1" dirty="0">
                <a:latin typeface="Times New Roman" pitchFamily="18" charset="0"/>
                <a:cs typeface="Times New Roman" pitchFamily="18" charset="0"/>
              </a:rPr>
              <a:t>1. </a:t>
            </a:r>
            <a:r>
              <a:rPr lang="en-US" sz="4400" b="1" dirty="0" err="1">
                <a:latin typeface="Times New Roman" pitchFamily="18" charset="0"/>
                <a:cs typeface="Times New Roman" pitchFamily="18" charset="0"/>
              </a:rPr>
              <a:t>Sắp</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xếp</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các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từ</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ngữ</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sau</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vào</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nhóm</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thích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hợp</a:t>
            </a:r>
            <a:r>
              <a:rPr lang="en-US" sz="4400" b="1" dirty="0">
                <a:latin typeface="Times New Roman" pitchFamily="18" charset="0"/>
                <a:cs typeface="Times New Roman" pitchFamily="18" charset="0"/>
              </a:rPr>
              <a:t>?</a:t>
            </a:r>
          </a:p>
        </p:txBody>
      </p:sp>
      <p:pic>
        <p:nvPicPr>
          <p:cNvPr id="20" name="Picture 19"/>
          <p:cNvPicPr>
            <a:picLocks noChangeAspect="1"/>
          </p:cNvPicPr>
          <p:nvPr/>
        </p:nvPicPr>
        <p:blipFill>
          <a:blip r:embed="rId11"/>
          <a:stretch>
            <a:fillRect/>
          </a:stretch>
        </p:blipFill>
        <p:spPr>
          <a:xfrm>
            <a:off x="1489250" y="2852752"/>
            <a:ext cx="9310143" cy="3926205"/>
          </a:xfrm>
          <a:prstGeom prst="rect">
            <a:avLst/>
          </a:prstGeom>
        </p:spPr>
      </p:pic>
    </p:spTree>
    <p:extLst>
      <p:ext uri="{BB962C8B-B14F-4D97-AF65-F5344CB8AC3E}">
        <p14:creationId xmlns:p14="http://schemas.microsoft.com/office/powerpoint/2010/main" val="1621438524"/>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voltage.wav"/>
                                        </p:tgtEl>
                                      </p:cMediaNode>
                                    </p:audio>
                                  </p:subTnLst>
                                </p:cTn>
                              </p:par>
                              <p:par>
                                <p:cTn id="8" presetID="6" presetClass="entr" presetSubtype="32"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out)">
                                      <p:cBhvr>
                                        <p:cTn id="10" dur="2000"/>
                                        <p:tgtEl>
                                          <p:spTgt spid="17"/>
                                        </p:tgtEl>
                                      </p:cBhvr>
                                    </p:animEffect>
                                  </p:childTnLst>
                                </p:cTn>
                              </p:par>
                              <p:par>
                                <p:cTn id="11" presetID="6" presetClass="entr" presetSubtype="32"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out)">
                                      <p:cBhvr>
                                        <p:cTn id="13" dur="2000"/>
                                        <p:tgtEl>
                                          <p:spTgt spid="18"/>
                                        </p:tgtEl>
                                      </p:cBhvr>
                                    </p:animEffect>
                                  </p:childTnLst>
                                </p:cTn>
                              </p:par>
                              <p:par>
                                <p:cTn id="14" presetID="6" presetClass="entr" presetSubtype="32"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out)">
                                      <p:cBhvr>
                                        <p:cTn id="16" dur="2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animEffect transition="in" filter="barn(inVertical)">
                                      <p:cBhvr>
                                        <p:cTn id="21" dur="500"/>
                                        <p:tgtEl>
                                          <p:spTgt spid="19">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linds(horizont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10722932" y="4007800"/>
            <a:ext cx="1188513" cy="254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0" y="0"/>
            <a:ext cx="12192000" cy="6798521"/>
            <a:chOff x="0" y="-24288"/>
            <a:chExt cx="9144000" cy="5157155"/>
          </a:xfrm>
        </p:grpSpPr>
        <p:cxnSp>
          <p:nvCxnSpPr>
            <p:cNvPr id="3" name="Straight Connector 2"/>
            <p:cNvCxnSpPr/>
            <p:nvPr/>
          </p:nvCxnSpPr>
          <p:spPr>
            <a:xfrm>
              <a:off x="0" y="-24288"/>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16"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27578" y="4505779"/>
            <a:ext cx="1749620" cy="233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10206100" y="4490013"/>
            <a:ext cx="2490413" cy="233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Google Shape;386;p32">
            <a:extLst>
              <a:ext uri="{FF2B5EF4-FFF2-40B4-BE49-F238E27FC236}">
                <a16:creationId xmlns:a16="http://schemas.microsoft.com/office/drawing/2014/main" xmlns="" id="{15E81FD1-6227-4E8F-9825-DEE3F62DB3D3}"/>
              </a:ext>
            </a:extLst>
          </p:cNvPr>
          <p:cNvSpPr txBox="1">
            <a:spLocks/>
          </p:cNvSpPr>
          <p:nvPr/>
        </p:nvSpPr>
        <p:spPr>
          <a:xfrm>
            <a:off x="326103" y="119801"/>
            <a:ext cx="11865897" cy="613755"/>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lgn="l"/>
            <a:r>
              <a:rPr lang="en-US" sz="4000" b="1" kern="0" dirty="0">
                <a:solidFill>
                  <a:schemeClr val="tx1"/>
                </a:solidFill>
                <a:latin typeface="Times New Roman" panose="02020603050405020304" pitchFamily="18" charset="0"/>
                <a:cs typeface="Times New Roman" panose="02020603050405020304" pitchFamily="18" charset="0"/>
              </a:rPr>
              <a:t>1. </a:t>
            </a:r>
            <a:r>
              <a:rPr lang="en-US" sz="4000" b="1" kern="0" dirty="0" err="1">
                <a:solidFill>
                  <a:schemeClr val="tx1"/>
                </a:solidFill>
                <a:latin typeface="Times New Roman" panose="02020603050405020304" pitchFamily="18" charset="0"/>
                <a:cs typeface="Times New Roman" panose="02020603050405020304" pitchFamily="18" charset="0"/>
              </a:rPr>
              <a:t>Xếp</a:t>
            </a:r>
            <a:r>
              <a:rPr lang="en-US" sz="4000" b="1" kern="0" dirty="0">
                <a:solidFill>
                  <a:schemeClr val="tx1"/>
                </a:solidFill>
                <a:latin typeface="Times New Roman" panose="02020603050405020304" pitchFamily="18" charset="0"/>
                <a:cs typeface="Times New Roman" panose="02020603050405020304" pitchFamily="18" charset="0"/>
              </a:rPr>
              <a:t> </a:t>
            </a:r>
            <a:r>
              <a:rPr lang="en-US" sz="4000" b="1" kern="0" dirty="0" err="1">
                <a:solidFill>
                  <a:schemeClr val="tx1"/>
                </a:solidFill>
                <a:latin typeface="Times New Roman" panose="02020603050405020304" pitchFamily="18" charset="0"/>
                <a:cs typeface="Times New Roman" panose="02020603050405020304" pitchFamily="18" charset="0"/>
              </a:rPr>
              <a:t>các</a:t>
            </a:r>
            <a:r>
              <a:rPr lang="en-US" sz="4000" b="1" kern="0" dirty="0">
                <a:solidFill>
                  <a:schemeClr val="tx1"/>
                </a:solidFill>
                <a:latin typeface="Times New Roman" panose="02020603050405020304" pitchFamily="18" charset="0"/>
                <a:cs typeface="Times New Roman" panose="02020603050405020304" pitchFamily="18" charset="0"/>
              </a:rPr>
              <a:t> </a:t>
            </a:r>
            <a:r>
              <a:rPr lang="en-US" sz="4000" b="1" kern="0" dirty="0" err="1">
                <a:solidFill>
                  <a:schemeClr val="tx1"/>
                </a:solidFill>
                <a:latin typeface="Times New Roman" panose="02020603050405020304" pitchFamily="18" charset="0"/>
                <a:cs typeface="Times New Roman" panose="02020603050405020304" pitchFamily="18" charset="0"/>
              </a:rPr>
              <a:t>từ</a:t>
            </a:r>
            <a:r>
              <a:rPr lang="en-US" sz="4000" b="1" kern="0" dirty="0">
                <a:solidFill>
                  <a:schemeClr val="tx1"/>
                </a:solidFill>
                <a:latin typeface="Times New Roman" panose="02020603050405020304" pitchFamily="18" charset="0"/>
                <a:cs typeface="Times New Roman" panose="02020603050405020304" pitchFamily="18" charset="0"/>
              </a:rPr>
              <a:t> </a:t>
            </a:r>
            <a:r>
              <a:rPr lang="en-US" sz="4000" b="1" kern="0" dirty="0" err="1">
                <a:solidFill>
                  <a:schemeClr val="tx1"/>
                </a:solidFill>
                <a:latin typeface="Times New Roman" panose="02020603050405020304" pitchFamily="18" charset="0"/>
                <a:cs typeface="Times New Roman" panose="02020603050405020304" pitchFamily="18" charset="0"/>
              </a:rPr>
              <a:t>dưới</a:t>
            </a:r>
            <a:r>
              <a:rPr lang="en-US" sz="4000" b="1" kern="0" dirty="0">
                <a:solidFill>
                  <a:schemeClr val="tx1"/>
                </a:solidFill>
                <a:latin typeface="Times New Roman" panose="02020603050405020304" pitchFamily="18" charset="0"/>
                <a:cs typeface="Times New Roman" panose="02020603050405020304" pitchFamily="18" charset="0"/>
              </a:rPr>
              <a:t> </a:t>
            </a:r>
            <a:r>
              <a:rPr lang="en-US" sz="4000" b="1" kern="0" dirty="0" err="1">
                <a:solidFill>
                  <a:schemeClr val="tx1"/>
                </a:solidFill>
                <a:latin typeface="Times New Roman" panose="02020603050405020304" pitchFamily="18" charset="0"/>
                <a:cs typeface="Times New Roman" panose="02020603050405020304" pitchFamily="18" charset="0"/>
              </a:rPr>
              <a:t>đây</a:t>
            </a:r>
            <a:r>
              <a:rPr lang="en-US" sz="4000" b="1" kern="0" dirty="0">
                <a:solidFill>
                  <a:schemeClr val="tx1"/>
                </a:solidFill>
                <a:latin typeface="Times New Roman" panose="02020603050405020304" pitchFamily="18" charset="0"/>
                <a:cs typeface="Times New Roman" panose="02020603050405020304" pitchFamily="18" charset="0"/>
              </a:rPr>
              <a:t> </a:t>
            </a:r>
            <a:r>
              <a:rPr lang="en-US" sz="4000" b="1" kern="0" dirty="0" err="1">
                <a:solidFill>
                  <a:schemeClr val="tx1"/>
                </a:solidFill>
                <a:latin typeface="Times New Roman" panose="02020603050405020304" pitchFamily="18" charset="0"/>
                <a:cs typeface="Times New Roman" panose="02020603050405020304" pitchFamily="18" charset="0"/>
              </a:rPr>
              <a:t>vào</a:t>
            </a:r>
            <a:r>
              <a:rPr lang="en-US" sz="4000" b="1" kern="0" dirty="0">
                <a:solidFill>
                  <a:schemeClr val="tx1"/>
                </a:solidFill>
                <a:latin typeface="Times New Roman" panose="02020603050405020304" pitchFamily="18" charset="0"/>
                <a:cs typeface="Times New Roman" panose="02020603050405020304" pitchFamily="18" charset="0"/>
              </a:rPr>
              <a:t> </a:t>
            </a:r>
            <a:r>
              <a:rPr lang="en-US" sz="4000" b="1" kern="0" dirty="0" err="1">
                <a:solidFill>
                  <a:schemeClr val="tx1"/>
                </a:solidFill>
                <a:latin typeface="Times New Roman" panose="02020603050405020304" pitchFamily="18" charset="0"/>
                <a:cs typeface="Times New Roman" panose="02020603050405020304" pitchFamily="18" charset="0"/>
              </a:rPr>
              <a:t>nhóm</a:t>
            </a:r>
            <a:r>
              <a:rPr lang="en-US" sz="4000" b="1" kern="0" dirty="0">
                <a:solidFill>
                  <a:schemeClr val="tx1"/>
                </a:solidFill>
                <a:latin typeface="Times New Roman" panose="02020603050405020304" pitchFamily="18" charset="0"/>
                <a:cs typeface="Times New Roman" panose="02020603050405020304" pitchFamily="18" charset="0"/>
              </a:rPr>
              <a:t> </a:t>
            </a:r>
            <a:r>
              <a:rPr lang="en-US" sz="4000" b="1" kern="0" dirty="0" err="1">
                <a:solidFill>
                  <a:schemeClr val="tx1"/>
                </a:solidFill>
                <a:latin typeface="Times New Roman" panose="02020603050405020304" pitchFamily="18" charset="0"/>
                <a:cs typeface="Times New Roman" panose="02020603050405020304" pitchFamily="18" charset="0"/>
              </a:rPr>
              <a:t>thích</a:t>
            </a:r>
            <a:r>
              <a:rPr lang="en-US" sz="4000" b="1" kern="0" dirty="0">
                <a:solidFill>
                  <a:schemeClr val="tx1"/>
                </a:solidFill>
                <a:latin typeface="Times New Roman" panose="02020603050405020304" pitchFamily="18" charset="0"/>
                <a:cs typeface="Times New Roman" panose="02020603050405020304" pitchFamily="18" charset="0"/>
              </a:rPr>
              <a:t> </a:t>
            </a:r>
            <a:r>
              <a:rPr lang="en-US" sz="4000" b="1" kern="0" dirty="0" err="1">
                <a:solidFill>
                  <a:schemeClr val="tx1"/>
                </a:solidFill>
                <a:latin typeface="Times New Roman" panose="02020603050405020304" pitchFamily="18" charset="0"/>
                <a:cs typeface="Times New Roman" panose="02020603050405020304" pitchFamily="18" charset="0"/>
              </a:rPr>
              <a:t>hơp</a:t>
            </a:r>
            <a:r>
              <a:rPr lang="en-US" sz="4000" b="1" kern="0" dirty="0">
                <a:solidFill>
                  <a:schemeClr val="tx1"/>
                </a:solidFill>
                <a:latin typeface="Times New Roman" panose="02020603050405020304" pitchFamily="18" charset="0"/>
                <a:cs typeface="Times New Roman" panose="02020603050405020304" pitchFamily="18" charset="0"/>
              </a:rPr>
              <a:t>:</a:t>
            </a:r>
          </a:p>
        </p:txBody>
      </p:sp>
      <p:graphicFrame>
        <p:nvGraphicFramePr>
          <p:cNvPr id="19" name="Table 4">
            <a:extLst>
              <a:ext uri="{FF2B5EF4-FFF2-40B4-BE49-F238E27FC236}">
                <a16:creationId xmlns:a16="http://schemas.microsoft.com/office/drawing/2014/main" xmlns="" id="{E3393F5E-2AD7-4E87-8700-92693924FF04}"/>
              </a:ext>
            </a:extLst>
          </p:cNvPr>
          <p:cNvGraphicFramePr>
            <a:graphicFrameLocks noGrp="1"/>
          </p:cNvGraphicFramePr>
          <p:nvPr>
            <p:extLst>
              <p:ext uri="{D42A27DB-BD31-4B8C-83A1-F6EECF244321}">
                <p14:modId xmlns:p14="http://schemas.microsoft.com/office/powerpoint/2010/main" val="2834310864"/>
              </p:ext>
            </p:extLst>
          </p:nvPr>
        </p:nvGraphicFramePr>
        <p:xfrm>
          <a:off x="1777198" y="2655973"/>
          <a:ext cx="8657122" cy="3897551"/>
        </p:xfrm>
        <a:graphic>
          <a:graphicData uri="http://schemas.openxmlformats.org/drawingml/2006/table">
            <a:tbl>
              <a:tblPr firstRow="1" bandRow="1">
                <a:tableStyleId>{5C22544A-7EE6-4342-B048-85BDC9FD1C3A}</a:tableStyleId>
              </a:tblPr>
              <a:tblGrid>
                <a:gridCol w="4328561">
                  <a:extLst>
                    <a:ext uri="{9D8B030D-6E8A-4147-A177-3AD203B41FA5}">
                      <a16:colId xmlns:a16="http://schemas.microsoft.com/office/drawing/2014/main" xmlns="" val="662107059"/>
                    </a:ext>
                  </a:extLst>
                </a:gridCol>
                <a:gridCol w="4328561">
                  <a:extLst>
                    <a:ext uri="{9D8B030D-6E8A-4147-A177-3AD203B41FA5}">
                      <a16:colId xmlns:a16="http://schemas.microsoft.com/office/drawing/2014/main" xmlns="" val="1134011245"/>
                    </a:ext>
                  </a:extLst>
                </a:gridCol>
              </a:tblGrid>
              <a:tr h="1155734">
                <a:tc>
                  <a:txBody>
                    <a:bodyPr/>
                    <a:lstStyle/>
                    <a:p>
                      <a:pPr algn="ctr"/>
                      <a:r>
                        <a:rPr lang="en-US" sz="3200" b="1" dirty="0" err="1" smtClean="0">
                          <a:solidFill>
                            <a:schemeClr val="tx1"/>
                          </a:solidFill>
                          <a:latin typeface="Times New Roman" panose="02020603050405020304" pitchFamily="18" charset="0"/>
                          <a:cs typeface="Times New Roman" panose="02020603050405020304" pitchFamily="18" charset="0"/>
                        </a:rPr>
                        <a:t>Từ</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ngữ</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chỉ</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người</a:t>
                      </a:r>
                      <a:r>
                        <a:rPr lang="en-US" sz="3200" b="1" dirty="0" smtClean="0">
                          <a:solidFill>
                            <a:schemeClr val="tx1"/>
                          </a:solidFill>
                          <a:latin typeface="Times New Roman" panose="02020603050405020304" pitchFamily="18" charset="0"/>
                          <a:cs typeface="Times New Roman" panose="02020603050405020304" pitchFamily="18" charset="0"/>
                        </a:rPr>
                        <a:t>, </a:t>
                      </a:r>
                    </a:p>
                    <a:p>
                      <a:pPr algn="ctr"/>
                      <a:r>
                        <a:rPr lang="en-US" sz="3200" b="1" dirty="0" err="1" smtClean="0">
                          <a:solidFill>
                            <a:schemeClr val="tx1"/>
                          </a:solidFill>
                          <a:latin typeface="Times New Roman" panose="02020603050405020304" pitchFamily="18" charset="0"/>
                          <a:cs typeface="Times New Roman" panose="02020603050405020304" pitchFamily="18" charset="0"/>
                        </a:rPr>
                        <a:t>chỉ</a:t>
                      </a:r>
                      <a:r>
                        <a:rPr lang="en-US" sz="3200" b="1" baseline="0" dirty="0" smtClean="0">
                          <a:solidFill>
                            <a:schemeClr val="tx1"/>
                          </a:solidFill>
                          <a:latin typeface="Times New Roman" panose="02020603050405020304" pitchFamily="18" charset="0"/>
                          <a:cs typeface="Times New Roman" panose="02020603050405020304" pitchFamily="18" charset="0"/>
                        </a:rPr>
                        <a:t> </a:t>
                      </a:r>
                      <a:r>
                        <a:rPr lang="en-US" sz="3200" b="1" baseline="0" dirty="0" err="1" smtClean="0">
                          <a:solidFill>
                            <a:schemeClr val="tx1"/>
                          </a:solidFill>
                          <a:latin typeface="Times New Roman" panose="02020603050405020304" pitchFamily="18" charset="0"/>
                          <a:cs typeface="Times New Roman" panose="02020603050405020304" pitchFamily="18" charset="0"/>
                        </a:rPr>
                        <a:t>vật</a:t>
                      </a:r>
                      <a:endParaRPr lang="en-US" sz="32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dirty="0" err="1">
                          <a:solidFill>
                            <a:schemeClr val="tx1"/>
                          </a:solidFill>
                          <a:latin typeface="Times New Roman" panose="02020603050405020304" pitchFamily="18" charset="0"/>
                          <a:cs typeface="Times New Roman" panose="02020603050405020304" pitchFamily="18" charset="0"/>
                        </a:rPr>
                        <a:t>Từ</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ngữ</a:t>
                      </a:r>
                      <a:r>
                        <a:rPr lang="en-US" sz="3200" b="1" baseline="0"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chỉ</a:t>
                      </a:r>
                      <a:r>
                        <a:rPr lang="en-US" sz="3200" b="1" baseline="0" dirty="0" smtClean="0">
                          <a:solidFill>
                            <a:schemeClr val="tx1"/>
                          </a:solidFill>
                          <a:latin typeface="Times New Roman" panose="02020603050405020304" pitchFamily="18" charset="0"/>
                          <a:cs typeface="Times New Roman" panose="02020603050405020304" pitchFamily="18" charset="0"/>
                        </a:rPr>
                        <a:t> </a:t>
                      </a:r>
                      <a:r>
                        <a:rPr lang="en-US" sz="3200" b="1" baseline="0" dirty="0" err="1" smtClean="0">
                          <a:solidFill>
                            <a:schemeClr val="tx1"/>
                          </a:solidFill>
                          <a:latin typeface="Times New Roman" panose="02020603050405020304" pitchFamily="18" charset="0"/>
                          <a:cs typeface="Times New Roman" panose="02020603050405020304" pitchFamily="18" charset="0"/>
                        </a:rPr>
                        <a:t>hoạt</a:t>
                      </a:r>
                      <a:r>
                        <a:rPr lang="en-US" sz="3200" b="1" baseline="0" dirty="0" smtClean="0">
                          <a:solidFill>
                            <a:schemeClr val="tx1"/>
                          </a:solidFill>
                          <a:latin typeface="Times New Roman" panose="02020603050405020304" pitchFamily="18" charset="0"/>
                          <a:cs typeface="Times New Roman" panose="02020603050405020304" pitchFamily="18" charset="0"/>
                        </a:rPr>
                        <a:t> </a:t>
                      </a:r>
                      <a:r>
                        <a:rPr lang="en-US" sz="3200" b="1" baseline="0" dirty="0" err="1" smtClean="0">
                          <a:solidFill>
                            <a:schemeClr val="tx1"/>
                          </a:solidFill>
                          <a:latin typeface="Times New Roman" panose="02020603050405020304" pitchFamily="18" charset="0"/>
                          <a:cs typeface="Times New Roman" panose="02020603050405020304" pitchFamily="18" charset="0"/>
                        </a:rPr>
                        <a:t>động</a:t>
                      </a:r>
                      <a:endParaRPr lang="en-US" sz="3200" b="1" dirty="0">
                        <a:solidFill>
                          <a:schemeClr val="tx1"/>
                        </a:solidFill>
                        <a:latin typeface="Times New Roman" panose="02020603050405020304" pitchFamily="18" charset="0"/>
                        <a:cs typeface="Times New Roman" panose="02020603050405020304" pitchFamily="18" charset="0"/>
                      </a:endParaRPr>
                    </a:p>
                    <a:p>
                      <a:endParaRPr lang="en-US" dirty="0"/>
                    </a:p>
                  </a:txBody>
                  <a:tcPr/>
                </a:tc>
                <a:extLst>
                  <a:ext uri="{0D108BD9-81ED-4DB2-BD59-A6C34878D82A}">
                    <a16:rowId xmlns:a16="http://schemas.microsoft.com/office/drawing/2014/main" xmlns="" val="871605483"/>
                  </a:ext>
                </a:extLst>
              </a:tr>
              <a:tr h="2741817">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639910628"/>
                  </a:ext>
                </a:extLst>
              </a:tr>
            </a:tbl>
          </a:graphicData>
        </a:graphic>
      </p:graphicFrame>
      <p:sp>
        <p:nvSpPr>
          <p:cNvPr id="20" name="Thought Bubble: Cloud 1">
            <a:extLst>
              <a:ext uri="{FF2B5EF4-FFF2-40B4-BE49-F238E27FC236}">
                <a16:creationId xmlns:a16="http://schemas.microsoft.com/office/drawing/2014/main" xmlns="" id="{4127BA63-FE5F-4F0D-A545-E343982E4B3E}"/>
              </a:ext>
            </a:extLst>
          </p:cNvPr>
          <p:cNvSpPr/>
          <p:nvPr/>
        </p:nvSpPr>
        <p:spPr>
          <a:xfrm>
            <a:off x="1727228" y="702024"/>
            <a:ext cx="2235200" cy="711200"/>
          </a:xfrm>
          <a:prstGeom prst="cloudCallout">
            <a:avLst>
              <a:gd name="adj1" fmla="val -11264"/>
              <a:gd name="adj2" fmla="val 46173"/>
            </a:avLst>
          </a:prstGeom>
          <a:solidFill>
            <a:srgbClr val="CCECFF"/>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t</a:t>
            </a:r>
            <a:r>
              <a:rPr lang="en-US" sz="2800" dirty="0" err="1" smtClean="0">
                <a:solidFill>
                  <a:schemeClr val="tx1"/>
                </a:solidFill>
                <a:latin typeface="Times New Roman" panose="02020603050405020304" pitchFamily="18" charset="0"/>
                <a:cs typeface="Times New Roman" panose="02020603050405020304" pitchFamily="18" charset="0"/>
              </a:rPr>
              <a:t>ác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giả</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1" name="Thought Bubble: Cloud 19">
            <a:extLst>
              <a:ext uri="{FF2B5EF4-FFF2-40B4-BE49-F238E27FC236}">
                <a16:creationId xmlns:a16="http://schemas.microsoft.com/office/drawing/2014/main" xmlns="" id="{106B061D-8E8D-4753-9CAE-F1A74D8A853E}"/>
              </a:ext>
            </a:extLst>
          </p:cNvPr>
          <p:cNvSpPr/>
          <p:nvPr/>
        </p:nvSpPr>
        <p:spPr>
          <a:xfrm>
            <a:off x="4903110" y="726498"/>
            <a:ext cx="2479391" cy="757846"/>
          </a:xfrm>
          <a:prstGeom prst="cloudCallout">
            <a:avLst>
              <a:gd name="adj1" fmla="val -11264"/>
              <a:gd name="adj2" fmla="val 46173"/>
            </a:avLst>
          </a:prstGeom>
          <a:solidFill>
            <a:srgbClr val="CCECFF"/>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c</a:t>
            </a:r>
            <a:r>
              <a:rPr lang="en-US" sz="2800" dirty="0" err="1" smtClean="0">
                <a:solidFill>
                  <a:schemeClr val="tx1"/>
                </a:solidFill>
                <a:latin typeface="Times New Roman" panose="02020603050405020304" pitchFamily="18" charset="0"/>
                <a:cs typeface="Times New Roman" panose="02020603050405020304" pitchFamily="18" charset="0"/>
              </a:rPr>
              <a:t>uốn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sách</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2" name="Thought Bubble: Cloud 20">
            <a:extLst>
              <a:ext uri="{FF2B5EF4-FFF2-40B4-BE49-F238E27FC236}">
                <a16:creationId xmlns:a16="http://schemas.microsoft.com/office/drawing/2014/main" xmlns="" id="{143B6EDB-C541-43F9-AD4A-7D8CC2C1729F}"/>
              </a:ext>
            </a:extLst>
          </p:cNvPr>
          <p:cNvSpPr/>
          <p:nvPr/>
        </p:nvSpPr>
        <p:spPr>
          <a:xfrm>
            <a:off x="7796086" y="773144"/>
            <a:ext cx="2262350" cy="711200"/>
          </a:xfrm>
          <a:prstGeom prst="cloudCallout">
            <a:avLst>
              <a:gd name="adj1" fmla="val -11264"/>
              <a:gd name="adj2" fmla="val 46173"/>
            </a:avLst>
          </a:prstGeom>
          <a:solidFill>
            <a:srgbClr val="CCECFF"/>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b</a:t>
            </a:r>
            <a:r>
              <a:rPr lang="en-US" sz="2800" dirty="0" err="1" smtClean="0">
                <a:solidFill>
                  <a:schemeClr val="tx1"/>
                </a:solidFill>
                <a:latin typeface="Times New Roman" panose="02020603050405020304" pitchFamily="18" charset="0"/>
                <a:cs typeface="Times New Roman" panose="02020603050405020304" pitchFamily="18" charset="0"/>
              </a:rPr>
              <a:t>ìa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sách</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4" name="Thought Bubble: Cloud 22">
            <a:extLst>
              <a:ext uri="{FF2B5EF4-FFF2-40B4-BE49-F238E27FC236}">
                <a16:creationId xmlns:a16="http://schemas.microsoft.com/office/drawing/2014/main" xmlns="" id="{6BFA6D74-D9D8-45A2-B391-364F0CAC38B6}"/>
              </a:ext>
            </a:extLst>
          </p:cNvPr>
          <p:cNvSpPr/>
          <p:nvPr/>
        </p:nvSpPr>
        <p:spPr>
          <a:xfrm>
            <a:off x="3074854" y="1671379"/>
            <a:ext cx="2235200" cy="711200"/>
          </a:xfrm>
          <a:prstGeom prst="cloudCallout">
            <a:avLst>
              <a:gd name="adj1" fmla="val -11264"/>
              <a:gd name="adj2" fmla="val 46173"/>
            </a:avLst>
          </a:prstGeom>
          <a:solidFill>
            <a:srgbClr val="CCECFF"/>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đọc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sách</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5" name="Thought Bubble: Cloud 23">
            <a:extLst>
              <a:ext uri="{FF2B5EF4-FFF2-40B4-BE49-F238E27FC236}">
                <a16:creationId xmlns:a16="http://schemas.microsoft.com/office/drawing/2014/main" xmlns="" id="{2B33E5C4-6684-44FE-A22F-211CA3B4C106}"/>
              </a:ext>
            </a:extLst>
          </p:cNvPr>
          <p:cNvSpPr/>
          <p:nvPr/>
        </p:nvSpPr>
        <p:spPr>
          <a:xfrm>
            <a:off x="6340423" y="1685693"/>
            <a:ext cx="1783080" cy="711200"/>
          </a:xfrm>
          <a:prstGeom prst="cloudCallout">
            <a:avLst>
              <a:gd name="adj1" fmla="val -11264"/>
              <a:gd name="adj2" fmla="val 46173"/>
            </a:avLst>
          </a:prstGeom>
          <a:solidFill>
            <a:srgbClr val="CCECFF"/>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ghi</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1071449"/>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shreg.wav"/>
          </p:stSnd>
        </p:sndAc>
      </p:transition>
    </mc:Choice>
    <mc:Fallback xmlns="">
      <p:transition spd="slow">
        <p:checker/>
        <p:sndAc>
          <p:stSnd>
            <p:snd r:embed="rId9"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42933E-6 -3.33333E-6 L -0.44236 0.57986 " pathEditMode="relative" rAng="0" ptsTypes="AA">
                                      <p:cBhvr>
                                        <p:cTn id="6" dur="2000" fill="hold"/>
                                        <p:tgtEl>
                                          <p:spTgt spid="22"/>
                                        </p:tgtEl>
                                        <p:attrNameLst>
                                          <p:attrName>ppt_x</p:attrName>
                                          <p:attrName>ppt_y</p:attrName>
                                        </p:attrNameLst>
                                      </p:cBhvr>
                                      <p:rCtr x="-22118" y="28981"/>
                                    </p:animMotion>
                                  </p:childTnLst>
                                </p:cTn>
                              </p:par>
                              <p:par>
                                <p:cTn id="7" presetID="42" presetClass="path" presetSubtype="0" accel="50000" decel="50000" fill="hold" grpId="0" nodeType="withEffect">
                                  <p:stCondLst>
                                    <p:cond delay="0"/>
                                  </p:stCondLst>
                                  <p:childTnLst>
                                    <p:animMotion origin="layout" path="M -2.90608E-6 -1.11111E-6 L -0.20867 0.45602 " pathEditMode="relative" rAng="0" ptsTypes="AA">
                                      <p:cBhvr>
                                        <p:cTn id="8" dur="2000" fill="hold"/>
                                        <p:tgtEl>
                                          <p:spTgt spid="21"/>
                                        </p:tgtEl>
                                        <p:attrNameLst>
                                          <p:attrName>ppt_x</p:attrName>
                                          <p:attrName>ppt_y</p:attrName>
                                        </p:attrNameLst>
                                      </p:cBhvr>
                                      <p:rCtr x="-10434" y="22801"/>
                                    </p:animMotion>
                                  </p:childTnLst>
                                </p:cTn>
                              </p:par>
                              <p:par>
                                <p:cTn id="9" presetID="42" presetClass="path" presetSubtype="0" accel="50000" decel="50000" fill="hold" grpId="0" nodeType="withEffect">
                                  <p:stCondLst>
                                    <p:cond delay="0"/>
                                  </p:stCondLst>
                                  <p:childTnLst>
                                    <p:animMotion origin="layout" path="M -4.51478E-6 3.33333E-6 L 0.07178 0.72685 " pathEditMode="relative" rAng="0" ptsTypes="AA">
                                      <p:cBhvr>
                                        <p:cTn id="10" dur="2000" fill="hold"/>
                                        <p:tgtEl>
                                          <p:spTgt spid="20"/>
                                        </p:tgtEl>
                                        <p:attrNameLst>
                                          <p:attrName>ppt_x</p:attrName>
                                          <p:attrName>ppt_y</p:attrName>
                                        </p:attrNameLst>
                                      </p:cBhvr>
                                      <p:rCtr x="3582" y="36343"/>
                                    </p:animMotion>
                                  </p:childTnLst>
                                </p:cTn>
                              </p:par>
                              <p:par>
                                <p:cTn id="11" presetID="42" presetClass="path" presetSubtype="0" accel="50000" decel="50000" fill="hold" grpId="0" nodeType="withEffect">
                                  <p:stCondLst>
                                    <p:cond delay="0"/>
                                  </p:stCondLst>
                                  <p:childTnLst>
                                    <p:animMotion origin="layout" path="M -4.58903E-6 -1.85185E-6 L 0.34246 0.35949 " pathEditMode="relative" rAng="0" ptsTypes="AA">
                                      <p:cBhvr>
                                        <p:cTn id="12" dur="2000" fill="hold"/>
                                        <p:tgtEl>
                                          <p:spTgt spid="24"/>
                                        </p:tgtEl>
                                        <p:attrNameLst>
                                          <p:attrName>ppt_x</p:attrName>
                                          <p:attrName>ppt_y</p:attrName>
                                        </p:attrNameLst>
                                      </p:cBhvr>
                                      <p:rCtr x="17116" y="17963"/>
                                    </p:animMotion>
                                  </p:childTnLst>
                                </p:cTn>
                              </p:par>
                              <p:par>
                                <p:cTn id="13" presetID="42" presetClass="path" presetSubtype="0" accel="50000" decel="50000" fill="hold" grpId="0" nodeType="withEffect">
                                  <p:stCondLst>
                                    <p:cond delay="0"/>
                                  </p:stCondLst>
                                  <p:childTnLst>
                                    <p:animMotion origin="layout" path="M -7.28149E-7 4.81481E-6 L 0.10134 0.53518 " pathEditMode="relative" rAng="0" ptsTypes="AA">
                                      <p:cBhvr>
                                        <p:cTn id="14" dur="2000" fill="hold"/>
                                        <p:tgtEl>
                                          <p:spTgt spid="25"/>
                                        </p:tgtEl>
                                        <p:attrNameLst>
                                          <p:attrName>ppt_x</p:attrName>
                                          <p:attrName>ppt_y</p:attrName>
                                        </p:attrNameLst>
                                      </p:cBhvr>
                                      <p:rCtr x="5067" y="26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4"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0" y="70286"/>
            <a:ext cx="12192000" cy="6727077"/>
            <a:chOff x="0" y="-48576"/>
            <a:chExt cx="9144000" cy="5181443"/>
          </a:xfrm>
        </p:grpSpPr>
        <p:cxnSp>
          <p:nvCxnSpPr>
            <p:cNvPr id="29" name="Straight Connector 28"/>
            <p:cNvCxnSpPr/>
            <p:nvPr/>
          </p:nvCxnSpPr>
          <p:spPr>
            <a:xfrm>
              <a:off x="0" y="-48576"/>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810" b="97964" l="0" r="100000"/>
                    </a14:imgEffect>
                  </a14:imgLayer>
                </a14:imgProps>
              </a:ext>
              <a:ext uri="{28A0092B-C50C-407E-A947-70E740481C1C}">
                <a14:useLocalDpi xmlns:a14="http://schemas.microsoft.com/office/drawing/2010/main" val="0"/>
              </a:ext>
            </a:extLst>
          </a:blip>
          <a:srcRect/>
          <a:stretch>
            <a:fillRect/>
          </a:stretch>
        </p:blipFill>
        <p:spPr bwMode="auto">
          <a:xfrm>
            <a:off x="0" y="4755866"/>
            <a:ext cx="2121184" cy="2102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10276170" y="4751608"/>
            <a:ext cx="2251304" cy="2106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1"/>
          <p:cNvSpPr txBox="1">
            <a:spLocks/>
          </p:cNvSpPr>
          <p:nvPr/>
        </p:nvSpPr>
        <p:spPr>
          <a:xfrm>
            <a:off x="838200" y="365125"/>
            <a:ext cx="10515600" cy="1325563"/>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6987" algn="ctr" rtl="0" fontAlgn="base">
              <a:spcBef>
                <a:spcPct val="0"/>
              </a:spcBef>
              <a:spcAft>
                <a:spcPct val="0"/>
              </a:spcAft>
              <a:defRPr sz="4400">
                <a:solidFill>
                  <a:schemeClr val="tx1"/>
                </a:solidFill>
                <a:latin typeface="Calibri" panose="020F0502020204030204" pitchFamily="34" charset="0"/>
              </a:defRPr>
            </a:lvl6pPr>
            <a:lvl7pPr marL="913992" algn="ctr" rtl="0" fontAlgn="base">
              <a:spcBef>
                <a:spcPct val="0"/>
              </a:spcBef>
              <a:spcAft>
                <a:spcPct val="0"/>
              </a:spcAft>
              <a:defRPr sz="4400">
                <a:solidFill>
                  <a:schemeClr val="tx1"/>
                </a:solidFill>
                <a:latin typeface="Calibri" panose="020F0502020204030204" pitchFamily="34" charset="0"/>
              </a:defRPr>
            </a:lvl7pPr>
            <a:lvl8pPr marL="1370988" algn="ctr" rtl="0" fontAlgn="base">
              <a:spcBef>
                <a:spcPct val="0"/>
              </a:spcBef>
              <a:spcAft>
                <a:spcPct val="0"/>
              </a:spcAft>
              <a:defRPr sz="4400">
                <a:solidFill>
                  <a:schemeClr val="tx1"/>
                </a:solidFill>
                <a:latin typeface="Calibri" panose="020F0502020204030204" pitchFamily="34" charset="0"/>
              </a:defRPr>
            </a:lvl8pPr>
            <a:lvl9pPr marL="1827984" algn="ctr" rtl="0" fontAlgn="base">
              <a:spcBef>
                <a:spcPct val="0"/>
              </a:spcBef>
              <a:spcAft>
                <a:spcPct val="0"/>
              </a:spcAft>
              <a:defRPr sz="4400">
                <a:solidFill>
                  <a:schemeClr val="tx1"/>
                </a:solidFill>
                <a:latin typeface="Calibri" panose="020F0502020204030204" pitchFamily="34" charset="0"/>
              </a:defRPr>
            </a:lvl9pPr>
          </a:lstStyle>
          <a:p>
            <a:pPr algn="l"/>
            <a:r>
              <a:rPr lang="en-US" b="1" dirty="0" smtClean="0">
                <a:latin typeface="Times New Roman" pitchFamily="18" charset="0"/>
                <a:cs typeface="Times New Roman" pitchFamily="18" charset="0"/>
              </a:rPr>
              <a:t>2. </a:t>
            </a:r>
            <a:r>
              <a:rPr lang="en-US" b="1" dirty="0" err="1" smtClean="0">
                <a:latin typeface="Times New Roman" pitchFamily="18" charset="0"/>
                <a:cs typeface="Times New Roman" pitchFamily="18" charset="0"/>
              </a:rPr>
              <a:t>Nói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tiếp</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để</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hoàn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thành</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câu</a:t>
            </a:r>
            <a:endParaRPr lang="en-US" b="1" dirty="0">
              <a:latin typeface="Times New Roman" pitchFamily="18" charset="0"/>
              <a:cs typeface="Times New Roman" pitchFamily="18" charset="0"/>
            </a:endParaRPr>
          </a:p>
        </p:txBody>
      </p:sp>
      <p:sp>
        <p:nvSpPr>
          <p:cNvPr id="13" name="Content Placeholder 2"/>
          <p:cNvSpPr txBox="1">
            <a:spLocks/>
          </p:cNvSpPr>
          <p:nvPr/>
        </p:nvSpPr>
        <p:spPr>
          <a:xfrm>
            <a:off x="838201" y="1825625"/>
            <a:ext cx="5688724" cy="791451"/>
          </a:xfrm>
          <a:prstGeom prst="rect">
            <a:avLst/>
          </a:prstGeom>
        </p:spPr>
        <p:txBody>
          <a:bodyPr/>
          <a:lstStyle>
            <a:lvl1pPr marL="342754" indent="-342754"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615" indent="-28563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494" indent="-228504"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9480" indent="-22850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6467" indent="-22850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3472" indent="-228504" algn="l" defTabSz="91399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468" indent="-228504" algn="l" defTabSz="91399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464" indent="-228504" algn="l" defTabSz="91399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470" indent="-228504" algn="l" defTabSz="91399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4000" b="1" smtClean="0">
                <a:latin typeface="Times New Roman" pitchFamily="18" charset="0"/>
                <a:cs typeface="Times New Roman" pitchFamily="18" charset="0"/>
              </a:rPr>
              <a:t>a. Tên sách được đặt ở  </a:t>
            </a:r>
            <a:endParaRPr lang="en-US" sz="4000" b="1" dirty="0">
              <a:latin typeface="Times New Roman" pitchFamily="18" charset="0"/>
              <a:cs typeface="Times New Roman" pitchFamily="18" charset="0"/>
            </a:endParaRPr>
          </a:p>
        </p:txBody>
      </p:sp>
      <p:sp>
        <p:nvSpPr>
          <p:cNvPr id="14" name="Text Box 3"/>
          <p:cNvSpPr txBox="1"/>
          <p:nvPr/>
        </p:nvSpPr>
        <p:spPr>
          <a:xfrm>
            <a:off x="5817472" y="1832727"/>
            <a:ext cx="5243195" cy="707882"/>
          </a:xfrm>
          <a:prstGeom prst="rect">
            <a:avLst/>
          </a:prstGeom>
          <a:noFill/>
        </p:spPr>
        <p:txBody>
          <a:bodyPr wrap="square" lIns="91376" tIns="45718" rIns="91376" bIns="45718" rtlCol="0">
            <a:spAutoFit/>
          </a:bodyPr>
          <a:lstStyle/>
          <a:p>
            <a:r>
              <a:rPr lang="en-US" sz="4000" b="1" dirty="0" err="1" smtClean="0">
                <a:solidFill>
                  <a:srgbClr val="C00000"/>
                </a:solidFill>
                <a:latin typeface="Times New Roman" pitchFamily="18" charset="0"/>
                <a:cs typeface="Times New Roman" pitchFamily="18" charset="0"/>
              </a:rPr>
              <a:t>khoảng</a:t>
            </a:r>
            <a:r>
              <a:rPr lang="en-US" sz="4000" b="1" dirty="0" smtClean="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giữa</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bìa</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sách</a:t>
            </a:r>
            <a:endParaRPr lang="en-US" sz="4000" b="1" dirty="0">
              <a:solidFill>
                <a:srgbClr val="C00000"/>
              </a:solidFill>
              <a:latin typeface="Times New Roman" pitchFamily="18" charset="0"/>
              <a:cs typeface="Times New Roman" pitchFamily="18" charset="0"/>
            </a:endParaRPr>
          </a:p>
        </p:txBody>
      </p:sp>
      <p:sp>
        <p:nvSpPr>
          <p:cNvPr id="16" name="Text Box 4"/>
          <p:cNvSpPr txBox="1"/>
          <p:nvPr/>
        </p:nvSpPr>
        <p:spPr>
          <a:xfrm>
            <a:off x="6307331" y="2940732"/>
            <a:ext cx="5243195" cy="706755"/>
          </a:xfrm>
          <a:prstGeom prst="rect">
            <a:avLst/>
          </a:prstGeom>
          <a:noFill/>
        </p:spPr>
        <p:txBody>
          <a:bodyPr wrap="square" lIns="91376" tIns="45718" rIns="91376" bIns="45718" rtlCol="0">
            <a:spAutoFit/>
          </a:bodyPr>
          <a:lstStyle/>
          <a:p>
            <a:r>
              <a:rPr lang="en-US" sz="4000" b="1" dirty="0" err="1" smtClean="0">
                <a:solidFill>
                  <a:srgbClr val="C00000"/>
                </a:solidFill>
                <a:latin typeface="Times New Roman" pitchFamily="18" charset="0"/>
                <a:cs typeface="Times New Roman" pitchFamily="18" charset="0"/>
              </a:rPr>
              <a:t>phía</a:t>
            </a:r>
            <a:r>
              <a:rPr lang="en-US" sz="4000" b="1" dirty="0" smtClean="0">
                <a:solidFill>
                  <a:srgbClr val="C00000"/>
                </a:solidFill>
                <a:latin typeface="Times New Roman" pitchFamily="18" charset="0"/>
                <a:cs typeface="Times New Roman" pitchFamily="18" charset="0"/>
              </a:rPr>
              <a:t> </a:t>
            </a:r>
            <a:r>
              <a:rPr lang="en-US" sz="4000" b="1" dirty="0" err="1" smtClean="0">
                <a:solidFill>
                  <a:srgbClr val="C00000"/>
                </a:solidFill>
                <a:latin typeface="Times New Roman" pitchFamily="18" charset="0"/>
                <a:cs typeface="Times New Roman" pitchFamily="18" charset="0"/>
              </a:rPr>
              <a:t>trên</a:t>
            </a:r>
            <a:r>
              <a:rPr lang="en-US" sz="4000" b="1" dirty="0" smtClean="0">
                <a:solidFill>
                  <a:srgbClr val="C00000"/>
                </a:solidFill>
                <a:latin typeface="Times New Roman" pitchFamily="18" charset="0"/>
                <a:cs typeface="Times New Roman" pitchFamily="18" charset="0"/>
              </a:rPr>
              <a:t> </a:t>
            </a:r>
            <a:r>
              <a:rPr lang="en-US" sz="4000" b="1" dirty="0" err="1" smtClean="0">
                <a:solidFill>
                  <a:srgbClr val="C00000"/>
                </a:solidFill>
                <a:latin typeface="Times New Roman" pitchFamily="18" charset="0"/>
                <a:cs typeface="Times New Roman" pitchFamily="18" charset="0"/>
              </a:rPr>
              <a:t>của</a:t>
            </a:r>
            <a:r>
              <a:rPr lang="en-US" sz="4000" b="1" dirty="0" smtClean="0">
                <a:solidFill>
                  <a:srgbClr val="C00000"/>
                </a:solidFill>
                <a:latin typeface="Times New Roman" pitchFamily="18" charset="0"/>
                <a:cs typeface="Times New Roman" pitchFamily="18" charset="0"/>
              </a:rPr>
              <a:t> </a:t>
            </a:r>
            <a:r>
              <a:rPr lang="en-US" sz="4000" b="1" dirty="0" err="1" smtClean="0">
                <a:solidFill>
                  <a:srgbClr val="C00000"/>
                </a:solidFill>
                <a:latin typeface="Times New Roman" pitchFamily="18" charset="0"/>
                <a:cs typeface="Times New Roman" pitchFamily="18" charset="0"/>
              </a:rPr>
              <a:t>bìa</a:t>
            </a:r>
            <a:r>
              <a:rPr lang="en-US" sz="4000" b="1" dirty="0" smtClean="0">
                <a:solidFill>
                  <a:srgbClr val="C00000"/>
                </a:solidFill>
                <a:latin typeface="Times New Roman" pitchFamily="18" charset="0"/>
                <a:cs typeface="Times New Roman" pitchFamily="18" charset="0"/>
              </a:rPr>
              <a:t> </a:t>
            </a:r>
            <a:r>
              <a:rPr lang="en-US" sz="4000" b="1" dirty="0" err="1" smtClean="0">
                <a:solidFill>
                  <a:srgbClr val="C00000"/>
                </a:solidFill>
                <a:latin typeface="Times New Roman" pitchFamily="18" charset="0"/>
                <a:cs typeface="Times New Roman" pitchFamily="18" charset="0"/>
              </a:rPr>
              <a:t>sách</a:t>
            </a:r>
            <a:endParaRPr lang="en-US" sz="4000" b="1" dirty="0">
              <a:solidFill>
                <a:srgbClr val="C00000"/>
              </a:solidFill>
              <a:latin typeface="Times New Roman" pitchFamily="18" charset="0"/>
              <a:cs typeface="Times New Roman" pitchFamily="18" charset="0"/>
            </a:endParaRPr>
          </a:p>
        </p:txBody>
      </p:sp>
      <p:sp>
        <p:nvSpPr>
          <p:cNvPr id="17" name="TextBox 16"/>
          <p:cNvSpPr txBox="1"/>
          <p:nvPr/>
        </p:nvSpPr>
        <p:spPr>
          <a:xfrm>
            <a:off x="5817472" y="1813033"/>
            <a:ext cx="1168910" cy="707886"/>
          </a:xfrm>
          <a:prstGeom prst="rect">
            <a:avLst/>
          </a:prstGeom>
          <a:noFill/>
        </p:spPr>
        <p:txBody>
          <a:bodyPr wrap="none" rtlCol="0">
            <a:spAutoFit/>
          </a:bodyPr>
          <a:lstStyle/>
          <a:p>
            <a:r>
              <a:rPr lang="en-US" sz="4000" b="1" dirty="0">
                <a:latin typeface="Times New Roman" pitchFamily="18" charset="0"/>
                <a:cs typeface="Times New Roman" pitchFamily="18" charset="0"/>
              </a:rPr>
              <a:t>(.....)</a:t>
            </a:r>
          </a:p>
        </p:txBody>
      </p:sp>
      <p:sp>
        <p:nvSpPr>
          <p:cNvPr id="18" name="TextBox 17"/>
          <p:cNvSpPr txBox="1"/>
          <p:nvPr/>
        </p:nvSpPr>
        <p:spPr>
          <a:xfrm>
            <a:off x="6316724" y="2958691"/>
            <a:ext cx="1168910" cy="707886"/>
          </a:xfrm>
          <a:prstGeom prst="rect">
            <a:avLst/>
          </a:prstGeom>
          <a:noFill/>
        </p:spPr>
        <p:txBody>
          <a:bodyPr wrap="none" rtlCol="0">
            <a:spAutoFit/>
          </a:bodyPr>
          <a:lstStyle/>
          <a:p>
            <a:r>
              <a:rPr lang="en-US" sz="4000" b="1" dirty="0">
                <a:latin typeface="Times New Roman" pitchFamily="18" charset="0"/>
                <a:cs typeface="Times New Roman" pitchFamily="18" charset="0"/>
              </a:rPr>
              <a:t>(.....)</a:t>
            </a:r>
          </a:p>
        </p:txBody>
      </p:sp>
      <p:sp>
        <p:nvSpPr>
          <p:cNvPr id="20" name="TextBox 19"/>
          <p:cNvSpPr txBox="1"/>
          <p:nvPr/>
        </p:nvSpPr>
        <p:spPr>
          <a:xfrm>
            <a:off x="776348" y="2937933"/>
            <a:ext cx="5625579" cy="707886"/>
          </a:xfrm>
          <a:prstGeom prst="rect">
            <a:avLst/>
          </a:prstGeom>
          <a:noFill/>
        </p:spPr>
        <p:txBody>
          <a:bodyPr wrap="none" rtlCol="0">
            <a:spAutoFit/>
          </a:bodyPr>
          <a:lstStyle/>
          <a:p>
            <a:r>
              <a:rPr lang="en-US" sz="4000" b="1" dirty="0">
                <a:latin typeface="Times New Roman" pitchFamily="18" charset="0"/>
                <a:cs typeface="Times New Roman" pitchFamily="18" charset="0"/>
              </a:rPr>
              <a:t>b. </a:t>
            </a:r>
            <a:r>
              <a:rPr lang="en-US" sz="4000" b="1" dirty="0" err="1">
                <a:latin typeface="Times New Roman" pitchFamily="18" charset="0"/>
                <a:cs typeface="Times New Roman" pitchFamily="18" charset="0"/>
              </a:rPr>
              <a:t>Tên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tác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giả</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được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đặt</a:t>
            </a:r>
            <a:r>
              <a:rPr lang="en-US" sz="4000" b="1" dirty="0">
                <a:latin typeface="Times New Roman" pitchFamily="18" charset="0"/>
                <a:cs typeface="Times New Roman" pitchFamily="18" charset="0"/>
              </a:rPr>
              <a:t> ở</a:t>
            </a:r>
            <a:endParaRPr lang="en-US" sz="4000" dirty="0"/>
          </a:p>
        </p:txBody>
      </p:sp>
    </p:spTree>
    <p:extLst>
      <p:ext uri="{BB962C8B-B14F-4D97-AF65-F5344CB8AC3E}">
        <p14:creationId xmlns:p14="http://schemas.microsoft.com/office/powerpoint/2010/main" val="2919572551"/>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shreg.wav"/>
          </p:stSnd>
        </p:sndAc>
      </p:transition>
    </mc:Choice>
    <mc:Fallback xmlns="">
      <p:transition spd="slow">
        <p:checker/>
        <p:sndAc>
          <p:stSnd>
            <p:snd r:embed="rId7"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blinds(horizontal)">
                                      <p:cBhvr>
                                        <p:cTn id="32" dur="500"/>
                                        <p:tgtEl>
                                          <p:spTgt spid="1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blinds(horizontal)">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build="p"/>
      <p:bldP spid="17" grpId="0"/>
      <p:bldP spid="17" grpId="1"/>
      <p:bldP spid="18" grpId="0"/>
      <p:bldP spid="18" grpId="1"/>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grpSp>
        <p:nvGrpSpPr>
          <p:cNvPr id="4" name="1">
            <a:extLst>
              <a:ext uri="{FF2B5EF4-FFF2-40B4-BE49-F238E27FC236}">
                <a16:creationId xmlns="" xmlns:a16="http://schemas.microsoft.com/office/drawing/2014/main" id="{BD333376-3168-4EB6-B623-DE04C657EEED}"/>
              </a:ext>
            </a:extLst>
          </p:cNvPr>
          <p:cNvGrpSpPr/>
          <p:nvPr/>
        </p:nvGrpSpPr>
        <p:grpSpPr>
          <a:xfrm>
            <a:off x="588585" y="3274753"/>
            <a:ext cx="11622831" cy="3581011"/>
            <a:chOff x="-53293" y="2190760"/>
            <a:chExt cx="9211855" cy="2951064"/>
          </a:xfrm>
        </p:grpSpPr>
        <p:pic>
          <p:nvPicPr>
            <p:cNvPr id="5" name="10">
              <a:extLst>
                <a:ext uri="{FF2B5EF4-FFF2-40B4-BE49-F238E27FC236}">
                  <a16:creationId xmlns=""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4" name="Google Shape;184;p27">
            <a:extLst>
              <a:ext uri="{FF2B5EF4-FFF2-40B4-BE49-F238E27FC236}">
                <a16:creationId xmlns="" xmlns:a16="http://schemas.microsoft.com/office/drawing/2014/main"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defRPr/>
              </a:pPr>
              <a:endParaRPr/>
            </a:p>
          </p:txBody>
        </p:sp>
        <p:sp>
          <p:nvSpPr>
            <p:cNvPr id="16" name="Google Shape;186;p27">
              <a:extLst>
                <a:ext uri="{FF2B5EF4-FFF2-40B4-BE49-F238E27FC236}">
                  <a16:creationId xmlns=""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defRPr/>
              </a:pPr>
              <a:endParaRPr/>
            </a:p>
          </p:txBody>
        </p:sp>
        <p:sp>
          <p:nvSpPr>
            <p:cNvPr id="17" name="Google Shape;187;p27">
              <a:extLst>
                <a:ext uri="{FF2B5EF4-FFF2-40B4-BE49-F238E27FC236}">
                  <a16:creationId xmlns=""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defRPr/>
              </a:pPr>
              <a:endParaRPr/>
            </a:p>
          </p:txBody>
        </p:sp>
        <p:sp>
          <p:nvSpPr>
            <p:cNvPr id="18" name="Google Shape;188;p27">
              <a:extLst>
                <a:ext uri="{FF2B5EF4-FFF2-40B4-BE49-F238E27FC236}">
                  <a16:creationId xmlns=""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defRPr/>
              </a:pPr>
              <a:endParaRPr/>
            </a:p>
          </p:txBody>
        </p:sp>
      </p:grpSp>
      <p:grpSp>
        <p:nvGrpSpPr>
          <p:cNvPr id="19" name="Google Shape;189;p27">
            <a:extLst>
              <a:ext uri="{FF2B5EF4-FFF2-40B4-BE49-F238E27FC236}">
                <a16:creationId xmlns="" xmlns:a16="http://schemas.microsoft.com/office/drawing/2014/main"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defRPr/>
              </a:pPr>
              <a:endParaRPr/>
            </a:p>
          </p:txBody>
        </p:sp>
        <p:sp>
          <p:nvSpPr>
            <p:cNvPr id="21" name="Google Shape;191;p27">
              <a:extLst>
                <a:ext uri="{FF2B5EF4-FFF2-40B4-BE49-F238E27FC236}">
                  <a16:creationId xmlns=""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defRPr/>
              </a:pPr>
              <a:endParaRPr/>
            </a:p>
          </p:txBody>
        </p:sp>
        <p:sp>
          <p:nvSpPr>
            <p:cNvPr id="22" name="Google Shape;192;p27">
              <a:extLst>
                <a:ext uri="{FF2B5EF4-FFF2-40B4-BE49-F238E27FC236}">
                  <a16:creationId xmlns=""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defRPr/>
              </a:pPr>
              <a:endParaRPr/>
            </a:p>
          </p:txBody>
        </p:sp>
        <p:sp>
          <p:nvSpPr>
            <p:cNvPr id="23" name="Google Shape;193;p27">
              <a:extLst>
                <a:ext uri="{FF2B5EF4-FFF2-40B4-BE49-F238E27FC236}">
                  <a16:creationId xmlns=""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defRPr/>
              </a:pPr>
              <a:endParaRPr/>
            </a:p>
          </p:txBody>
        </p:sp>
      </p:grpSp>
      <p:grpSp>
        <p:nvGrpSpPr>
          <p:cNvPr id="24" name="Google Shape;194;p27">
            <a:extLst>
              <a:ext uri="{FF2B5EF4-FFF2-40B4-BE49-F238E27FC236}">
                <a16:creationId xmlns="" xmlns:a16="http://schemas.microsoft.com/office/drawing/2014/main"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defRPr/>
              </a:pPr>
              <a:endParaRPr/>
            </a:p>
          </p:txBody>
        </p:sp>
        <p:sp>
          <p:nvSpPr>
            <p:cNvPr id="26" name="Google Shape;196;p27">
              <a:extLst>
                <a:ext uri="{FF2B5EF4-FFF2-40B4-BE49-F238E27FC236}">
                  <a16:creationId xmlns=""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defRPr/>
              </a:pPr>
              <a:endParaRPr/>
            </a:p>
          </p:txBody>
        </p:sp>
        <p:sp>
          <p:nvSpPr>
            <p:cNvPr id="27" name="Google Shape;197;p27">
              <a:extLst>
                <a:ext uri="{FF2B5EF4-FFF2-40B4-BE49-F238E27FC236}">
                  <a16:creationId xmlns=""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defRPr/>
              </a:pPr>
              <a:endParaRPr/>
            </a:p>
          </p:txBody>
        </p:sp>
        <p:sp>
          <p:nvSpPr>
            <p:cNvPr id="28" name="Google Shape;198;p27">
              <a:extLst>
                <a:ext uri="{FF2B5EF4-FFF2-40B4-BE49-F238E27FC236}">
                  <a16:creationId xmlns=""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defRPr/>
              </a:pPr>
              <a:endParaRPr/>
            </a:p>
          </p:txBody>
        </p:sp>
      </p:grpSp>
      <p:grpSp>
        <p:nvGrpSpPr>
          <p:cNvPr id="29" name="Google Shape;184;p27">
            <a:extLst>
              <a:ext uri="{FF2B5EF4-FFF2-40B4-BE49-F238E27FC236}">
                <a16:creationId xmlns="" xmlns:a16="http://schemas.microsoft.com/office/drawing/2014/main"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defRPr/>
              </a:pPr>
              <a:endParaRPr/>
            </a:p>
          </p:txBody>
        </p:sp>
        <p:sp>
          <p:nvSpPr>
            <p:cNvPr id="31" name="Google Shape;186;p27">
              <a:extLst>
                <a:ext uri="{FF2B5EF4-FFF2-40B4-BE49-F238E27FC236}">
                  <a16:creationId xmlns=""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defRPr/>
              </a:pPr>
              <a:endParaRPr/>
            </a:p>
          </p:txBody>
        </p:sp>
        <p:sp>
          <p:nvSpPr>
            <p:cNvPr id="32" name="Google Shape;187;p27">
              <a:extLst>
                <a:ext uri="{FF2B5EF4-FFF2-40B4-BE49-F238E27FC236}">
                  <a16:creationId xmlns=""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defRPr/>
              </a:pPr>
              <a:endParaRPr/>
            </a:p>
          </p:txBody>
        </p:sp>
        <p:sp>
          <p:nvSpPr>
            <p:cNvPr id="33" name="Google Shape;188;p27">
              <a:extLst>
                <a:ext uri="{FF2B5EF4-FFF2-40B4-BE49-F238E27FC236}">
                  <a16:creationId xmlns=""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defRPr/>
              </a:pPr>
              <a:endParaRPr/>
            </a:p>
          </p:txBody>
        </p:sp>
      </p:grpSp>
      <p:grpSp>
        <p:nvGrpSpPr>
          <p:cNvPr id="34" name="Google Shape;189;p27">
            <a:extLst>
              <a:ext uri="{FF2B5EF4-FFF2-40B4-BE49-F238E27FC236}">
                <a16:creationId xmlns="" xmlns:a16="http://schemas.microsoft.com/office/drawing/2014/main"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defRPr/>
              </a:pPr>
              <a:endParaRPr/>
            </a:p>
          </p:txBody>
        </p:sp>
        <p:sp>
          <p:nvSpPr>
            <p:cNvPr id="36" name="Google Shape;191;p27">
              <a:extLst>
                <a:ext uri="{FF2B5EF4-FFF2-40B4-BE49-F238E27FC236}">
                  <a16:creationId xmlns=""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defRPr/>
              </a:pPr>
              <a:endParaRPr/>
            </a:p>
          </p:txBody>
        </p:sp>
        <p:sp>
          <p:nvSpPr>
            <p:cNvPr id="37" name="Google Shape;192;p27">
              <a:extLst>
                <a:ext uri="{FF2B5EF4-FFF2-40B4-BE49-F238E27FC236}">
                  <a16:creationId xmlns=""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defRPr/>
              </a:pPr>
              <a:endParaRPr/>
            </a:p>
          </p:txBody>
        </p:sp>
        <p:sp>
          <p:nvSpPr>
            <p:cNvPr id="38" name="Google Shape;193;p27">
              <a:extLst>
                <a:ext uri="{FF2B5EF4-FFF2-40B4-BE49-F238E27FC236}">
                  <a16:creationId xmlns=""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defRPr/>
              </a:pPr>
              <a:endParaRPr/>
            </a:p>
          </p:txBody>
        </p:sp>
      </p:grpSp>
      <p:grpSp>
        <p:nvGrpSpPr>
          <p:cNvPr id="39" name="Google Shape;194;p27">
            <a:extLst>
              <a:ext uri="{FF2B5EF4-FFF2-40B4-BE49-F238E27FC236}">
                <a16:creationId xmlns="" xmlns:a16="http://schemas.microsoft.com/office/drawing/2014/main"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defRPr/>
              </a:pPr>
              <a:endParaRPr/>
            </a:p>
          </p:txBody>
        </p:sp>
        <p:sp>
          <p:nvSpPr>
            <p:cNvPr id="41" name="Google Shape;196;p27">
              <a:extLst>
                <a:ext uri="{FF2B5EF4-FFF2-40B4-BE49-F238E27FC236}">
                  <a16:creationId xmlns=""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defRPr/>
              </a:pPr>
              <a:endParaRPr/>
            </a:p>
          </p:txBody>
        </p:sp>
        <p:sp>
          <p:nvSpPr>
            <p:cNvPr id="42" name="Google Shape;197;p27">
              <a:extLst>
                <a:ext uri="{FF2B5EF4-FFF2-40B4-BE49-F238E27FC236}">
                  <a16:creationId xmlns=""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defRPr/>
              </a:pPr>
              <a:endParaRPr/>
            </a:p>
          </p:txBody>
        </p:sp>
        <p:sp>
          <p:nvSpPr>
            <p:cNvPr id="43" name="Google Shape;198;p27">
              <a:extLst>
                <a:ext uri="{FF2B5EF4-FFF2-40B4-BE49-F238E27FC236}">
                  <a16:creationId xmlns=""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defRPr/>
              </a:pPr>
              <a:endParaRPr/>
            </a:p>
          </p:txBody>
        </p:sp>
      </p:grpSp>
      <p:sp>
        <p:nvSpPr>
          <p:cNvPr id="44" name="TextBox 43">
            <a:extLst>
              <a:ext uri="{FF2B5EF4-FFF2-40B4-BE49-F238E27FC236}">
                <a16:creationId xmlns="" xmlns:a16="http://schemas.microsoft.com/office/drawing/2014/main" id="{5F50F907-C6BA-4380-9188-2A5EA79C8B5D}"/>
              </a:ext>
            </a:extLst>
          </p:cNvPr>
          <p:cNvSpPr txBox="1"/>
          <p:nvPr/>
        </p:nvSpPr>
        <p:spPr>
          <a:xfrm>
            <a:off x="-401" y="232576"/>
            <a:ext cx="11948390" cy="707886"/>
          </a:xfrm>
          <a:prstGeom prst="rect">
            <a:avLst/>
          </a:prstGeom>
          <a:noFill/>
        </p:spPr>
        <p:txBody>
          <a:bodyPr wrap="square" rtlCol="0">
            <a:spAutoFit/>
          </a:bodyPr>
          <a:lstStyle/>
          <a:p>
            <a:pPr algn="ctr" defTabSz="914400">
              <a:defRPr/>
            </a:pPr>
            <a:r>
              <a:rPr lang="en-US" sz="4000" b="1" u="sng" dirty="0" err="1">
                <a:solidFill>
                  <a:srgbClr val="FF0000"/>
                </a:solidFill>
                <a:latin typeface="Times New Roman" panose="02020603050405020304" pitchFamily="18" charset="0"/>
                <a:cs typeface="Times New Roman" panose="02020603050405020304" pitchFamily="18" charset="0"/>
              </a:rPr>
              <a:t>Bài</a:t>
            </a:r>
            <a:r>
              <a:rPr lang="en-US" sz="4000" b="1" u="sng" dirty="0">
                <a:solidFill>
                  <a:srgbClr val="FF0000"/>
                </a:solidFill>
                <a:latin typeface="Times New Roman" panose="02020603050405020304" pitchFamily="18" charset="0"/>
                <a:cs typeface="Times New Roman" panose="02020603050405020304" pitchFamily="18" charset="0"/>
              </a:rPr>
              <a:t> </a:t>
            </a:r>
            <a:r>
              <a:rPr lang="en-US" sz="4000" b="1" u="sng" dirty="0" smtClean="0">
                <a:solidFill>
                  <a:srgbClr val="FF0000"/>
                </a:solidFill>
                <a:latin typeface="Times New Roman" panose="02020603050405020304" pitchFamily="18" charset="0"/>
                <a:cs typeface="Times New Roman" panose="02020603050405020304" pitchFamily="18" charset="0"/>
              </a:rPr>
              <a:t>15</a:t>
            </a:r>
            <a:r>
              <a:rPr lang="en-US" sz="4000" b="1" dirty="0" smtClean="0">
                <a:solidFill>
                  <a:srgbClr val="FF0000"/>
                </a:solidFill>
                <a:latin typeface="Times New Roman" panose="02020603050405020304" pitchFamily="18" charset="0"/>
                <a:cs typeface="Times New Roman" panose="02020603050405020304" pitchFamily="18" charset="0"/>
              </a:rPr>
              <a:t>: CUỐN SÁCH CỦA EM</a:t>
            </a:r>
            <a:endParaRPr lang="en-US" sz="4000" b="1" dirty="0">
              <a:solidFill>
                <a:srgbClr val="FF0000"/>
              </a:solidFill>
              <a:latin typeface="Times New Roman" panose="02020603050405020304" pitchFamily="18" charset="0"/>
              <a:cs typeface="Times New Roman" panose="02020603050405020304" pitchFamily="18" charset="0"/>
            </a:endParaRPr>
          </a:p>
        </p:txBody>
      </p:sp>
      <p:grpSp>
        <p:nvGrpSpPr>
          <p:cNvPr id="48" name="14">
            <a:extLst>
              <a:ext uri="{FF2B5EF4-FFF2-40B4-BE49-F238E27FC236}">
                <a16:creationId xmlns="" xmlns:a16="http://schemas.microsoft.com/office/drawing/2014/main" id="{31151818-B080-433D-A619-EB2880751D59}"/>
              </a:ext>
            </a:extLst>
          </p:cNvPr>
          <p:cNvGrpSpPr/>
          <p:nvPr/>
        </p:nvGrpSpPr>
        <p:grpSpPr>
          <a:xfrm>
            <a:off x="3569504" y="1412875"/>
            <a:ext cx="4505325" cy="2016125"/>
            <a:chOff x="2118480" y="1316166"/>
            <a:chExt cx="1512168" cy="1512168"/>
          </a:xfrm>
        </p:grpSpPr>
        <p:sp>
          <p:nvSpPr>
            <p:cNvPr id="49" name="15">
              <a:extLst>
                <a:ext uri="{FF2B5EF4-FFF2-40B4-BE49-F238E27FC236}">
                  <a16:creationId xmlns="" xmlns:a16="http://schemas.microsoft.com/office/drawing/2014/main" id="{AB2C2D91-B1D8-4AD3-B0DB-F2C0AB8ADB6E}"/>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ea typeface="SimSun" panose="02010600030101010101" pitchFamily="2" charset="-122"/>
              </a:endParaRPr>
            </a:p>
          </p:txBody>
        </p:sp>
        <p:sp>
          <p:nvSpPr>
            <p:cNvPr id="50" name="TextBox 67">
              <a:extLst>
                <a:ext uri="{FF2B5EF4-FFF2-40B4-BE49-F238E27FC236}">
                  <a16:creationId xmlns="" xmlns:a16="http://schemas.microsoft.com/office/drawing/2014/main" id="{0C9978AA-7B78-494D-9DD5-BC5A62EAF02C}"/>
                </a:ext>
              </a:extLst>
            </p:cNvPr>
            <p:cNvSpPr txBox="1"/>
            <p:nvPr/>
          </p:nvSpPr>
          <p:spPr>
            <a:xfrm>
              <a:off x="2208337" y="1556684"/>
              <a:ext cx="1378326" cy="991601"/>
            </a:xfrm>
            <a:prstGeom prst="rect">
              <a:avLst/>
            </a:prstGeom>
            <a:noFill/>
          </p:spPr>
          <p:txBody>
            <a:bodyPr wrap="square" rtlCol="0">
              <a:spAutoFit/>
            </a:bodyPr>
            <a:lstStyle/>
            <a:p>
              <a:pPr marL="0" lvl="1" algn="ctr" defTabSz="1219200">
                <a:defRPr/>
              </a:pPr>
              <a:r>
                <a:rPr lang="en-US" altLang="zh-CN" sz="8000" spc="300" dirty="0" err="1" smtClean="0">
                  <a:solidFill>
                    <a:srgbClr val="FFFFFF"/>
                  </a:solidFill>
                  <a:latin typeface="Arial Rounded MT Bold" panose="020F0704030504030204" charset="0"/>
                  <a:ea typeface="Microsoft YaHei" panose="020B0503020204020204" charset="-122"/>
                  <a:cs typeface="Arial Rounded MT Bold" panose="020F0704030504030204" charset="0"/>
                </a:rPr>
                <a:t>Tiết</a:t>
              </a:r>
              <a:r>
                <a:rPr lang="en-US" altLang="zh-CN" sz="8000" spc="300" dirty="0" smtClean="0">
                  <a:solidFill>
                    <a:srgbClr val="FFFFFF"/>
                  </a:solidFill>
                  <a:latin typeface="Arial Rounded MT Bold" panose="020F0704030504030204" charset="0"/>
                  <a:ea typeface="Microsoft YaHei" panose="020B0503020204020204" charset="-122"/>
                  <a:cs typeface="Arial Rounded MT Bold" panose="020F0704030504030204" charset="0"/>
                </a:rPr>
                <a:t> 3</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spTree>
    <p:extLst>
      <p:ext uri="{BB962C8B-B14F-4D97-AF65-F5344CB8AC3E}">
        <p14:creationId xmlns:p14="http://schemas.microsoft.com/office/powerpoint/2010/main" val="2435065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719" y="1614987"/>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1" y="2420365"/>
            <a:ext cx="2983259" cy="2470903"/>
          </a:xfrm>
          <a:prstGeom prst="rect">
            <a:avLst/>
          </a:prstGeom>
        </p:spPr>
      </p:pic>
      <p:sp>
        <p:nvSpPr>
          <p:cNvPr id="5" name="Rectangle 4"/>
          <p:cNvSpPr/>
          <p:nvPr/>
        </p:nvSpPr>
        <p:spPr>
          <a:xfrm>
            <a:off x="6230826" y="3137689"/>
            <a:ext cx="2728825" cy="582627"/>
          </a:xfrm>
          <a:prstGeom prst="rect">
            <a:avLst/>
          </a:prstGeom>
          <a:noFill/>
        </p:spPr>
        <p:txBody>
          <a:bodyPr wrap="none" lIns="68537" tIns="34290" rIns="68537" bIns="34290">
            <a:prstTxWarp prst="textArchDown">
              <a:avLst/>
            </a:prstTxWarp>
            <a:spAutoFit/>
          </a:bodyPr>
          <a:lstStyle/>
          <a:p>
            <a:pPr algn="ctr"/>
            <a:r>
              <a:rPr lang="en-US" sz="6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Viết</a:t>
            </a:r>
          </a:p>
        </p:txBody>
      </p:sp>
    </p:spTree>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12"/>
          <p:cNvGrpSpPr>
            <a:grpSpLocks/>
          </p:cNvGrpSpPr>
          <p:nvPr/>
        </p:nvGrpSpPr>
        <p:grpSpPr bwMode="auto">
          <a:xfrm>
            <a:off x="1434678" y="1460576"/>
            <a:ext cx="4572000" cy="4953000"/>
            <a:chOff x="5251016" y="533400"/>
            <a:chExt cx="3207184" cy="5068155"/>
          </a:xfrm>
        </p:grpSpPr>
        <p:grpSp>
          <p:nvGrpSpPr>
            <p:cNvPr id="17436" name="Group 318"/>
            <p:cNvGrpSpPr>
              <a:grpSpLocks/>
            </p:cNvGrpSpPr>
            <p:nvPr/>
          </p:nvGrpSpPr>
          <p:grpSpPr bwMode="auto">
            <a:xfrm>
              <a:off x="5473700" y="533400"/>
              <a:ext cx="2984500" cy="5050692"/>
              <a:chOff x="3448" y="976"/>
              <a:chExt cx="1248" cy="2112"/>
            </a:xfrm>
          </p:grpSpPr>
          <p:pic>
            <p:nvPicPr>
              <p:cNvPr id="17438" name="Picture 2"/>
              <p:cNvPicPr>
                <a:picLocks noChangeAspect="1" noChangeArrowheads="1"/>
              </p:cNvPicPr>
              <p:nvPr/>
            </p:nvPicPr>
            <p:blipFill>
              <a:blip r:embed="rId2">
                <a:extLst>
                  <a:ext uri="{28A0092B-C50C-407E-A947-70E740481C1C}">
                    <a14:useLocalDpi xmlns:a14="http://schemas.microsoft.com/office/drawing/2010/main" val="0"/>
                  </a:ext>
                </a:extLst>
              </a:blip>
              <a:srcRect l="21053" t="29759" r="54736" b="20180"/>
              <a:stretch>
                <a:fillRect/>
              </a:stretch>
            </p:blipFill>
            <p:spPr bwMode="auto">
              <a:xfrm>
                <a:off x="3448" y="976"/>
                <a:ext cx="1248" cy="2112"/>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pic>
          <p:sp>
            <p:nvSpPr>
              <p:cNvPr id="17439" name="Arc 20"/>
              <p:cNvSpPr>
                <a:spLocks/>
              </p:cNvSpPr>
              <p:nvPr/>
            </p:nvSpPr>
            <p:spPr bwMode="auto">
              <a:xfrm rot="2976494" flipH="1">
                <a:off x="3606" y="1258"/>
                <a:ext cx="168" cy="292"/>
              </a:xfrm>
              <a:custGeom>
                <a:avLst/>
                <a:gdLst>
                  <a:gd name="T0" fmla="*/ 0 w 21569"/>
                  <a:gd name="T1" fmla="*/ 0 h 20036"/>
                  <a:gd name="T2" fmla="*/ 0 w 21569"/>
                  <a:gd name="T3" fmla="*/ 0 h 20036"/>
                  <a:gd name="T4" fmla="*/ 0 w 21569"/>
                  <a:gd name="T5" fmla="*/ 0 h 20036"/>
                  <a:gd name="T6" fmla="*/ 0 60000 65536"/>
                  <a:gd name="T7" fmla="*/ 0 60000 65536"/>
                  <a:gd name="T8" fmla="*/ 0 60000 65536"/>
                  <a:gd name="T9" fmla="*/ 0 w 21569"/>
                  <a:gd name="T10" fmla="*/ 0 h 20036"/>
                  <a:gd name="T11" fmla="*/ 21569 w 21569"/>
                  <a:gd name="T12" fmla="*/ 20036 h 20036"/>
                </a:gdLst>
                <a:ahLst/>
                <a:cxnLst>
                  <a:cxn ang="T6">
                    <a:pos x="T0" y="T1"/>
                  </a:cxn>
                  <a:cxn ang="T7">
                    <a:pos x="T2" y="T3"/>
                  </a:cxn>
                  <a:cxn ang="T8">
                    <a:pos x="T4" y="T5"/>
                  </a:cxn>
                </a:cxnLst>
                <a:rect l="T9" t="T10" r="T11" b="T12"/>
                <a:pathLst>
                  <a:path w="21569" h="20036" fill="none" extrusionOk="0">
                    <a:moveTo>
                      <a:pt x="8069" y="-1"/>
                    </a:moveTo>
                    <a:cubicBezTo>
                      <a:pt x="15851" y="3134"/>
                      <a:pt x="21115" y="10491"/>
                      <a:pt x="21568" y="18870"/>
                    </a:cubicBezTo>
                  </a:path>
                  <a:path w="21569" h="20036" stroke="0" extrusionOk="0">
                    <a:moveTo>
                      <a:pt x="8069" y="-1"/>
                    </a:moveTo>
                    <a:cubicBezTo>
                      <a:pt x="15851" y="3134"/>
                      <a:pt x="21115" y="10491"/>
                      <a:pt x="21568" y="18870"/>
                    </a:cubicBezTo>
                    <a:lnTo>
                      <a:pt x="0" y="20036"/>
                    </a:lnTo>
                    <a:lnTo>
                      <a:pt x="8069" y="-1"/>
                    </a:lnTo>
                    <a:close/>
                  </a:path>
                </a:pathLst>
              </a:custGeom>
              <a:noFill/>
              <a:ln w="38100">
                <a:solidFill>
                  <a:srgbClr val="0000CC"/>
                </a:solidFill>
                <a:round/>
                <a:headEnd/>
                <a:tailEnd type="triangle" w="med" len="med"/>
              </a:ln>
              <a:extLst>
                <a:ext uri="{909E8E84-426E-40DD-AFC4-6F175D3DCCD1}">
                  <a14:hiddenFill xmlns:a14="http://schemas.microsoft.com/office/drawing/2010/main">
                    <a:solidFill>
                      <a:srgbClr val="FFFFFF"/>
                    </a:solidFill>
                  </a14:hiddenFill>
                </a:ext>
              </a:extLst>
            </p:spPr>
            <p:txBody>
              <a:bodyPr rot="10800000" vert="eaVert" wrap="none" anchor="ctr"/>
              <a:lstStyle/>
              <a:p>
                <a:pPr defTabSz="914400" eaLnBrk="0" fontAlgn="base" hangingPunct="0">
                  <a:spcBef>
                    <a:spcPct val="0"/>
                  </a:spcBef>
                  <a:spcAft>
                    <a:spcPct val="0"/>
                  </a:spcAft>
                </a:pPr>
                <a:endParaRPr lang="en-US" sz="1800" smtClean="0">
                  <a:solidFill>
                    <a:prstClr val="black"/>
                  </a:solidFill>
                  <a:latin typeface="Arial" charset="0"/>
                </a:endParaRPr>
              </a:p>
            </p:txBody>
          </p:sp>
          <p:sp>
            <p:nvSpPr>
              <p:cNvPr id="17440" name="Arc 21"/>
              <p:cNvSpPr>
                <a:spLocks/>
              </p:cNvSpPr>
              <p:nvPr/>
            </p:nvSpPr>
            <p:spPr bwMode="auto">
              <a:xfrm rot="17879355" flipH="1">
                <a:off x="3872" y="2096"/>
                <a:ext cx="196" cy="314"/>
              </a:xfrm>
              <a:custGeom>
                <a:avLst/>
                <a:gdLst>
                  <a:gd name="T0" fmla="*/ 0 w 25305"/>
                  <a:gd name="T1" fmla="*/ 0 h 21600"/>
                  <a:gd name="T2" fmla="*/ 0 w 25305"/>
                  <a:gd name="T3" fmla="*/ 0 h 21600"/>
                  <a:gd name="T4" fmla="*/ 0 w 25305"/>
                  <a:gd name="T5" fmla="*/ 0 h 21600"/>
                  <a:gd name="T6" fmla="*/ 0 60000 65536"/>
                  <a:gd name="T7" fmla="*/ 0 60000 65536"/>
                  <a:gd name="T8" fmla="*/ 0 60000 65536"/>
                  <a:gd name="T9" fmla="*/ 0 w 25305"/>
                  <a:gd name="T10" fmla="*/ 0 h 21600"/>
                  <a:gd name="T11" fmla="*/ 25305 w 25305"/>
                  <a:gd name="T12" fmla="*/ 21600 h 21600"/>
                </a:gdLst>
                <a:ahLst/>
                <a:cxnLst>
                  <a:cxn ang="T6">
                    <a:pos x="T0" y="T1"/>
                  </a:cxn>
                  <a:cxn ang="T7">
                    <a:pos x="T2" y="T3"/>
                  </a:cxn>
                  <a:cxn ang="T8">
                    <a:pos x="T4" y="T5"/>
                  </a:cxn>
                </a:cxnLst>
                <a:rect l="T9" t="T10" r="T11" b="T12"/>
                <a:pathLst>
                  <a:path w="25305" h="21600" fill="none" extrusionOk="0">
                    <a:moveTo>
                      <a:pt x="25305" y="14052"/>
                    </a:moveTo>
                    <a:cubicBezTo>
                      <a:pt x="21201" y="18842"/>
                      <a:pt x="15208" y="21599"/>
                      <a:pt x="8901" y="21600"/>
                    </a:cubicBezTo>
                    <a:cubicBezTo>
                      <a:pt x="5831" y="21600"/>
                      <a:pt x="2796" y="20945"/>
                      <a:pt x="0" y="19680"/>
                    </a:cubicBezTo>
                  </a:path>
                  <a:path w="25305" h="21600" stroke="0" extrusionOk="0">
                    <a:moveTo>
                      <a:pt x="25305" y="14052"/>
                    </a:moveTo>
                    <a:cubicBezTo>
                      <a:pt x="21201" y="18842"/>
                      <a:pt x="15208" y="21599"/>
                      <a:pt x="8901" y="21600"/>
                    </a:cubicBezTo>
                    <a:cubicBezTo>
                      <a:pt x="5831" y="21600"/>
                      <a:pt x="2796" y="20945"/>
                      <a:pt x="0" y="19680"/>
                    </a:cubicBezTo>
                    <a:lnTo>
                      <a:pt x="8901" y="0"/>
                    </a:lnTo>
                    <a:lnTo>
                      <a:pt x="25305" y="14052"/>
                    </a:lnTo>
                    <a:close/>
                  </a:path>
                </a:pathLst>
              </a:custGeom>
              <a:noFill/>
              <a:ln w="38100">
                <a:solidFill>
                  <a:srgbClr val="0000CC"/>
                </a:solidFill>
                <a:round/>
                <a:headEnd/>
                <a:tailEnd type="triangle" w="med" len="med"/>
              </a:ln>
              <a:extLst>
                <a:ext uri="{909E8E84-426E-40DD-AFC4-6F175D3DCCD1}">
                  <a14:hiddenFill xmlns:a14="http://schemas.microsoft.com/office/drawing/2010/main">
                    <a:solidFill>
                      <a:srgbClr val="FFFFFF"/>
                    </a:solidFill>
                  </a14:hiddenFill>
                </a:ext>
              </a:extLst>
            </p:spPr>
            <p:txBody>
              <a:bodyPr vert="eaVert" wrap="none" anchor="ctr"/>
              <a:lstStyle/>
              <a:p>
                <a:pPr defTabSz="914400" eaLnBrk="0" fontAlgn="base" hangingPunct="0">
                  <a:spcBef>
                    <a:spcPct val="0"/>
                  </a:spcBef>
                  <a:spcAft>
                    <a:spcPct val="0"/>
                  </a:spcAft>
                </a:pPr>
                <a:endParaRPr lang="en-US" sz="1800" smtClean="0">
                  <a:solidFill>
                    <a:prstClr val="black"/>
                  </a:solidFill>
                  <a:latin typeface="Arial" charset="0"/>
                </a:endParaRPr>
              </a:p>
            </p:txBody>
          </p:sp>
          <p:sp>
            <p:nvSpPr>
              <p:cNvPr id="17441" name="Arc 22"/>
              <p:cNvSpPr>
                <a:spLocks/>
              </p:cNvSpPr>
              <p:nvPr/>
            </p:nvSpPr>
            <p:spPr bwMode="auto">
              <a:xfrm rot="13537159" flipH="1">
                <a:off x="4151" y="1481"/>
                <a:ext cx="166" cy="291"/>
              </a:xfrm>
              <a:custGeom>
                <a:avLst/>
                <a:gdLst>
                  <a:gd name="T0" fmla="*/ 0 w 21142"/>
                  <a:gd name="T1" fmla="*/ 0 h 20119"/>
                  <a:gd name="T2" fmla="*/ 0 w 21142"/>
                  <a:gd name="T3" fmla="*/ 0 h 20119"/>
                  <a:gd name="T4" fmla="*/ 0 w 21142"/>
                  <a:gd name="T5" fmla="*/ 0 h 20119"/>
                  <a:gd name="T6" fmla="*/ 0 60000 65536"/>
                  <a:gd name="T7" fmla="*/ 0 60000 65536"/>
                  <a:gd name="T8" fmla="*/ 0 60000 65536"/>
                  <a:gd name="T9" fmla="*/ 0 w 21142"/>
                  <a:gd name="T10" fmla="*/ 0 h 20119"/>
                  <a:gd name="T11" fmla="*/ 21142 w 21142"/>
                  <a:gd name="T12" fmla="*/ 20119 h 20119"/>
                </a:gdLst>
                <a:ahLst/>
                <a:cxnLst>
                  <a:cxn ang="T6">
                    <a:pos x="T0" y="T1"/>
                  </a:cxn>
                  <a:cxn ang="T7">
                    <a:pos x="T2" y="T3"/>
                  </a:cxn>
                  <a:cxn ang="T8">
                    <a:pos x="T4" y="T5"/>
                  </a:cxn>
                </a:cxnLst>
                <a:rect l="T9" t="T10" r="T11" b="T12"/>
                <a:pathLst>
                  <a:path w="21142" h="20119" fill="none" extrusionOk="0">
                    <a:moveTo>
                      <a:pt x="21142" y="4424"/>
                    </a:moveTo>
                    <a:cubicBezTo>
                      <a:pt x="19648" y="11562"/>
                      <a:pt x="14653" y="17464"/>
                      <a:pt x="7860" y="20118"/>
                    </a:cubicBezTo>
                  </a:path>
                  <a:path w="21142" h="20119" stroke="0" extrusionOk="0">
                    <a:moveTo>
                      <a:pt x="21142" y="4424"/>
                    </a:moveTo>
                    <a:cubicBezTo>
                      <a:pt x="19648" y="11562"/>
                      <a:pt x="14653" y="17464"/>
                      <a:pt x="7860" y="20118"/>
                    </a:cubicBezTo>
                    <a:lnTo>
                      <a:pt x="0" y="0"/>
                    </a:lnTo>
                    <a:lnTo>
                      <a:pt x="21142" y="4424"/>
                    </a:lnTo>
                    <a:close/>
                  </a:path>
                </a:pathLst>
              </a:custGeom>
              <a:noFill/>
              <a:ln w="38100">
                <a:solidFill>
                  <a:srgbClr val="0000CC"/>
                </a:solidFill>
                <a:round/>
                <a:headEnd/>
                <a:tailEnd type="triangle" w="med" len="med"/>
              </a:ln>
              <a:extLst>
                <a:ext uri="{909E8E84-426E-40DD-AFC4-6F175D3DCCD1}">
                  <a14:hiddenFill xmlns:a14="http://schemas.microsoft.com/office/drawing/2010/main">
                    <a:solidFill>
                      <a:srgbClr val="FFFFFF"/>
                    </a:solidFill>
                  </a14:hiddenFill>
                </a:ext>
              </a:extLst>
            </p:spPr>
            <p:txBody>
              <a:bodyPr vert="eaVert" wrap="none" anchor="ctr"/>
              <a:lstStyle/>
              <a:p>
                <a:pPr defTabSz="914400" eaLnBrk="0" fontAlgn="base" hangingPunct="0">
                  <a:spcBef>
                    <a:spcPct val="0"/>
                  </a:spcBef>
                  <a:spcAft>
                    <a:spcPct val="0"/>
                  </a:spcAft>
                </a:pPr>
                <a:endParaRPr lang="en-US" sz="1800" smtClean="0">
                  <a:solidFill>
                    <a:prstClr val="black"/>
                  </a:solidFill>
                  <a:latin typeface="Arial" charset="0"/>
                </a:endParaRPr>
              </a:p>
            </p:txBody>
          </p:sp>
          <p:sp>
            <p:nvSpPr>
              <p:cNvPr id="17442" name="Text Box 23"/>
              <p:cNvSpPr txBox="1">
                <a:spLocks noChangeArrowheads="1"/>
              </p:cNvSpPr>
              <p:nvPr/>
            </p:nvSpPr>
            <p:spPr bwMode="auto">
              <a:xfrm>
                <a:off x="3840" y="1104"/>
                <a:ext cx="157"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defTabSz="914400" fontAlgn="base">
                  <a:spcBef>
                    <a:spcPct val="50000"/>
                  </a:spcBef>
                  <a:spcAft>
                    <a:spcPct val="0"/>
                  </a:spcAft>
                </a:pPr>
                <a:r>
                  <a:rPr lang="en-US" altLang="en-US" sz="3600" b="1" smtClean="0">
                    <a:solidFill>
                      <a:srgbClr val="9900CC"/>
                    </a:solidFill>
                    <a:latin typeface="Arial" charset="0"/>
                    <a:cs typeface="Arial" charset="0"/>
                  </a:rPr>
                  <a:t>1</a:t>
                </a:r>
              </a:p>
            </p:txBody>
          </p:sp>
          <p:sp>
            <p:nvSpPr>
              <p:cNvPr id="17443" name="Text Box 24"/>
              <p:cNvSpPr txBox="1">
                <a:spLocks noChangeArrowheads="1"/>
              </p:cNvSpPr>
              <p:nvPr/>
            </p:nvSpPr>
            <p:spPr bwMode="auto">
              <a:xfrm>
                <a:off x="4272" y="1728"/>
                <a:ext cx="156" cy="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defTabSz="914400" fontAlgn="base">
                  <a:spcBef>
                    <a:spcPct val="50000"/>
                  </a:spcBef>
                  <a:spcAft>
                    <a:spcPct val="0"/>
                  </a:spcAft>
                </a:pPr>
                <a:r>
                  <a:rPr lang="en-US" altLang="en-US" sz="2800" b="1" smtClean="0">
                    <a:solidFill>
                      <a:srgbClr val="9900CC"/>
                    </a:solidFill>
                    <a:latin typeface="Arial" charset="0"/>
                    <a:cs typeface="Arial" charset="0"/>
                  </a:rPr>
                  <a:t>2</a:t>
                </a:r>
              </a:p>
            </p:txBody>
          </p:sp>
          <p:sp>
            <p:nvSpPr>
              <p:cNvPr id="17444" name="Line 25"/>
              <p:cNvSpPr>
                <a:spLocks noChangeShapeType="1"/>
              </p:cNvSpPr>
              <p:nvPr/>
            </p:nvSpPr>
            <p:spPr bwMode="auto">
              <a:xfrm>
                <a:off x="4368" y="2016"/>
                <a:ext cx="0" cy="198"/>
              </a:xfrm>
              <a:prstGeom prst="line">
                <a:avLst/>
              </a:prstGeom>
              <a:noFill/>
              <a:ln w="38100">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1800" smtClean="0">
                  <a:solidFill>
                    <a:prstClr val="black"/>
                  </a:solidFill>
                  <a:latin typeface="Arial" charset="0"/>
                </a:endParaRPr>
              </a:p>
            </p:txBody>
          </p:sp>
          <p:sp>
            <p:nvSpPr>
              <p:cNvPr id="17445" name="Arc 26"/>
              <p:cNvSpPr>
                <a:spLocks/>
              </p:cNvSpPr>
              <p:nvPr/>
            </p:nvSpPr>
            <p:spPr bwMode="auto">
              <a:xfrm rot="131220" flipH="1">
                <a:off x="4120" y="2726"/>
                <a:ext cx="167" cy="291"/>
              </a:xfrm>
              <a:custGeom>
                <a:avLst/>
                <a:gdLst>
                  <a:gd name="T0" fmla="*/ 0 w 21569"/>
                  <a:gd name="T1" fmla="*/ 0 h 20036"/>
                  <a:gd name="T2" fmla="*/ 0 w 21569"/>
                  <a:gd name="T3" fmla="*/ 0 h 20036"/>
                  <a:gd name="T4" fmla="*/ 0 w 21569"/>
                  <a:gd name="T5" fmla="*/ 0 h 20036"/>
                  <a:gd name="T6" fmla="*/ 0 60000 65536"/>
                  <a:gd name="T7" fmla="*/ 0 60000 65536"/>
                  <a:gd name="T8" fmla="*/ 0 60000 65536"/>
                  <a:gd name="T9" fmla="*/ 0 w 21569"/>
                  <a:gd name="T10" fmla="*/ 0 h 20036"/>
                  <a:gd name="T11" fmla="*/ 21569 w 21569"/>
                  <a:gd name="T12" fmla="*/ 20036 h 20036"/>
                </a:gdLst>
                <a:ahLst/>
                <a:cxnLst>
                  <a:cxn ang="T6">
                    <a:pos x="T0" y="T1"/>
                  </a:cxn>
                  <a:cxn ang="T7">
                    <a:pos x="T2" y="T3"/>
                  </a:cxn>
                  <a:cxn ang="T8">
                    <a:pos x="T4" y="T5"/>
                  </a:cxn>
                </a:cxnLst>
                <a:rect l="T9" t="T10" r="T11" b="T12"/>
                <a:pathLst>
                  <a:path w="21569" h="20036" fill="none" extrusionOk="0">
                    <a:moveTo>
                      <a:pt x="8069" y="-1"/>
                    </a:moveTo>
                    <a:cubicBezTo>
                      <a:pt x="15851" y="3134"/>
                      <a:pt x="21115" y="10491"/>
                      <a:pt x="21568" y="18870"/>
                    </a:cubicBezTo>
                  </a:path>
                  <a:path w="21569" h="20036" stroke="0" extrusionOk="0">
                    <a:moveTo>
                      <a:pt x="8069" y="-1"/>
                    </a:moveTo>
                    <a:cubicBezTo>
                      <a:pt x="15851" y="3134"/>
                      <a:pt x="21115" y="10491"/>
                      <a:pt x="21568" y="18870"/>
                    </a:cubicBezTo>
                    <a:lnTo>
                      <a:pt x="0" y="20036"/>
                    </a:lnTo>
                    <a:lnTo>
                      <a:pt x="8069" y="-1"/>
                    </a:lnTo>
                    <a:close/>
                  </a:path>
                </a:pathLst>
              </a:custGeom>
              <a:noFill/>
              <a:ln w="38100">
                <a:solidFill>
                  <a:srgbClr val="0000CC"/>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1800" smtClean="0">
                  <a:solidFill>
                    <a:prstClr val="black"/>
                  </a:solidFill>
                  <a:latin typeface="Arial" charset="0"/>
                </a:endParaRPr>
              </a:p>
            </p:txBody>
          </p:sp>
        </p:grpSp>
        <p:pic>
          <p:nvPicPr>
            <p:cNvPr id="17437" name="Picture 19" descr="g hoa"/>
            <p:cNvPicPr>
              <a:picLocks noChangeAspect="1" noChangeArrowheads="1"/>
            </p:cNvPicPr>
            <p:nvPr/>
          </p:nvPicPr>
          <p:blipFill>
            <a:blip r:embed="rId3">
              <a:extLst>
                <a:ext uri="{28A0092B-C50C-407E-A947-70E740481C1C}">
                  <a14:useLocalDpi xmlns:a14="http://schemas.microsoft.com/office/drawing/2010/main" val="0"/>
                </a:ext>
              </a:extLst>
            </a:blip>
            <a:srcRect l="9059"/>
            <a:stretch>
              <a:fillRect/>
            </a:stretch>
          </p:blipFill>
          <p:spPr bwMode="auto">
            <a:xfrm>
              <a:off x="5251016" y="1488301"/>
              <a:ext cx="2673614" cy="4113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411" name="Group 24"/>
          <p:cNvGrpSpPr>
            <a:grpSpLocks/>
          </p:cNvGrpSpPr>
          <p:nvPr/>
        </p:nvGrpSpPr>
        <p:grpSpPr bwMode="auto">
          <a:xfrm>
            <a:off x="7547611" y="3317951"/>
            <a:ext cx="2319867" cy="2573337"/>
            <a:chOff x="2191656" y="2362200"/>
            <a:chExt cx="1161144" cy="2573734"/>
          </a:xfrm>
        </p:grpSpPr>
        <p:pic>
          <p:nvPicPr>
            <p:cNvPr id="17427" name="Picture 2"/>
            <p:cNvPicPr>
              <a:picLocks noChangeAspect="1" noChangeArrowheads="1"/>
            </p:cNvPicPr>
            <p:nvPr/>
          </p:nvPicPr>
          <p:blipFill>
            <a:blip r:embed="rId2">
              <a:extLst>
                <a:ext uri="{28A0092B-C50C-407E-A947-70E740481C1C}">
                  <a14:useLocalDpi xmlns:a14="http://schemas.microsoft.com/office/drawing/2010/main" val="0"/>
                </a:ext>
              </a:extLst>
            </a:blip>
            <a:srcRect l="21053" t="54491" r="66878" b="20180"/>
            <a:stretch>
              <a:fillRect/>
            </a:stretch>
          </p:blipFill>
          <p:spPr bwMode="auto">
            <a:xfrm>
              <a:off x="2292324" y="2438400"/>
              <a:ext cx="1060476" cy="2497534"/>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pic>
        <p:sp>
          <p:nvSpPr>
            <p:cNvPr id="17428" name="Arc 20"/>
            <p:cNvSpPr>
              <a:spLocks/>
            </p:cNvSpPr>
            <p:nvPr/>
          </p:nvSpPr>
          <p:spPr bwMode="auto">
            <a:xfrm rot="2976494" flipH="1">
              <a:off x="2381952" y="2591759"/>
              <a:ext cx="199291" cy="252637"/>
            </a:xfrm>
            <a:custGeom>
              <a:avLst/>
              <a:gdLst>
                <a:gd name="T0" fmla="*/ 0 w 21569"/>
                <a:gd name="T1" fmla="*/ 0 h 20036"/>
                <a:gd name="T2" fmla="*/ 0 w 21569"/>
                <a:gd name="T3" fmla="*/ 0 h 20036"/>
                <a:gd name="T4" fmla="*/ 0 w 21569"/>
                <a:gd name="T5" fmla="*/ 0 h 20036"/>
                <a:gd name="T6" fmla="*/ 0 60000 65536"/>
                <a:gd name="T7" fmla="*/ 0 60000 65536"/>
                <a:gd name="T8" fmla="*/ 0 60000 65536"/>
                <a:gd name="T9" fmla="*/ 0 w 21569"/>
                <a:gd name="T10" fmla="*/ 0 h 20036"/>
                <a:gd name="T11" fmla="*/ 21569 w 21569"/>
                <a:gd name="T12" fmla="*/ 20036 h 20036"/>
              </a:gdLst>
              <a:ahLst/>
              <a:cxnLst>
                <a:cxn ang="T6">
                  <a:pos x="T0" y="T1"/>
                </a:cxn>
                <a:cxn ang="T7">
                  <a:pos x="T2" y="T3"/>
                </a:cxn>
                <a:cxn ang="T8">
                  <a:pos x="T4" y="T5"/>
                </a:cxn>
              </a:cxnLst>
              <a:rect l="T9" t="T10" r="T11" b="T12"/>
              <a:pathLst>
                <a:path w="21569" h="20036" fill="none" extrusionOk="0">
                  <a:moveTo>
                    <a:pt x="8069" y="-1"/>
                  </a:moveTo>
                  <a:cubicBezTo>
                    <a:pt x="15851" y="3134"/>
                    <a:pt x="21115" y="10491"/>
                    <a:pt x="21568" y="18870"/>
                  </a:cubicBezTo>
                </a:path>
                <a:path w="21569" h="20036" stroke="0" extrusionOk="0">
                  <a:moveTo>
                    <a:pt x="8069" y="-1"/>
                  </a:moveTo>
                  <a:cubicBezTo>
                    <a:pt x="15851" y="3134"/>
                    <a:pt x="21115" y="10491"/>
                    <a:pt x="21568" y="18870"/>
                  </a:cubicBezTo>
                  <a:lnTo>
                    <a:pt x="0" y="20036"/>
                  </a:lnTo>
                  <a:lnTo>
                    <a:pt x="8069" y="-1"/>
                  </a:lnTo>
                  <a:close/>
                </a:path>
              </a:pathLst>
            </a:custGeom>
            <a:noFill/>
            <a:ln w="38100">
              <a:solidFill>
                <a:srgbClr val="0000CC"/>
              </a:solidFill>
              <a:round/>
              <a:headEnd/>
              <a:tailEnd type="triangle" w="med" len="med"/>
            </a:ln>
            <a:extLst>
              <a:ext uri="{909E8E84-426E-40DD-AFC4-6F175D3DCCD1}">
                <a14:hiddenFill xmlns:a14="http://schemas.microsoft.com/office/drawing/2010/main">
                  <a:solidFill>
                    <a:srgbClr val="FFFFFF"/>
                  </a:solidFill>
                </a14:hiddenFill>
              </a:ext>
            </a:extLst>
          </p:spPr>
          <p:txBody>
            <a:bodyPr rot="10800000" vert="eaVert" wrap="none" anchor="ctr"/>
            <a:lstStyle/>
            <a:p>
              <a:pPr defTabSz="914400" eaLnBrk="0" fontAlgn="base" hangingPunct="0">
                <a:spcBef>
                  <a:spcPct val="0"/>
                </a:spcBef>
                <a:spcAft>
                  <a:spcPct val="0"/>
                </a:spcAft>
              </a:pPr>
              <a:endParaRPr lang="en-US" sz="1800" smtClean="0">
                <a:solidFill>
                  <a:prstClr val="black"/>
                </a:solidFill>
                <a:latin typeface="Arial" charset="0"/>
              </a:endParaRPr>
            </a:p>
          </p:txBody>
        </p:sp>
        <p:sp>
          <p:nvSpPr>
            <p:cNvPr id="17429" name="Arc 21"/>
            <p:cNvSpPr>
              <a:spLocks/>
            </p:cNvSpPr>
            <p:nvPr/>
          </p:nvSpPr>
          <p:spPr bwMode="auto">
            <a:xfrm rot="17879355" flipH="1">
              <a:off x="2607599" y="3589376"/>
              <a:ext cx="232507" cy="271671"/>
            </a:xfrm>
            <a:custGeom>
              <a:avLst/>
              <a:gdLst>
                <a:gd name="T0" fmla="*/ 0 w 25305"/>
                <a:gd name="T1" fmla="*/ 0 h 21600"/>
                <a:gd name="T2" fmla="*/ 0 w 25305"/>
                <a:gd name="T3" fmla="*/ 0 h 21600"/>
                <a:gd name="T4" fmla="*/ 0 w 25305"/>
                <a:gd name="T5" fmla="*/ 0 h 21600"/>
                <a:gd name="T6" fmla="*/ 0 60000 65536"/>
                <a:gd name="T7" fmla="*/ 0 60000 65536"/>
                <a:gd name="T8" fmla="*/ 0 60000 65536"/>
                <a:gd name="T9" fmla="*/ 0 w 25305"/>
                <a:gd name="T10" fmla="*/ 0 h 21600"/>
                <a:gd name="T11" fmla="*/ 25305 w 25305"/>
                <a:gd name="T12" fmla="*/ 21600 h 21600"/>
              </a:gdLst>
              <a:ahLst/>
              <a:cxnLst>
                <a:cxn ang="T6">
                  <a:pos x="T0" y="T1"/>
                </a:cxn>
                <a:cxn ang="T7">
                  <a:pos x="T2" y="T3"/>
                </a:cxn>
                <a:cxn ang="T8">
                  <a:pos x="T4" y="T5"/>
                </a:cxn>
              </a:cxnLst>
              <a:rect l="T9" t="T10" r="T11" b="T12"/>
              <a:pathLst>
                <a:path w="25305" h="21600" fill="none" extrusionOk="0">
                  <a:moveTo>
                    <a:pt x="25305" y="14052"/>
                  </a:moveTo>
                  <a:cubicBezTo>
                    <a:pt x="21201" y="18842"/>
                    <a:pt x="15208" y="21599"/>
                    <a:pt x="8901" y="21600"/>
                  </a:cubicBezTo>
                  <a:cubicBezTo>
                    <a:pt x="5831" y="21600"/>
                    <a:pt x="2796" y="20945"/>
                    <a:pt x="0" y="19680"/>
                  </a:cubicBezTo>
                </a:path>
                <a:path w="25305" h="21600" stroke="0" extrusionOk="0">
                  <a:moveTo>
                    <a:pt x="25305" y="14052"/>
                  </a:moveTo>
                  <a:cubicBezTo>
                    <a:pt x="21201" y="18842"/>
                    <a:pt x="15208" y="21599"/>
                    <a:pt x="8901" y="21600"/>
                  </a:cubicBezTo>
                  <a:cubicBezTo>
                    <a:pt x="5831" y="21600"/>
                    <a:pt x="2796" y="20945"/>
                    <a:pt x="0" y="19680"/>
                  </a:cubicBezTo>
                  <a:lnTo>
                    <a:pt x="8901" y="0"/>
                  </a:lnTo>
                  <a:lnTo>
                    <a:pt x="25305" y="14052"/>
                  </a:lnTo>
                  <a:close/>
                </a:path>
              </a:pathLst>
            </a:custGeom>
            <a:noFill/>
            <a:ln w="38100">
              <a:solidFill>
                <a:srgbClr val="0000CC"/>
              </a:solidFill>
              <a:round/>
              <a:headEnd/>
              <a:tailEnd type="triangle" w="med" len="med"/>
            </a:ln>
            <a:extLst>
              <a:ext uri="{909E8E84-426E-40DD-AFC4-6F175D3DCCD1}">
                <a14:hiddenFill xmlns:a14="http://schemas.microsoft.com/office/drawing/2010/main">
                  <a:solidFill>
                    <a:srgbClr val="FFFFFF"/>
                  </a:solidFill>
                </a14:hiddenFill>
              </a:ext>
            </a:extLst>
          </p:spPr>
          <p:txBody>
            <a:bodyPr vert="eaVert" wrap="none" anchor="ctr"/>
            <a:lstStyle/>
            <a:p>
              <a:pPr defTabSz="914400" eaLnBrk="0" fontAlgn="base" hangingPunct="0">
                <a:spcBef>
                  <a:spcPct val="0"/>
                </a:spcBef>
                <a:spcAft>
                  <a:spcPct val="0"/>
                </a:spcAft>
              </a:pPr>
              <a:endParaRPr lang="en-US" sz="1800" smtClean="0">
                <a:solidFill>
                  <a:prstClr val="black"/>
                </a:solidFill>
                <a:latin typeface="Arial" charset="0"/>
              </a:endParaRPr>
            </a:p>
          </p:txBody>
        </p:sp>
        <p:sp>
          <p:nvSpPr>
            <p:cNvPr id="17430" name="Arc 22"/>
            <p:cNvSpPr>
              <a:spLocks/>
            </p:cNvSpPr>
            <p:nvPr/>
          </p:nvSpPr>
          <p:spPr bwMode="auto">
            <a:xfrm rot="13537159" flipH="1">
              <a:off x="2853804" y="2856134"/>
              <a:ext cx="196919" cy="251771"/>
            </a:xfrm>
            <a:custGeom>
              <a:avLst/>
              <a:gdLst>
                <a:gd name="T0" fmla="*/ 0 w 21142"/>
                <a:gd name="T1" fmla="*/ 0 h 20119"/>
                <a:gd name="T2" fmla="*/ 0 w 21142"/>
                <a:gd name="T3" fmla="*/ 0 h 20119"/>
                <a:gd name="T4" fmla="*/ 0 w 21142"/>
                <a:gd name="T5" fmla="*/ 0 h 20119"/>
                <a:gd name="T6" fmla="*/ 0 60000 65536"/>
                <a:gd name="T7" fmla="*/ 0 60000 65536"/>
                <a:gd name="T8" fmla="*/ 0 60000 65536"/>
                <a:gd name="T9" fmla="*/ 0 w 21142"/>
                <a:gd name="T10" fmla="*/ 0 h 20119"/>
                <a:gd name="T11" fmla="*/ 21142 w 21142"/>
                <a:gd name="T12" fmla="*/ 20119 h 20119"/>
              </a:gdLst>
              <a:ahLst/>
              <a:cxnLst>
                <a:cxn ang="T6">
                  <a:pos x="T0" y="T1"/>
                </a:cxn>
                <a:cxn ang="T7">
                  <a:pos x="T2" y="T3"/>
                </a:cxn>
                <a:cxn ang="T8">
                  <a:pos x="T4" y="T5"/>
                </a:cxn>
              </a:cxnLst>
              <a:rect l="T9" t="T10" r="T11" b="T12"/>
              <a:pathLst>
                <a:path w="21142" h="20119" fill="none" extrusionOk="0">
                  <a:moveTo>
                    <a:pt x="21142" y="4424"/>
                  </a:moveTo>
                  <a:cubicBezTo>
                    <a:pt x="19648" y="11562"/>
                    <a:pt x="14653" y="17464"/>
                    <a:pt x="7860" y="20118"/>
                  </a:cubicBezTo>
                </a:path>
                <a:path w="21142" h="20119" stroke="0" extrusionOk="0">
                  <a:moveTo>
                    <a:pt x="21142" y="4424"/>
                  </a:moveTo>
                  <a:cubicBezTo>
                    <a:pt x="19648" y="11562"/>
                    <a:pt x="14653" y="17464"/>
                    <a:pt x="7860" y="20118"/>
                  </a:cubicBezTo>
                  <a:lnTo>
                    <a:pt x="0" y="0"/>
                  </a:lnTo>
                  <a:lnTo>
                    <a:pt x="21142" y="4424"/>
                  </a:lnTo>
                  <a:close/>
                </a:path>
              </a:pathLst>
            </a:custGeom>
            <a:noFill/>
            <a:ln w="38100">
              <a:solidFill>
                <a:srgbClr val="0000CC"/>
              </a:solidFill>
              <a:round/>
              <a:headEnd/>
              <a:tailEnd type="triangle" w="med" len="med"/>
            </a:ln>
            <a:extLst>
              <a:ext uri="{909E8E84-426E-40DD-AFC4-6F175D3DCCD1}">
                <a14:hiddenFill xmlns:a14="http://schemas.microsoft.com/office/drawing/2010/main">
                  <a:solidFill>
                    <a:srgbClr val="FFFFFF"/>
                  </a:solidFill>
                </a14:hiddenFill>
              </a:ext>
            </a:extLst>
          </p:spPr>
          <p:txBody>
            <a:bodyPr vert="eaVert" wrap="none" anchor="ctr"/>
            <a:lstStyle/>
            <a:p>
              <a:pPr defTabSz="914400" eaLnBrk="0" fontAlgn="base" hangingPunct="0">
                <a:spcBef>
                  <a:spcPct val="0"/>
                </a:spcBef>
                <a:spcAft>
                  <a:spcPct val="0"/>
                </a:spcAft>
              </a:pPr>
              <a:endParaRPr lang="en-US" sz="1800" smtClean="0">
                <a:solidFill>
                  <a:prstClr val="black"/>
                </a:solidFill>
                <a:latin typeface="Arial" charset="0"/>
              </a:endParaRPr>
            </a:p>
          </p:txBody>
        </p:sp>
        <p:sp>
          <p:nvSpPr>
            <p:cNvPr id="17431" name="Text Box 23"/>
            <p:cNvSpPr txBox="1">
              <a:spLocks noChangeArrowheads="1"/>
            </p:cNvSpPr>
            <p:nvPr/>
          </p:nvSpPr>
          <p:spPr bwMode="auto">
            <a:xfrm>
              <a:off x="2587176" y="2362200"/>
              <a:ext cx="184258" cy="46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defTabSz="914400" fontAlgn="base">
                <a:spcBef>
                  <a:spcPct val="50000"/>
                </a:spcBef>
                <a:spcAft>
                  <a:spcPct val="0"/>
                </a:spcAft>
              </a:pPr>
              <a:r>
                <a:rPr lang="en-US" altLang="en-US" sz="2400" b="1" smtClean="0">
                  <a:solidFill>
                    <a:srgbClr val="9900CC"/>
                  </a:solidFill>
                  <a:latin typeface="Arial" charset="0"/>
                  <a:cs typeface="Arial" charset="0"/>
                </a:rPr>
                <a:t>1</a:t>
              </a:r>
            </a:p>
          </p:txBody>
        </p:sp>
        <p:sp>
          <p:nvSpPr>
            <p:cNvPr id="17432" name="Text Box 24"/>
            <p:cNvSpPr txBox="1">
              <a:spLocks noChangeArrowheads="1"/>
            </p:cNvSpPr>
            <p:nvPr/>
          </p:nvSpPr>
          <p:spPr bwMode="auto">
            <a:xfrm>
              <a:off x="2960457" y="3102089"/>
              <a:ext cx="184258" cy="39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defTabSz="914400" fontAlgn="base">
                <a:spcBef>
                  <a:spcPct val="50000"/>
                </a:spcBef>
                <a:spcAft>
                  <a:spcPct val="0"/>
                </a:spcAft>
              </a:pPr>
              <a:r>
                <a:rPr lang="en-US" altLang="en-US" sz="2000" b="1" smtClean="0">
                  <a:solidFill>
                    <a:srgbClr val="9900CC"/>
                  </a:solidFill>
                  <a:latin typeface="Arial" charset="0"/>
                  <a:cs typeface="Arial" charset="0"/>
                </a:rPr>
                <a:t>2</a:t>
              </a:r>
              <a:endParaRPr lang="en-US" altLang="en-US" sz="2800" b="1" smtClean="0">
                <a:solidFill>
                  <a:srgbClr val="9900CC"/>
                </a:solidFill>
                <a:latin typeface="Arial" charset="0"/>
                <a:cs typeface="Arial" charset="0"/>
              </a:endParaRPr>
            </a:p>
          </p:txBody>
        </p:sp>
        <p:sp>
          <p:nvSpPr>
            <p:cNvPr id="17433" name="Line 25"/>
            <p:cNvSpPr>
              <a:spLocks noChangeShapeType="1"/>
            </p:cNvSpPr>
            <p:nvPr/>
          </p:nvSpPr>
          <p:spPr bwMode="auto">
            <a:xfrm>
              <a:off x="3068199" y="3444068"/>
              <a:ext cx="0" cy="234879"/>
            </a:xfrm>
            <a:prstGeom prst="line">
              <a:avLst/>
            </a:prstGeom>
            <a:noFill/>
            <a:ln w="38100">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1800" smtClean="0">
                <a:solidFill>
                  <a:prstClr val="black"/>
                </a:solidFill>
                <a:latin typeface="Arial" charset="0"/>
              </a:endParaRPr>
            </a:p>
          </p:txBody>
        </p:sp>
        <p:sp>
          <p:nvSpPr>
            <p:cNvPr id="17434" name="Arc 26"/>
            <p:cNvSpPr>
              <a:spLocks/>
            </p:cNvSpPr>
            <p:nvPr/>
          </p:nvSpPr>
          <p:spPr bwMode="auto">
            <a:xfrm rot="131220" flipH="1">
              <a:off x="2853631" y="4286312"/>
              <a:ext cx="144488" cy="345201"/>
            </a:xfrm>
            <a:custGeom>
              <a:avLst/>
              <a:gdLst>
                <a:gd name="T0" fmla="*/ 0 w 21569"/>
                <a:gd name="T1" fmla="*/ 0 h 20036"/>
                <a:gd name="T2" fmla="*/ 0 w 21569"/>
                <a:gd name="T3" fmla="*/ 0 h 20036"/>
                <a:gd name="T4" fmla="*/ 0 w 21569"/>
                <a:gd name="T5" fmla="*/ 0 h 20036"/>
                <a:gd name="T6" fmla="*/ 0 60000 65536"/>
                <a:gd name="T7" fmla="*/ 0 60000 65536"/>
                <a:gd name="T8" fmla="*/ 0 60000 65536"/>
                <a:gd name="T9" fmla="*/ 0 w 21569"/>
                <a:gd name="T10" fmla="*/ 0 h 20036"/>
                <a:gd name="T11" fmla="*/ 21569 w 21569"/>
                <a:gd name="T12" fmla="*/ 20036 h 20036"/>
              </a:gdLst>
              <a:ahLst/>
              <a:cxnLst>
                <a:cxn ang="T6">
                  <a:pos x="T0" y="T1"/>
                </a:cxn>
                <a:cxn ang="T7">
                  <a:pos x="T2" y="T3"/>
                </a:cxn>
                <a:cxn ang="T8">
                  <a:pos x="T4" y="T5"/>
                </a:cxn>
              </a:cxnLst>
              <a:rect l="T9" t="T10" r="T11" b="T12"/>
              <a:pathLst>
                <a:path w="21569" h="20036" fill="none" extrusionOk="0">
                  <a:moveTo>
                    <a:pt x="8069" y="-1"/>
                  </a:moveTo>
                  <a:cubicBezTo>
                    <a:pt x="15851" y="3134"/>
                    <a:pt x="21115" y="10491"/>
                    <a:pt x="21568" y="18870"/>
                  </a:cubicBezTo>
                </a:path>
                <a:path w="21569" h="20036" stroke="0" extrusionOk="0">
                  <a:moveTo>
                    <a:pt x="8069" y="-1"/>
                  </a:moveTo>
                  <a:cubicBezTo>
                    <a:pt x="15851" y="3134"/>
                    <a:pt x="21115" y="10491"/>
                    <a:pt x="21568" y="18870"/>
                  </a:cubicBezTo>
                  <a:lnTo>
                    <a:pt x="0" y="20036"/>
                  </a:lnTo>
                  <a:lnTo>
                    <a:pt x="8069" y="-1"/>
                  </a:lnTo>
                  <a:close/>
                </a:path>
              </a:pathLst>
            </a:custGeom>
            <a:noFill/>
            <a:ln w="38100">
              <a:solidFill>
                <a:srgbClr val="0000CC"/>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1800" smtClean="0">
                <a:solidFill>
                  <a:prstClr val="black"/>
                </a:solidFill>
                <a:latin typeface="Arial" charset="0"/>
              </a:endParaRPr>
            </a:p>
          </p:txBody>
        </p:sp>
        <p:pic>
          <p:nvPicPr>
            <p:cNvPr id="17435" name="Picture 19" descr="g hoa"/>
            <p:cNvPicPr>
              <a:picLocks noChangeAspect="1" noChangeArrowheads="1"/>
            </p:cNvPicPr>
            <p:nvPr/>
          </p:nvPicPr>
          <p:blipFill>
            <a:blip r:embed="rId3">
              <a:extLst>
                <a:ext uri="{28A0092B-C50C-407E-A947-70E740481C1C}">
                  <a14:useLocalDpi xmlns:a14="http://schemas.microsoft.com/office/drawing/2010/main" val="0"/>
                </a:ext>
              </a:extLst>
            </a:blip>
            <a:srcRect l="9059"/>
            <a:stretch>
              <a:fillRect/>
            </a:stretch>
          </p:blipFill>
          <p:spPr bwMode="auto">
            <a:xfrm>
              <a:off x="2191656" y="2684034"/>
              <a:ext cx="967287" cy="2040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2" name="TextBox 41">
            <a:extLst>
              <a:ext uri="{FF2B5EF4-FFF2-40B4-BE49-F238E27FC236}">
                <a16:creationId xmlns="" xmlns:a16="http://schemas.microsoft.com/office/drawing/2014/main" id="{9C475521-7A33-44A2-8529-828CB4B89D41}"/>
              </a:ext>
            </a:extLst>
          </p:cNvPr>
          <p:cNvSpPr txBox="1"/>
          <p:nvPr/>
        </p:nvSpPr>
        <p:spPr>
          <a:xfrm>
            <a:off x="3199847" y="284610"/>
            <a:ext cx="5731617" cy="101566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Viết</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chữ</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hoa</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en-US" sz="4000" b="1" noProof="0" dirty="0" smtClean="0">
                <a:solidFill>
                  <a:srgbClr val="FF0000"/>
                </a:solidFill>
                <a:latin typeface="Times New Roman" panose="02020603050405020304" pitchFamily="18" charset="0"/>
                <a:cs typeface="Times New Roman" panose="02020603050405020304" pitchFamily="18" charset="0"/>
              </a:rPr>
              <a:t>G</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nvGrpSpPr>
          <p:cNvPr id="43" name="Group 42"/>
          <p:cNvGrpSpPr/>
          <p:nvPr/>
        </p:nvGrpSpPr>
        <p:grpSpPr>
          <a:xfrm>
            <a:off x="0" y="0"/>
            <a:ext cx="12192000" cy="6798545"/>
            <a:chOff x="0" y="0"/>
            <a:chExt cx="9144000" cy="5132867"/>
          </a:xfrm>
        </p:grpSpPr>
        <p:cxnSp>
          <p:nvCxnSpPr>
            <p:cNvPr id="44" name="Straight Connector 4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431693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hu hoa G.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t="12875" r="46983" b="14604"/>
          <a:stretch/>
        </p:blipFill>
        <p:spPr>
          <a:xfrm>
            <a:off x="0" y="0"/>
            <a:ext cx="12192000" cy="6798545"/>
          </a:xfrm>
        </p:spPr>
      </p:pic>
      <p:grpSp>
        <p:nvGrpSpPr>
          <p:cNvPr id="8" name="Group 7"/>
          <p:cNvGrpSpPr/>
          <p:nvPr/>
        </p:nvGrpSpPr>
        <p:grpSpPr>
          <a:xfrm>
            <a:off x="0" y="0"/>
            <a:ext cx="12192000" cy="6798545"/>
            <a:chOff x="0" y="0"/>
            <a:chExt cx="9144000" cy="5132867"/>
          </a:xfrm>
        </p:grpSpPr>
        <p:cxnSp>
          <p:nvCxnSpPr>
            <p:cNvPr id="9" name="Straight Connector 8"/>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5143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39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386;p32">
            <a:extLst>
              <a:ext uri="{FF2B5EF4-FFF2-40B4-BE49-F238E27FC236}">
                <a16:creationId xmlns="" xmlns:a16="http://schemas.microsoft.com/office/drawing/2014/main" id="{8A82FDD3-03E5-4D5C-A48E-7C045179A9E2}"/>
              </a:ext>
            </a:extLst>
          </p:cNvPr>
          <p:cNvSpPr txBox="1">
            <a:spLocks/>
          </p:cNvSpPr>
          <p:nvPr/>
        </p:nvSpPr>
        <p:spPr>
          <a:xfrm>
            <a:off x="2604813" y="-127000"/>
            <a:ext cx="7070400" cy="1082800"/>
          </a:xfrm>
          <a:prstGeom prst="rect">
            <a:avLst/>
          </a:prstGeom>
        </p:spPr>
        <p:txBody>
          <a:bodyPr spcFirstLastPara="1" vert="horz" wrap="square" lIns="121814" tIns="121814" rIns="121814" bIns="121814" rtlCol="0" anchor="b"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4000" dirty="0">
                <a:solidFill>
                  <a:srgbClr val="FF0000"/>
                </a:solidFill>
                <a:latin typeface="Times New Roman" panose="02020603050405020304" pitchFamily="18" charset="0"/>
                <a:cs typeface="Times New Roman" panose="02020603050405020304" pitchFamily="18" charset="0"/>
              </a:rPr>
              <a:t>CUỐN SÁCH CỦA EM</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08503" y="1193803"/>
            <a:ext cx="5044692" cy="5473700"/>
          </a:xfrm>
        </p:spPr>
      </p:pic>
      <p:sp>
        <p:nvSpPr>
          <p:cNvPr id="6" name="Cloud Callout 5"/>
          <p:cNvSpPr/>
          <p:nvPr/>
        </p:nvSpPr>
        <p:spPr>
          <a:xfrm>
            <a:off x="2604815" y="1061445"/>
            <a:ext cx="1562100" cy="1186815"/>
          </a:xfrm>
          <a:prstGeom prst="cloudCallout">
            <a:avLst>
              <a:gd name="adj1" fmla="val 138374"/>
              <a:gd name="adj2" fmla="val 118539"/>
            </a:avLst>
          </a:prstGeom>
        </p:spPr>
        <p:style>
          <a:lnRef idx="1">
            <a:schemeClr val="accent2"/>
          </a:lnRef>
          <a:fillRef idx="2">
            <a:schemeClr val="accent2"/>
          </a:fillRef>
          <a:effectRef idx="1">
            <a:schemeClr val="accent2"/>
          </a:effectRef>
          <a:fontRef idx="minor">
            <a:schemeClr val="dk1"/>
          </a:fontRef>
        </p:style>
        <p:txBody>
          <a:bodyPr lIns="91376" tIns="45718" rIns="91376" bIns="45718" rtlCol="0" anchor="ctr"/>
          <a:lstStyle/>
          <a:p>
            <a:pPr algn="ctr"/>
            <a:r>
              <a:rPr lang="en-US" sz="2800" dirty="0" err="1">
                <a:latin typeface="Arial-Rounded" panose="020B0500000000000000" pitchFamily="34" charset="0"/>
                <a:cs typeface="Arial-Rounded" panose="020B0500000000000000" pitchFamily="34" charset="0"/>
              </a:rPr>
              <a:t>Tên</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sách</a:t>
            </a:r>
            <a:endParaRPr lang="en-US" sz="2800" dirty="0">
              <a:latin typeface="Arial-Rounded" panose="020B0500000000000000" pitchFamily="34" charset="0"/>
              <a:cs typeface="Arial-Rounded" panose="020B0500000000000000" pitchFamily="34" charset="0"/>
            </a:endParaRPr>
          </a:p>
        </p:txBody>
      </p:sp>
      <p:sp>
        <p:nvSpPr>
          <p:cNvPr id="7" name="Cloud Callout 6"/>
          <p:cNvSpPr/>
          <p:nvPr/>
        </p:nvSpPr>
        <p:spPr>
          <a:xfrm>
            <a:off x="9391653" y="4014513"/>
            <a:ext cx="2738755" cy="1186815"/>
          </a:xfrm>
          <a:prstGeom prst="cloudCallout">
            <a:avLst>
              <a:gd name="adj1" fmla="val -62815"/>
              <a:gd name="adj2" fmla="val 130845"/>
            </a:avLst>
          </a:prstGeom>
        </p:spPr>
        <p:style>
          <a:lnRef idx="1">
            <a:schemeClr val="accent2"/>
          </a:lnRef>
          <a:fillRef idx="2">
            <a:schemeClr val="accent2"/>
          </a:fillRef>
          <a:effectRef idx="1">
            <a:schemeClr val="accent2"/>
          </a:effectRef>
          <a:fontRef idx="minor">
            <a:schemeClr val="dk1"/>
          </a:fontRef>
        </p:style>
        <p:txBody>
          <a:bodyPr lIns="91376" tIns="45718" rIns="91376" bIns="45718" rtlCol="0" anchor="ctr"/>
          <a:lstStyle/>
          <a:p>
            <a:pPr algn="ctr"/>
            <a:r>
              <a:rPr lang="en-US" sz="2800" dirty="0" err="1">
                <a:latin typeface="Arial-Rounded" panose="020B0500000000000000" pitchFamily="34" charset="0"/>
                <a:cs typeface="Arial-Rounded" panose="020B0500000000000000" pitchFamily="34" charset="0"/>
              </a:rPr>
              <a:t>Tên</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nhà</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xuất</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bản</a:t>
            </a:r>
            <a:endParaRPr lang="en-US" sz="2800" dirty="0">
              <a:latin typeface="Arial-Rounded" panose="020B0500000000000000" pitchFamily="34" charset="0"/>
              <a:cs typeface="Arial-Rounded" panose="020B0500000000000000" pitchFamily="34" charset="0"/>
            </a:endParaRPr>
          </a:p>
        </p:txBody>
      </p:sp>
      <p:sp>
        <p:nvSpPr>
          <p:cNvPr id="8" name="Cloud Callout 7"/>
          <p:cNvSpPr/>
          <p:nvPr/>
        </p:nvSpPr>
        <p:spPr>
          <a:xfrm>
            <a:off x="9905365" y="1784393"/>
            <a:ext cx="2058035" cy="1186815"/>
          </a:xfrm>
          <a:prstGeom prst="cloudCallout">
            <a:avLst>
              <a:gd name="adj1" fmla="val -102760"/>
              <a:gd name="adj2" fmla="val -71240"/>
            </a:avLst>
          </a:prstGeom>
        </p:spPr>
        <p:style>
          <a:lnRef idx="1">
            <a:schemeClr val="accent2"/>
          </a:lnRef>
          <a:fillRef idx="2">
            <a:schemeClr val="accent2"/>
          </a:fillRef>
          <a:effectRef idx="1">
            <a:schemeClr val="accent2"/>
          </a:effectRef>
          <a:fontRef idx="minor">
            <a:schemeClr val="dk1"/>
          </a:fontRef>
        </p:style>
        <p:txBody>
          <a:bodyPr lIns="91376" tIns="45718" rIns="91376" bIns="45718" rtlCol="0" anchor="ctr"/>
          <a:lstStyle/>
          <a:p>
            <a:pPr algn="ctr"/>
            <a:r>
              <a:rPr lang="en-US" sz="2800" dirty="0" err="1">
                <a:latin typeface="Arial-Rounded" panose="020B0500000000000000" pitchFamily="34" charset="0"/>
                <a:cs typeface="Arial-Rounded" panose="020B0500000000000000" pitchFamily="34" charset="0"/>
              </a:rPr>
              <a:t>Tên</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tác</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giả</a:t>
            </a:r>
            <a:endParaRPr lang="en-US" sz="2800" dirty="0">
              <a:latin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 xmlns:a16="http://schemas.microsoft.com/office/drawing/2014/main" id="{93E2267E-5488-4A55-A290-AD4AB3E9BB39}"/>
              </a:ext>
            </a:extLst>
          </p:cNvPr>
          <p:cNvSpPr txBox="1"/>
          <p:nvPr/>
        </p:nvSpPr>
        <p:spPr>
          <a:xfrm>
            <a:off x="254759" y="2451281"/>
            <a:ext cx="3567969" cy="1384995"/>
          </a:xfrm>
          <a:prstGeom prst="rect">
            <a:avLst/>
          </a:prstGeom>
          <a:noFill/>
        </p:spPr>
        <p:txBody>
          <a:bodyPr wrap="square" lIns="91376" tIns="45718" rIns="91376" bIns="45718"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wipe(down)">
                                      <p:cBhvr>
                                        <p:cTn id="28" dur="500"/>
                                        <p:tgtEl>
                                          <p:spTgt spid="9">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6" grpId="0" animBg="1"/>
      <p:bldP spid="6" grpId="1" animBg="1"/>
      <p:bldP spid="7" grpId="0" bldLvl="0" animBg="1"/>
      <p:bldP spid="7" grpId="1" animBg="1"/>
      <p:bldP spid="8" grpId="0" bldLvl="0" animBg="1"/>
      <p:bldP spid="8" grpId="1" animBg="1"/>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19459" name="Content Placeholder 2"/>
          <p:cNvSpPr>
            <a:spLocks noGrp="1"/>
          </p:cNvSpPr>
          <p:nvPr>
            <p:ph idx="1"/>
          </p:nvPr>
        </p:nvSpPr>
        <p:spPr>
          <a:xfrm>
            <a:off x="838200" y="1825625"/>
            <a:ext cx="10515600" cy="4351339"/>
          </a:xfrm>
          <a:prstGeom prst="rect">
            <a:avLst/>
          </a:prstGeom>
          <a:solidFill>
            <a:srgbClr val="FFFFFF"/>
          </a:solidFill>
          <a:ln>
            <a:solidFill>
              <a:srgbClr val="000000"/>
            </a:solidFill>
            <a:miter/>
          </a:ln>
        </p:spPr>
        <p:txBody>
          <a:bodyPr/>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376" tIns="45718" rIns="91376" bIns="45718"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algn="ctr" defTabSz="913674" eaLnBrk="1" hangingPunct="1">
              <a:defRPr/>
            </a:pPr>
            <a:endParaRPr sz="1900" dirty="0">
              <a:solidFill>
                <a:srgbClr val="FFFFFF"/>
              </a:solidFill>
              <a:latin typeface="Calibri" panose="020F0502020204030204" charset="0"/>
            </a:endParaRPr>
          </a:p>
        </p:txBody>
      </p:sp>
      <p:pic>
        <p:nvPicPr>
          <p:cNvPr id="8" name="Picture 7"/>
          <p:cNvPicPr>
            <a:picLocks noChangeAspect="1" noChangeArrowheads="1"/>
          </p:cNvPicPr>
          <p:nvPr/>
        </p:nvPicPr>
        <p:blipFill rotWithShape="1">
          <a:blip r:embed="rId3">
            <a:duotone>
              <a:schemeClr val="accent1">
                <a:shade val="45000"/>
                <a:satMod val="135000"/>
              </a:schemeClr>
              <a:prstClr val="white"/>
            </a:duotone>
          </a:blip>
          <a:srcRect t="19172" b="39407"/>
          <a:stretch/>
        </p:blipFill>
        <p:spPr bwMode="auto">
          <a:xfrm>
            <a:off x="193133" y="1622887"/>
            <a:ext cx="10685076" cy="1530216"/>
          </a:xfrm>
          <a:prstGeom prst="rect">
            <a:avLst/>
          </a:prstGeom>
          <a:noFill/>
          <a:ln>
            <a:noFill/>
          </a:ln>
        </p:spPr>
      </p:pic>
      <p:sp>
        <p:nvSpPr>
          <p:cNvPr id="19462" name="TextBox 8"/>
          <p:cNvSpPr txBox="1"/>
          <p:nvPr/>
        </p:nvSpPr>
        <p:spPr>
          <a:xfrm>
            <a:off x="1015367" y="1960347"/>
            <a:ext cx="12651740" cy="706755"/>
          </a:xfrm>
          <a:prstGeom prst="rect">
            <a:avLst/>
          </a:prstGeom>
          <a:noFill/>
          <a:ln w="9525">
            <a:noFill/>
          </a:ln>
        </p:spPr>
        <p:txBody>
          <a:bodyPr wrap="square" lIns="91376" tIns="45718" rIns="91376" bIns="45718">
            <a:spAutoFit/>
          </a:bodyPr>
          <a:lstStyle/>
          <a:p>
            <a:pPr>
              <a:defRPr/>
            </a:pPr>
            <a:r>
              <a:rPr lang="en-US" altLang="en-US" sz="4000" b="1" dirty="0">
                <a:solidFill>
                  <a:srgbClr val="FF0000"/>
                </a:solidFill>
                <a:latin typeface="HP001 4 hàng" panose="020B0603050302020204" pitchFamily="34" charset="0"/>
              </a:rPr>
              <a:t>Gần mực thì đen gần đèn thì sáng</a:t>
            </a:r>
          </a:p>
        </p:txBody>
      </p:sp>
      <p:sp>
        <p:nvSpPr>
          <p:cNvPr id="2" name="Rounded Rectangle 1"/>
          <p:cNvSpPr/>
          <p:nvPr/>
        </p:nvSpPr>
        <p:spPr>
          <a:xfrm>
            <a:off x="570231" y="410251"/>
            <a:ext cx="3751580" cy="753111"/>
          </a:xfrm>
          <a:prstGeom prst="roundRect">
            <a:avLst/>
          </a:prstGeom>
        </p:spPr>
        <p:style>
          <a:lnRef idx="1">
            <a:schemeClr val="accent1"/>
          </a:lnRef>
          <a:fillRef idx="2">
            <a:schemeClr val="accent1"/>
          </a:fillRef>
          <a:effectRef idx="1">
            <a:schemeClr val="accent1"/>
          </a:effectRef>
          <a:fontRef idx="minor">
            <a:schemeClr val="dk1"/>
          </a:fontRef>
        </p:style>
        <p:txBody>
          <a:bodyPr lIns="91376" tIns="45718" rIns="91376" bIns="45718" rtlCol="0" anchor="ctr"/>
          <a:lstStyle/>
          <a:p>
            <a:pPr algn="ctr">
              <a:defRPr/>
            </a:pPr>
            <a:r>
              <a:rPr lang="en-US" sz="3200" b="1" dirty="0" err="1">
                <a:solidFill>
                  <a:schemeClr val="tx1"/>
                </a:solidFill>
                <a:latin typeface="Times New Roman" pitchFamily="18" charset="0"/>
                <a:cs typeface="Times New Roman" pitchFamily="18" charset="0"/>
              </a:rPr>
              <a:t>Viết</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từ</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ứng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dụng</a:t>
            </a:r>
            <a:endParaRPr lang="en-US" sz="3200" b="1" dirty="0">
              <a:solidFill>
                <a:schemeClr val="tx1"/>
              </a:solidFill>
              <a:latin typeface="Times New Roman" pitchFamily="18" charset="0"/>
              <a:cs typeface="Times New Roman" pitchFamily="18" charset="0"/>
            </a:endParaRPr>
          </a:p>
        </p:txBody>
      </p:sp>
      <p:sp>
        <p:nvSpPr>
          <p:cNvPr id="3" name="Text Box 2"/>
          <p:cNvSpPr txBox="1"/>
          <p:nvPr/>
        </p:nvSpPr>
        <p:spPr>
          <a:xfrm rot="1140000">
            <a:off x="1310682" y="2707769"/>
            <a:ext cx="311785" cy="235963"/>
          </a:xfrm>
          <a:prstGeom prst="rect">
            <a:avLst/>
          </a:prstGeom>
          <a:noFill/>
        </p:spPr>
        <p:txBody>
          <a:bodyPr wrap="square" lIns="91376" tIns="45718" rIns="91376" bIns="45718" rtlCol="0">
            <a:spAutoFit/>
          </a:bodyPr>
          <a:lstStyle/>
          <a:p>
            <a:r>
              <a:rPr lang="en-US" sz="900" b="1">
                <a:solidFill>
                  <a:schemeClr val="accent1"/>
                </a:solidFill>
                <a:effectLst>
                  <a:outerShdw blurRad="38100" dist="25400" dir="5400000" algn="ctr" rotWithShape="0">
                    <a:srgbClr val="6E747A">
                      <a:alpha val="43000"/>
                    </a:srgbClr>
                  </a:outerShdw>
                </a:effectLst>
              </a:rPr>
              <a:t>/</a:t>
            </a:r>
          </a:p>
        </p:txBody>
      </p:sp>
      <p:sp>
        <p:nvSpPr>
          <p:cNvPr id="10" name="Rectangle: Rounded Corners 9">
            <a:extLst>
              <a:ext uri="{FF2B5EF4-FFF2-40B4-BE49-F238E27FC236}">
                <a16:creationId xmlns="" xmlns:a16="http://schemas.microsoft.com/office/drawing/2014/main" id="{7C7A9665-D65A-4F8D-BB27-97CB230E49AF}"/>
              </a:ext>
            </a:extLst>
          </p:cNvPr>
          <p:cNvSpPr/>
          <p:nvPr/>
        </p:nvSpPr>
        <p:spPr>
          <a:xfrm>
            <a:off x="1114397" y="3964311"/>
            <a:ext cx="7886700" cy="2667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1" name="TextBox 10">
            <a:extLst>
              <a:ext uri="{FF2B5EF4-FFF2-40B4-BE49-F238E27FC236}">
                <a16:creationId xmlns="" xmlns:a16="http://schemas.microsoft.com/office/drawing/2014/main" id="{2261DE52-4F2F-4F0A-B520-7E08026636D3}"/>
              </a:ext>
            </a:extLst>
          </p:cNvPr>
          <p:cNvSpPr txBox="1"/>
          <p:nvPr/>
        </p:nvSpPr>
        <p:spPr>
          <a:xfrm>
            <a:off x="1695421" y="4186749"/>
            <a:ext cx="5668221"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Chữ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hoa</a:t>
            </a:r>
            <a:r>
              <a:rPr lang="en-US" sz="2800" b="1"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 xmlns:a16="http://schemas.microsoft.com/office/drawing/2014/main" id="{34B963DB-6FE8-46F5-82F5-CA65073C43A9}"/>
              </a:ext>
            </a:extLst>
          </p:cNvPr>
          <p:cNvSpPr txBox="1"/>
          <p:nvPr/>
        </p:nvSpPr>
        <p:spPr>
          <a:xfrm>
            <a:off x="1685896" y="4905232"/>
            <a:ext cx="6685594"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Khoảng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giữa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 xmlns:a16="http://schemas.microsoft.com/office/drawing/2014/main" id="{91E2058B-35A1-42CE-970E-CF27740C63C3}"/>
              </a:ext>
            </a:extLst>
          </p:cNvPr>
          <p:cNvSpPr txBox="1"/>
          <p:nvPr/>
        </p:nvSpPr>
        <p:spPr>
          <a:xfrm>
            <a:off x="1695421" y="5650236"/>
            <a:ext cx="5512501"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cao</a:t>
            </a:r>
            <a:r>
              <a:rPr lang="en-US" sz="2800" b="1" dirty="0">
                <a:latin typeface="Times New Roman" panose="02020603050405020304" pitchFamily="18" charset="0"/>
                <a:cs typeface="Times New Roman" panose="02020603050405020304" pitchFamily="18" charset="0"/>
              </a:rPr>
              <a:t> 2,5 ô li?</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P spid="10" grpId="0" animBg="1"/>
      <p:bldP spid="11" grpId="0"/>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430"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42" y="1401447"/>
            <a:ext cx="6112511"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24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534460" y="1556684"/>
              <a:ext cx="1052202" cy="1015713"/>
            </a:xfrm>
            <a:prstGeom prst="rect">
              <a:avLst/>
            </a:prstGeom>
            <a:noFill/>
          </p:spPr>
          <p:txBody>
            <a:bodyPr wrap="square" rtlCol="0">
              <a:spAutoFit/>
            </a:bodyPr>
            <a:lstStyle/>
            <a:p>
              <a:pPr marL="0" lvl="1" defTabSz="121824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4</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
        <p:nvSpPr>
          <p:cNvPr id="10" name="TextBox 9">
            <a:extLst>
              <a:ext uri="{FF2B5EF4-FFF2-40B4-BE49-F238E27FC236}">
                <a16:creationId xmlns="" xmlns:a16="http://schemas.microsoft.com/office/drawing/2014/main" id="{5F50F907-C6BA-4380-9188-2A5EA79C8B5D}"/>
              </a:ext>
            </a:extLst>
          </p:cNvPr>
          <p:cNvSpPr txBox="1"/>
          <p:nvPr/>
        </p:nvSpPr>
        <p:spPr>
          <a:xfrm>
            <a:off x="-401" y="232576"/>
            <a:ext cx="11948390" cy="707886"/>
          </a:xfrm>
          <a:prstGeom prst="rect">
            <a:avLst/>
          </a:prstGeom>
          <a:noFill/>
        </p:spPr>
        <p:txBody>
          <a:bodyPr wrap="square" rtlCol="0">
            <a:spAutoFit/>
          </a:bodyPr>
          <a:lstStyle/>
          <a:p>
            <a:pPr algn="ctr" defTabSz="914400">
              <a:defRPr/>
            </a:pPr>
            <a:r>
              <a:rPr lang="en-US" sz="4000" b="1" u="sng" dirty="0" err="1">
                <a:solidFill>
                  <a:srgbClr val="FF0000"/>
                </a:solidFill>
                <a:latin typeface="Times New Roman" panose="02020603050405020304" pitchFamily="18" charset="0"/>
                <a:cs typeface="Times New Roman" panose="02020603050405020304" pitchFamily="18" charset="0"/>
              </a:rPr>
              <a:t>Bài</a:t>
            </a:r>
            <a:r>
              <a:rPr lang="en-US" sz="4000" b="1" u="sng" dirty="0">
                <a:solidFill>
                  <a:srgbClr val="FF0000"/>
                </a:solidFill>
                <a:latin typeface="Times New Roman" panose="02020603050405020304" pitchFamily="18" charset="0"/>
                <a:cs typeface="Times New Roman" panose="02020603050405020304" pitchFamily="18" charset="0"/>
              </a:rPr>
              <a:t> </a:t>
            </a:r>
            <a:r>
              <a:rPr lang="en-US" sz="4000" b="1" u="sng" dirty="0" smtClean="0">
                <a:solidFill>
                  <a:srgbClr val="FF0000"/>
                </a:solidFill>
                <a:latin typeface="Times New Roman" panose="02020603050405020304" pitchFamily="18" charset="0"/>
                <a:cs typeface="Times New Roman" panose="02020603050405020304" pitchFamily="18" charset="0"/>
              </a:rPr>
              <a:t>15</a:t>
            </a:r>
            <a:r>
              <a:rPr lang="en-US" sz="4000" b="1" dirty="0" smtClean="0">
                <a:solidFill>
                  <a:srgbClr val="FF0000"/>
                </a:solidFill>
                <a:latin typeface="Times New Roman" panose="02020603050405020304" pitchFamily="18" charset="0"/>
                <a:cs typeface="Times New Roman" panose="02020603050405020304" pitchFamily="18" charset="0"/>
              </a:rPr>
              <a:t>: CUỐN SÁCH CỦA EM</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8876" y="1614828"/>
            <a:ext cx="7257415" cy="3628391"/>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1" y="2420365"/>
            <a:ext cx="2983259" cy="2470903"/>
          </a:xfrm>
          <a:prstGeom prst="rect">
            <a:avLst/>
          </a:prstGeom>
        </p:spPr>
      </p:pic>
      <p:sp>
        <p:nvSpPr>
          <p:cNvPr id="5" name="Rectangle 4"/>
          <p:cNvSpPr/>
          <p:nvPr/>
        </p:nvSpPr>
        <p:spPr>
          <a:xfrm>
            <a:off x="7295722" y="3248813"/>
            <a:ext cx="2728825" cy="582627"/>
          </a:xfrm>
          <a:prstGeom prst="rect">
            <a:avLst/>
          </a:prstGeom>
          <a:noFill/>
        </p:spPr>
        <p:txBody>
          <a:bodyPr wrap="none" lIns="68537" tIns="34290" rIns="68537" bIns="34290">
            <a:prstTxWarp prst="textArchDown">
              <a:avLst/>
            </a:prstTxWarp>
            <a:spAutoFit/>
          </a:bodyPr>
          <a:lstStyle/>
          <a:p>
            <a:pPr algn="ctr"/>
            <a:r>
              <a:rPr lang="en-US" sz="6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Nói và nghe</a:t>
            </a:r>
          </a:p>
        </p:txBody>
      </p:sp>
    </p:spTree>
  </p:cSld>
  <p:clrMapOvr>
    <a:masterClrMapping/>
  </p:clrMapOvr>
  <p:transition advClick="0">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3"/>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91" y="3817979"/>
            <a:ext cx="3740151" cy="3206751"/>
          </a:xfrm>
          <a:prstGeom prst="rect">
            <a:avLst/>
          </a:prstGeom>
          <a:noFill/>
          <a:ln w="9525">
            <a:noFill/>
          </a:ln>
        </p:spPr>
      </p:pic>
      <p:sp>
        <p:nvSpPr>
          <p:cNvPr id="67588" name="Text Box 4"/>
          <p:cNvSpPr txBox="1"/>
          <p:nvPr/>
        </p:nvSpPr>
        <p:spPr>
          <a:xfrm>
            <a:off x="2743200" y="2921016"/>
            <a:ext cx="6604000" cy="1105535"/>
          </a:xfrm>
          <a:prstGeom prst="rect">
            <a:avLst/>
          </a:prstGeom>
          <a:noFill/>
          <a:ln w="9525">
            <a:noFill/>
          </a:ln>
        </p:spPr>
        <p:txBody>
          <a:bodyPr lIns="121832" tIns="60916" rIns="121832" bIns="60916">
            <a:spAutoFit/>
          </a:bodyPr>
          <a:lstStyle/>
          <a:p>
            <a:pPr algn="ctr" defTabSz="1218240">
              <a:spcBef>
                <a:spcPct val="50000"/>
              </a:spcBef>
              <a:defRPr/>
            </a:pPr>
            <a:r>
              <a:rPr lang="en-US" altLang="en-US" sz="6400" dirty="0">
                <a:solidFill>
                  <a:prstClr val="black"/>
                </a:solidFill>
                <a:latin typeface="Arial-Rounded" panose="020B0500000000000000" pitchFamily="34" charset="0"/>
                <a:ea typeface="Arial" panose="020B0604020202020204" pitchFamily="34" charset="0"/>
                <a:cs typeface="Arial-Rounded" panose="020B0500000000000000" pitchFamily="34" charset="0"/>
              </a:rPr>
              <a:t>Nghe kể chuyện</a:t>
            </a: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Content Placeholder 1" descr="Capture"/>
          <p:cNvPicPr>
            <a:picLocks noGrp="1" noChangeAspect="1"/>
          </p:cNvPicPr>
          <p:nvPr>
            <p:ph idx="1"/>
          </p:nvPr>
        </p:nvPicPr>
        <p:blipFill rotWithShape="1">
          <a:blip r:embed="rId3"/>
          <a:srcRect t="1246" r="939"/>
          <a:stretch/>
        </p:blipFill>
        <p:spPr>
          <a:xfrm>
            <a:off x="1245476" y="315311"/>
            <a:ext cx="9727324" cy="6175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stretch>
            <a:fillRect/>
          </a:stretch>
        </p:blipFill>
        <p:spPr>
          <a:xfrm>
            <a:off x="1600200" y="152400"/>
            <a:ext cx="9133840" cy="63587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3"/>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91" y="3817979"/>
            <a:ext cx="3740151" cy="3206751"/>
          </a:xfrm>
          <a:prstGeom prst="rect">
            <a:avLst/>
          </a:prstGeom>
          <a:noFill/>
          <a:ln w="9525">
            <a:noFill/>
          </a:ln>
        </p:spPr>
      </p:pic>
      <p:sp>
        <p:nvSpPr>
          <p:cNvPr id="67588" name="Text Box 4"/>
          <p:cNvSpPr txBox="1"/>
          <p:nvPr/>
        </p:nvSpPr>
        <p:spPr>
          <a:xfrm>
            <a:off x="2743200" y="2921003"/>
            <a:ext cx="6604000" cy="2090420"/>
          </a:xfrm>
          <a:prstGeom prst="rect">
            <a:avLst/>
          </a:prstGeom>
          <a:noFill/>
          <a:ln w="9525">
            <a:noFill/>
          </a:ln>
        </p:spPr>
        <p:txBody>
          <a:bodyPr lIns="121832" tIns="60916" rIns="121832" bIns="60916">
            <a:spAutoFit/>
          </a:bodyPr>
          <a:lstStyle/>
          <a:p>
            <a:pPr algn="ctr" defTabSz="1218240">
              <a:spcBef>
                <a:spcPct val="50000"/>
              </a:spcBef>
              <a:defRPr/>
            </a:pPr>
            <a:r>
              <a:rPr lang="en-US" altLang="en-US" sz="6400" dirty="0">
                <a:solidFill>
                  <a:prstClr val="black"/>
                </a:solidFill>
                <a:latin typeface="Arial-Rounded" panose="020B0500000000000000" pitchFamily="34" charset="0"/>
                <a:ea typeface="Arial" panose="020B0604020202020204" pitchFamily="34" charset="0"/>
                <a:cs typeface="Arial-Rounded" panose="020B0500000000000000" pitchFamily="34" charset="0"/>
              </a:rPr>
              <a:t>Kể lại chuyện theo tranh</a:t>
            </a: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图片 8196" descr="20"/>
          <p:cNvPicPr>
            <a:picLocks noChangeAspect="1"/>
          </p:cNvPicPr>
          <p:nvPr/>
        </p:nvPicPr>
        <p:blipFill>
          <a:blip r:embed="rId4"/>
          <a:stretch>
            <a:fillRect/>
          </a:stretch>
        </p:blipFill>
        <p:spPr>
          <a:xfrm>
            <a:off x="0" y="160868"/>
            <a:ext cx="11432117" cy="6697133"/>
          </a:xfrm>
          <a:prstGeom prst="rect">
            <a:avLst/>
          </a:prstGeom>
          <a:noFill/>
          <a:ln w="9525">
            <a:noFill/>
          </a:ln>
        </p:spPr>
      </p:pic>
      <p:sp>
        <p:nvSpPr>
          <p:cNvPr id="8198" name="文本框 8197"/>
          <p:cNvSpPr txBox="1"/>
          <p:nvPr/>
        </p:nvSpPr>
        <p:spPr>
          <a:xfrm>
            <a:off x="5283200" y="2514601"/>
            <a:ext cx="5181600" cy="1543051"/>
          </a:xfrm>
          <a:prstGeom prst="rect">
            <a:avLst/>
          </a:prstGeom>
          <a:noFill/>
          <a:ln w="9525">
            <a:noFill/>
          </a:ln>
        </p:spPr>
        <p:txBody>
          <a:bodyPr lIns="66306" tIns="33174" rIns="66306" bIns="33174">
            <a:spAutoFit/>
          </a:bodyPr>
          <a:lstStyle/>
          <a:p>
            <a:pPr algn="ctr" defTabSz="815334">
              <a:spcBef>
                <a:spcPct val="50000"/>
              </a:spcBef>
              <a:defRPr/>
            </a:pPr>
            <a:r>
              <a:rPr lang="en-US" altLang="zh-CN" sz="3200" dirty="0">
                <a:solidFill>
                  <a:prstClr val="black"/>
                </a:solidFill>
                <a:latin typeface="Arial-Rounded" panose="020B0500000000000000" pitchFamily="34" charset="0"/>
                <a:ea typeface="SimSun" panose="02010600030101010101" pitchFamily="2" charset="-122"/>
                <a:cs typeface="Arial-Rounded" panose="020B0500000000000000" pitchFamily="34" charset="0"/>
              </a:rPr>
              <a:t>Trả lời câu hỏi kể chuyện theo tranh qua trò chơi “Hộp quà bí ẩn”</a:t>
            </a:r>
          </a:p>
        </p:txBody>
      </p:sp>
      <p:sp>
        <p:nvSpPr>
          <p:cNvPr id="8200" name="文本框 8199"/>
          <p:cNvSpPr txBox="1"/>
          <p:nvPr/>
        </p:nvSpPr>
        <p:spPr>
          <a:xfrm>
            <a:off x="406400" y="2209801"/>
            <a:ext cx="3352800" cy="640715"/>
          </a:xfrm>
          <a:prstGeom prst="rect">
            <a:avLst/>
          </a:prstGeom>
          <a:noFill/>
          <a:ln w="9525">
            <a:noFill/>
          </a:ln>
        </p:spPr>
        <p:txBody>
          <a:bodyPr lIns="66306" tIns="33174" rIns="66306" bIns="33174">
            <a:spAutoFit/>
          </a:bodyPr>
          <a:lstStyle/>
          <a:p>
            <a:pPr algn="ctr" defTabSz="815334">
              <a:spcBef>
                <a:spcPct val="50000"/>
              </a:spcBef>
              <a:defRPr/>
            </a:pPr>
            <a:r>
              <a:rPr lang="en-US" altLang="zh-CN" sz="3700" dirty="0">
                <a:solidFill>
                  <a:prstClr val="black"/>
                </a:solidFill>
                <a:latin typeface="Arial-Rounded" panose="020B0500000000000000" pitchFamily="34" charset="0"/>
                <a:ea typeface="SimSun" panose="02010600030101010101" pitchFamily="2" charset="-122"/>
                <a:cs typeface="Arial-Rounded" panose="020B0500000000000000" pitchFamily="34" charset="0"/>
              </a:rPr>
              <a:t>Cùng bạn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p:cTn id="7" dur="1000" fill="hold"/>
                                        <p:tgtEl>
                                          <p:spTgt spid="8197"/>
                                        </p:tgtEl>
                                        <p:attrNameLst>
                                          <p:attrName>ppt_w</p:attrName>
                                        </p:attrNameLst>
                                      </p:cBhvr>
                                      <p:tavLst>
                                        <p:tav tm="0">
                                          <p:val>
                                            <p:fltVal val="0"/>
                                          </p:val>
                                        </p:tav>
                                        <p:tav tm="100000">
                                          <p:val>
                                            <p:strVal val="#ppt_w"/>
                                          </p:val>
                                        </p:tav>
                                      </p:tavLst>
                                    </p:anim>
                                    <p:anim calcmode="lin" valueType="num">
                                      <p:cBhvr>
                                        <p:cTn id="8" dur="1000" fill="hold"/>
                                        <p:tgtEl>
                                          <p:spTgt spid="8197"/>
                                        </p:tgtEl>
                                        <p:attrNameLst>
                                          <p:attrName>ppt_h</p:attrName>
                                        </p:attrNameLst>
                                      </p:cBhvr>
                                      <p:tavLst>
                                        <p:tav tm="0">
                                          <p:val>
                                            <p:fltVal val="0"/>
                                          </p:val>
                                        </p:tav>
                                        <p:tav tm="100000">
                                          <p:val>
                                            <p:strVal val="#ppt_h"/>
                                          </p:val>
                                        </p:tav>
                                      </p:tavLst>
                                    </p:anim>
                                    <p:anim calcmode="lin" valueType="num">
                                      <p:cBhvr>
                                        <p:cTn id="9" dur="1000" fill="hold"/>
                                        <p:tgtEl>
                                          <p:spTgt spid="81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par>
                          <p:cTn id="11" fill="hold">
                            <p:stCondLst>
                              <p:cond delay="1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8200">
                                            <p:txEl>
                                              <p:pRg st="0" end="0"/>
                                            </p:txEl>
                                          </p:spTgt>
                                        </p:tgtEl>
                                        <p:attrNameLst>
                                          <p:attrName>style.visibility</p:attrName>
                                        </p:attrNameLst>
                                      </p:cBhvr>
                                      <p:to>
                                        <p:strVal val="visible"/>
                                      </p:to>
                                    </p:set>
                                    <p:anim calcmode="discrete" valueType="clr">
                                      <p:cBhvr override="childStyle">
                                        <p:cTn id="14" dur="80"/>
                                        <p:tgtEl>
                                          <p:spTgt spid="820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200">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8200">
                                            <p:txEl>
                                              <p:pRg st="0" end="0"/>
                                            </p:txEl>
                                          </p:spTgt>
                                        </p:tgtEl>
                                        <p:attrNameLst>
                                          <p:attrName>fill.type</p:attrName>
                                        </p:attrNameLst>
                                      </p:cBhvr>
                                      <p:to>
                                        <p:strVal val="solid"/>
                                      </p:to>
                                    </p:set>
                                  </p:childTnLst>
                                </p:cTn>
                              </p:par>
                            </p:childTnLst>
                          </p:cTn>
                        </p:par>
                        <p:par>
                          <p:cTn id="17" fill="hold">
                            <p:stCondLst>
                              <p:cond delay="1320"/>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8198">
                                            <p:txEl>
                                              <p:pRg st="0" end="0"/>
                                            </p:txEl>
                                          </p:spTgt>
                                        </p:tgtEl>
                                        <p:attrNameLst>
                                          <p:attrName>style.visibility</p:attrName>
                                        </p:attrNameLst>
                                      </p:cBhvr>
                                      <p:to>
                                        <p:strVal val="visible"/>
                                      </p:to>
                                    </p:set>
                                    <p:anim calcmode="discrete" valueType="clr">
                                      <p:cBhvr override="childStyle">
                                        <p:cTn id="20" dur="80"/>
                                        <p:tgtEl>
                                          <p:spTgt spid="819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8198">
                                            <p:txEl>
                                              <p:pRg st="0" end="0"/>
                                            </p:txEl>
                                          </p:spTgt>
                                        </p:tgtEl>
                                        <p:attrNameLst>
                                          <p:attrName>fillcolor</p:attrName>
                                        </p:attrNameLst>
                                      </p:cBhvr>
                                      <p:tavLst>
                                        <p:tav tm="0">
                                          <p:val>
                                            <p:clrVal>
                                              <a:schemeClr val="accent2"/>
                                            </p:clrVal>
                                          </p:val>
                                        </p:tav>
                                        <p:tav tm="50000">
                                          <p:val>
                                            <p:clrVal>
                                              <a:schemeClr val="hlink"/>
                                            </p:clrVal>
                                          </p:val>
                                        </p:tav>
                                      </p:tavLst>
                                    </p:anim>
                                    <p:set>
                                      <p:cBhvr>
                                        <p:cTn id="22" dur="80"/>
                                        <p:tgtEl>
                                          <p:spTgt spid="819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allAtOnce"/>
      <p:bldP spid="8200" grpId="0"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0"/>
          <p:cNvSpPr/>
          <p:nvPr/>
        </p:nvSpPr>
        <p:spPr>
          <a:xfrm>
            <a:off x="0" y="1839384"/>
            <a:ext cx="12192000" cy="1143000"/>
          </a:xfrm>
          <a:prstGeom prst="rect">
            <a:avLst/>
          </a:prstGeom>
          <a:blipFill rotWithShape="1">
            <a:blip r:embed="rId3"/>
          </a:blipFill>
          <a:ln w="12700">
            <a:noFill/>
          </a:ln>
        </p:spPr>
        <p:txBody>
          <a:bodyPr lIns="91376" tIns="45718" rIns="91376" bIns="45718" anchor="ctr" anchorCtr="0"/>
          <a:lstStyle/>
          <a:p>
            <a:pPr algn="ctr" defTabSz="685286">
              <a:defRPr/>
            </a:pPr>
            <a:endParaRPr dirty="0">
              <a:solidFill>
                <a:srgbClr val="FFFFFF"/>
              </a:solidFill>
              <a:latin typeface="Calibri" panose="020F0502020204030204" charset="0"/>
            </a:endParaRPr>
          </a:p>
        </p:txBody>
      </p:sp>
      <p:sp>
        <p:nvSpPr>
          <p:cNvPr id="23555" name="Rectangle 29"/>
          <p:cNvSpPr/>
          <p:nvPr/>
        </p:nvSpPr>
        <p:spPr>
          <a:xfrm>
            <a:off x="0" y="5156203"/>
            <a:ext cx="12192000" cy="1140884"/>
          </a:xfrm>
          <a:prstGeom prst="rect">
            <a:avLst/>
          </a:prstGeom>
          <a:blipFill rotWithShape="1">
            <a:blip r:embed="rId3"/>
          </a:blipFill>
          <a:ln w="12700">
            <a:noFill/>
          </a:ln>
        </p:spPr>
        <p:txBody>
          <a:bodyPr lIns="91376" tIns="45718" rIns="91376" bIns="45718" anchor="ctr" anchorCtr="0"/>
          <a:lstStyle/>
          <a:p>
            <a:pPr algn="ctr" defTabSz="685286">
              <a:defRPr/>
            </a:pPr>
            <a:endParaRPr dirty="0">
              <a:solidFill>
                <a:srgbClr val="FFFFFF"/>
              </a:solidFill>
              <a:latin typeface="Calibri" panose="020F0502020204030204" charset="0"/>
            </a:endParaRPr>
          </a:p>
        </p:txBody>
      </p:sp>
      <p:pic>
        <p:nvPicPr>
          <p:cNvPr id="8" name="Picture 7">
            <a:hlinkClick r:id="rId4" action="ppaction://hlinksldjump">
              <a:snd r:embed="rId5" name="chimes.wav"/>
            </a:hlinkClick>
          </p:cNvPr>
          <p:cNvPicPr>
            <a:picLocks noChangeAspect="1"/>
          </p:cNvPicPr>
          <p:nvPr/>
        </p:nvPicPr>
        <p:blipFill>
          <a:blip r:embed="rId6"/>
          <a:stretch>
            <a:fillRect/>
          </a:stretch>
        </p:blipFill>
        <p:spPr>
          <a:xfrm>
            <a:off x="410847" y="889000"/>
            <a:ext cx="1968500" cy="1744133"/>
          </a:xfrm>
          <a:prstGeom prst="rect">
            <a:avLst/>
          </a:prstGeom>
          <a:noFill/>
          <a:ln w="9525">
            <a:noFill/>
          </a:ln>
        </p:spPr>
      </p:pic>
      <p:pic>
        <p:nvPicPr>
          <p:cNvPr id="9" name="Picture 8"/>
          <p:cNvPicPr>
            <a:picLocks noChangeAspect="1"/>
          </p:cNvPicPr>
          <p:nvPr/>
        </p:nvPicPr>
        <p:blipFill>
          <a:blip r:embed="rId7"/>
          <a:stretch>
            <a:fillRect/>
          </a:stretch>
        </p:blipFill>
        <p:spPr>
          <a:xfrm>
            <a:off x="410636" y="419100"/>
            <a:ext cx="2059517" cy="1382184"/>
          </a:xfrm>
          <a:prstGeom prst="rect">
            <a:avLst/>
          </a:prstGeom>
          <a:noFill/>
          <a:ln w="9525">
            <a:noFill/>
          </a:ln>
        </p:spPr>
      </p:pic>
      <p:pic>
        <p:nvPicPr>
          <p:cNvPr id="10" name="Picture 9">
            <a:hlinkClick r:id="rId8" action="ppaction://hlinksldjump">
              <a:snd r:embed="rId5" name="chimes.wav"/>
            </a:hlinkClick>
          </p:cNvPr>
          <p:cNvPicPr>
            <a:picLocks noChangeAspect="1"/>
          </p:cNvPicPr>
          <p:nvPr/>
        </p:nvPicPr>
        <p:blipFill>
          <a:blip r:embed="rId9"/>
          <a:stretch>
            <a:fillRect/>
          </a:stretch>
        </p:blipFill>
        <p:spPr>
          <a:xfrm>
            <a:off x="2734735" y="931336"/>
            <a:ext cx="1968500" cy="1744133"/>
          </a:xfrm>
          <a:prstGeom prst="rect">
            <a:avLst/>
          </a:prstGeom>
          <a:noFill/>
          <a:ln w="9525">
            <a:noFill/>
          </a:ln>
        </p:spPr>
      </p:pic>
      <p:pic>
        <p:nvPicPr>
          <p:cNvPr id="11" name="Picture 10"/>
          <p:cNvPicPr>
            <a:picLocks noChangeAspect="1"/>
          </p:cNvPicPr>
          <p:nvPr/>
        </p:nvPicPr>
        <p:blipFill>
          <a:blip r:embed="rId10"/>
          <a:stretch>
            <a:fillRect/>
          </a:stretch>
        </p:blipFill>
        <p:spPr>
          <a:xfrm>
            <a:off x="2743200" y="381000"/>
            <a:ext cx="2059517" cy="1382184"/>
          </a:xfrm>
          <a:prstGeom prst="rect">
            <a:avLst/>
          </a:prstGeom>
          <a:noFill/>
          <a:ln w="9525">
            <a:noFill/>
          </a:ln>
        </p:spPr>
      </p:pic>
      <p:pic>
        <p:nvPicPr>
          <p:cNvPr id="12" name="Picture 11">
            <a:hlinkClick r:id="rId11" action="ppaction://hlinksldjump">
              <a:snd r:embed="rId5" name="chimes.wav"/>
            </a:hlinkClick>
          </p:cNvPr>
          <p:cNvPicPr>
            <a:picLocks noChangeAspect="1"/>
          </p:cNvPicPr>
          <p:nvPr/>
        </p:nvPicPr>
        <p:blipFill>
          <a:blip r:embed="rId12"/>
          <a:stretch>
            <a:fillRect/>
          </a:stretch>
        </p:blipFill>
        <p:spPr>
          <a:xfrm>
            <a:off x="4978654" y="931336"/>
            <a:ext cx="1970617" cy="1744133"/>
          </a:xfrm>
          <a:prstGeom prst="rect">
            <a:avLst/>
          </a:prstGeom>
          <a:noFill/>
          <a:ln w="9525">
            <a:noFill/>
          </a:ln>
        </p:spPr>
      </p:pic>
      <p:pic>
        <p:nvPicPr>
          <p:cNvPr id="13" name="Picture 12"/>
          <p:cNvPicPr>
            <a:picLocks noChangeAspect="1"/>
          </p:cNvPicPr>
          <p:nvPr/>
        </p:nvPicPr>
        <p:blipFill>
          <a:blip r:embed="rId13"/>
          <a:stretch>
            <a:fillRect/>
          </a:stretch>
        </p:blipFill>
        <p:spPr>
          <a:xfrm>
            <a:off x="4965742" y="419100"/>
            <a:ext cx="2061633" cy="1382184"/>
          </a:xfrm>
          <a:prstGeom prst="rect">
            <a:avLst/>
          </a:prstGeom>
          <a:noFill/>
          <a:ln w="9525">
            <a:noFill/>
          </a:ln>
        </p:spPr>
      </p:pic>
      <p:pic>
        <p:nvPicPr>
          <p:cNvPr id="14" name="Picture 13">
            <a:hlinkClick r:id="rId14" action="ppaction://hlinksldjump">
              <a:snd r:embed="rId5" name="chimes.wav"/>
            </a:hlinkClick>
          </p:cNvPr>
          <p:cNvPicPr>
            <a:picLocks noChangeAspect="1"/>
          </p:cNvPicPr>
          <p:nvPr/>
        </p:nvPicPr>
        <p:blipFill>
          <a:blip r:embed="rId15"/>
          <a:stretch>
            <a:fillRect/>
          </a:stretch>
        </p:blipFill>
        <p:spPr>
          <a:xfrm>
            <a:off x="7315203" y="889000"/>
            <a:ext cx="1970617" cy="1744133"/>
          </a:xfrm>
          <a:prstGeom prst="rect">
            <a:avLst/>
          </a:prstGeom>
          <a:noFill/>
          <a:ln w="9525">
            <a:noFill/>
          </a:ln>
        </p:spPr>
      </p:pic>
      <p:pic>
        <p:nvPicPr>
          <p:cNvPr id="15" name="Picture 14"/>
          <p:cNvPicPr>
            <a:picLocks noChangeAspect="1"/>
          </p:cNvPicPr>
          <p:nvPr/>
        </p:nvPicPr>
        <p:blipFill>
          <a:blip r:embed="rId16"/>
          <a:stretch>
            <a:fillRect/>
          </a:stretch>
        </p:blipFill>
        <p:spPr>
          <a:xfrm>
            <a:off x="7291919" y="419100"/>
            <a:ext cx="2059516" cy="1382184"/>
          </a:xfrm>
          <a:prstGeom prst="rect">
            <a:avLst/>
          </a:prstGeom>
          <a:noFill/>
          <a:ln w="9525">
            <a:noFill/>
          </a:ln>
        </p:spPr>
      </p:pic>
      <p:pic>
        <p:nvPicPr>
          <p:cNvPr id="23568" name="Picture 36"/>
          <p:cNvPicPr>
            <a:picLocks noChangeAspect="1"/>
          </p:cNvPicPr>
          <p:nvPr/>
        </p:nvPicPr>
        <p:blipFill>
          <a:blip r:embed="rId17"/>
          <a:stretch>
            <a:fillRect/>
          </a:stretch>
        </p:blipFill>
        <p:spPr>
          <a:xfrm>
            <a:off x="0" y="6309826"/>
            <a:ext cx="6096000" cy="334433"/>
          </a:xfrm>
          <a:prstGeom prst="rect">
            <a:avLst/>
          </a:prstGeom>
          <a:noFill/>
          <a:ln w="9525">
            <a:noFill/>
          </a:ln>
        </p:spPr>
      </p:pic>
      <p:pic>
        <p:nvPicPr>
          <p:cNvPr id="23569" name="Picture 37"/>
          <p:cNvPicPr>
            <a:picLocks noChangeAspect="1"/>
          </p:cNvPicPr>
          <p:nvPr/>
        </p:nvPicPr>
        <p:blipFill>
          <a:blip r:embed="rId17"/>
          <a:stretch>
            <a:fillRect/>
          </a:stretch>
        </p:blipFill>
        <p:spPr>
          <a:xfrm>
            <a:off x="6096000" y="6309826"/>
            <a:ext cx="6096000" cy="334433"/>
          </a:xfrm>
          <a:prstGeom prst="rect">
            <a:avLst/>
          </a:prstGeom>
          <a:noFill/>
          <a:ln w="9525">
            <a:noFill/>
          </a:ln>
        </p:spPr>
      </p:pic>
      <p:pic>
        <p:nvPicPr>
          <p:cNvPr id="23570" name="Picture 38"/>
          <p:cNvPicPr>
            <a:picLocks noChangeAspect="1"/>
          </p:cNvPicPr>
          <p:nvPr/>
        </p:nvPicPr>
        <p:blipFill>
          <a:blip r:embed="rId17"/>
          <a:stretch>
            <a:fillRect/>
          </a:stretch>
        </p:blipFill>
        <p:spPr>
          <a:xfrm>
            <a:off x="609600" y="3124242"/>
            <a:ext cx="6096000" cy="334433"/>
          </a:xfrm>
          <a:prstGeom prst="rect">
            <a:avLst/>
          </a:prstGeom>
          <a:noFill/>
          <a:ln w="9525">
            <a:noFill/>
          </a:ln>
        </p:spPr>
      </p:pic>
      <p:pic>
        <p:nvPicPr>
          <p:cNvPr id="23571" name="Picture 39"/>
          <p:cNvPicPr>
            <a:picLocks noChangeAspect="1"/>
          </p:cNvPicPr>
          <p:nvPr/>
        </p:nvPicPr>
        <p:blipFill>
          <a:blip r:embed="rId17"/>
          <a:stretch>
            <a:fillRect/>
          </a:stretch>
        </p:blipFill>
        <p:spPr>
          <a:xfrm>
            <a:off x="6096000" y="2976076"/>
            <a:ext cx="6096000" cy="334433"/>
          </a:xfrm>
          <a:prstGeom prst="rect">
            <a:avLst/>
          </a:prstGeom>
          <a:noFill/>
          <a:ln w="9525">
            <a:noFill/>
          </a:ln>
        </p:spPr>
      </p:pic>
      <p:sp>
        <p:nvSpPr>
          <p:cNvPr id="23572" name="Flowchart: Summing Junction 41">
            <a:hlinkClick r:id="" action="ppaction://noaction"/>
          </p:cNvPr>
          <p:cNvSpPr/>
          <p:nvPr/>
        </p:nvSpPr>
        <p:spPr>
          <a:xfrm>
            <a:off x="11398251" y="6115051"/>
            <a:ext cx="649816" cy="649816"/>
          </a:xfrm>
          <a:prstGeom prst="flowChartSummingJunction">
            <a:avLst/>
          </a:prstGeom>
          <a:solidFill>
            <a:srgbClr val="FF0000"/>
          </a:solidFill>
          <a:ln w="38100" cap="flat" cmpd="sng">
            <a:solidFill>
              <a:srgbClr val="FFFF00"/>
            </a:solidFill>
            <a:prstDash val="solid"/>
            <a:miter/>
            <a:headEnd type="none" w="med" len="med"/>
            <a:tailEnd type="none" w="med" len="med"/>
          </a:ln>
        </p:spPr>
        <p:txBody>
          <a:bodyPr lIns="91376" tIns="45718" rIns="91376" bIns="45718" anchor="ctr" anchorCtr="0"/>
          <a:lstStyle/>
          <a:p>
            <a:pPr algn="ctr" defTabSz="685286">
              <a:defRPr/>
            </a:pPr>
            <a:endParaRPr dirty="0">
              <a:solidFill>
                <a:srgbClr val="FFFFFF"/>
              </a:solidFill>
              <a:latin typeface="Calibri" panose="020F0502020204030204" charset="0"/>
            </a:endParaRPr>
          </a:p>
        </p:txBody>
      </p:sp>
      <p:sp>
        <p:nvSpPr>
          <p:cNvPr id="23573" name="AutoShape 21">
            <a:hlinkClick r:id="" action="ppaction://hlinkshowjump?jump=nextslide">
              <a:snd r:embed="rId18" name="camera.wav"/>
            </a:hlinkClick>
          </p:cNvPr>
          <p:cNvSpPr/>
          <p:nvPr/>
        </p:nvSpPr>
        <p:spPr>
          <a:xfrm>
            <a:off x="10566400" y="5562600"/>
            <a:ext cx="1261533" cy="383117"/>
          </a:xfrm>
          <a:prstGeom prst="rightArrow">
            <a:avLst>
              <a:gd name="adj1" fmla="val 50000"/>
              <a:gd name="adj2" fmla="val 82320"/>
            </a:avLst>
          </a:prstGeom>
          <a:solidFill>
            <a:schemeClr val="accent1"/>
          </a:solidFill>
          <a:ln w="9525" cap="flat" cmpd="sng">
            <a:solidFill>
              <a:schemeClr val="tx1"/>
            </a:solidFill>
            <a:prstDash val="solid"/>
            <a:miter/>
            <a:headEnd type="none" w="med" len="med"/>
            <a:tailEnd type="none" w="med" len="med"/>
          </a:ln>
        </p:spPr>
        <p:txBody>
          <a:bodyPr wrap="none" lIns="91376" tIns="45718" rIns="91376" bIns="45718" anchor="ctr" anchorCtr="0"/>
          <a:lstStyle/>
          <a:p>
            <a:pPr>
              <a:defRPr/>
            </a:pPr>
            <a:endParaRPr sz="2400" dirty="0">
              <a:solidFill>
                <a:prstClr val="black"/>
              </a:solidFill>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6" name="图片 41995" descr="13"/>
          <p:cNvPicPr>
            <a:picLocks noChangeAspect="1"/>
          </p:cNvPicPr>
          <p:nvPr/>
        </p:nvPicPr>
        <p:blipFill>
          <a:blip r:embed="rId4"/>
          <a:stretch>
            <a:fillRect/>
          </a:stretch>
        </p:blipFill>
        <p:spPr>
          <a:xfrm>
            <a:off x="7010401" y="685800"/>
            <a:ext cx="4656667" cy="3862917"/>
          </a:xfrm>
          <a:prstGeom prst="rect">
            <a:avLst/>
          </a:prstGeom>
          <a:noFill/>
          <a:ln w="9525">
            <a:noFill/>
          </a:ln>
        </p:spPr>
      </p:pic>
      <p:pic>
        <p:nvPicPr>
          <p:cNvPr id="41997" name="图片 41996" descr="14"/>
          <p:cNvPicPr>
            <a:picLocks noChangeAspect="1"/>
          </p:cNvPicPr>
          <p:nvPr/>
        </p:nvPicPr>
        <p:blipFill>
          <a:blip r:embed="rId5"/>
          <a:stretch>
            <a:fillRect/>
          </a:stretch>
        </p:blipFill>
        <p:spPr>
          <a:xfrm>
            <a:off x="1" y="177800"/>
            <a:ext cx="7272867" cy="6182784"/>
          </a:xfrm>
          <a:prstGeom prst="rect">
            <a:avLst/>
          </a:prstGeom>
          <a:noFill/>
          <a:ln w="9525">
            <a:noFill/>
          </a:ln>
        </p:spPr>
      </p:pic>
      <p:pic>
        <p:nvPicPr>
          <p:cNvPr id="33796" name="图片 41997" descr="1"/>
          <p:cNvPicPr>
            <a:picLocks noChangeAspect="1"/>
          </p:cNvPicPr>
          <p:nvPr/>
        </p:nvPicPr>
        <p:blipFill>
          <a:blip r:embed="rId6"/>
          <a:stretch>
            <a:fillRect/>
          </a:stretch>
        </p:blipFill>
        <p:spPr>
          <a:xfrm>
            <a:off x="0" y="5617675"/>
            <a:ext cx="12192000" cy="1240367"/>
          </a:xfrm>
          <a:prstGeom prst="rect">
            <a:avLst/>
          </a:prstGeom>
          <a:noFill/>
          <a:ln w="9525">
            <a:noFill/>
          </a:ln>
        </p:spPr>
      </p:pic>
      <p:sp>
        <p:nvSpPr>
          <p:cNvPr id="33797" name="Text Box 5"/>
          <p:cNvSpPr txBox="1"/>
          <p:nvPr/>
        </p:nvSpPr>
        <p:spPr>
          <a:xfrm>
            <a:off x="1930400" y="3429000"/>
            <a:ext cx="3556000" cy="460375"/>
          </a:xfrm>
          <a:prstGeom prst="rect">
            <a:avLst/>
          </a:prstGeom>
          <a:noFill/>
          <a:ln w="9525">
            <a:noFill/>
          </a:ln>
        </p:spPr>
        <p:txBody>
          <a:bodyPr lIns="91376" tIns="45718" rIns="91376" bIns="45718">
            <a:spAutoFit/>
          </a:bodyPr>
          <a:lstStyle/>
          <a:p>
            <a:pPr>
              <a:spcBef>
                <a:spcPct val="50000"/>
              </a:spcBef>
              <a:defRPr/>
            </a:pPr>
            <a:endParaRPr sz="2400" dirty="0">
              <a:solidFill>
                <a:prstClr val="black"/>
              </a:solidFill>
              <a:latin typeface="Arial" panose="020B0604020202020204" pitchFamily="34" charset="0"/>
            </a:endParaRPr>
          </a:p>
        </p:txBody>
      </p:sp>
      <p:sp>
        <p:nvSpPr>
          <p:cNvPr id="33798" name="Text Box 6"/>
          <p:cNvSpPr txBox="1"/>
          <p:nvPr/>
        </p:nvSpPr>
        <p:spPr>
          <a:xfrm>
            <a:off x="711200" y="3429000"/>
            <a:ext cx="5994400" cy="1528445"/>
          </a:xfrm>
          <a:prstGeom prst="rect">
            <a:avLst/>
          </a:prstGeom>
          <a:noFill/>
          <a:ln w="9525">
            <a:noFill/>
          </a:ln>
        </p:spPr>
        <p:txBody>
          <a:bodyPr lIns="91376" tIns="45718" rIns="91376" bIns="45718">
            <a:spAutoFit/>
          </a:bodyPr>
          <a:lstStyle/>
          <a:p>
            <a:pPr algn="ctr">
              <a:spcBef>
                <a:spcPct val="50000"/>
              </a:spcBef>
              <a:defRPr/>
            </a:pPr>
            <a:r>
              <a:rPr sz="3700" dirty="0">
                <a:solidFill>
                  <a:srgbClr val="FF0000"/>
                </a:solidFill>
                <a:latin typeface=".VnAvant" panose="020B7200000000000000" pitchFamily="34" charset="0"/>
              </a:rPr>
              <a:t>Cïng b¹n kÓ </a:t>
            </a:r>
          </a:p>
          <a:p>
            <a:pPr algn="ctr">
              <a:spcBef>
                <a:spcPct val="50000"/>
              </a:spcBef>
              <a:defRPr/>
            </a:pPr>
            <a:r>
              <a:rPr sz="3700" dirty="0">
                <a:solidFill>
                  <a:srgbClr val="FF0000"/>
                </a:solidFill>
                <a:latin typeface=".VnAvant" panose="020B7200000000000000" pitchFamily="34" charset="0"/>
              </a:rPr>
              <a:t>trong nhãm</a:t>
            </a:r>
            <a:r>
              <a:rPr sz="3700" dirty="0">
                <a:solidFill>
                  <a:prstClr val="black"/>
                </a:solidFill>
                <a:latin typeface=".VnAvant" panose="020B7200000000000000" pitchFamily="34" charset="0"/>
              </a:rPr>
              <a:t> </a:t>
            </a:r>
          </a:p>
        </p:txBody>
      </p:sp>
      <p:sp>
        <p:nvSpPr>
          <p:cNvPr id="55303" name="Text Box 7"/>
          <p:cNvSpPr txBox="1"/>
          <p:nvPr/>
        </p:nvSpPr>
        <p:spPr>
          <a:xfrm>
            <a:off x="7416800" y="2819400"/>
            <a:ext cx="2540000" cy="583565"/>
          </a:xfrm>
          <a:prstGeom prst="rect">
            <a:avLst/>
          </a:prstGeom>
          <a:noFill/>
          <a:ln w="9525">
            <a:noFill/>
          </a:ln>
        </p:spPr>
        <p:txBody>
          <a:bodyPr lIns="91376" tIns="45718" rIns="91376" bIns="45718">
            <a:spAutoFit/>
          </a:bodyPr>
          <a:lstStyle/>
          <a:p>
            <a:pPr>
              <a:spcBef>
                <a:spcPct val="50000"/>
              </a:spcBef>
              <a:defRPr/>
            </a:pPr>
            <a:r>
              <a:rPr sz="3200" dirty="0">
                <a:solidFill>
                  <a:srgbClr val="FF0000"/>
                </a:solidFill>
                <a:latin typeface=".VnAvant" panose="020B7200000000000000" pitchFamily="34" charset="0"/>
              </a:rPr>
              <a:t>Thêi gian 5’</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1997"/>
                                        </p:tgtEl>
                                        <p:attrNameLst>
                                          <p:attrName>style.visibility</p:attrName>
                                        </p:attrNameLst>
                                      </p:cBhvr>
                                      <p:to>
                                        <p:strVal val="visible"/>
                                      </p:to>
                                    </p:set>
                                    <p:animEffect transition="in" filter="barn(outVertical)">
                                      <p:cBhvr>
                                        <p:cTn id="7" dur="500"/>
                                        <p:tgtEl>
                                          <p:spTgt spid="4199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41996"/>
                                        </p:tgtEl>
                                        <p:attrNameLst>
                                          <p:attrName>style.visibility</p:attrName>
                                        </p:attrNameLst>
                                      </p:cBhvr>
                                      <p:to>
                                        <p:strVal val="visible"/>
                                      </p:to>
                                    </p:set>
                                    <p:anim calcmode="lin" valueType="num">
                                      <p:cBhvr>
                                        <p:cTn id="12" dur="1000" fill="hold"/>
                                        <p:tgtEl>
                                          <p:spTgt spid="41996"/>
                                        </p:tgtEl>
                                        <p:attrNameLst>
                                          <p:attrName>ppt_w</p:attrName>
                                        </p:attrNameLst>
                                      </p:cBhvr>
                                      <p:tavLst>
                                        <p:tav tm="0">
                                          <p:val>
                                            <p:fltVal val="0"/>
                                          </p:val>
                                        </p:tav>
                                        <p:tav tm="100000">
                                          <p:val>
                                            <p:strVal val="#ppt_w"/>
                                          </p:val>
                                        </p:tav>
                                      </p:tavLst>
                                    </p:anim>
                                    <p:anim calcmode="lin" valueType="num">
                                      <p:cBhvr>
                                        <p:cTn id="13" dur="1000" fill="hold"/>
                                        <p:tgtEl>
                                          <p:spTgt spid="41996"/>
                                        </p:tgtEl>
                                        <p:attrNameLst>
                                          <p:attrName>ppt_h</p:attrName>
                                        </p:attrNameLst>
                                      </p:cBhvr>
                                      <p:tavLst>
                                        <p:tav tm="0">
                                          <p:val>
                                            <p:fltVal val="0"/>
                                          </p:val>
                                        </p:tav>
                                        <p:tav tm="100000">
                                          <p:val>
                                            <p:strVal val="#ppt_h"/>
                                          </p:val>
                                        </p:tav>
                                      </p:tavLst>
                                    </p:anim>
                                    <p:anim calcmode="lin" valueType="num">
                                      <p:cBhvr>
                                        <p:cTn id="14" dur="1000" fill="hold"/>
                                        <p:tgtEl>
                                          <p:spTgt spid="4199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1996"/>
                                        </p:tgtEl>
                                        <p:attrNameLst>
                                          <p:attrName>ppt_y</p:attrName>
                                        </p:attrNameLst>
                                      </p:cBhvr>
                                      <p:tavLst>
                                        <p:tav tm="0" fmla="#ppt_y+(sin(-2*pi*(1-$))*-#ppt_x+cos(-2*pi*(1-$))*(1-#ppt_y))*(1-$)">
                                          <p:val>
                                            <p:fltVal val="0"/>
                                          </p:val>
                                        </p:tav>
                                        <p:tav tm="100000">
                                          <p:val>
                                            <p:fltVal val="1"/>
                                          </p:val>
                                        </p:tav>
                                      </p:tavLst>
                                    </p:anim>
                                  </p:childTnLst>
                                </p:cTn>
                              </p:par>
                              <p:par>
                                <p:cTn id="16" presetID="2" presetClass="entr" presetSubtype="2" fill="hold" grpId="0" nodeType="withEffect">
                                  <p:stCondLst>
                                    <p:cond delay="0"/>
                                  </p:stCondLst>
                                  <p:childTnLst>
                                    <p:set>
                                      <p:cBhvr>
                                        <p:cTn id="17" dur="1" fill="hold">
                                          <p:stCondLst>
                                            <p:cond delay="0"/>
                                          </p:stCondLst>
                                        </p:cTn>
                                        <p:tgtEl>
                                          <p:spTgt spid="55303"/>
                                        </p:tgtEl>
                                        <p:attrNameLst>
                                          <p:attrName>style.visibility</p:attrName>
                                        </p:attrNameLst>
                                      </p:cBhvr>
                                      <p:to>
                                        <p:strVal val="visible"/>
                                      </p:to>
                                    </p:set>
                                    <p:anim calcmode="lin" valueType="num">
                                      <p:cBhvr additive="base">
                                        <p:cTn id="18" dur="500" fill="hold"/>
                                        <p:tgtEl>
                                          <p:spTgt spid="55303"/>
                                        </p:tgtEl>
                                        <p:attrNameLst>
                                          <p:attrName>ppt_x</p:attrName>
                                        </p:attrNameLst>
                                      </p:cBhvr>
                                      <p:tavLst>
                                        <p:tav tm="0">
                                          <p:val>
                                            <p:strVal val="1+#ppt_w/2"/>
                                          </p:val>
                                        </p:tav>
                                        <p:tav tm="100000">
                                          <p:val>
                                            <p:strVal val="#ppt_x"/>
                                          </p:val>
                                        </p:tav>
                                      </p:tavLst>
                                    </p:anim>
                                    <p:anim calcmode="lin" valueType="num">
                                      <p:cBhvr additive="base">
                                        <p:cTn id="19" dur="500" fill="hold"/>
                                        <p:tgtEl>
                                          <p:spTgt spid="553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9144000" cy="5132867"/>
          </a:xfrm>
        </p:grpSpPr>
        <p:cxnSp>
          <p:nvCxnSpPr>
            <p:cNvPr id="11" name="Straight Connector 10"/>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84625"/>
          <a:stretch/>
        </p:blipFill>
        <p:spPr bwMode="auto">
          <a:xfrm>
            <a:off x="0" y="146165"/>
            <a:ext cx="1006549" cy="89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268301" y="146129"/>
            <a:ext cx="1477328" cy="492443"/>
          </a:xfrm>
          <a:prstGeom prst="rect">
            <a:avLst/>
          </a:prstGeom>
          <a:solidFill>
            <a:srgbClr val="00B0F0"/>
          </a:solidFill>
        </p:spPr>
        <p:txBody>
          <a:bodyPr wrap="none" lIns="121845" tIns="60922" rIns="121845" bIns="60922" rtlCol="0">
            <a:spAutoFit/>
          </a:bodyPr>
          <a:lstStyle/>
          <a:p>
            <a:pPr defTabSz="1218390">
              <a:buClr>
                <a:srgbClr val="000000"/>
              </a:buClr>
            </a:pPr>
            <a:r>
              <a:rPr lang="vi-VN" sz="2400" kern="0">
                <a:solidFill>
                  <a:srgbClr val="000000"/>
                </a:solidFill>
                <a:cs typeface="Arial"/>
                <a:sym typeface="Arial"/>
              </a:rPr>
              <a:t>Đọc mẫu</a:t>
            </a:r>
            <a:endParaRPr lang="en-US" sz="2400" kern="0">
              <a:solidFill>
                <a:srgbClr val="000000"/>
              </a:solidFill>
              <a:latin typeface="Arial"/>
              <a:cs typeface="Arial"/>
              <a:sym typeface="Arial"/>
            </a:endParaRPr>
          </a:p>
        </p:txBody>
      </p:sp>
      <p:sp>
        <p:nvSpPr>
          <p:cNvPr id="14" name="Text Box 3"/>
          <p:cNvSpPr txBox="1"/>
          <p:nvPr/>
        </p:nvSpPr>
        <p:spPr>
          <a:xfrm>
            <a:off x="3170597" y="239397"/>
            <a:ext cx="5325745" cy="706755"/>
          </a:xfrm>
          <a:prstGeom prst="rect">
            <a:avLst/>
          </a:prstGeom>
          <a:noFill/>
        </p:spPr>
        <p:txBody>
          <a:bodyPr wrap="square" lIns="91376" tIns="45718" rIns="91376" bIns="45718" rtlCol="0">
            <a:spAutoFit/>
          </a:bodyPr>
          <a:lstStyle/>
          <a:p>
            <a:pPr algn="ctr"/>
            <a:r>
              <a:rPr lang="en-US" sz="4000" b="1" dirty="0" err="1">
                <a:latin typeface="Arial-Rounded" panose="020B0500000000000000" pitchFamily="34" charset="0"/>
                <a:cs typeface="Arial-Rounded" panose="020B0500000000000000" pitchFamily="34" charset="0"/>
              </a:rPr>
              <a:t>Cuốn</a:t>
            </a:r>
            <a:r>
              <a:rPr lang="en-US" sz="4000" b="1" dirty="0">
                <a:latin typeface="Arial-Rounded" panose="020B0500000000000000" pitchFamily="34" charset="0"/>
                <a:cs typeface="Arial-Rounded" panose="020B0500000000000000" pitchFamily="34" charset="0"/>
              </a:rPr>
              <a:t> </a:t>
            </a:r>
            <a:r>
              <a:rPr lang="en-US" sz="4000" b="1" dirty="0" err="1">
                <a:latin typeface="Arial-Rounded" panose="020B0500000000000000" pitchFamily="34" charset="0"/>
                <a:cs typeface="Arial-Rounded" panose="020B0500000000000000" pitchFamily="34" charset="0"/>
              </a:rPr>
              <a:t>sách</a:t>
            </a:r>
            <a:r>
              <a:rPr lang="en-US" sz="4000" b="1" dirty="0">
                <a:latin typeface="Arial-Rounded" panose="020B0500000000000000" pitchFamily="34" charset="0"/>
                <a:cs typeface="Arial-Rounded" panose="020B0500000000000000" pitchFamily="34" charset="0"/>
              </a:rPr>
              <a:t> </a:t>
            </a:r>
            <a:r>
              <a:rPr lang="en-US" sz="4000" b="1" dirty="0" err="1">
                <a:latin typeface="Arial-Rounded" panose="020B0500000000000000" pitchFamily="34" charset="0"/>
                <a:cs typeface="Arial-Rounded" panose="020B0500000000000000" pitchFamily="34" charset="0"/>
              </a:rPr>
              <a:t>của</a:t>
            </a:r>
            <a:r>
              <a:rPr lang="en-US" sz="4000" b="1" dirty="0">
                <a:latin typeface="Arial-Rounded" panose="020B0500000000000000" pitchFamily="34" charset="0"/>
                <a:cs typeface="Arial-Rounded" panose="020B0500000000000000" pitchFamily="34" charset="0"/>
              </a:rPr>
              <a:t> </a:t>
            </a:r>
            <a:r>
              <a:rPr lang="en-US" sz="4000" b="1" dirty="0" err="1">
                <a:latin typeface="Arial-Rounded" panose="020B0500000000000000" pitchFamily="34" charset="0"/>
                <a:cs typeface="Arial-Rounded" panose="020B0500000000000000" pitchFamily="34" charset="0"/>
              </a:rPr>
              <a:t>em</a:t>
            </a:r>
            <a:endParaRPr lang="en-US" sz="4000" b="1" dirty="0">
              <a:latin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xmlns="" id="{E8F31208-4E52-44A9-A5BE-310229E7013E}"/>
              </a:ext>
            </a:extLst>
          </p:cNvPr>
          <p:cNvSpPr txBox="1"/>
          <p:nvPr/>
        </p:nvSpPr>
        <p:spPr>
          <a:xfrm>
            <a:off x="619760" y="1090119"/>
            <a:ext cx="11206480" cy="5663089"/>
          </a:xfrm>
          <a:prstGeom prst="rect">
            <a:avLst/>
          </a:prstGeom>
          <a:noFill/>
        </p:spPr>
        <p:txBody>
          <a:bodyPr wrap="square" lIns="91404" tIns="45718" rIns="91404" bIns="45718" rtlCol="0">
            <a:spAutoFit/>
          </a:bodyPr>
          <a:lstStyle/>
          <a:p>
            <a:pPr algn="just"/>
            <a:r>
              <a:rPr lang="en-US" sz="27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khoảng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phía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ngay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cuối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nhé</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Nhật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Huy</a:t>
            </a:r>
            <a:r>
              <a:rPr lang="en-US" sz="2800" dirty="0">
                <a:latin typeface="Times New Roman" panose="02020603050405020304" pitchFamily="18" charset="0"/>
                <a:cs typeface="Times New Roman" panose="02020603050405020304" pitchFamily="18" charset="0"/>
              </a:rPr>
              <a:t>)</a:t>
            </a:r>
          </a:p>
          <a:p>
            <a:pPr algn="just"/>
            <a:endParaRPr lang="en-US" sz="2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4152115"/>
      </p:ext>
    </p:extLst>
  </p:cSld>
  <p:clrMapOvr>
    <a:masterClrMapping/>
  </p:clrMapOvr>
  <mc:AlternateContent xmlns:mc="http://schemas.openxmlformats.org/markup-compatibility/2006" xmlns:p14="http://schemas.microsoft.com/office/powerpoint/2010/main">
    <mc:Choice Requires="p14">
      <p:transition spd="slow" p14:dur="1500">
        <p14:window dir="vert"/>
        <p:sndAc>
          <p:stSnd>
            <p:snd r:embed="rId2" name="voltage.wav"/>
          </p:stSnd>
        </p:sndAc>
      </p:transition>
    </mc:Choice>
    <mc:Fallback xmlns="">
      <p:transition spd="slow">
        <p:fade/>
        <p:sndAc>
          <p:stSnd>
            <p:snd r:embed="rId5" name="voltage.wav"/>
          </p:stSnd>
        </p:sndAc>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5"/>
          <a:stretch>
            <a:fillRect/>
          </a:stretch>
        </p:blipFill>
        <p:spPr>
          <a:xfrm>
            <a:off x="-101600" y="-450849"/>
            <a:ext cx="12187767" cy="6849533"/>
          </a:xfrm>
          <a:prstGeom prst="rect">
            <a:avLst/>
          </a:prstGeom>
          <a:noFill/>
          <a:ln w="9525">
            <a:noFill/>
          </a:ln>
        </p:spPr>
      </p:pic>
      <p:sp>
        <p:nvSpPr>
          <p:cNvPr id="53252" name="Rectangle 4"/>
          <p:cNvSpPr/>
          <p:nvPr/>
        </p:nvSpPr>
        <p:spPr>
          <a:xfrm>
            <a:off x="2814320" y="1831975"/>
            <a:ext cx="7112000" cy="1404620"/>
          </a:xfrm>
          <a:prstGeom prst="rect">
            <a:avLst/>
          </a:prstGeom>
          <a:noFill/>
          <a:ln w="9525">
            <a:noFill/>
          </a:ln>
        </p:spPr>
        <p:txBody>
          <a:bodyPr lIns="91376" tIns="45718" rIns="91376" bIns="45718">
            <a:spAutoFit/>
          </a:bodyPr>
          <a:lstStyle/>
          <a:p>
            <a:pPr lvl="0" algn="ctr">
              <a:defRPr/>
            </a:pPr>
            <a:r>
              <a:rPr lang="vi-VN" sz="4300" dirty="0">
                <a:solidFill>
                  <a:prstClr val="black"/>
                </a:solidFill>
                <a:latin typeface="Times New Roman" pitchFamily="18" charset="0"/>
                <a:cs typeface="Times New Roman" pitchFamily="18" charset="0"/>
              </a:rPr>
              <a:t>Qua câu chuyện, em học được điều gì?</a:t>
            </a:r>
          </a:p>
        </p:txBody>
      </p:sp>
      <p:sp>
        <p:nvSpPr>
          <p:cNvPr id="53253" name="Text Box 5"/>
          <p:cNvSpPr txBox="1"/>
          <p:nvPr/>
        </p:nvSpPr>
        <p:spPr>
          <a:xfrm>
            <a:off x="1443567" y="2057401"/>
            <a:ext cx="9347200" cy="666115"/>
          </a:xfrm>
          <a:prstGeom prst="rect">
            <a:avLst/>
          </a:prstGeom>
          <a:noFill/>
          <a:ln w="9525">
            <a:noFill/>
          </a:ln>
        </p:spPr>
        <p:txBody>
          <a:bodyPr lIns="91376" tIns="45718" rIns="91376" bIns="45718">
            <a:spAutoFit/>
          </a:bodyPr>
          <a:lstStyle/>
          <a:p>
            <a:pPr algn="ctr">
              <a:spcBef>
                <a:spcPct val="50000"/>
              </a:spcBef>
              <a:defRPr/>
            </a:pPr>
            <a:endParaRPr sz="3700" dirty="0">
              <a:solidFill>
                <a:prstClr val="black"/>
              </a:solidFill>
              <a:latin typeface="Times New Roman" pitchFamily="18" charset="0"/>
              <a:cs typeface="Times New Roman" pitchFamily="18" charset="0"/>
            </a:endParaRPr>
          </a:p>
        </p:txBody>
      </p:sp>
      <p:sp>
        <p:nvSpPr>
          <p:cNvPr id="53254" name="Text Box 6"/>
          <p:cNvSpPr txBox="1"/>
          <p:nvPr/>
        </p:nvSpPr>
        <p:spPr>
          <a:xfrm>
            <a:off x="1361017" y="3530601"/>
            <a:ext cx="9448800" cy="666115"/>
          </a:xfrm>
          <a:prstGeom prst="rect">
            <a:avLst/>
          </a:prstGeom>
          <a:noFill/>
          <a:ln w="9525">
            <a:noFill/>
          </a:ln>
        </p:spPr>
        <p:txBody>
          <a:bodyPr lIns="91376" tIns="45718" rIns="91376" bIns="45718">
            <a:spAutoFit/>
          </a:bodyPr>
          <a:lstStyle/>
          <a:p>
            <a:pPr>
              <a:spcBef>
                <a:spcPct val="50000"/>
              </a:spcBef>
              <a:defRPr/>
            </a:pPr>
            <a:endParaRPr sz="3700" dirty="0">
              <a:solidFill>
                <a:prstClr val="black"/>
              </a:solidFill>
              <a:latin typeface=".VnAvant" panose="020B7200000000000000"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3252"/>
                                        </p:tgtEl>
                                        <p:attrNameLst>
                                          <p:attrName>style.visibility</p:attrName>
                                        </p:attrNameLst>
                                      </p:cBhvr>
                                      <p:to>
                                        <p:strVal val="visible"/>
                                      </p:to>
                                    </p:set>
                                    <p:anim calcmode="lin" valueType="num">
                                      <p:cBhvr additive="base">
                                        <p:cTn id="12" dur="500" fill="hold"/>
                                        <p:tgtEl>
                                          <p:spTgt spid="53252"/>
                                        </p:tgtEl>
                                        <p:attrNameLst>
                                          <p:attrName>ppt_x</p:attrName>
                                        </p:attrNameLst>
                                      </p:cBhvr>
                                      <p:tavLst>
                                        <p:tav tm="0">
                                          <p:val>
                                            <p:strVal val="0-#ppt_w/2"/>
                                          </p:val>
                                        </p:tav>
                                        <p:tav tm="100000">
                                          <p:val>
                                            <p:strVal val="#ppt_x"/>
                                          </p:val>
                                        </p:tav>
                                      </p:tavLst>
                                    </p:anim>
                                    <p:anim calcmode="lin" valueType="num">
                                      <p:cBhvr additive="base">
                                        <p:cTn id="13" dur="500" fill="hold"/>
                                        <p:tgtEl>
                                          <p:spTgt spid="532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nodePh="1">
                                  <p:stCondLst>
                                    <p:cond delay="0"/>
                                  </p:stCondLst>
                                  <p:endCondLst>
                                    <p:cond evt="begin" delay="0">
                                      <p:tn val="16"/>
                                    </p:cond>
                                  </p:endCondLst>
                                  <p:childTnLst>
                                    <p:set>
                                      <p:cBhvr>
                                        <p:cTn id="17" dur="1" fill="hold">
                                          <p:stCondLst>
                                            <p:cond delay="0"/>
                                          </p:stCondLst>
                                        </p:cTn>
                                        <p:tgtEl>
                                          <p:spTgt spid="53253"/>
                                        </p:tgtEl>
                                        <p:attrNameLst>
                                          <p:attrName>style.visibility</p:attrName>
                                        </p:attrNameLst>
                                      </p:cBhvr>
                                      <p:to>
                                        <p:strVal val="visible"/>
                                      </p:to>
                                    </p:set>
                                    <p:animEffect transition="in" filter="blinds(horizontal)">
                                      <p:cBhvr>
                                        <p:cTn id="18" dur="500"/>
                                        <p:tgtEl>
                                          <p:spTgt spid="53253"/>
                                        </p:tgtEl>
                                      </p:cBhvr>
                                    </p:animEffec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nodePh="1">
                                  <p:stCondLst>
                                    <p:cond delay="0"/>
                                  </p:stCondLst>
                                  <p:endCondLst>
                                    <p:cond evt="begin" delay="0">
                                      <p:tn val="21"/>
                                    </p:cond>
                                  </p:endCondLst>
                                  <p:childTnLst>
                                    <p:set>
                                      <p:cBhvr>
                                        <p:cTn id="22" dur="1" fill="hold">
                                          <p:stCondLst>
                                            <p:cond delay="0"/>
                                          </p:stCondLst>
                                        </p:cTn>
                                        <p:tgtEl>
                                          <p:spTgt spid="53254"/>
                                        </p:tgtEl>
                                        <p:attrNameLst>
                                          <p:attrName>style.visibility</p:attrName>
                                        </p:attrNameLst>
                                      </p:cBhvr>
                                      <p:to>
                                        <p:strVal val="visible"/>
                                      </p:to>
                                    </p:set>
                                    <p:animEffect transition="in" filter="blinds(horizontal)">
                                      <p:cBhvr>
                                        <p:cTn id="23" dur="500"/>
                                        <p:tgtEl>
                                          <p:spTgt spid="53254"/>
                                        </p:tgtEl>
                                      </p:cBhvr>
                                    </p:animEffect>
                                  </p:childTnLst>
                                  <p:subTnLst>
                                    <p:audio>
                                      <p:cMediaNode>
                                        <p:cTn display="0" masterRel="sameClick">
                                          <p:stCondLst>
                                            <p:cond evt="begin" delay="0">
                                              <p:tn val="21"/>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3" grpId="0"/>
      <p:bldP spid="5325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3" y="2197892"/>
            <a:ext cx="5332043" cy="2462213"/>
          </a:xfrm>
          <a:prstGeom prst="rect">
            <a:avLst/>
          </a:prstGeom>
          <a:noFill/>
          <a:ln>
            <a:noFill/>
          </a:ln>
        </p:spPr>
        <p:txBody>
          <a:bodyPr vert="horz" wrap="square" lIns="0" tIns="0" rIns="0" bIns="0" numCol="1" anchor="t" anchorCtr="0" compatLnSpc="1">
            <a:spAutoFit/>
          </a:bodyPr>
          <a:lstStyle/>
          <a:p>
            <a:pPr algn="ct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3"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95"/>
            <a:ext cx="12194509" cy="328255"/>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5" cstate="screen"/>
          <a:srcRect/>
          <a:stretch>
            <a:fillRect/>
          </a:stretch>
        </p:blipFill>
        <p:spPr>
          <a:xfrm>
            <a:off x="9714839" y="3429042"/>
            <a:ext cx="2263295" cy="3827929"/>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3"/>
          <p:cNvPicPr>
            <a:picLocks noChangeAspect="1"/>
          </p:cNvPicPr>
          <p:nvPr/>
        </p:nvPicPr>
        <p:blipFill>
          <a:blip r:embed="rId4"/>
          <a:stretch>
            <a:fillRect/>
          </a:stretch>
        </p:blipFill>
        <p:spPr>
          <a:xfrm>
            <a:off x="5833533" y="-50797"/>
            <a:ext cx="1940984" cy="1858433"/>
          </a:xfrm>
          <a:prstGeom prst="rect">
            <a:avLst/>
          </a:prstGeom>
          <a:noFill/>
          <a:ln w="9525">
            <a:noFill/>
          </a:ln>
        </p:spPr>
      </p:pic>
      <p:pic>
        <p:nvPicPr>
          <p:cNvPr id="25603"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126" y="4347635"/>
            <a:ext cx="2061633" cy="1384300"/>
          </a:xfrm>
          <a:prstGeom prst="rect">
            <a:avLst/>
          </a:prstGeom>
          <a:noFill/>
          <a:ln w="9525">
            <a:noFill/>
          </a:ln>
        </p:spPr>
      </p:pic>
      <p:sp>
        <p:nvSpPr>
          <p:cNvPr id="9" name="Rectangle: Folded Corner 8"/>
          <p:cNvSpPr/>
          <p:nvPr/>
        </p:nvSpPr>
        <p:spPr>
          <a:xfrm>
            <a:off x="9956843" y="3937001"/>
            <a:ext cx="1468967" cy="1329267"/>
          </a:xfrm>
          <a:prstGeom prst="foldedCorner">
            <a:avLst>
              <a:gd name="adj" fmla="val 16667"/>
            </a:avLst>
          </a:prstGeom>
          <a:solidFill>
            <a:schemeClr val="bg1"/>
          </a:solidFill>
          <a:ln w="12700">
            <a:noFill/>
          </a:ln>
        </p:spPr>
        <p:txBody>
          <a:bodyPr lIns="91376" tIns="45718" rIns="91376" bIns="45718" anchor="ctr" anchorCtr="0"/>
          <a:lstStyle/>
          <a:p>
            <a:pPr algn="ctr" defTabSz="685286">
              <a:defRPr/>
            </a:pPr>
            <a:r>
              <a:rPr b="1" dirty="0">
                <a:solidFill>
                  <a:prstClr val="black"/>
                </a:solidFill>
                <a:latin typeface="Arial-Rounded" panose="020B0500000000000000" pitchFamily="34" charset="0"/>
                <a:cs typeface="Arial-Rounded" panose="020B0500000000000000" pitchFamily="34" charset="0"/>
              </a:rPr>
              <a:t>You are given 3 candies </a:t>
            </a:r>
          </a:p>
        </p:txBody>
      </p:sp>
      <p:sp>
        <p:nvSpPr>
          <p:cNvPr id="27" name="Rectangle: Folded Corner 26"/>
          <p:cNvSpPr/>
          <p:nvPr/>
        </p:nvSpPr>
        <p:spPr>
          <a:xfrm>
            <a:off x="0" y="0"/>
            <a:ext cx="11988800" cy="1295400"/>
          </a:xfrm>
          <a:prstGeom prst="foldedCorner">
            <a:avLst>
              <a:gd name="adj" fmla="val 16667"/>
            </a:avLst>
          </a:prstGeom>
          <a:solidFill>
            <a:schemeClr val="bg1">
              <a:alpha val="90195"/>
            </a:schemeClr>
          </a:solidFill>
          <a:ln w="12700">
            <a:noFill/>
          </a:ln>
        </p:spPr>
        <p:txBody>
          <a:bodyPr lIns="91376" tIns="45718" rIns="91376" bIns="45718" anchor="ctr" anchorCtr="0"/>
          <a:lstStyle/>
          <a:p>
            <a:pPr algn="ctr" defTabSz="685286">
              <a:defRPr/>
            </a:pPr>
            <a:r>
              <a:rPr lang="en-US" sz="4000" dirty="0" err="1">
                <a:solidFill>
                  <a:srgbClr val="002060"/>
                </a:solidFill>
                <a:latin typeface="Times New Roman" pitchFamily="18" charset="0"/>
                <a:ea typeface="Tahoma" panose="020B0604030504040204" pitchFamily="34" charset="0"/>
                <a:cs typeface="Times New Roman" pitchFamily="18" charset="0"/>
                <a:sym typeface="+mn-ea"/>
              </a:rPr>
              <a:t>Họa mi, vẹt và quạ nói chuyện gì với nhau?</a:t>
            </a:r>
          </a:p>
        </p:txBody>
      </p:sp>
      <p:sp>
        <p:nvSpPr>
          <p:cNvPr id="28" name="Rectangle: Folded Corner 27"/>
          <p:cNvSpPr/>
          <p:nvPr/>
        </p:nvSpPr>
        <p:spPr>
          <a:xfrm>
            <a:off x="0" y="1498601"/>
            <a:ext cx="11988800" cy="1532467"/>
          </a:xfrm>
          <a:prstGeom prst="foldedCorner">
            <a:avLst>
              <a:gd name="adj" fmla="val 16667"/>
            </a:avLst>
          </a:prstGeom>
          <a:solidFill>
            <a:schemeClr val="bg1">
              <a:alpha val="90195"/>
            </a:schemeClr>
          </a:solidFill>
          <a:ln w="12700">
            <a:noFill/>
          </a:ln>
        </p:spPr>
        <p:txBody>
          <a:bodyPr lIns="91376" tIns="45718" rIns="91376" bIns="45718" anchor="ctr" anchorCtr="0"/>
          <a:lstStyle/>
          <a:p>
            <a:pPr algn="ctr" defTabSz="685286">
              <a:defRPr/>
            </a:pPr>
            <a:r>
              <a:rPr lang="en-US" altLang="vi-VN" sz="3200" b="1" dirty="0">
                <a:solidFill>
                  <a:srgbClr val="FF0000"/>
                </a:solidFill>
                <a:latin typeface="Times New Roman" pitchFamily="18" charset="0"/>
                <a:ea typeface="Tahoma" panose="020B0604030504040204" pitchFamily="34" charset="0"/>
                <a:cs typeface="Times New Roman" pitchFamily="18" charset="0"/>
              </a:rPr>
              <a:t>Nói về việc chim hoàng anh hát hay</a:t>
            </a:r>
          </a:p>
        </p:txBody>
      </p:sp>
      <p:sp>
        <p:nvSpPr>
          <p:cNvPr id="25608" name="Rectangle 32"/>
          <p:cNvSpPr/>
          <p:nvPr/>
        </p:nvSpPr>
        <p:spPr>
          <a:xfrm rot="5600923">
            <a:off x="2829984" y="4993217"/>
            <a:ext cx="2438400" cy="251883"/>
          </a:xfrm>
          <a:prstGeom prst="rect">
            <a:avLst/>
          </a:prstGeom>
          <a:blipFill rotWithShape="1">
            <a:blip r:embed="rId7"/>
          </a:blipFill>
          <a:ln w="12700">
            <a:noFill/>
          </a:ln>
        </p:spPr>
        <p:txBody>
          <a:bodyPr lIns="91376" tIns="45718" rIns="91376" bIns="45718" anchor="ctr" anchorCtr="0"/>
          <a:lstStyle/>
          <a:p>
            <a:pPr algn="ctr" defTabSz="685286">
              <a:defRPr/>
            </a:pPr>
            <a:endParaRPr dirty="0">
              <a:solidFill>
                <a:srgbClr val="FFFFFF"/>
              </a:solidFill>
              <a:latin typeface="Arial-Rounded" panose="020B0500000000000000" pitchFamily="34" charset="0"/>
              <a:cs typeface="Arial-Rounded" panose="020B0500000000000000" pitchFamily="34" charset="0"/>
            </a:endParaRPr>
          </a:p>
        </p:txBody>
      </p:sp>
      <p:pic>
        <p:nvPicPr>
          <p:cNvPr id="25610" name="Picture 34"/>
          <p:cNvPicPr>
            <a:picLocks noChangeAspect="1"/>
          </p:cNvPicPr>
          <p:nvPr/>
        </p:nvPicPr>
        <p:blipFill>
          <a:blip r:embed="rId8"/>
          <a:stretch>
            <a:fillRect/>
          </a:stretch>
        </p:blipFill>
        <p:spPr>
          <a:xfrm>
            <a:off x="3572935" y="5458887"/>
            <a:ext cx="952500" cy="1018116"/>
          </a:xfrm>
          <a:prstGeom prst="rect">
            <a:avLst/>
          </a:prstGeom>
          <a:noFill/>
          <a:ln w="9525">
            <a:noFill/>
          </a:ln>
        </p:spPr>
      </p:pic>
      <p:grpSp>
        <p:nvGrpSpPr>
          <p:cNvPr id="25611" name="Flowchart: Summing Junction 35"/>
          <p:cNvGrpSpPr/>
          <p:nvPr/>
        </p:nvGrpSpPr>
        <p:grpSpPr>
          <a:xfrm>
            <a:off x="4011084" y="4182533"/>
            <a:ext cx="184149" cy="177800"/>
            <a:chOff x="2527" y="2634"/>
            <a:chExt cx="115" cy="112"/>
          </a:xfrm>
        </p:grpSpPr>
        <p:pic>
          <p:nvPicPr>
            <p:cNvPr id="25618" name="Flowchart: Summing Junction 35"/>
            <p:cNvPicPr/>
            <p:nvPr/>
          </p:nvPicPr>
          <p:blipFill>
            <a:blip r:embed="rId9"/>
            <a:stretch>
              <a:fillRect/>
            </a:stretch>
          </p:blipFill>
          <p:spPr>
            <a:xfrm>
              <a:off x="2527" y="2634"/>
              <a:ext cx="115" cy="112"/>
            </a:xfrm>
            <a:prstGeom prst="rect">
              <a:avLst/>
            </a:prstGeom>
            <a:noFill/>
            <a:ln w="9525">
              <a:noFill/>
            </a:ln>
          </p:spPr>
        </p:pic>
        <p:sp>
          <p:nvSpPr>
            <p:cNvPr id="25619" name="Text Box 13"/>
            <p:cNvSpPr txBox="1"/>
            <p:nvPr/>
          </p:nvSpPr>
          <p:spPr>
            <a:xfrm>
              <a:off x="2550" y="2656"/>
              <a:ext cx="69" cy="69"/>
            </a:xfrm>
            <a:prstGeom prst="rect">
              <a:avLst/>
            </a:prstGeom>
            <a:noFill/>
            <a:ln w="9525">
              <a:noFill/>
            </a:ln>
          </p:spPr>
          <p:txBody>
            <a:bodyPr lIns="91440" tIns="45720" rIns="91440" bIns="45720" anchor="ctr" anchorCtr="0"/>
            <a:lstStyle/>
            <a:p>
              <a:pPr algn="ctr" defTabSz="685286">
                <a:defRPr/>
              </a:pPr>
              <a:endParaRPr dirty="0">
                <a:solidFill>
                  <a:srgbClr val="FFFFFF"/>
                </a:solidFill>
                <a:latin typeface="Arial-Rounded" panose="020B0500000000000000" pitchFamily="34" charset="0"/>
                <a:cs typeface="Arial-Rounded" panose="020B0500000000000000" pitchFamily="34" charset="0"/>
              </a:endParaRPr>
            </a:p>
          </p:txBody>
        </p:sp>
      </p:grpSp>
      <p:pic>
        <p:nvPicPr>
          <p:cNvPr id="25612" name="Picture 37"/>
          <p:cNvPicPr>
            <a:picLocks noChangeAspect="1"/>
          </p:cNvPicPr>
          <p:nvPr/>
        </p:nvPicPr>
        <p:blipFill>
          <a:blip r:embed="rId10"/>
          <a:stretch>
            <a:fillRect/>
          </a:stretch>
        </p:blipFill>
        <p:spPr>
          <a:xfrm>
            <a:off x="5001685" y="5154084"/>
            <a:ext cx="1166283" cy="1276349"/>
          </a:xfrm>
          <a:prstGeom prst="rect">
            <a:avLst/>
          </a:prstGeom>
          <a:noFill/>
          <a:ln w="9525">
            <a:noFill/>
          </a:ln>
        </p:spPr>
      </p:pic>
      <p:pic>
        <p:nvPicPr>
          <p:cNvPr id="25613" name="Picture 44"/>
          <p:cNvPicPr>
            <a:picLocks noChangeAspect="1"/>
          </p:cNvPicPr>
          <p:nvPr/>
        </p:nvPicPr>
        <p:blipFill>
          <a:blip r:embed="rId10"/>
          <a:stretch>
            <a:fillRect/>
          </a:stretch>
        </p:blipFill>
        <p:spPr>
          <a:xfrm>
            <a:off x="43" y="3972984"/>
            <a:ext cx="1164167" cy="1276349"/>
          </a:xfrm>
          <a:prstGeom prst="rect">
            <a:avLst/>
          </a:prstGeom>
          <a:noFill/>
          <a:ln w="9525">
            <a:noFill/>
          </a:ln>
        </p:spPr>
      </p:pic>
      <p:pic>
        <p:nvPicPr>
          <p:cNvPr id="25614" name="Picture 48"/>
          <p:cNvPicPr>
            <a:picLocks noChangeAspect="1"/>
          </p:cNvPicPr>
          <p:nvPr/>
        </p:nvPicPr>
        <p:blipFill>
          <a:blip r:embed="rId11"/>
          <a:stretch>
            <a:fillRect/>
          </a:stretch>
        </p:blipFill>
        <p:spPr>
          <a:xfrm>
            <a:off x="3048000" y="3429001"/>
            <a:ext cx="778933" cy="770467"/>
          </a:xfrm>
          <a:prstGeom prst="rect">
            <a:avLst/>
          </a:prstGeom>
          <a:noFill/>
          <a:ln w="9525">
            <a:noFill/>
          </a:ln>
        </p:spPr>
      </p:pic>
      <p:pic>
        <p:nvPicPr>
          <p:cNvPr id="25615" name="Picture 50"/>
          <p:cNvPicPr>
            <a:picLocks noChangeAspect="1"/>
          </p:cNvPicPr>
          <p:nvPr/>
        </p:nvPicPr>
        <p:blipFill>
          <a:blip r:embed="rId12"/>
          <a:stretch>
            <a:fillRect/>
          </a:stretch>
        </p:blipFill>
        <p:spPr>
          <a:xfrm flipH="1">
            <a:off x="4557226" y="3666110"/>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5" y="3920110"/>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9" y="3822703"/>
            <a:ext cx="713316" cy="1191684"/>
          </a:xfrm>
          <a:prstGeom prst="rect">
            <a:avLst/>
          </a:prstGeom>
          <a:noFill/>
          <a:ln w="9525">
            <a:noFill/>
          </a:ln>
        </p:spPr>
      </p:pic>
      <p:sp>
        <p:nvSpPr>
          <p:cNvPr id="2" name="Arrow: Pentagon 30">
            <a:hlinkClick r:id="rId15" action="ppaction://hlinksldjump">
              <a:snd r:embed="rId3" name="applause.wav"/>
            </a:hlinkClick>
          </p:cNvPr>
          <p:cNvSpPr/>
          <p:nvPr/>
        </p:nvSpPr>
        <p:spPr>
          <a:xfrm rot="586976" flipH="1">
            <a:off x="2844803" y="4038603"/>
            <a:ext cx="2309284" cy="901700"/>
          </a:xfrm>
          <a:prstGeom prst="homePlate">
            <a:avLst>
              <a:gd name="adj" fmla="val 49845"/>
            </a:avLst>
          </a:prstGeom>
          <a:blipFill rotWithShape="1">
            <a:blip r:embed="rId7"/>
          </a:blipFill>
          <a:ln w="12700">
            <a:noFill/>
          </a:ln>
        </p:spPr>
        <p:txBody>
          <a:bodyPr lIns="91376" tIns="45718" rIns="91376" bIns="45718" anchor="ctr" anchorCtr="0"/>
          <a:lstStyle/>
          <a:p>
            <a:pPr algn="ctr" defTabSz="685286">
              <a:defRPr/>
            </a:pPr>
            <a:r>
              <a:rPr sz="2800" b="1" dirty="0">
                <a:solidFill>
                  <a:srgbClr val="FFFFFF"/>
                </a:solidFill>
                <a:latin typeface="Arial-Rounded" panose="020B0500000000000000" pitchFamily="34" charset="0"/>
                <a:cs typeface="Arial-Rounded" panose="020B0500000000000000" pitchFamily="34" charset="0"/>
              </a:rPr>
              <a:t>GO HOME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3"/>
          <p:cNvPicPr>
            <a:picLocks noChangeAspect="1"/>
          </p:cNvPicPr>
          <p:nvPr/>
        </p:nvPicPr>
        <p:blipFill>
          <a:blip r:embed="rId4"/>
          <a:stretch>
            <a:fillRect/>
          </a:stretch>
        </p:blipFill>
        <p:spPr>
          <a:xfrm>
            <a:off x="5892800" y="-126997"/>
            <a:ext cx="1940984" cy="1858433"/>
          </a:xfrm>
          <a:prstGeom prst="rect">
            <a:avLst/>
          </a:prstGeom>
          <a:noFill/>
          <a:ln w="9525">
            <a:noFill/>
          </a:ln>
        </p:spPr>
      </p:pic>
      <p:pic>
        <p:nvPicPr>
          <p:cNvPr id="26627"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126" y="4347635"/>
            <a:ext cx="2061633" cy="1384300"/>
          </a:xfrm>
          <a:prstGeom prst="rect">
            <a:avLst/>
          </a:prstGeom>
          <a:noFill/>
          <a:ln w="9525">
            <a:noFill/>
          </a:ln>
        </p:spPr>
      </p:pic>
      <p:sp>
        <p:nvSpPr>
          <p:cNvPr id="9" name="Rectangle: Folded Corner 8"/>
          <p:cNvSpPr/>
          <p:nvPr/>
        </p:nvSpPr>
        <p:spPr>
          <a:xfrm>
            <a:off x="9927210" y="3920069"/>
            <a:ext cx="1468967" cy="1329267"/>
          </a:xfrm>
          <a:prstGeom prst="foldedCorner">
            <a:avLst>
              <a:gd name="adj" fmla="val 16667"/>
            </a:avLst>
          </a:prstGeom>
          <a:solidFill>
            <a:schemeClr val="bg1"/>
          </a:solidFill>
          <a:ln w="12700">
            <a:noFill/>
          </a:ln>
        </p:spPr>
        <p:txBody>
          <a:bodyPr lIns="91376" tIns="45718" rIns="91376" bIns="45718" anchor="ctr" anchorCtr="0"/>
          <a:lstStyle/>
          <a:p>
            <a:pPr algn="ctr" defTabSz="685286">
              <a:defRPr/>
            </a:pPr>
            <a:r>
              <a:rPr b="1" dirty="0">
                <a:solidFill>
                  <a:srgbClr val="000000"/>
                </a:solidFill>
                <a:latin typeface="Arial-Rounded" panose="020B0500000000000000" pitchFamily="34" charset="0"/>
                <a:cs typeface="Arial-Rounded" panose="020B0500000000000000" pitchFamily="34" charset="0"/>
              </a:rPr>
              <a:t>You are given 5 candies </a:t>
            </a:r>
          </a:p>
        </p:txBody>
      </p:sp>
      <p:sp>
        <p:nvSpPr>
          <p:cNvPr id="27" name="Rectangle: Folded Corner 26"/>
          <p:cNvSpPr/>
          <p:nvPr/>
        </p:nvSpPr>
        <p:spPr>
          <a:xfrm>
            <a:off x="774742" y="-14816"/>
            <a:ext cx="11013017" cy="1727200"/>
          </a:xfrm>
          <a:prstGeom prst="foldedCorner">
            <a:avLst>
              <a:gd name="adj" fmla="val 16667"/>
            </a:avLst>
          </a:prstGeom>
          <a:solidFill>
            <a:schemeClr val="bg1">
              <a:alpha val="90195"/>
            </a:schemeClr>
          </a:solidFill>
          <a:ln w="12700">
            <a:noFill/>
          </a:ln>
        </p:spPr>
        <p:txBody>
          <a:bodyPr lIns="91376" tIns="45718" rIns="91376" bIns="45718" anchor="ctr" anchorCtr="0"/>
          <a:lstStyle/>
          <a:p>
            <a:pPr algn="ctr" defTabSz="685286">
              <a:defRPr/>
            </a:pPr>
            <a:r>
              <a:rPr lang="en-US" sz="3600" dirty="0" err="1">
                <a:solidFill>
                  <a:srgbClr val="002060"/>
                </a:solidFill>
                <a:latin typeface="Times New Roman" pitchFamily="18" charset="0"/>
                <a:ea typeface="Tahoma" panose="020B0604030504040204" pitchFamily="34" charset="0"/>
                <a:cs typeface="Times New Roman" pitchFamily="18" charset="0"/>
                <a:sym typeface="+mn-ea"/>
              </a:rPr>
              <a:t>Họa mi, vẹt và quạ đến gặp chim hoàng anh vì chuyện gì?</a:t>
            </a:r>
          </a:p>
        </p:txBody>
      </p:sp>
      <p:sp>
        <p:nvSpPr>
          <p:cNvPr id="28" name="Rectangle: Folded Corner 27"/>
          <p:cNvSpPr/>
          <p:nvPr/>
        </p:nvSpPr>
        <p:spPr>
          <a:xfrm>
            <a:off x="350520" y="1815465"/>
            <a:ext cx="11834933" cy="2167043"/>
          </a:xfrm>
          <a:prstGeom prst="foldedCorner">
            <a:avLst>
              <a:gd name="adj" fmla="val 16667"/>
            </a:avLst>
          </a:prstGeom>
          <a:solidFill>
            <a:schemeClr val="bg1">
              <a:alpha val="90195"/>
            </a:schemeClr>
          </a:solidFill>
          <a:ln w="12700">
            <a:noFill/>
          </a:ln>
        </p:spPr>
        <p:txBody>
          <a:bodyPr lIns="91376" tIns="45718" rIns="91376" bIns="45718" anchor="ctr" anchorCtr="0"/>
          <a:lstStyle/>
          <a:p>
            <a:pPr algn="ctr" defTabSz="685286">
              <a:defRPr/>
            </a:pPr>
            <a:r>
              <a:rPr lang="en-US" altLang="vi-VN" sz="3600" b="1" dirty="0" err="1">
                <a:solidFill>
                  <a:srgbClr val="FF0000"/>
                </a:solidFill>
                <a:latin typeface="Times New Roman" pitchFamily="18" charset="0"/>
                <a:ea typeface="Tahoma" panose="020B0604030504040204" pitchFamily="34" charset="0"/>
                <a:cs typeface="Times New Roman" pitchFamily="18" charset="0"/>
              </a:rPr>
              <a:t>Nhờ</a:t>
            </a:r>
            <a:r>
              <a:rPr lang="en-US" altLang="vi-VN" sz="3600" b="1" dirty="0">
                <a:solidFill>
                  <a:srgbClr val="FF0000"/>
                </a:solidFill>
                <a:latin typeface="Times New Roman" pitchFamily="18" charset="0"/>
                <a:ea typeface="Tahoma" panose="020B0604030504040204" pitchFamily="34" charset="0"/>
                <a:cs typeface="Times New Roman" pitchFamily="18" charset="0"/>
              </a:rPr>
              <a:t> </a:t>
            </a:r>
            <a:r>
              <a:rPr lang="en-US" altLang="vi-VN" sz="3600" b="1" dirty="0" err="1">
                <a:solidFill>
                  <a:srgbClr val="FF0000"/>
                </a:solidFill>
                <a:latin typeface="Times New Roman" pitchFamily="18" charset="0"/>
                <a:ea typeface="Tahoma" panose="020B0604030504040204" pitchFamily="34" charset="0"/>
                <a:cs typeface="Times New Roman" pitchFamily="18" charset="0"/>
              </a:rPr>
              <a:t>chim</a:t>
            </a:r>
            <a:r>
              <a:rPr lang="en-US" altLang="vi-VN" sz="3600" b="1" dirty="0">
                <a:solidFill>
                  <a:srgbClr val="FF0000"/>
                </a:solidFill>
                <a:latin typeface="Times New Roman" pitchFamily="18" charset="0"/>
                <a:ea typeface="Tahoma" panose="020B0604030504040204" pitchFamily="34" charset="0"/>
                <a:cs typeface="Times New Roman" pitchFamily="18" charset="0"/>
              </a:rPr>
              <a:t> </a:t>
            </a:r>
            <a:r>
              <a:rPr lang="en-US" altLang="vi-VN" sz="3600" b="1" dirty="0" err="1">
                <a:solidFill>
                  <a:srgbClr val="FF0000"/>
                </a:solidFill>
                <a:latin typeface="Times New Roman" pitchFamily="18" charset="0"/>
                <a:ea typeface="Tahoma" panose="020B0604030504040204" pitchFamily="34" charset="0"/>
                <a:cs typeface="Times New Roman" pitchFamily="18" charset="0"/>
              </a:rPr>
              <a:t>hoàng</a:t>
            </a:r>
            <a:r>
              <a:rPr lang="en-US" altLang="vi-VN" sz="3600" b="1" dirty="0">
                <a:solidFill>
                  <a:srgbClr val="FF0000"/>
                </a:solidFill>
                <a:latin typeface="Times New Roman" pitchFamily="18" charset="0"/>
                <a:ea typeface="Tahoma" panose="020B0604030504040204" pitchFamily="34" charset="0"/>
                <a:cs typeface="Times New Roman" pitchFamily="18" charset="0"/>
              </a:rPr>
              <a:t> </a:t>
            </a:r>
            <a:r>
              <a:rPr lang="en-US" altLang="vi-VN" sz="3600" b="1" dirty="0" err="1">
                <a:solidFill>
                  <a:srgbClr val="FF0000"/>
                </a:solidFill>
                <a:latin typeface="Times New Roman" pitchFamily="18" charset="0"/>
                <a:ea typeface="Tahoma" panose="020B0604030504040204" pitchFamily="34" charset="0"/>
                <a:cs typeface="Times New Roman" pitchFamily="18" charset="0"/>
              </a:rPr>
              <a:t>anh</a:t>
            </a:r>
            <a:r>
              <a:rPr lang="en-US" altLang="vi-VN" sz="3600" b="1" dirty="0">
                <a:solidFill>
                  <a:srgbClr val="FF0000"/>
                </a:solidFill>
                <a:latin typeface="Times New Roman" pitchFamily="18" charset="0"/>
                <a:ea typeface="Tahoma" panose="020B0604030504040204" pitchFamily="34" charset="0"/>
                <a:cs typeface="Times New Roman" pitchFamily="18" charset="0"/>
              </a:rPr>
              <a:t> </a:t>
            </a:r>
            <a:r>
              <a:rPr lang="en-US" altLang="vi-VN" sz="3600" b="1" dirty="0" err="1">
                <a:solidFill>
                  <a:srgbClr val="FF0000"/>
                </a:solidFill>
                <a:latin typeface="Times New Roman" pitchFamily="18" charset="0"/>
                <a:ea typeface="Tahoma" panose="020B0604030504040204" pitchFamily="34" charset="0"/>
                <a:cs typeface="Times New Roman" pitchFamily="18" charset="0"/>
              </a:rPr>
              <a:t>dạy</a:t>
            </a:r>
            <a:r>
              <a:rPr lang="en-US" altLang="vi-VN" sz="3600" b="1" dirty="0">
                <a:solidFill>
                  <a:srgbClr val="FF0000"/>
                </a:solidFill>
                <a:latin typeface="Times New Roman" pitchFamily="18" charset="0"/>
                <a:ea typeface="Tahoma" panose="020B0604030504040204" pitchFamily="34" charset="0"/>
                <a:cs typeface="Times New Roman" pitchFamily="18" charset="0"/>
              </a:rPr>
              <a:t> </a:t>
            </a:r>
            <a:r>
              <a:rPr lang="en-US" altLang="vi-VN" sz="3600" b="1" dirty="0" err="1">
                <a:solidFill>
                  <a:srgbClr val="FF0000"/>
                </a:solidFill>
                <a:latin typeface="Times New Roman" pitchFamily="18" charset="0"/>
                <a:ea typeface="Tahoma" panose="020B0604030504040204" pitchFamily="34" charset="0"/>
                <a:cs typeface="Times New Roman" pitchFamily="18" charset="0"/>
              </a:rPr>
              <a:t>hát</a:t>
            </a:r>
            <a:r>
              <a:rPr lang="en-US" altLang="vi-VN" sz="3600" b="1" dirty="0">
                <a:solidFill>
                  <a:srgbClr val="FF0000"/>
                </a:solidFill>
                <a:latin typeface="Times New Roman" pitchFamily="18" charset="0"/>
                <a:ea typeface="Tahoma" panose="020B0604030504040204" pitchFamily="34" charset="0"/>
                <a:cs typeface="Times New Roman" pitchFamily="18" charset="0"/>
              </a:rPr>
              <a:t> </a:t>
            </a:r>
            <a:r>
              <a:rPr lang="en-US" altLang="vi-VN" sz="3600" b="1" dirty="0" err="1">
                <a:solidFill>
                  <a:srgbClr val="FF0000"/>
                </a:solidFill>
                <a:latin typeface="Times New Roman" pitchFamily="18" charset="0"/>
                <a:ea typeface="Tahoma" panose="020B0604030504040204" pitchFamily="34" charset="0"/>
                <a:cs typeface="Times New Roman" pitchFamily="18" charset="0"/>
              </a:rPr>
              <a:t>cho</a:t>
            </a:r>
            <a:r>
              <a:rPr lang="en-US" altLang="vi-VN" sz="3600" b="1" dirty="0">
                <a:solidFill>
                  <a:srgbClr val="FF0000"/>
                </a:solidFill>
                <a:latin typeface="Times New Roman" pitchFamily="18" charset="0"/>
                <a:ea typeface="Tahoma" panose="020B0604030504040204" pitchFamily="34" charset="0"/>
                <a:cs typeface="Times New Roman" pitchFamily="18" charset="0"/>
              </a:rPr>
              <a:t>.</a:t>
            </a:r>
          </a:p>
        </p:txBody>
      </p:sp>
      <p:sp>
        <p:nvSpPr>
          <p:cNvPr id="26632" name="Rectangle 32"/>
          <p:cNvSpPr/>
          <p:nvPr/>
        </p:nvSpPr>
        <p:spPr>
          <a:xfrm rot="5600923">
            <a:off x="2829984" y="4993217"/>
            <a:ext cx="2438400" cy="251883"/>
          </a:xfrm>
          <a:prstGeom prst="rect">
            <a:avLst/>
          </a:prstGeom>
          <a:blipFill rotWithShape="1">
            <a:blip r:embed="rId7"/>
          </a:blipFill>
          <a:ln w="12700">
            <a:noFill/>
          </a:ln>
        </p:spPr>
        <p:txBody>
          <a:bodyPr lIns="91376" tIns="45718" rIns="91376" bIns="45718" anchor="ctr" anchorCtr="0"/>
          <a:lstStyle/>
          <a:p>
            <a:pPr algn="ctr" defTabSz="685286">
              <a:defRPr/>
            </a:pPr>
            <a:endParaRPr dirty="0">
              <a:solidFill>
                <a:srgbClr val="FFFFFF"/>
              </a:solidFill>
              <a:latin typeface="Arial-Rounded" panose="020B0500000000000000" pitchFamily="34" charset="0"/>
              <a:cs typeface="Arial-Rounded" panose="020B0500000000000000" pitchFamily="34" charset="0"/>
            </a:endParaRPr>
          </a:p>
        </p:txBody>
      </p:sp>
      <p:pic>
        <p:nvPicPr>
          <p:cNvPr id="26634" name="Picture 34"/>
          <p:cNvPicPr>
            <a:picLocks noChangeAspect="1"/>
          </p:cNvPicPr>
          <p:nvPr/>
        </p:nvPicPr>
        <p:blipFill>
          <a:blip r:embed="rId8"/>
          <a:stretch>
            <a:fillRect/>
          </a:stretch>
        </p:blipFill>
        <p:spPr>
          <a:xfrm>
            <a:off x="3572935" y="5458887"/>
            <a:ext cx="952500" cy="1018116"/>
          </a:xfrm>
          <a:prstGeom prst="rect">
            <a:avLst/>
          </a:prstGeom>
          <a:noFill/>
          <a:ln w="9525">
            <a:noFill/>
          </a:ln>
        </p:spPr>
      </p:pic>
      <p:grpSp>
        <p:nvGrpSpPr>
          <p:cNvPr id="26635" name="Flowchart: Summing Junction 35"/>
          <p:cNvGrpSpPr/>
          <p:nvPr/>
        </p:nvGrpSpPr>
        <p:grpSpPr>
          <a:xfrm>
            <a:off x="4011084" y="4182533"/>
            <a:ext cx="184149" cy="177800"/>
            <a:chOff x="2527" y="2634"/>
            <a:chExt cx="115" cy="112"/>
          </a:xfrm>
        </p:grpSpPr>
        <p:pic>
          <p:nvPicPr>
            <p:cNvPr id="26642" name="Flowchart: Summing Junction 35"/>
            <p:cNvPicPr/>
            <p:nvPr/>
          </p:nvPicPr>
          <p:blipFill>
            <a:blip r:embed="rId9"/>
            <a:stretch>
              <a:fillRect/>
            </a:stretch>
          </p:blipFill>
          <p:spPr>
            <a:xfrm>
              <a:off x="2527" y="2634"/>
              <a:ext cx="115" cy="112"/>
            </a:xfrm>
            <a:prstGeom prst="rect">
              <a:avLst/>
            </a:prstGeom>
            <a:noFill/>
            <a:ln w="9525">
              <a:noFill/>
            </a:ln>
          </p:spPr>
        </p:pic>
        <p:sp>
          <p:nvSpPr>
            <p:cNvPr id="26643" name="Text Box 13"/>
            <p:cNvSpPr txBox="1"/>
            <p:nvPr/>
          </p:nvSpPr>
          <p:spPr>
            <a:xfrm>
              <a:off x="2550" y="2656"/>
              <a:ext cx="69" cy="69"/>
            </a:xfrm>
            <a:prstGeom prst="rect">
              <a:avLst/>
            </a:prstGeom>
            <a:noFill/>
            <a:ln w="9525">
              <a:noFill/>
            </a:ln>
          </p:spPr>
          <p:txBody>
            <a:bodyPr lIns="91440" tIns="45720" rIns="91440" bIns="45720" anchor="ctr" anchorCtr="0"/>
            <a:lstStyle/>
            <a:p>
              <a:pPr algn="ctr" defTabSz="685286">
                <a:defRPr/>
              </a:pPr>
              <a:endParaRPr dirty="0">
                <a:solidFill>
                  <a:srgbClr val="FFFFFF"/>
                </a:solidFill>
                <a:latin typeface="Arial-Rounded" panose="020B0500000000000000" pitchFamily="34" charset="0"/>
                <a:cs typeface="Arial-Rounded" panose="020B0500000000000000" pitchFamily="34" charset="0"/>
              </a:endParaRPr>
            </a:p>
          </p:txBody>
        </p:sp>
      </p:grpSp>
      <p:pic>
        <p:nvPicPr>
          <p:cNvPr id="26636" name="Picture 37"/>
          <p:cNvPicPr>
            <a:picLocks noChangeAspect="1"/>
          </p:cNvPicPr>
          <p:nvPr/>
        </p:nvPicPr>
        <p:blipFill>
          <a:blip r:embed="rId10"/>
          <a:stretch>
            <a:fillRect/>
          </a:stretch>
        </p:blipFill>
        <p:spPr>
          <a:xfrm>
            <a:off x="5001685" y="5154084"/>
            <a:ext cx="1166283" cy="1276349"/>
          </a:xfrm>
          <a:prstGeom prst="rect">
            <a:avLst/>
          </a:prstGeom>
          <a:noFill/>
          <a:ln w="9525">
            <a:noFill/>
          </a:ln>
        </p:spPr>
      </p:pic>
      <p:pic>
        <p:nvPicPr>
          <p:cNvPr id="26637" name="Picture 44"/>
          <p:cNvPicPr>
            <a:picLocks noChangeAspect="1"/>
          </p:cNvPicPr>
          <p:nvPr/>
        </p:nvPicPr>
        <p:blipFill>
          <a:blip r:embed="rId10"/>
          <a:stretch>
            <a:fillRect/>
          </a:stretch>
        </p:blipFill>
        <p:spPr>
          <a:xfrm>
            <a:off x="43" y="3972984"/>
            <a:ext cx="1164167" cy="1276349"/>
          </a:xfrm>
          <a:prstGeom prst="rect">
            <a:avLst/>
          </a:prstGeom>
          <a:noFill/>
          <a:ln w="9525">
            <a:noFill/>
          </a:ln>
        </p:spPr>
      </p:pic>
      <p:pic>
        <p:nvPicPr>
          <p:cNvPr id="26638" name="Picture 48"/>
          <p:cNvPicPr>
            <a:picLocks noChangeAspect="1"/>
          </p:cNvPicPr>
          <p:nvPr/>
        </p:nvPicPr>
        <p:blipFill>
          <a:blip r:embed="rId11"/>
          <a:stretch>
            <a:fillRect/>
          </a:stretch>
        </p:blipFill>
        <p:spPr>
          <a:xfrm>
            <a:off x="3009900" y="3437469"/>
            <a:ext cx="778933" cy="770467"/>
          </a:xfrm>
          <a:prstGeom prst="rect">
            <a:avLst/>
          </a:prstGeom>
          <a:noFill/>
          <a:ln w="9525">
            <a:noFill/>
          </a:ln>
        </p:spPr>
      </p:pic>
      <p:pic>
        <p:nvPicPr>
          <p:cNvPr id="26639" name="Picture 50"/>
          <p:cNvPicPr>
            <a:picLocks noChangeAspect="1"/>
          </p:cNvPicPr>
          <p:nvPr/>
        </p:nvPicPr>
        <p:blipFill>
          <a:blip r:embed="rId12"/>
          <a:stretch>
            <a:fillRect/>
          </a:stretch>
        </p:blipFill>
        <p:spPr>
          <a:xfrm flipH="1">
            <a:off x="4557226" y="3666110"/>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5" y="3920110"/>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9" y="3822703"/>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3" y="4038603"/>
            <a:ext cx="2309284" cy="901700"/>
          </a:xfrm>
          <a:prstGeom prst="homePlate">
            <a:avLst>
              <a:gd name="adj" fmla="val 49845"/>
            </a:avLst>
          </a:prstGeom>
          <a:blipFill rotWithShape="1">
            <a:blip r:embed="rId7"/>
          </a:blipFill>
          <a:ln w="12700">
            <a:noFill/>
          </a:ln>
        </p:spPr>
        <p:txBody>
          <a:bodyPr lIns="91376" tIns="45718" rIns="91376" bIns="45718" anchor="ctr" anchorCtr="0"/>
          <a:lstStyle/>
          <a:p>
            <a:pPr algn="ctr" defTabSz="685286">
              <a:defRPr/>
            </a:pPr>
            <a:r>
              <a:rPr sz="2800" b="1" dirty="0">
                <a:solidFill>
                  <a:srgbClr val="FFFFFF"/>
                </a:solidFill>
                <a:latin typeface="Arial-Rounded" panose="020B0500000000000000" pitchFamily="34" charset="0"/>
                <a:cs typeface="Arial-Rounded" panose="020B0500000000000000" pitchFamily="34" charset="0"/>
              </a:rPr>
              <a:t>GO HOME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3"/>
          <p:cNvPicPr>
            <a:picLocks noChangeAspect="1"/>
          </p:cNvPicPr>
          <p:nvPr/>
        </p:nvPicPr>
        <p:blipFill>
          <a:blip r:embed="rId4"/>
          <a:stretch>
            <a:fillRect/>
          </a:stretch>
        </p:blipFill>
        <p:spPr>
          <a:xfrm>
            <a:off x="5833533" y="-50797"/>
            <a:ext cx="1940984" cy="1858433"/>
          </a:xfrm>
          <a:prstGeom prst="rect">
            <a:avLst/>
          </a:prstGeom>
          <a:noFill/>
          <a:ln w="9525">
            <a:noFill/>
          </a:ln>
        </p:spPr>
      </p:pic>
      <p:pic>
        <p:nvPicPr>
          <p:cNvPr id="27651"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126" y="4347635"/>
            <a:ext cx="2061633" cy="1384300"/>
          </a:xfrm>
          <a:prstGeom prst="rect">
            <a:avLst/>
          </a:prstGeom>
          <a:noFill/>
          <a:ln w="9525">
            <a:noFill/>
          </a:ln>
        </p:spPr>
      </p:pic>
      <p:sp>
        <p:nvSpPr>
          <p:cNvPr id="9" name="Rectangle: Folded Corner 8"/>
          <p:cNvSpPr/>
          <p:nvPr/>
        </p:nvSpPr>
        <p:spPr>
          <a:xfrm>
            <a:off x="9927210" y="3920069"/>
            <a:ext cx="1468967" cy="1329267"/>
          </a:xfrm>
          <a:prstGeom prst="foldedCorner">
            <a:avLst>
              <a:gd name="adj" fmla="val 16667"/>
            </a:avLst>
          </a:prstGeom>
          <a:solidFill>
            <a:schemeClr val="bg1"/>
          </a:solidFill>
          <a:ln w="12700">
            <a:noFill/>
          </a:ln>
        </p:spPr>
        <p:txBody>
          <a:bodyPr lIns="91376" tIns="45718" rIns="91376" bIns="45718" anchor="ctr" anchorCtr="0"/>
          <a:lstStyle/>
          <a:p>
            <a:pPr algn="ctr" defTabSz="685286">
              <a:defRPr/>
            </a:pPr>
            <a:r>
              <a:rPr b="1" dirty="0">
                <a:solidFill>
                  <a:srgbClr val="000000"/>
                </a:solidFill>
                <a:latin typeface="Arial-Rounded" panose="020B0500000000000000" pitchFamily="34" charset="0"/>
                <a:cs typeface="Arial-Rounded" panose="020B0500000000000000" pitchFamily="34" charset="0"/>
              </a:rPr>
              <a:t>You are given 7 candies </a:t>
            </a:r>
          </a:p>
        </p:txBody>
      </p:sp>
      <p:sp>
        <p:nvSpPr>
          <p:cNvPr id="27" name="Rectangle: Folded Corner 26"/>
          <p:cNvSpPr/>
          <p:nvPr/>
        </p:nvSpPr>
        <p:spPr>
          <a:xfrm>
            <a:off x="683685" y="381004"/>
            <a:ext cx="10742083" cy="1229783"/>
          </a:xfrm>
          <a:prstGeom prst="foldedCorner">
            <a:avLst>
              <a:gd name="adj" fmla="val 16667"/>
            </a:avLst>
          </a:prstGeom>
          <a:solidFill>
            <a:schemeClr val="bg1">
              <a:alpha val="90195"/>
            </a:schemeClr>
          </a:solidFill>
          <a:ln w="12700">
            <a:noFill/>
          </a:ln>
        </p:spPr>
        <p:txBody>
          <a:bodyPr lIns="91376" tIns="45718" rIns="91376" bIns="45718" anchor="ctr" anchorCtr="0"/>
          <a:lstStyle/>
          <a:p>
            <a:pPr algn="ctr" defTabSz="685286">
              <a:defRPr/>
            </a:pPr>
            <a:r>
              <a:rPr lang="en-US" sz="3600" dirty="0" err="1">
                <a:solidFill>
                  <a:srgbClr val="002060"/>
                </a:solidFill>
                <a:latin typeface="Times New Roman" pitchFamily="18" charset="0"/>
                <a:ea typeface="Tahoma" panose="020B0604030504040204" pitchFamily="34" charset="0"/>
                <a:cs typeface="Times New Roman" pitchFamily="18" charset="0"/>
                <a:sym typeface="+mn-ea"/>
              </a:rPr>
              <a:t>Vì</a:t>
            </a:r>
            <a:r>
              <a:rPr lang="en-US" sz="3600" dirty="0">
                <a:solidFill>
                  <a:srgbClr val="002060"/>
                </a:solidFill>
                <a:latin typeface="Times New Roman" pitchFamily="18" charset="0"/>
                <a:ea typeface="Tahoma" panose="020B0604030504040204" pitchFamily="34" charset="0"/>
                <a:cs typeface="Times New Roman" pitchFamily="18" charset="0"/>
                <a:sym typeface="+mn-ea"/>
              </a:rPr>
              <a:t> </a:t>
            </a:r>
            <a:r>
              <a:rPr lang="en-US" sz="3600" dirty="0" err="1">
                <a:solidFill>
                  <a:srgbClr val="002060"/>
                </a:solidFill>
                <a:latin typeface="Times New Roman" pitchFamily="18" charset="0"/>
                <a:ea typeface="Tahoma" panose="020B0604030504040204" pitchFamily="34" charset="0"/>
                <a:cs typeface="Times New Roman" pitchFamily="18" charset="0"/>
                <a:sym typeface="+mn-ea"/>
              </a:rPr>
              <a:t>sao</a:t>
            </a:r>
            <a:r>
              <a:rPr lang="en-US" sz="3600" dirty="0">
                <a:solidFill>
                  <a:srgbClr val="002060"/>
                </a:solidFill>
                <a:latin typeface="Times New Roman" pitchFamily="18" charset="0"/>
                <a:ea typeface="Tahoma" panose="020B0604030504040204" pitchFamily="34" charset="0"/>
                <a:cs typeface="Times New Roman" pitchFamily="18" charset="0"/>
                <a:sym typeface="+mn-ea"/>
              </a:rPr>
              <a:t> </a:t>
            </a:r>
            <a:r>
              <a:rPr lang="en-US" sz="3600" dirty="0" err="1">
                <a:solidFill>
                  <a:srgbClr val="002060"/>
                </a:solidFill>
                <a:latin typeface="Times New Roman" pitchFamily="18" charset="0"/>
                <a:ea typeface="Tahoma" panose="020B0604030504040204" pitchFamily="34" charset="0"/>
                <a:cs typeface="Times New Roman" pitchFamily="18" charset="0"/>
                <a:sym typeface="+mn-ea"/>
              </a:rPr>
              <a:t>quạ</a:t>
            </a:r>
            <a:r>
              <a:rPr lang="en-US" sz="3600" dirty="0">
                <a:solidFill>
                  <a:srgbClr val="002060"/>
                </a:solidFill>
                <a:latin typeface="Times New Roman" pitchFamily="18" charset="0"/>
                <a:ea typeface="Tahoma" panose="020B0604030504040204" pitchFamily="34" charset="0"/>
                <a:cs typeface="Times New Roman" pitchFamily="18" charset="0"/>
                <a:sym typeface="+mn-ea"/>
              </a:rPr>
              <a:t> </a:t>
            </a:r>
            <a:r>
              <a:rPr lang="en-US" sz="3600" dirty="0" err="1">
                <a:solidFill>
                  <a:srgbClr val="002060"/>
                </a:solidFill>
                <a:latin typeface="Times New Roman" pitchFamily="18" charset="0"/>
                <a:ea typeface="Tahoma" panose="020B0604030504040204" pitchFamily="34" charset="0"/>
                <a:cs typeface="Times New Roman" pitchFamily="18" charset="0"/>
                <a:sym typeface="+mn-ea"/>
              </a:rPr>
              <a:t>bỏ</a:t>
            </a:r>
            <a:r>
              <a:rPr lang="en-US" sz="3600" dirty="0">
                <a:solidFill>
                  <a:srgbClr val="002060"/>
                </a:solidFill>
                <a:latin typeface="Times New Roman" pitchFamily="18" charset="0"/>
                <a:ea typeface="Tahoma" panose="020B0604030504040204" pitchFamily="34" charset="0"/>
                <a:cs typeface="Times New Roman" pitchFamily="18" charset="0"/>
                <a:sym typeface="+mn-ea"/>
              </a:rPr>
              <a:t> </a:t>
            </a:r>
            <a:r>
              <a:rPr lang="en-US" sz="3600" dirty="0" err="1">
                <a:solidFill>
                  <a:srgbClr val="002060"/>
                </a:solidFill>
                <a:latin typeface="Times New Roman" pitchFamily="18" charset="0"/>
                <a:ea typeface="Tahoma" panose="020B0604030504040204" pitchFamily="34" charset="0"/>
                <a:cs typeface="Times New Roman" pitchFamily="18" charset="0"/>
                <a:sym typeface="+mn-ea"/>
              </a:rPr>
              <a:t>các</a:t>
            </a:r>
            <a:r>
              <a:rPr lang="en-US" sz="3600" dirty="0">
                <a:solidFill>
                  <a:srgbClr val="002060"/>
                </a:solidFill>
                <a:latin typeface="Times New Roman" pitchFamily="18" charset="0"/>
                <a:ea typeface="Tahoma" panose="020B0604030504040204" pitchFamily="34" charset="0"/>
                <a:cs typeface="Times New Roman" pitchFamily="18" charset="0"/>
                <a:sym typeface="+mn-ea"/>
              </a:rPr>
              <a:t> </a:t>
            </a:r>
            <a:r>
              <a:rPr lang="en-US" sz="3600" dirty="0" err="1">
                <a:solidFill>
                  <a:srgbClr val="002060"/>
                </a:solidFill>
                <a:latin typeface="Times New Roman" pitchFamily="18" charset="0"/>
                <a:ea typeface="Tahoma" panose="020B0604030504040204" pitchFamily="34" charset="0"/>
                <a:cs typeface="Times New Roman" pitchFamily="18" charset="0"/>
                <a:sym typeface="+mn-ea"/>
              </a:rPr>
              <a:t>bạn</a:t>
            </a:r>
            <a:r>
              <a:rPr lang="en-US" sz="3600" dirty="0">
                <a:solidFill>
                  <a:srgbClr val="002060"/>
                </a:solidFill>
                <a:latin typeface="Times New Roman" pitchFamily="18" charset="0"/>
                <a:ea typeface="Tahoma" panose="020B0604030504040204" pitchFamily="34" charset="0"/>
                <a:cs typeface="Times New Roman" pitchFamily="18" charset="0"/>
                <a:sym typeface="+mn-ea"/>
              </a:rPr>
              <a:t> bay </a:t>
            </a:r>
            <a:r>
              <a:rPr lang="en-US" sz="3600" dirty="0" err="1">
                <a:solidFill>
                  <a:srgbClr val="002060"/>
                </a:solidFill>
                <a:latin typeface="Times New Roman" pitchFamily="18" charset="0"/>
                <a:ea typeface="Tahoma" panose="020B0604030504040204" pitchFamily="34" charset="0"/>
                <a:cs typeface="Times New Roman" pitchFamily="18" charset="0"/>
                <a:sym typeface="+mn-ea"/>
              </a:rPr>
              <a:t>đi</a:t>
            </a:r>
            <a:r>
              <a:rPr lang="en-US" sz="3600" dirty="0">
                <a:solidFill>
                  <a:srgbClr val="002060"/>
                </a:solidFill>
                <a:latin typeface="Times New Roman" pitchFamily="18" charset="0"/>
                <a:ea typeface="Tahoma" panose="020B0604030504040204" pitchFamily="34" charset="0"/>
                <a:cs typeface="Times New Roman" pitchFamily="18" charset="0"/>
                <a:sym typeface="+mn-ea"/>
              </a:rPr>
              <a:t>?</a:t>
            </a:r>
          </a:p>
        </p:txBody>
      </p:sp>
      <p:sp>
        <p:nvSpPr>
          <p:cNvPr id="28" name="Rectangle: Folded Corner 27"/>
          <p:cNvSpPr/>
          <p:nvPr/>
        </p:nvSpPr>
        <p:spPr>
          <a:xfrm>
            <a:off x="679451" y="1885994"/>
            <a:ext cx="10769600" cy="1483783"/>
          </a:xfrm>
          <a:prstGeom prst="foldedCorner">
            <a:avLst>
              <a:gd name="adj" fmla="val 16667"/>
            </a:avLst>
          </a:prstGeom>
          <a:solidFill>
            <a:schemeClr val="bg1">
              <a:alpha val="90195"/>
            </a:schemeClr>
          </a:solidFill>
          <a:ln w="12700">
            <a:noFill/>
          </a:ln>
        </p:spPr>
        <p:txBody>
          <a:bodyPr lIns="91376" tIns="45718" rIns="91376" bIns="45718" anchor="ctr" anchorCtr="0"/>
          <a:lstStyle/>
          <a:p>
            <a:pPr algn="ctr" defTabSz="685286">
              <a:defRPr/>
            </a:pPr>
            <a:r>
              <a:rPr lang="en-US" altLang="vi-VN" sz="3600" b="1" dirty="0" err="1">
                <a:solidFill>
                  <a:srgbClr val="FF0000"/>
                </a:solidFill>
                <a:latin typeface="Times New Roman" pitchFamily="18" charset="0"/>
                <a:ea typeface="Tahoma" panose="020B0604030504040204" pitchFamily="34" charset="0"/>
                <a:cs typeface="Times New Roman" pitchFamily="18" charset="0"/>
              </a:rPr>
              <a:t>Vì</a:t>
            </a:r>
            <a:r>
              <a:rPr lang="en-US" altLang="vi-VN" sz="3600" b="1" dirty="0">
                <a:solidFill>
                  <a:srgbClr val="FF0000"/>
                </a:solidFill>
                <a:latin typeface="Times New Roman" pitchFamily="18" charset="0"/>
                <a:ea typeface="Tahoma" panose="020B0604030504040204" pitchFamily="34" charset="0"/>
                <a:cs typeface="Times New Roman" pitchFamily="18" charset="0"/>
              </a:rPr>
              <a:t> </a:t>
            </a:r>
            <a:r>
              <a:rPr lang="en-US" altLang="vi-VN" sz="3600" b="1" dirty="0" err="1">
                <a:solidFill>
                  <a:srgbClr val="FF0000"/>
                </a:solidFill>
                <a:latin typeface="Times New Roman" pitchFamily="18" charset="0"/>
                <a:ea typeface="Tahoma" panose="020B0604030504040204" pitchFamily="34" charset="0"/>
                <a:cs typeface="Times New Roman" pitchFamily="18" charset="0"/>
              </a:rPr>
              <a:t>quạ</a:t>
            </a:r>
            <a:r>
              <a:rPr lang="en-US" altLang="vi-VN" sz="3600" b="1" dirty="0">
                <a:solidFill>
                  <a:srgbClr val="FF0000"/>
                </a:solidFill>
                <a:latin typeface="Times New Roman" pitchFamily="18" charset="0"/>
                <a:ea typeface="Tahoma" panose="020B0604030504040204" pitchFamily="34" charset="0"/>
                <a:cs typeface="Times New Roman" pitchFamily="18" charset="0"/>
              </a:rPr>
              <a:t> </a:t>
            </a:r>
            <a:r>
              <a:rPr lang="en-US" altLang="vi-VN" sz="3600" b="1" dirty="0" err="1">
                <a:solidFill>
                  <a:srgbClr val="FF0000"/>
                </a:solidFill>
                <a:latin typeface="Times New Roman" pitchFamily="18" charset="0"/>
                <a:ea typeface="Tahoma" panose="020B0604030504040204" pitchFamily="34" charset="0"/>
                <a:cs typeface="Times New Roman" pitchFamily="18" charset="0"/>
              </a:rPr>
              <a:t>chán</a:t>
            </a:r>
            <a:r>
              <a:rPr lang="en-US" altLang="vi-VN" sz="3600" b="1" dirty="0">
                <a:solidFill>
                  <a:srgbClr val="FF0000"/>
                </a:solidFill>
                <a:latin typeface="Times New Roman" pitchFamily="18" charset="0"/>
                <a:ea typeface="Tahoma" panose="020B0604030504040204" pitchFamily="34" charset="0"/>
                <a:cs typeface="Times New Roman" pitchFamily="18" charset="0"/>
              </a:rPr>
              <a:t> </a:t>
            </a:r>
            <a:r>
              <a:rPr lang="en-US" altLang="vi-VN" sz="3600" b="1" dirty="0" err="1">
                <a:solidFill>
                  <a:srgbClr val="FF0000"/>
                </a:solidFill>
                <a:latin typeface="Times New Roman" pitchFamily="18" charset="0"/>
                <a:ea typeface="Tahoma" panose="020B0604030504040204" pitchFamily="34" charset="0"/>
                <a:cs typeface="Times New Roman" pitchFamily="18" charset="0"/>
              </a:rPr>
              <a:t>nản</a:t>
            </a:r>
            <a:r>
              <a:rPr lang="en-US" altLang="vi-VN" sz="3600" b="1" dirty="0">
                <a:solidFill>
                  <a:srgbClr val="FF0000"/>
                </a:solidFill>
                <a:latin typeface="Times New Roman" pitchFamily="18" charset="0"/>
                <a:ea typeface="Tahoma" panose="020B0604030504040204" pitchFamily="34" charset="0"/>
                <a:cs typeface="Times New Roman" pitchFamily="18" charset="0"/>
              </a:rPr>
              <a:t>, </a:t>
            </a:r>
            <a:r>
              <a:rPr lang="en-US" altLang="vi-VN" sz="3600" b="1" dirty="0" err="1">
                <a:solidFill>
                  <a:srgbClr val="FF0000"/>
                </a:solidFill>
                <a:latin typeface="Times New Roman" pitchFamily="18" charset="0"/>
                <a:ea typeface="Tahoma" panose="020B0604030504040204" pitchFamily="34" charset="0"/>
                <a:cs typeface="Times New Roman" pitchFamily="18" charset="0"/>
              </a:rPr>
              <a:t>không</a:t>
            </a:r>
            <a:r>
              <a:rPr lang="en-US" altLang="vi-VN" sz="3600" b="1" dirty="0">
                <a:solidFill>
                  <a:srgbClr val="FF0000"/>
                </a:solidFill>
                <a:latin typeface="Times New Roman" pitchFamily="18" charset="0"/>
                <a:ea typeface="Tahoma" panose="020B0604030504040204" pitchFamily="34" charset="0"/>
                <a:cs typeface="Times New Roman" pitchFamily="18" charset="0"/>
              </a:rPr>
              <a:t> </a:t>
            </a:r>
            <a:r>
              <a:rPr lang="en-US" altLang="vi-VN" sz="3600" b="1" dirty="0" err="1">
                <a:solidFill>
                  <a:srgbClr val="FF0000"/>
                </a:solidFill>
                <a:latin typeface="Times New Roman" pitchFamily="18" charset="0"/>
                <a:ea typeface="Tahoma" panose="020B0604030504040204" pitchFamily="34" charset="0"/>
                <a:cs typeface="Times New Roman" pitchFamily="18" charset="0"/>
              </a:rPr>
              <a:t>kiên</a:t>
            </a:r>
            <a:r>
              <a:rPr lang="en-US" altLang="vi-VN" sz="3600" b="1" dirty="0">
                <a:solidFill>
                  <a:srgbClr val="FF0000"/>
                </a:solidFill>
                <a:latin typeface="Times New Roman" pitchFamily="18" charset="0"/>
                <a:ea typeface="Tahoma" panose="020B0604030504040204" pitchFamily="34" charset="0"/>
                <a:cs typeface="Times New Roman" pitchFamily="18" charset="0"/>
              </a:rPr>
              <a:t> </a:t>
            </a:r>
            <a:r>
              <a:rPr lang="en-US" altLang="vi-VN" sz="3600" b="1" dirty="0" err="1">
                <a:solidFill>
                  <a:srgbClr val="FF0000"/>
                </a:solidFill>
                <a:latin typeface="Times New Roman" pitchFamily="18" charset="0"/>
                <a:ea typeface="Tahoma" panose="020B0604030504040204" pitchFamily="34" charset="0"/>
                <a:cs typeface="Times New Roman" pitchFamily="18" charset="0"/>
              </a:rPr>
              <a:t>nhẫn</a:t>
            </a:r>
            <a:r>
              <a:rPr lang="en-US" altLang="vi-VN" sz="3600" b="1" dirty="0">
                <a:solidFill>
                  <a:srgbClr val="FF0000"/>
                </a:solidFill>
                <a:latin typeface="Times New Roman" pitchFamily="18" charset="0"/>
                <a:ea typeface="Tahoma" panose="020B0604030504040204" pitchFamily="34" charset="0"/>
                <a:cs typeface="Times New Roman" pitchFamily="18" charset="0"/>
              </a:rPr>
              <a:t> </a:t>
            </a:r>
            <a:r>
              <a:rPr lang="en-US" altLang="vi-VN" sz="3600" b="1" dirty="0" err="1">
                <a:solidFill>
                  <a:srgbClr val="FF0000"/>
                </a:solidFill>
                <a:latin typeface="Times New Roman" pitchFamily="18" charset="0"/>
                <a:ea typeface="Tahoma" panose="020B0604030504040204" pitchFamily="34" charset="0"/>
                <a:cs typeface="Times New Roman" pitchFamily="18" charset="0"/>
              </a:rPr>
              <a:t>học</a:t>
            </a:r>
            <a:r>
              <a:rPr lang="en-US" altLang="vi-VN" sz="3600" b="1" dirty="0">
                <a:solidFill>
                  <a:srgbClr val="FF0000"/>
                </a:solidFill>
                <a:latin typeface="Times New Roman" pitchFamily="18" charset="0"/>
                <a:ea typeface="Tahoma" panose="020B0604030504040204" pitchFamily="34" charset="0"/>
                <a:cs typeface="Times New Roman" pitchFamily="18" charset="0"/>
              </a:rPr>
              <a:t> </a:t>
            </a:r>
            <a:r>
              <a:rPr lang="en-US" altLang="vi-VN" sz="3600" b="1" dirty="0" err="1">
                <a:solidFill>
                  <a:srgbClr val="FF0000"/>
                </a:solidFill>
                <a:latin typeface="Times New Roman" pitchFamily="18" charset="0"/>
                <a:ea typeface="Tahoma" panose="020B0604030504040204" pitchFamily="34" charset="0"/>
                <a:cs typeface="Times New Roman" pitchFamily="18" charset="0"/>
              </a:rPr>
              <a:t>nên</a:t>
            </a:r>
            <a:r>
              <a:rPr lang="en-US" altLang="vi-VN" sz="3600" b="1" dirty="0">
                <a:solidFill>
                  <a:srgbClr val="FF0000"/>
                </a:solidFill>
                <a:latin typeface="Times New Roman" pitchFamily="18" charset="0"/>
                <a:ea typeface="Tahoma" panose="020B0604030504040204" pitchFamily="34" charset="0"/>
                <a:cs typeface="Times New Roman" pitchFamily="18" charset="0"/>
              </a:rPr>
              <a:t> bay </a:t>
            </a:r>
            <a:r>
              <a:rPr lang="en-US" altLang="vi-VN" sz="3600" b="1" dirty="0" err="1">
                <a:solidFill>
                  <a:srgbClr val="FF0000"/>
                </a:solidFill>
                <a:latin typeface="Times New Roman" pitchFamily="18" charset="0"/>
                <a:ea typeface="Tahoma" panose="020B0604030504040204" pitchFamily="34" charset="0"/>
                <a:cs typeface="Times New Roman" pitchFamily="18" charset="0"/>
              </a:rPr>
              <a:t>đi</a:t>
            </a:r>
            <a:endParaRPr lang="en-US" altLang="vi-VN" sz="3600" b="1" dirty="0">
              <a:solidFill>
                <a:srgbClr val="FF0000"/>
              </a:solidFill>
              <a:latin typeface="Times New Roman" pitchFamily="18" charset="0"/>
              <a:ea typeface="Tahoma" panose="020B0604030504040204" pitchFamily="34" charset="0"/>
              <a:cs typeface="Times New Roman" pitchFamily="18" charset="0"/>
            </a:endParaRPr>
          </a:p>
        </p:txBody>
      </p:sp>
      <p:sp>
        <p:nvSpPr>
          <p:cNvPr id="27656" name="Rectangle 32"/>
          <p:cNvSpPr/>
          <p:nvPr/>
        </p:nvSpPr>
        <p:spPr>
          <a:xfrm rot="5600923">
            <a:off x="3160184" y="4940303"/>
            <a:ext cx="1447800" cy="251884"/>
          </a:xfrm>
          <a:prstGeom prst="rect">
            <a:avLst/>
          </a:prstGeom>
          <a:blipFill rotWithShape="1">
            <a:blip r:embed="rId7"/>
          </a:blipFill>
          <a:ln w="12700">
            <a:noFill/>
          </a:ln>
        </p:spPr>
        <p:txBody>
          <a:bodyPr rot="10800000" vert="eaVert" lIns="91376" tIns="45718" rIns="91376" bIns="45718" anchor="ctr" anchorCtr="0"/>
          <a:lstStyle/>
          <a:p>
            <a:pPr algn="ctr" defTabSz="685286">
              <a:defRPr/>
            </a:pPr>
            <a:endParaRPr dirty="0">
              <a:solidFill>
                <a:srgbClr val="FFFFFF"/>
              </a:solidFill>
              <a:latin typeface="Arial-Rounded" panose="020B0500000000000000" pitchFamily="34" charset="0"/>
              <a:cs typeface="Arial-Rounded" panose="020B0500000000000000" pitchFamily="34" charset="0"/>
            </a:endParaRPr>
          </a:p>
        </p:txBody>
      </p:sp>
      <p:pic>
        <p:nvPicPr>
          <p:cNvPr id="27658" name="Picture 34"/>
          <p:cNvPicPr>
            <a:picLocks noChangeAspect="1"/>
          </p:cNvPicPr>
          <p:nvPr/>
        </p:nvPicPr>
        <p:blipFill>
          <a:blip r:embed="rId8"/>
          <a:stretch>
            <a:fillRect/>
          </a:stretch>
        </p:blipFill>
        <p:spPr>
          <a:xfrm>
            <a:off x="3572935" y="5458887"/>
            <a:ext cx="952500" cy="1018116"/>
          </a:xfrm>
          <a:prstGeom prst="rect">
            <a:avLst/>
          </a:prstGeom>
          <a:noFill/>
          <a:ln w="9525">
            <a:noFill/>
          </a:ln>
        </p:spPr>
      </p:pic>
      <p:grpSp>
        <p:nvGrpSpPr>
          <p:cNvPr id="27659" name="Flowchart: Summing Junction 35"/>
          <p:cNvGrpSpPr/>
          <p:nvPr/>
        </p:nvGrpSpPr>
        <p:grpSpPr>
          <a:xfrm>
            <a:off x="2590842" y="4944576"/>
            <a:ext cx="182033" cy="182033"/>
            <a:chOff x="1632" y="3114"/>
            <a:chExt cx="115" cy="115"/>
          </a:xfrm>
        </p:grpSpPr>
        <p:pic>
          <p:nvPicPr>
            <p:cNvPr id="27666" name="Flowchart: Summing Junction 35"/>
            <p:cNvPicPr/>
            <p:nvPr/>
          </p:nvPicPr>
          <p:blipFill>
            <a:blip r:embed="rId9"/>
            <a:stretch>
              <a:fillRect/>
            </a:stretch>
          </p:blipFill>
          <p:spPr>
            <a:xfrm>
              <a:off x="1632" y="3114"/>
              <a:ext cx="115" cy="115"/>
            </a:xfrm>
            <a:prstGeom prst="rect">
              <a:avLst/>
            </a:prstGeom>
            <a:noFill/>
            <a:ln w="9525">
              <a:noFill/>
            </a:ln>
          </p:spPr>
        </p:pic>
        <p:sp>
          <p:nvSpPr>
            <p:cNvPr id="27667" name="Text Box 13"/>
            <p:cNvSpPr txBox="1"/>
            <p:nvPr/>
          </p:nvSpPr>
          <p:spPr>
            <a:xfrm>
              <a:off x="1655" y="3138"/>
              <a:ext cx="69" cy="68"/>
            </a:xfrm>
            <a:prstGeom prst="rect">
              <a:avLst/>
            </a:prstGeom>
            <a:noFill/>
            <a:ln w="9525">
              <a:noFill/>
            </a:ln>
          </p:spPr>
          <p:txBody>
            <a:bodyPr lIns="91440" tIns="45720" rIns="91440" bIns="45720" anchor="ctr" anchorCtr="0"/>
            <a:lstStyle/>
            <a:p>
              <a:pPr algn="ctr" defTabSz="685286">
                <a:defRPr/>
              </a:pPr>
              <a:endParaRPr dirty="0">
                <a:solidFill>
                  <a:srgbClr val="FFFFFF"/>
                </a:solidFill>
                <a:latin typeface="Arial-Rounded" panose="020B0500000000000000" pitchFamily="34" charset="0"/>
                <a:cs typeface="Arial-Rounded" panose="020B0500000000000000" pitchFamily="34" charset="0"/>
              </a:endParaRPr>
            </a:p>
          </p:txBody>
        </p:sp>
      </p:grpSp>
      <p:pic>
        <p:nvPicPr>
          <p:cNvPr id="27660" name="Picture 37"/>
          <p:cNvPicPr>
            <a:picLocks noChangeAspect="1"/>
          </p:cNvPicPr>
          <p:nvPr/>
        </p:nvPicPr>
        <p:blipFill>
          <a:blip r:embed="rId10"/>
          <a:stretch>
            <a:fillRect/>
          </a:stretch>
        </p:blipFill>
        <p:spPr>
          <a:xfrm>
            <a:off x="5001685" y="5154084"/>
            <a:ext cx="1166283" cy="1276349"/>
          </a:xfrm>
          <a:prstGeom prst="rect">
            <a:avLst/>
          </a:prstGeom>
          <a:noFill/>
          <a:ln w="9525">
            <a:noFill/>
          </a:ln>
        </p:spPr>
      </p:pic>
      <p:pic>
        <p:nvPicPr>
          <p:cNvPr id="27661" name="Picture 44"/>
          <p:cNvPicPr>
            <a:picLocks noChangeAspect="1"/>
          </p:cNvPicPr>
          <p:nvPr/>
        </p:nvPicPr>
        <p:blipFill>
          <a:blip r:embed="rId10"/>
          <a:stretch>
            <a:fillRect/>
          </a:stretch>
        </p:blipFill>
        <p:spPr>
          <a:xfrm>
            <a:off x="43" y="3972984"/>
            <a:ext cx="1164167" cy="1276349"/>
          </a:xfrm>
          <a:prstGeom prst="rect">
            <a:avLst/>
          </a:prstGeom>
          <a:noFill/>
          <a:ln w="9525">
            <a:noFill/>
          </a:ln>
        </p:spPr>
      </p:pic>
      <p:pic>
        <p:nvPicPr>
          <p:cNvPr id="27662" name="Picture 48"/>
          <p:cNvPicPr>
            <a:picLocks noChangeAspect="1"/>
          </p:cNvPicPr>
          <p:nvPr/>
        </p:nvPicPr>
        <p:blipFill>
          <a:blip r:embed="rId11"/>
          <a:stretch>
            <a:fillRect/>
          </a:stretch>
        </p:blipFill>
        <p:spPr>
          <a:xfrm>
            <a:off x="1610784" y="4480984"/>
            <a:ext cx="778933" cy="768349"/>
          </a:xfrm>
          <a:prstGeom prst="rect">
            <a:avLst/>
          </a:prstGeom>
          <a:noFill/>
          <a:ln w="9525">
            <a:noFill/>
          </a:ln>
        </p:spPr>
      </p:pic>
      <p:pic>
        <p:nvPicPr>
          <p:cNvPr id="27663" name="Picture 50"/>
          <p:cNvPicPr>
            <a:picLocks noChangeAspect="1"/>
          </p:cNvPicPr>
          <p:nvPr/>
        </p:nvPicPr>
        <p:blipFill>
          <a:blip r:embed="rId12"/>
          <a:stretch>
            <a:fillRect/>
          </a:stretch>
        </p:blipFill>
        <p:spPr>
          <a:xfrm flipH="1">
            <a:off x="3018395" y="4614375"/>
            <a:ext cx="878417" cy="844551"/>
          </a:xfrm>
          <a:prstGeom prst="rect">
            <a:avLst/>
          </a:prstGeom>
          <a:noFill/>
          <a:ln w="9525">
            <a:noFill/>
          </a:ln>
        </p:spPr>
      </p:pic>
      <p:pic>
        <p:nvPicPr>
          <p:cNvPr id="53" name="Picture 52"/>
          <p:cNvPicPr>
            <a:picLocks noChangeAspect="1"/>
          </p:cNvPicPr>
          <p:nvPr/>
        </p:nvPicPr>
        <p:blipFill>
          <a:blip r:embed="rId13"/>
          <a:stretch>
            <a:fillRect/>
          </a:stretch>
        </p:blipFill>
        <p:spPr>
          <a:xfrm>
            <a:off x="9884835" y="3920110"/>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9" y="3822703"/>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3" y="4038603"/>
            <a:ext cx="2309284" cy="901700"/>
          </a:xfrm>
          <a:prstGeom prst="homePlate">
            <a:avLst>
              <a:gd name="adj" fmla="val 49845"/>
            </a:avLst>
          </a:prstGeom>
          <a:blipFill rotWithShape="1">
            <a:blip r:embed="rId7"/>
          </a:blipFill>
          <a:ln w="12700">
            <a:noFill/>
          </a:ln>
        </p:spPr>
        <p:txBody>
          <a:bodyPr lIns="91376" tIns="45718" rIns="91376" bIns="45718" anchor="ctr" anchorCtr="0"/>
          <a:lstStyle/>
          <a:p>
            <a:pPr algn="ctr" defTabSz="685286">
              <a:defRPr/>
            </a:pPr>
            <a:r>
              <a:rPr sz="2800" b="1" dirty="0">
                <a:solidFill>
                  <a:srgbClr val="FFFFFF"/>
                </a:solidFill>
                <a:latin typeface="Arial-Rounded" panose="020B0500000000000000" pitchFamily="34" charset="0"/>
                <a:cs typeface="Arial-Rounded" panose="020B0500000000000000" pitchFamily="34" charset="0"/>
              </a:rPr>
              <a:t>GO HOME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3"/>
          <p:cNvPicPr>
            <a:picLocks noChangeAspect="1"/>
          </p:cNvPicPr>
          <p:nvPr/>
        </p:nvPicPr>
        <p:blipFill>
          <a:blip r:embed="rId4"/>
          <a:stretch>
            <a:fillRect/>
          </a:stretch>
        </p:blipFill>
        <p:spPr>
          <a:xfrm>
            <a:off x="5833533" y="-50797"/>
            <a:ext cx="1940984" cy="1858433"/>
          </a:xfrm>
          <a:prstGeom prst="rect">
            <a:avLst/>
          </a:prstGeom>
          <a:noFill/>
          <a:ln w="9525">
            <a:noFill/>
          </a:ln>
        </p:spPr>
      </p:pic>
      <p:pic>
        <p:nvPicPr>
          <p:cNvPr id="28675"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126" y="4347635"/>
            <a:ext cx="2061633" cy="1384300"/>
          </a:xfrm>
          <a:prstGeom prst="rect">
            <a:avLst/>
          </a:prstGeom>
          <a:noFill/>
          <a:ln w="9525">
            <a:noFill/>
          </a:ln>
        </p:spPr>
      </p:pic>
      <p:sp>
        <p:nvSpPr>
          <p:cNvPr id="9" name="Rectangle: Folded Corner 8"/>
          <p:cNvSpPr/>
          <p:nvPr/>
        </p:nvSpPr>
        <p:spPr>
          <a:xfrm>
            <a:off x="9927210" y="3920069"/>
            <a:ext cx="1468967" cy="1329267"/>
          </a:xfrm>
          <a:prstGeom prst="foldedCorner">
            <a:avLst>
              <a:gd name="adj" fmla="val 16667"/>
            </a:avLst>
          </a:prstGeom>
          <a:solidFill>
            <a:schemeClr val="bg1"/>
          </a:solidFill>
          <a:ln w="12700">
            <a:noFill/>
          </a:ln>
        </p:spPr>
        <p:txBody>
          <a:bodyPr lIns="91376" tIns="45718" rIns="91376" bIns="45718" anchor="ctr" anchorCtr="0"/>
          <a:lstStyle/>
          <a:p>
            <a:pPr algn="ctr" defTabSz="685286">
              <a:defRPr/>
            </a:pPr>
            <a:r>
              <a:rPr b="1" dirty="0">
                <a:solidFill>
                  <a:srgbClr val="000000"/>
                </a:solidFill>
                <a:latin typeface="UTM Avo" panose="02040603050506020204" pitchFamily="18" charset="0"/>
                <a:cs typeface="UTM Avo" panose="02040603050506020204" pitchFamily="18" charset="0"/>
              </a:rPr>
              <a:t>You are given 2 candies </a:t>
            </a:r>
            <a:endParaRPr b="1" dirty="0">
              <a:solidFill>
                <a:srgbClr val="000000"/>
              </a:solidFill>
              <a:latin typeface="UTM Avo" panose="02040603050506020204" pitchFamily="18" charset="0"/>
              <a:ea typeface="Tahoma" panose="020B0604030504040204" pitchFamily="34" charset="0"/>
              <a:cs typeface="UTM Avo" panose="02040603050506020204" pitchFamily="18" charset="0"/>
            </a:endParaRPr>
          </a:p>
        </p:txBody>
      </p:sp>
      <p:sp>
        <p:nvSpPr>
          <p:cNvPr id="27" name="Rectangle: Folded Corner 26"/>
          <p:cNvSpPr/>
          <p:nvPr/>
        </p:nvSpPr>
        <p:spPr>
          <a:xfrm>
            <a:off x="508042" y="277284"/>
            <a:ext cx="10987617" cy="1727200"/>
          </a:xfrm>
          <a:prstGeom prst="foldedCorner">
            <a:avLst>
              <a:gd name="adj" fmla="val 16667"/>
            </a:avLst>
          </a:prstGeom>
          <a:solidFill>
            <a:schemeClr val="bg1">
              <a:alpha val="90195"/>
            </a:schemeClr>
          </a:solidFill>
          <a:ln w="12700">
            <a:noFill/>
          </a:ln>
        </p:spPr>
        <p:txBody>
          <a:bodyPr lIns="91376" tIns="45718" rIns="91376" bIns="45718" anchor="ctr" anchorCtr="0"/>
          <a:lstStyle/>
          <a:p>
            <a:pPr algn="ctr" defTabSz="685286">
              <a:defRPr/>
            </a:pPr>
            <a:r>
              <a:rPr lang="en-US" sz="3200">
                <a:solidFill>
                  <a:srgbClr val="002060"/>
                </a:solidFill>
                <a:latin typeface="Times New Roman" pitchFamily="18" charset="0"/>
                <a:ea typeface="Tahoma" panose="020B0604030504040204" pitchFamily="34" charset="0"/>
                <a:cs typeface="Times New Roman" pitchFamily="18" charset="0"/>
                <a:sym typeface="+mn-ea"/>
              </a:rPr>
              <a:t>Câu chuyện kết thúc như thế nào?</a:t>
            </a:r>
            <a:endParaRPr lang="en-US" sz="3200" dirty="0">
              <a:solidFill>
                <a:srgbClr val="002060"/>
              </a:solidFill>
              <a:latin typeface="Times New Roman" pitchFamily="18" charset="0"/>
              <a:ea typeface="Tahoma" panose="020B0604030504040204" pitchFamily="34" charset="0"/>
              <a:cs typeface="Times New Roman" pitchFamily="18" charset="0"/>
              <a:sym typeface="+mn-ea"/>
            </a:endParaRPr>
          </a:p>
        </p:txBody>
      </p:sp>
      <p:sp>
        <p:nvSpPr>
          <p:cNvPr id="28" name="Rectangle: Folded Corner 27"/>
          <p:cNvSpPr/>
          <p:nvPr/>
        </p:nvSpPr>
        <p:spPr>
          <a:xfrm>
            <a:off x="508001" y="2131738"/>
            <a:ext cx="11110595" cy="1923415"/>
          </a:xfrm>
          <a:prstGeom prst="foldedCorner">
            <a:avLst>
              <a:gd name="adj" fmla="val 16667"/>
            </a:avLst>
          </a:prstGeom>
          <a:solidFill>
            <a:schemeClr val="bg1">
              <a:alpha val="90195"/>
            </a:schemeClr>
          </a:solidFill>
          <a:ln w="12700">
            <a:noFill/>
          </a:ln>
        </p:spPr>
        <p:txBody>
          <a:bodyPr lIns="91376" tIns="45718" rIns="91376" bIns="45718" anchor="ctr" anchorCtr="0"/>
          <a:lstStyle/>
          <a:p>
            <a:pPr algn="ctr" defTabSz="685286">
              <a:defRPr/>
            </a:pPr>
            <a:r>
              <a:rPr lang="en-US" altLang="vi-VN" sz="2800" b="1" dirty="0" err="1">
                <a:solidFill>
                  <a:srgbClr val="FF0000"/>
                </a:solidFill>
                <a:latin typeface="Times New Roman" pitchFamily="18" charset="0"/>
                <a:ea typeface="Tahoma" panose="020B0604030504040204" pitchFamily="34" charset="0"/>
                <a:cs typeface="Times New Roman" pitchFamily="18" charset="0"/>
              </a:rPr>
              <a:t>Họa</a:t>
            </a:r>
            <a:r>
              <a:rPr lang="en-US" altLang="vi-VN" sz="2800" b="1" dirty="0">
                <a:solidFill>
                  <a:srgbClr val="FF0000"/>
                </a:solidFill>
                <a:latin typeface="Times New Roman" pitchFamily="18" charset="0"/>
                <a:ea typeface="Tahoma" panose="020B0604030504040204" pitchFamily="34" charset="0"/>
                <a:cs typeface="Times New Roman" pitchFamily="18" charset="0"/>
              </a:rPr>
              <a:t> mi </a:t>
            </a:r>
            <a:r>
              <a:rPr lang="en-US" altLang="vi-VN" sz="2800" b="1" dirty="0" err="1">
                <a:solidFill>
                  <a:srgbClr val="FF0000"/>
                </a:solidFill>
                <a:latin typeface="Times New Roman" pitchFamily="18" charset="0"/>
                <a:ea typeface="Tahoma" panose="020B0604030504040204" pitchFamily="34" charset="0"/>
                <a:cs typeface="Times New Roman" pitchFamily="18" charset="0"/>
              </a:rPr>
              <a:t>và</a:t>
            </a:r>
            <a:r>
              <a:rPr lang="en-US" altLang="vi-VN" sz="2800" b="1" dirty="0">
                <a:solidFill>
                  <a:srgbClr val="FF0000"/>
                </a:solidFill>
                <a:latin typeface="Times New Roman" pitchFamily="18" charset="0"/>
                <a:ea typeface="Tahoma" panose="020B0604030504040204" pitchFamily="34" charset="0"/>
                <a:cs typeface="Times New Roman" pitchFamily="18" charset="0"/>
              </a:rPr>
              <a:t> </a:t>
            </a:r>
            <a:r>
              <a:rPr lang="en-US" altLang="vi-VN" sz="2800" b="1" dirty="0" err="1">
                <a:solidFill>
                  <a:srgbClr val="FF0000"/>
                </a:solidFill>
                <a:latin typeface="Times New Roman" pitchFamily="18" charset="0"/>
                <a:ea typeface="Tahoma" panose="020B0604030504040204" pitchFamily="34" charset="0"/>
                <a:cs typeface="Times New Roman" pitchFamily="18" charset="0"/>
              </a:rPr>
              <a:t>vẹt</a:t>
            </a:r>
            <a:r>
              <a:rPr lang="en-US" altLang="vi-VN" sz="2800" b="1" dirty="0">
                <a:solidFill>
                  <a:srgbClr val="FF0000"/>
                </a:solidFill>
                <a:latin typeface="Times New Roman" pitchFamily="18" charset="0"/>
                <a:ea typeface="Tahoma" panose="020B0604030504040204" pitchFamily="34" charset="0"/>
                <a:cs typeface="Times New Roman" pitchFamily="18" charset="0"/>
              </a:rPr>
              <a:t> </a:t>
            </a:r>
            <a:r>
              <a:rPr lang="en-US" altLang="vi-VN" sz="2800" b="1" dirty="0" err="1">
                <a:solidFill>
                  <a:srgbClr val="FF0000"/>
                </a:solidFill>
                <a:latin typeface="Times New Roman" pitchFamily="18" charset="0"/>
                <a:ea typeface="Tahoma" panose="020B0604030504040204" pitchFamily="34" charset="0"/>
                <a:cs typeface="Times New Roman" pitchFamily="18" charset="0"/>
              </a:rPr>
              <a:t>nhờ</a:t>
            </a:r>
            <a:r>
              <a:rPr lang="en-US" altLang="vi-VN" sz="2800" b="1" dirty="0">
                <a:solidFill>
                  <a:srgbClr val="FF0000"/>
                </a:solidFill>
                <a:latin typeface="Times New Roman" pitchFamily="18" charset="0"/>
                <a:ea typeface="Tahoma" panose="020B0604030504040204" pitchFamily="34" charset="0"/>
                <a:cs typeface="Times New Roman" pitchFamily="18" charset="0"/>
              </a:rPr>
              <a:t> </a:t>
            </a:r>
            <a:r>
              <a:rPr lang="en-US" altLang="vi-VN" sz="2800" b="1" dirty="0" err="1">
                <a:solidFill>
                  <a:srgbClr val="FF0000"/>
                </a:solidFill>
                <a:latin typeface="Times New Roman" pitchFamily="18" charset="0"/>
                <a:ea typeface="Tahoma" panose="020B0604030504040204" pitchFamily="34" charset="0"/>
                <a:cs typeface="Times New Roman" pitchFamily="18" charset="0"/>
              </a:rPr>
              <a:t>chăm</a:t>
            </a:r>
            <a:r>
              <a:rPr lang="en-US" altLang="vi-VN" sz="2800" b="1" dirty="0">
                <a:solidFill>
                  <a:srgbClr val="FF0000"/>
                </a:solidFill>
                <a:latin typeface="Times New Roman" pitchFamily="18" charset="0"/>
                <a:ea typeface="Tahoma" panose="020B0604030504040204" pitchFamily="34" charset="0"/>
                <a:cs typeface="Times New Roman" pitchFamily="18" charset="0"/>
              </a:rPr>
              <a:t> </a:t>
            </a:r>
            <a:r>
              <a:rPr lang="en-US" altLang="vi-VN" sz="2800" b="1" dirty="0" err="1">
                <a:solidFill>
                  <a:srgbClr val="FF0000"/>
                </a:solidFill>
                <a:latin typeface="Times New Roman" pitchFamily="18" charset="0"/>
                <a:ea typeface="Tahoma" panose="020B0604030504040204" pitchFamily="34" charset="0"/>
                <a:cs typeface="Times New Roman" pitchFamily="18" charset="0"/>
              </a:rPr>
              <a:t>chỉ</a:t>
            </a:r>
            <a:r>
              <a:rPr lang="en-US" altLang="vi-VN" sz="2800" b="1" dirty="0">
                <a:solidFill>
                  <a:srgbClr val="FF0000"/>
                </a:solidFill>
                <a:latin typeface="Times New Roman" pitchFamily="18" charset="0"/>
                <a:ea typeface="Tahoma" panose="020B0604030504040204" pitchFamily="34" charset="0"/>
                <a:cs typeface="Times New Roman" pitchFamily="18" charset="0"/>
              </a:rPr>
              <a:t> </a:t>
            </a:r>
            <a:r>
              <a:rPr lang="en-US" altLang="vi-VN" sz="2800" b="1" dirty="0" err="1">
                <a:solidFill>
                  <a:srgbClr val="FF0000"/>
                </a:solidFill>
                <a:latin typeface="Times New Roman" pitchFamily="18" charset="0"/>
                <a:ea typeface="Tahoma" panose="020B0604030504040204" pitchFamily="34" charset="0"/>
                <a:cs typeface="Times New Roman" pitchFamily="18" charset="0"/>
              </a:rPr>
              <a:t>học</a:t>
            </a:r>
            <a:r>
              <a:rPr lang="en-US" altLang="vi-VN" sz="2800" b="1" dirty="0">
                <a:solidFill>
                  <a:srgbClr val="FF0000"/>
                </a:solidFill>
                <a:latin typeface="Times New Roman" pitchFamily="18" charset="0"/>
                <a:ea typeface="Tahoma" panose="020B0604030504040204" pitchFamily="34" charset="0"/>
                <a:cs typeface="Times New Roman" pitchFamily="18" charset="0"/>
              </a:rPr>
              <a:t> </a:t>
            </a:r>
            <a:r>
              <a:rPr lang="en-US" altLang="vi-VN" sz="2800" b="1" dirty="0" err="1">
                <a:solidFill>
                  <a:srgbClr val="FF0000"/>
                </a:solidFill>
                <a:latin typeface="Times New Roman" pitchFamily="18" charset="0"/>
                <a:ea typeface="Tahoma" panose="020B0604030504040204" pitchFamily="34" charset="0"/>
                <a:cs typeface="Times New Roman" pitchFamily="18" charset="0"/>
              </a:rPr>
              <a:t>tập</a:t>
            </a:r>
            <a:r>
              <a:rPr lang="en-US" altLang="vi-VN" sz="2800" b="1" dirty="0">
                <a:solidFill>
                  <a:srgbClr val="FF0000"/>
                </a:solidFill>
                <a:latin typeface="Times New Roman" pitchFamily="18" charset="0"/>
                <a:ea typeface="Tahoma" panose="020B0604030504040204" pitchFamily="34" charset="0"/>
                <a:cs typeface="Times New Roman" pitchFamily="18" charset="0"/>
              </a:rPr>
              <a:t> </a:t>
            </a:r>
            <a:r>
              <a:rPr lang="en-US" altLang="vi-VN" sz="2800" b="1" dirty="0" err="1">
                <a:solidFill>
                  <a:srgbClr val="FF0000"/>
                </a:solidFill>
                <a:latin typeface="Times New Roman" pitchFamily="18" charset="0"/>
                <a:ea typeface="Tahoma" panose="020B0604030504040204" pitchFamily="34" charset="0"/>
                <a:cs typeface="Times New Roman" pitchFamily="18" charset="0"/>
              </a:rPr>
              <a:t>nên</a:t>
            </a:r>
            <a:r>
              <a:rPr lang="en-US" altLang="vi-VN" sz="2800" b="1" dirty="0">
                <a:solidFill>
                  <a:srgbClr val="FF0000"/>
                </a:solidFill>
                <a:latin typeface="Times New Roman" pitchFamily="18" charset="0"/>
                <a:ea typeface="Tahoma" panose="020B0604030504040204" pitchFamily="34" charset="0"/>
                <a:cs typeface="Times New Roman" pitchFamily="18" charset="0"/>
              </a:rPr>
              <a:t> </a:t>
            </a:r>
            <a:r>
              <a:rPr lang="en-US" altLang="vi-VN" sz="2800" b="1" dirty="0" err="1">
                <a:solidFill>
                  <a:srgbClr val="FF0000"/>
                </a:solidFill>
                <a:latin typeface="Times New Roman" pitchFamily="18" charset="0"/>
                <a:ea typeface="Tahoma" panose="020B0604030504040204" pitchFamily="34" charset="0"/>
                <a:cs typeface="Times New Roman" pitchFamily="18" charset="0"/>
              </a:rPr>
              <a:t>hát</a:t>
            </a:r>
            <a:r>
              <a:rPr lang="en-US" altLang="vi-VN" sz="2800" b="1" dirty="0">
                <a:solidFill>
                  <a:srgbClr val="FF0000"/>
                </a:solidFill>
                <a:latin typeface="Times New Roman" pitchFamily="18" charset="0"/>
                <a:ea typeface="Tahoma" panose="020B0604030504040204" pitchFamily="34" charset="0"/>
                <a:cs typeface="Times New Roman" pitchFamily="18" charset="0"/>
              </a:rPr>
              <a:t> </a:t>
            </a:r>
            <a:r>
              <a:rPr lang="en-US" altLang="vi-VN" sz="2800" b="1" dirty="0" err="1">
                <a:solidFill>
                  <a:srgbClr val="FF0000"/>
                </a:solidFill>
                <a:latin typeface="Times New Roman" pitchFamily="18" charset="0"/>
                <a:ea typeface="Tahoma" panose="020B0604030504040204" pitchFamily="34" charset="0"/>
                <a:cs typeface="Times New Roman" pitchFamily="18" charset="0"/>
              </a:rPr>
              <a:t>được</a:t>
            </a:r>
            <a:r>
              <a:rPr lang="en-US" altLang="vi-VN" sz="2800" b="1" dirty="0">
                <a:solidFill>
                  <a:srgbClr val="FF0000"/>
                </a:solidFill>
                <a:latin typeface="Times New Roman" pitchFamily="18" charset="0"/>
                <a:ea typeface="Tahoma" panose="020B0604030504040204" pitchFamily="34" charset="0"/>
                <a:cs typeface="Times New Roman" pitchFamily="18" charset="0"/>
              </a:rPr>
              <a:t> </a:t>
            </a:r>
            <a:r>
              <a:rPr lang="en-US" altLang="vi-VN" sz="2800" b="1" dirty="0" err="1">
                <a:solidFill>
                  <a:srgbClr val="FF0000"/>
                </a:solidFill>
                <a:latin typeface="Times New Roman" pitchFamily="18" charset="0"/>
                <a:ea typeface="Tahoma" panose="020B0604030504040204" pitchFamily="34" charset="0"/>
                <a:cs typeface="Times New Roman" pitchFamily="18" charset="0"/>
              </a:rPr>
              <a:t>giọng</a:t>
            </a:r>
            <a:r>
              <a:rPr lang="en-US" altLang="vi-VN" sz="2800" b="1" dirty="0">
                <a:solidFill>
                  <a:srgbClr val="FF0000"/>
                </a:solidFill>
                <a:latin typeface="Times New Roman" pitchFamily="18" charset="0"/>
                <a:ea typeface="Tahoma" panose="020B0604030504040204" pitchFamily="34" charset="0"/>
                <a:cs typeface="Times New Roman" pitchFamily="18" charset="0"/>
              </a:rPr>
              <a:t> </a:t>
            </a:r>
            <a:r>
              <a:rPr lang="en-US" altLang="vi-VN" sz="2800" b="1" dirty="0" err="1">
                <a:solidFill>
                  <a:srgbClr val="FF0000"/>
                </a:solidFill>
                <a:latin typeface="Times New Roman" pitchFamily="18" charset="0"/>
                <a:ea typeface="Tahoma" panose="020B0604030504040204" pitchFamily="34" charset="0"/>
                <a:cs typeface="Times New Roman" pitchFamily="18" charset="0"/>
              </a:rPr>
              <a:t>êm</a:t>
            </a:r>
            <a:r>
              <a:rPr lang="en-US" altLang="vi-VN" sz="2800" b="1" dirty="0">
                <a:solidFill>
                  <a:srgbClr val="FF0000"/>
                </a:solidFill>
                <a:latin typeface="Times New Roman" pitchFamily="18" charset="0"/>
                <a:ea typeface="Tahoma" panose="020B0604030504040204" pitchFamily="34" charset="0"/>
                <a:cs typeface="Times New Roman" pitchFamily="18" charset="0"/>
              </a:rPr>
              <a:t> </a:t>
            </a:r>
            <a:r>
              <a:rPr lang="en-US" altLang="vi-VN" sz="2800" b="1" dirty="0" err="1">
                <a:solidFill>
                  <a:srgbClr val="FF0000"/>
                </a:solidFill>
                <a:latin typeface="Times New Roman" pitchFamily="18" charset="0"/>
                <a:ea typeface="Tahoma" panose="020B0604030504040204" pitchFamily="34" charset="0"/>
                <a:cs typeface="Times New Roman" pitchFamily="18" charset="0"/>
              </a:rPr>
              <a:t>ái</a:t>
            </a:r>
            <a:r>
              <a:rPr lang="en-US" altLang="vi-VN" sz="2800" b="1" dirty="0">
                <a:solidFill>
                  <a:srgbClr val="FF0000"/>
                </a:solidFill>
                <a:latin typeface="Times New Roman" pitchFamily="18" charset="0"/>
                <a:ea typeface="Tahoma" panose="020B0604030504040204" pitchFamily="34" charset="0"/>
                <a:cs typeface="Times New Roman" pitchFamily="18" charset="0"/>
              </a:rPr>
              <a:t> </a:t>
            </a:r>
            <a:r>
              <a:rPr lang="en-US" altLang="vi-VN" sz="2800" b="1" dirty="0" err="1">
                <a:solidFill>
                  <a:srgbClr val="FF0000"/>
                </a:solidFill>
                <a:latin typeface="Times New Roman" pitchFamily="18" charset="0"/>
                <a:ea typeface="Tahoma" panose="020B0604030504040204" pitchFamily="34" charset="0"/>
                <a:cs typeface="Times New Roman" pitchFamily="18" charset="0"/>
              </a:rPr>
              <a:t>còn</a:t>
            </a:r>
            <a:r>
              <a:rPr lang="en-US" altLang="vi-VN" sz="2800" b="1" dirty="0">
                <a:solidFill>
                  <a:srgbClr val="FF0000"/>
                </a:solidFill>
                <a:latin typeface="Times New Roman" pitchFamily="18" charset="0"/>
                <a:ea typeface="Tahoma" panose="020B0604030504040204" pitchFamily="34" charset="0"/>
                <a:cs typeface="Times New Roman" pitchFamily="18" charset="0"/>
              </a:rPr>
              <a:t> </a:t>
            </a:r>
            <a:r>
              <a:rPr lang="en-US" altLang="vi-VN" sz="2800" b="1" dirty="0" err="1">
                <a:solidFill>
                  <a:srgbClr val="FF0000"/>
                </a:solidFill>
                <a:latin typeface="Times New Roman" pitchFamily="18" charset="0"/>
                <a:ea typeface="Tahoma" panose="020B0604030504040204" pitchFamily="34" charset="0"/>
                <a:cs typeface="Times New Roman" pitchFamily="18" charset="0"/>
              </a:rPr>
              <a:t>quạ</a:t>
            </a:r>
            <a:r>
              <a:rPr lang="en-US" altLang="vi-VN" sz="2800" b="1" dirty="0">
                <a:solidFill>
                  <a:srgbClr val="FF0000"/>
                </a:solidFill>
                <a:latin typeface="Times New Roman" pitchFamily="18" charset="0"/>
                <a:ea typeface="Tahoma" panose="020B0604030504040204" pitchFamily="34" charset="0"/>
                <a:cs typeface="Times New Roman" pitchFamily="18" charset="0"/>
              </a:rPr>
              <a:t> </a:t>
            </a:r>
            <a:r>
              <a:rPr lang="en-US" altLang="vi-VN" sz="2800" b="1" dirty="0" err="1">
                <a:solidFill>
                  <a:srgbClr val="FF0000"/>
                </a:solidFill>
                <a:latin typeface="Times New Roman" pitchFamily="18" charset="0"/>
                <a:ea typeface="Tahoma" panose="020B0604030504040204" pitchFamily="34" charset="0"/>
                <a:cs typeface="Times New Roman" pitchFamily="18" charset="0"/>
              </a:rPr>
              <a:t>chỉ</a:t>
            </a:r>
            <a:r>
              <a:rPr lang="en-US" altLang="vi-VN" sz="2800" b="1" dirty="0">
                <a:solidFill>
                  <a:srgbClr val="FF0000"/>
                </a:solidFill>
                <a:latin typeface="Times New Roman" pitchFamily="18" charset="0"/>
                <a:ea typeface="Tahoma" panose="020B0604030504040204" pitchFamily="34" charset="0"/>
                <a:cs typeface="Times New Roman" pitchFamily="18" charset="0"/>
              </a:rPr>
              <a:t> </a:t>
            </a:r>
            <a:r>
              <a:rPr lang="en-US" altLang="vi-VN" sz="2800" b="1" dirty="0" err="1">
                <a:solidFill>
                  <a:srgbClr val="FF0000"/>
                </a:solidFill>
                <a:latin typeface="Times New Roman" pitchFamily="18" charset="0"/>
                <a:ea typeface="Tahoma" panose="020B0604030504040204" pitchFamily="34" charset="0"/>
                <a:cs typeface="Times New Roman" pitchFamily="18" charset="0"/>
              </a:rPr>
              <a:t>phát</a:t>
            </a:r>
            <a:r>
              <a:rPr lang="en-US" altLang="vi-VN" sz="2800" b="1" dirty="0">
                <a:solidFill>
                  <a:srgbClr val="FF0000"/>
                </a:solidFill>
                <a:latin typeface="Times New Roman" pitchFamily="18" charset="0"/>
                <a:ea typeface="Tahoma" panose="020B0604030504040204" pitchFamily="34" charset="0"/>
                <a:cs typeface="Times New Roman" pitchFamily="18" charset="0"/>
              </a:rPr>
              <a:t> </a:t>
            </a:r>
            <a:r>
              <a:rPr lang="en-US" altLang="vi-VN" sz="2800" b="1" dirty="0" err="1">
                <a:solidFill>
                  <a:srgbClr val="FF0000"/>
                </a:solidFill>
                <a:latin typeface="Times New Roman" pitchFamily="18" charset="0"/>
                <a:ea typeface="Tahoma" panose="020B0604030504040204" pitchFamily="34" charset="0"/>
                <a:cs typeface="Times New Roman" pitchFamily="18" charset="0"/>
              </a:rPr>
              <a:t>ra</a:t>
            </a:r>
            <a:r>
              <a:rPr lang="en-US" altLang="vi-VN" sz="2800" b="1" dirty="0">
                <a:solidFill>
                  <a:srgbClr val="FF0000"/>
                </a:solidFill>
                <a:latin typeface="Times New Roman" pitchFamily="18" charset="0"/>
                <a:ea typeface="Tahoma" panose="020B0604030504040204" pitchFamily="34" charset="0"/>
                <a:cs typeface="Times New Roman" pitchFamily="18" charset="0"/>
              </a:rPr>
              <a:t> </a:t>
            </a:r>
            <a:r>
              <a:rPr lang="en-US" altLang="vi-VN" sz="2800" b="1" dirty="0" err="1">
                <a:solidFill>
                  <a:srgbClr val="FF0000"/>
                </a:solidFill>
                <a:latin typeface="Times New Roman" pitchFamily="18" charset="0"/>
                <a:ea typeface="Tahoma" panose="020B0604030504040204" pitchFamily="34" charset="0"/>
                <a:cs typeface="Times New Roman" pitchFamily="18" charset="0"/>
              </a:rPr>
              <a:t>được</a:t>
            </a:r>
            <a:r>
              <a:rPr lang="en-US" altLang="vi-VN" sz="2800" b="1" dirty="0">
                <a:solidFill>
                  <a:srgbClr val="FF0000"/>
                </a:solidFill>
                <a:latin typeface="Times New Roman" pitchFamily="18" charset="0"/>
                <a:ea typeface="Tahoma" panose="020B0604030504040204" pitchFamily="34" charset="0"/>
                <a:cs typeface="Times New Roman" pitchFamily="18" charset="0"/>
              </a:rPr>
              <a:t> </a:t>
            </a:r>
            <a:r>
              <a:rPr lang="en-US" altLang="vi-VN" sz="2800" b="1" dirty="0" err="1">
                <a:solidFill>
                  <a:srgbClr val="FF0000"/>
                </a:solidFill>
                <a:latin typeface="Times New Roman" pitchFamily="18" charset="0"/>
                <a:ea typeface="Tahoma" panose="020B0604030504040204" pitchFamily="34" charset="0"/>
                <a:cs typeface="Times New Roman" pitchFamily="18" charset="0"/>
              </a:rPr>
              <a:t>tiếng</a:t>
            </a:r>
            <a:r>
              <a:rPr lang="en-US" altLang="vi-VN" sz="2800" b="1" dirty="0">
                <a:solidFill>
                  <a:srgbClr val="FF0000"/>
                </a:solidFill>
                <a:latin typeface="Times New Roman" pitchFamily="18" charset="0"/>
                <a:ea typeface="Tahoma" panose="020B0604030504040204" pitchFamily="34" charset="0"/>
                <a:cs typeface="Times New Roman" pitchFamily="18" charset="0"/>
              </a:rPr>
              <a:t> </a:t>
            </a:r>
            <a:r>
              <a:rPr lang="en-US" altLang="vi-VN" sz="2800" b="1" dirty="0" err="1">
                <a:solidFill>
                  <a:srgbClr val="FF0000"/>
                </a:solidFill>
                <a:latin typeface="Times New Roman" pitchFamily="18" charset="0"/>
                <a:ea typeface="Tahoma" panose="020B0604030504040204" pitchFamily="34" charset="0"/>
                <a:cs typeface="Times New Roman" pitchFamily="18" charset="0"/>
              </a:rPr>
              <a:t>kêu</a:t>
            </a:r>
            <a:r>
              <a:rPr lang="en-US" altLang="vi-VN" sz="2800" b="1" dirty="0">
                <a:solidFill>
                  <a:srgbClr val="FF0000"/>
                </a:solidFill>
                <a:latin typeface="Times New Roman" pitchFamily="18" charset="0"/>
                <a:ea typeface="Tahoma" panose="020B0604030504040204" pitchFamily="34" charset="0"/>
                <a:cs typeface="Times New Roman" pitchFamily="18" charset="0"/>
              </a:rPr>
              <a:t> </a:t>
            </a:r>
            <a:r>
              <a:rPr lang="en-US" altLang="vi-VN" sz="2800" b="1" dirty="0" err="1">
                <a:solidFill>
                  <a:srgbClr val="FF0000"/>
                </a:solidFill>
                <a:latin typeface="Times New Roman" pitchFamily="18" charset="0"/>
                <a:ea typeface="Tahoma" panose="020B0604030504040204" pitchFamily="34" charset="0"/>
                <a:cs typeface="Times New Roman" pitchFamily="18" charset="0"/>
              </a:rPr>
              <a:t>buồn</a:t>
            </a:r>
            <a:r>
              <a:rPr lang="en-US" altLang="vi-VN" sz="2800" b="1" dirty="0">
                <a:solidFill>
                  <a:srgbClr val="FF0000"/>
                </a:solidFill>
                <a:latin typeface="Times New Roman" pitchFamily="18" charset="0"/>
                <a:ea typeface="Tahoma" panose="020B0604030504040204" pitchFamily="34" charset="0"/>
                <a:cs typeface="Times New Roman" pitchFamily="18" charset="0"/>
              </a:rPr>
              <a:t> </a:t>
            </a:r>
            <a:r>
              <a:rPr lang="en-US" altLang="vi-VN" sz="2800" b="1" dirty="0" err="1">
                <a:solidFill>
                  <a:srgbClr val="FF0000"/>
                </a:solidFill>
                <a:latin typeface="Times New Roman" pitchFamily="18" charset="0"/>
                <a:ea typeface="Tahoma" panose="020B0604030504040204" pitchFamily="34" charset="0"/>
                <a:cs typeface="Times New Roman" pitchFamily="18" charset="0"/>
              </a:rPr>
              <a:t>bã</a:t>
            </a:r>
            <a:r>
              <a:rPr lang="en-US" altLang="vi-VN" sz="2800" b="1" dirty="0">
                <a:solidFill>
                  <a:srgbClr val="FF0000"/>
                </a:solidFill>
                <a:latin typeface="Times New Roman" pitchFamily="18" charset="0"/>
                <a:ea typeface="Tahoma" panose="020B0604030504040204" pitchFamily="34" charset="0"/>
                <a:cs typeface="Times New Roman" pitchFamily="18" charset="0"/>
              </a:rPr>
              <a:t>: </a:t>
            </a:r>
            <a:r>
              <a:rPr lang="en-US" altLang="vi-VN" sz="2800" b="1" dirty="0" err="1">
                <a:solidFill>
                  <a:srgbClr val="FF0000"/>
                </a:solidFill>
                <a:latin typeface="Times New Roman" pitchFamily="18" charset="0"/>
                <a:ea typeface="Tahoma" panose="020B0604030504040204" pitchFamily="34" charset="0"/>
                <a:cs typeface="Times New Roman" pitchFamily="18" charset="0"/>
              </a:rPr>
              <a:t>quạ</a:t>
            </a:r>
            <a:r>
              <a:rPr lang="en-US" altLang="vi-VN" sz="2800" b="1" dirty="0">
                <a:solidFill>
                  <a:srgbClr val="FF0000"/>
                </a:solidFill>
                <a:latin typeface="Times New Roman" pitchFamily="18" charset="0"/>
                <a:ea typeface="Tahoma" panose="020B0604030504040204" pitchFamily="34" charset="0"/>
                <a:cs typeface="Times New Roman" pitchFamily="18" charset="0"/>
              </a:rPr>
              <a:t>, </a:t>
            </a:r>
            <a:r>
              <a:rPr lang="en-US" altLang="vi-VN" sz="2800" b="1" dirty="0" err="1">
                <a:solidFill>
                  <a:srgbClr val="FF0000"/>
                </a:solidFill>
                <a:latin typeface="Times New Roman" pitchFamily="18" charset="0"/>
                <a:ea typeface="Tahoma" panose="020B0604030504040204" pitchFamily="34" charset="0"/>
                <a:cs typeface="Times New Roman" pitchFamily="18" charset="0"/>
              </a:rPr>
              <a:t>quạ</a:t>
            </a:r>
            <a:r>
              <a:rPr lang="en-US" altLang="vi-VN" sz="2800" b="1" dirty="0">
                <a:solidFill>
                  <a:srgbClr val="FF0000"/>
                </a:solidFill>
                <a:latin typeface="Times New Roman" pitchFamily="18" charset="0"/>
                <a:ea typeface="Tahoma" panose="020B0604030504040204" pitchFamily="34" charset="0"/>
                <a:cs typeface="Times New Roman" pitchFamily="18" charset="0"/>
              </a:rPr>
              <a:t>...</a:t>
            </a:r>
          </a:p>
        </p:txBody>
      </p:sp>
      <p:sp>
        <p:nvSpPr>
          <p:cNvPr id="28680" name="Rectangle 32"/>
          <p:cNvSpPr/>
          <p:nvPr/>
        </p:nvSpPr>
        <p:spPr>
          <a:xfrm rot="5600923">
            <a:off x="2829984" y="4993217"/>
            <a:ext cx="2438400" cy="251883"/>
          </a:xfrm>
          <a:prstGeom prst="rect">
            <a:avLst/>
          </a:prstGeom>
          <a:blipFill rotWithShape="1">
            <a:blip r:embed="rId7"/>
          </a:blipFill>
          <a:ln w="12700">
            <a:noFill/>
          </a:ln>
        </p:spPr>
        <p:txBody>
          <a:bodyPr lIns="91376" tIns="45718" rIns="91376" bIns="45718" anchor="ctr" anchorCtr="0"/>
          <a:lstStyle/>
          <a:p>
            <a:pPr algn="ctr" defTabSz="685286">
              <a:defRPr/>
            </a:pPr>
            <a:endParaRPr dirty="0">
              <a:solidFill>
                <a:srgbClr val="FFFFFF"/>
              </a:solidFill>
              <a:latin typeface="UTM Avo" panose="02040603050506020204" pitchFamily="18" charset="0"/>
              <a:cs typeface="UTM Avo" panose="02040603050506020204" pitchFamily="18" charset="0"/>
            </a:endParaRPr>
          </a:p>
        </p:txBody>
      </p:sp>
      <p:pic>
        <p:nvPicPr>
          <p:cNvPr id="28682" name="Picture 34"/>
          <p:cNvPicPr>
            <a:picLocks noChangeAspect="1"/>
          </p:cNvPicPr>
          <p:nvPr/>
        </p:nvPicPr>
        <p:blipFill>
          <a:blip r:embed="rId8"/>
          <a:stretch>
            <a:fillRect/>
          </a:stretch>
        </p:blipFill>
        <p:spPr>
          <a:xfrm>
            <a:off x="3572935" y="5458887"/>
            <a:ext cx="952500" cy="1018116"/>
          </a:xfrm>
          <a:prstGeom prst="rect">
            <a:avLst/>
          </a:prstGeom>
          <a:noFill/>
          <a:ln w="9525">
            <a:noFill/>
          </a:ln>
        </p:spPr>
      </p:pic>
      <p:grpSp>
        <p:nvGrpSpPr>
          <p:cNvPr id="28683" name="Flowchart: Summing Junction 35"/>
          <p:cNvGrpSpPr/>
          <p:nvPr/>
        </p:nvGrpSpPr>
        <p:grpSpPr>
          <a:xfrm>
            <a:off x="4011084" y="4182533"/>
            <a:ext cx="184149" cy="177800"/>
            <a:chOff x="2527" y="2634"/>
            <a:chExt cx="115" cy="112"/>
          </a:xfrm>
        </p:grpSpPr>
        <p:pic>
          <p:nvPicPr>
            <p:cNvPr id="28690" name="Flowchart: Summing Junction 35"/>
            <p:cNvPicPr/>
            <p:nvPr/>
          </p:nvPicPr>
          <p:blipFill>
            <a:blip r:embed="rId9"/>
            <a:stretch>
              <a:fillRect/>
            </a:stretch>
          </p:blipFill>
          <p:spPr>
            <a:xfrm>
              <a:off x="2527" y="2634"/>
              <a:ext cx="115" cy="112"/>
            </a:xfrm>
            <a:prstGeom prst="rect">
              <a:avLst/>
            </a:prstGeom>
            <a:noFill/>
            <a:ln w="9525">
              <a:noFill/>
            </a:ln>
          </p:spPr>
        </p:pic>
        <p:sp>
          <p:nvSpPr>
            <p:cNvPr id="28691" name="Text Box 13"/>
            <p:cNvSpPr txBox="1"/>
            <p:nvPr/>
          </p:nvSpPr>
          <p:spPr>
            <a:xfrm>
              <a:off x="2550" y="2656"/>
              <a:ext cx="69" cy="69"/>
            </a:xfrm>
            <a:prstGeom prst="rect">
              <a:avLst/>
            </a:prstGeom>
            <a:noFill/>
            <a:ln w="9525">
              <a:noFill/>
            </a:ln>
          </p:spPr>
          <p:txBody>
            <a:bodyPr lIns="91440" tIns="45720" rIns="91440" bIns="45720" anchor="ctr" anchorCtr="0"/>
            <a:lstStyle/>
            <a:p>
              <a:pPr algn="ctr" defTabSz="685286">
                <a:defRPr/>
              </a:pPr>
              <a:endParaRPr dirty="0">
                <a:solidFill>
                  <a:srgbClr val="FFFFFF"/>
                </a:solidFill>
                <a:latin typeface="UTM Avo" panose="02040603050506020204" pitchFamily="18" charset="0"/>
                <a:cs typeface="UTM Avo" panose="02040603050506020204" pitchFamily="18" charset="0"/>
              </a:endParaRPr>
            </a:p>
          </p:txBody>
        </p:sp>
      </p:grpSp>
      <p:pic>
        <p:nvPicPr>
          <p:cNvPr id="28684" name="Picture 37"/>
          <p:cNvPicPr>
            <a:picLocks noChangeAspect="1"/>
          </p:cNvPicPr>
          <p:nvPr/>
        </p:nvPicPr>
        <p:blipFill>
          <a:blip r:embed="rId10"/>
          <a:stretch>
            <a:fillRect/>
          </a:stretch>
        </p:blipFill>
        <p:spPr>
          <a:xfrm>
            <a:off x="5001685" y="5154084"/>
            <a:ext cx="1166283" cy="1276349"/>
          </a:xfrm>
          <a:prstGeom prst="rect">
            <a:avLst/>
          </a:prstGeom>
          <a:noFill/>
          <a:ln w="9525">
            <a:noFill/>
          </a:ln>
        </p:spPr>
      </p:pic>
      <p:pic>
        <p:nvPicPr>
          <p:cNvPr id="28685" name="Picture 44"/>
          <p:cNvPicPr>
            <a:picLocks noChangeAspect="1"/>
          </p:cNvPicPr>
          <p:nvPr/>
        </p:nvPicPr>
        <p:blipFill>
          <a:blip r:embed="rId10"/>
          <a:stretch>
            <a:fillRect/>
          </a:stretch>
        </p:blipFill>
        <p:spPr>
          <a:xfrm>
            <a:off x="43" y="3972984"/>
            <a:ext cx="1164167" cy="1276349"/>
          </a:xfrm>
          <a:prstGeom prst="rect">
            <a:avLst/>
          </a:prstGeom>
          <a:noFill/>
          <a:ln w="9525">
            <a:noFill/>
          </a:ln>
        </p:spPr>
      </p:pic>
      <p:pic>
        <p:nvPicPr>
          <p:cNvPr id="28686" name="Picture 48"/>
          <p:cNvPicPr>
            <a:picLocks noChangeAspect="1"/>
          </p:cNvPicPr>
          <p:nvPr/>
        </p:nvPicPr>
        <p:blipFill>
          <a:blip r:embed="rId11"/>
          <a:stretch>
            <a:fillRect/>
          </a:stretch>
        </p:blipFill>
        <p:spPr>
          <a:xfrm>
            <a:off x="3048000" y="3429001"/>
            <a:ext cx="778933" cy="770467"/>
          </a:xfrm>
          <a:prstGeom prst="rect">
            <a:avLst/>
          </a:prstGeom>
          <a:noFill/>
          <a:ln w="9525">
            <a:noFill/>
          </a:ln>
        </p:spPr>
      </p:pic>
      <p:pic>
        <p:nvPicPr>
          <p:cNvPr id="28687" name="Picture 50"/>
          <p:cNvPicPr>
            <a:picLocks noChangeAspect="1"/>
          </p:cNvPicPr>
          <p:nvPr/>
        </p:nvPicPr>
        <p:blipFill>
          <a:blip r:embed="rId12"/>
          <a:stretch>
            <a:fillRect/>
          </a:stretch>
        </p:blipFill>
        <p:spPr>
          <a:xfrm flipH="1">
            <a:off x="4557226" y="3666110"/>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5" y="3920110"/>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9" y="3822703"/>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3" y="4038603"/>
            <a:ext cx="2309284" cy="901700"/>
          </a:xfrm>
          <a:prstGeom prst="homePlate">
            <a:avLst>
              <a:gd name="adj" fmla="val 49845"/>
            </a:avLst>
          </a:prstGeom>
          <a:blipFill rotWithShape="1">
            <a:blip r:embed="rId7"/>
          </a:blipFill>
          <a:ln w="12700">
            <a:noFill/>
          </a:ln>
        </p:spPr>
        <p:txBody>
          <a:bodyPr lIns="91376" tIns="45718" rIns="91376" bIns="45718" anchor="ctr" anchorCtr="0"/>
          <a:lstStyle/>
          <a:p>
            <a:pPr algn="ctr" defTabSz="685286">
              <a:defRPr/>
            </a:pPr>
            <a:r>
              <a:rPr sz="2800" b="1" dirty="0">
                <a:solidFill>
                  <a:srgbClr val="FFFFFF"/>
                </a:solidFill>
                <a:latin typeface="Tahoma" panose="020B0604030504040204" pitchFamily="34" charset="0"/>
                <a:cs typeface="Tahoma" panose="020B0604030504040204" pitchFamily="34" charset="0"/>
              </a:rPr>
              <a:t>GO HOME</a:t>
            </a:r>
            <a:endParaRPr sz="2800" b="1" dirty="0">
              <a:solidFill>
                <a:srgbClr val="FFFFFF"/>
              </a:solidFill>
              <a:latin typeface="Tahoma" panose="020B0604030504040204" pitchFamily="34" charset="0"/>
              <a:ea typeface="Tahoma" panose="020B060403050404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026F2BD-FB46-44F5-B741-153FD36603EE}"/>
              </a:ext>
            </a:extLst>
          </p:cNvPr>
          <p:cNvSpPr txBox="1"/>
          <p:nvPr/>
        </p:nvSpPr>
        <p:spPr>
          <a:xfrm>
            <a:off x="5057777" y="2147684"/>
            <a:ext cx="4023163" cy="933589"/>
          </a:xfrm>
          <a:prstGeom prst="rect">
            <a:avLst/>
          </a:prstGeom>
          <a:noFill/>
        </p:spPr>
        <p:txBody>
          <a:bodyPr wrap="square" lIns="91404" tIns="45718" rIns="91404" bIns="45718" rtlCol="0">
            <a:spAutoFit/>
          </a:bodyPr>
          <a:lstStyle/>
          <a:p>
            <a:pPr defTabSz="913992">
              <a:defRPr/>
            </a:pPr>
            <a:r>
              <a:rPr lang="en-US" sz="5500" dirty="0" err="1">
                <a:solidFill>
                  <a:prstClr val="black"/>
                </a:solidFill>
                <a:latin typeface="Times New Roman" panose="02020603050405020304" pitchFamily="18" charset="0"/>
                <a:cs typeface="Times New Roman" panose="02020603050405020304" pitchFamily="18" charset="0"/>
              </a:rPr>
              <a:t>cuốn</a:t>
            </a:r>
            <a:r>
              <a:rPr lang="en-US" sz="5500" dirty="0">
                <a:solidFill>
                  <a:prstClr val="black"/>
                </a:solidFill>
                <a:latin typeface="Times New Roman" panose="02020603050405020304" pitchFamily="18" charset="0"/>
                <a:cs typeface="Times New Roman" panose="02020603050405020304" pitchFamily="18" charset="0"/>
              </a:rPr>
              <a:t> </a:t>
            </a:r>
            <a:r>
              <a:rPr lang="en-US" sz="5500" dirty="0" err="1">
                <a:solidFill>
                  <a:prstClr val="black"/>
                </a:solidFill>
                <a:latin typeface="Times New Roman" panose="02020603050405020304" pitchFamily="18" charset="0"/>
                <a:cs typeface="Times New Roman" panose="02020603050405020304" pitchFamily="18" charset="0"/>
              </a:rPr>
              <a:t>sách</a:t>
            </a:r>
            <a:endParaRPr lang="en-US" sz="5500" dirty="0">
              <a:solidFill>
                <a:prstClr val="black"/>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E846BF6E-482E-422A-A0F8-9DA4D1A95D94}"/>
              </a:ext>
            </a:extLst>
          </p:cNvPr>
          <p:cNvSpPr txBox="1"/>
          <p:nvPr/>
        </p:nvSpPr>
        <p:spPr>
          <a:xfrm>
            <a:off x="5295903" y="2147705"/>
            <a:ext cx="571500" cy="707887"/>
          </a:xfrm>
          <a:prstGeom prst="rect">
            <a:avLst/>
          </a:prstGeom>
          <a:noFill/>
        </p:spPr>
        <p:txBody>
          <a:bodyPr wrap="square" lIns="91404" tIns="45718" rIns="91404" bIns="45718" rtlCol="0">
            <a:spAutoFit/>
          </a:bodyPr>
          <a:lstStyle/>
          <a:p>
            <a:pPr defTabSz="913992">
              <a:defRPr/>
            </a:pP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8E4E846C-5E00-47FA-9452-AE65F248E0D2}"/>
              </a:ext>
            </a:extLst>
          </p:cNvPr>
          <p:cNvSpPr txBox="1"/>
          <p:nvPr/>
        </p:nvSpPr>
        <p:spPr>
          <a:xfrm>
            <a:off x="5843592" y="2949146"/>
            <a:ext cx="2447925" cy="707887"/>
          </a:xfrm>
          <a:prstGeom prst="rect">
            <a:avLst/>
          </a:prstGeom>
          <a:noFill/>
        </p:spPr>
        <p:txBody>
          <a:bodyPr wrap="square" lIns="91404" tIns="45718" rIns="91404" bIns="45718" rtlCol="0">
            <a:spAutoFit/>
          </a:bodyPr>
          <a:lstStyle/>
          <a:p>
            <a:pPr defTabSz="913992">
              <a:defRPr/>
            </a:pP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97964380-4255-4145-A4D3-7D05AFA98E12}"/>
              </a:ext>
            </a:extLst>
          </p:cNvPr>
          <p:cNvSpPr txBox="1"/>
          <p:nvPr/>
        </p:nvSpPr>
        <p:spPr>
          <a:xfrm>
            <a:off x="5024439" y="3099620"/>
            <a:ext cx="4687120" cy="933589"/>
          </a:xfrm>
          <a:prstGeom prst="rect">
            <a:avLst/>
          </a:prstGeom>
          <a:noFill/>
        </p:spPr>
        <p:txBody>
          <a:bodyPr wrap="square" lIns="91404" tIns="45718" rIns="91404" bIns="45718" rtlCol="0">
            <a:spAutoFit/>
          </a:bodyPr>
          <a:lstStyle/>
          <a:p>
            <a:pPr defTabSz="913992">
              <a:defRPr/>
            </a:pPr>
            <a:r>
              <a:rPr lang="en-US" sz="5500" dirty="0" err="1">
                <a:solidFill>
                  <a:prstClr val="black"/>
                </a:solidFill>
                <a:latin typeface="Times New Roman" panose="02020603050405020304" pitchFamily="18" charset="0"/>
                <a:cs typeface="Times New Roman" panose="02020603050405020304" pitchFamily="18" charset="0"/>
              </a:rPr>
              <a:t>nhà</a:t>
            </a:r>
            <a:r>
              <a:rPr lang="en-US" sz="5500" dirty="0">
                <a:solidFill>
                  <a:prstClr val="black"/>
                </a:solidFill>
                <a:latin typeface="Times New Roman" panose="02020603050405020304" pitchFamily="18" charset="0"/>
                <a:cs typeface="Times New Roman" panose="02020603050405020304" pitchFamily="18" charset="0"/>
              </a:rPr>
              <a:t> </a:t>
            </a:r>
            <a:r>
              <a:rPr lang="en-US" sz="5500" dirty="0" err="1">
                <a:solidFill>
                  <a:prstClr val="black"/>
                </a:solidFill>
                <a:latin typeface="Times New Roman" panose="02020603050405020304" pitchFamily="18" charset="0"/>
                <a:cs typeface="Times New Roman" panose="02020603050405020304" pitchFamily="18" charset="0"/>
              </a:rPr>
              <a:t>xuất</a:t>
            </a:r>
            <a:r>
              <a:rPr lang="en-US" sz="5500" dirty="0">
                <a:solidFill>
                  <a:prstClr val="black"/>
                </a:solidFill>
                <a:latin typeface="Times New Roman" panose="02020603050405020304" pitchFamily="18" charset="0"/>
                <a:cs typeface="Times New Roman" panose="02020603050405020304" pitchFamily="18" charset="0"/>
              </a:rPr>
              <a:t> </a:t>
            </a:r>
            <a:r>
              <a:rPr lang="en-US" sz="5500" dirty="0" err="1">
                <a:solidFill>
                  <a:prstClr val="black"/>
                </a:solidFill>
                <a:latin typeface="Times New Roman" panose="02020603050405020304" pitchFamily="18" charset="0"/>
                <a:cs typeface="Times New Roman" panose="02020603050405020304" pitchFamily="18" charset="0"/>
              </a:rPr>
              <a:t>bản</a:t>
            </a:r>
            <a:endParaRPr lang="en-US" sz="5500" dirty="0">
              <a:solidFill>
                <a:prstClr val="black"/>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C94E5AF9-A664-45A4-B336-4035210FFC8B}"/>
              </a:ext>
            </a:extLst>
          </p:cNvPr>
          <p:cNvSpPr txBox="1"/>
          <p:nvPr/>
        </p:nvSpPr>
        <p:spPr>
          <a:xfrm>
            <a:off x="5141205" y="4138004"/>
            <a:ext cx="2504907" cy="933589"/>
          </a:xfrm>
          <a:prstGeom prst="rect">
            <a:avLst/>
          </a:prstGeom>
          <a:noFill/>
        </p:spPr>
        <p:txBody>
          <a:bodyPr wrap="square" lIns="91404" tIns="45718" rIns="91404" bIns="45718" rtlCol="0">
            <a:spAutoFit/>
          </a:bodyPr>
          <a:lstStyle/>
          <a:p>
            <a:pPr defTabSz="913992">
              <a:defRPr/>
            </a:pPr>
            <a:r>
              <a:rPr lang="en-US" sz="5500" dirty="0" err="1">
                <a:solidFill>
                  <a:prstClr val="black"/>
                </a:solidFill>
                <a:latin typeface="Times New Roman" panose="02020603050405020304" pitchFamily="18" charset="0"/>
                <a:cs typeface="Times New Roman" panose="02020603050405020304" pitchFamily="18" charset="0"/>
              </a:rPr>
              <a:t>mục</a:t>
            </a:r>
            <a:r>
              <a:rPr lang="en-US" sz="5500" dirty="0">
                <a:solidFill>
                  <a:prstClr val="black"/>
                </a:solidFill>
                <a:latin typeface="Times New Roman" panose="02020603050405020304" pitchFamily="18" charset="0"/>
                <a:cs typeface="Times New Roman" panose="02020603050405020304" pitchFamily="18" charset="0"/>
              </a:rPr>
              <a:t> </a:t>
            </a:r>
            <a:r>
              <a:rPr lang="en-US" sz="5500" dirty="0" err="1">
                <a:solidFill>
                  <a:prstClr val="black"/>
                </a:solidFill>
                <a:latin typeface="Times New Roman" panose="02020603050405020304" pitchFamily="18" charset="0"/>
                <a:cs typeface="Times New Roman" panose="02020603050405020304" pitchFamily="18" charset="0"/>
              </a:rPr>
              <a:t>lục</a:t>
            </a:r>
            <a:endParaRPr lang="en-US" sz="5500" dirty="0">
              <a:solidFill>
                <a:prstClr val="black"/>
              </a:solidFill>
              <a:latin typeface="Times New Roman" panose="02020603050405020304" pitchFamily="18" charset="0"/>
              <a:cs typeface="Times New Roman" panose="02020603050405020304" pitchFamily="18" charset="0"/>
            </a:endParaRPr>
          </a:p>
        </p:txBody>
      </p:sp>
      <p:pic>
        <p:nvPicPr>
          <p:cNvPr id="17" name="18">
            <a:extLst>
              <a:ext uri="{FF2B5EF4-FFF2-40B4-BE49-F238E27FC236}">
                <a16:creationId xmlns:a16="http://schemas.microsoft.com/office/drawing/2014/main" xmlns="" id="{A5316E8E-3F7E-436C-839E-027BB64E29D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326"/>
          <a:stretch/>
        </p:blipFill>
        <p:spPr>
          <a:xfrm>
            <a:off x="-320840" y="-72643"/>
            <a:ext cx="2830287" cy="2565464"/>
          </a:xfrm>
          <a:prstGeom prst="rect">
            <a:avLst/>
          </a:prstGeom>
        </p:spPr>
      </p:pic>
      <p:sp>
        <p:nvSpPr>
          <p:cNvPr id="13" name="Rectangle: Rounded Corners 12">
            <a:extLst>
              <a:ext uri="{FF2B5EF4-FFF2-40B4-BE49-F238E27FC236}">
                <a16:creationId xmlns:a16="http://schemas.microsoft.com/office/drawing/2014/main" xmlns="" id="{18F242C0-8D32-4C65-9B04-082B8F3B1A20}"/>
              </a:ext>
            </a:extLst>
          </p:cNvPr>
          <p:cNvSpPr/>
          <p:nvPr/>
        </p:nvSpPr>
        <p:spPr>
          <a:xfrm>
            <a:off x="2918985" y="345623"/>
            <a:ext cx="6949393" cy="1100057"/>
          </a:xfrm>
          <a:prstGeom prst="roundRect">
            <a:avLst/>
          </a:prstGeom>
          <a:solidFill>
            <a:schemeClr val="accent6">
              <a:lumMod val="75000"/>
            </a:schemeClr>
          </a:solidFill>
          <a:ln w="25400" cap="flat" cmpd="sng" algn="ctr">
            <a:noFill/>
            <a:prstDash val="solid"/>
          </a:ln>
          <a:effectLst/>
        </p:spPr>
        <p:txBody>
          <a:bodyPr lIns="91404" tIns="45718" rIns="91404" bIns="45718" rtlCol="0" anchor="ctr"/>
          <a:lstStyle/>
          <a:p>
            <a:pPr algn="ctr" defTabSz="913992">
              <a:defRPr/>
            </a:pPr>
            <a:r>
              <a:rPr lang="en-US" sz="6000" kern="0" dirty="0" err="1">
                <a:solidFill>
                  <a:srgbClr val="F2F2E9"/>
                </a:solidFill>
                <a:latin typeface="Times New Roman" panose="02020603050405020304" pitchFamily="18" charset="0"/>
                <a:cs typeface="Times New Roman" panose="02020603050405020304" pitchFamily="18" charset="0"/>
              </a:rPr>
              <a:t>Luyện</a:t>
            </a:r>
            <a:r>
              <a:rPr lang="en-US" sz="6000" kern="0" dirty="0">
                <a:solidFill>
                  <a:srgbClr val="F2F2E9"/>
                </a:solidFill>
                <a:latin typeface="Times New Roman" panose="02020603050405020304" pitchFamily="18" charset="0"/>
                <a:cs typeface="Times New Roman" panose="02020603050405020304" pitchFamily="18" charset="0"/>
              </a:rPr>
              <a:t> </a:t>
            </a:r>
            <a:r>
              <a:rPr lang="en-US" sz="6000" kern="0" dirty="0" err="1">
                <a:solidFill>
                  <a:srgbClr val="F2F2E9"/>
                </a:solidFill>
                <a:latin typeface="Times New Roman" panose="02020603050405020304" pitchFamily="18" charset="0"/>
                <a:cs typeface="Times New Roman" panose="02020603050405020304" pitchFamily="18" charset="0"/>
              </a:rPr>
              <a:t>đọc</a:t>
            </a:r>
            <a:r>
              <a:rPr lang="en-US" sz="6000" kern="0" dirty="0">
                <a:solidFill>
                  <a:srgbClr val="F2F2E9"/>
                </a:solidFill>
                <a:latin typeface="Times New Roman" panose="02020603050405020304" pitchFamily="18" charset="0"/>
                <a:cs typeface="Times New Roman" panose="02020603050405020304" pitchFamily="18" charset="0"/>
              </a:rPr>
              <a:t> </a:t>
            </a:r>
            <a:r>
              <a:rPr lang="en-US" sz="6000" kern="0" dirty="0" err="1">
                <a:solidFill>
                  <a:srgbClr val="F2F2E9"/>
                </a:solidFill>
                <a:latin typeface="Times New Roman" panose="02020603050405020304" pitchFamily="18" charset="0"/>
                <a:cs typeface="Times New Roman" panose="02020603050405020304" pitchFamily="18" charset="0"/>
              </a:rPr>
              <a:t>từ</a:t>
            </a:r>
            <a:r>
              <a:rPr lang="en-US" sz="6000" kern="0" dirty="0">
                <a:solidFill>
                  <a:srgbClr val="F2F2E9"/>
                </a:solidFill>
                <a:latin typeface="Times New Roman" panose="02020603050405020304" pitchFamily="18" charset="0"/>
                <a:cs typeface="Times New Roman" panose="02020603050405020304" pitchFamily="18" charset="0"/>
              </a:rPr>
              <a:t> </a:t>
            </a:r>
            <a:r>
              <a:rPr lang="en-US" sz="6000" kern="0" dirty="0" err="1">
                <a:solidFill>
                  <a:srgbClr val="F2F2E9"/>
                </a:solidFill>
                <a:latin typeface="Times New Roman" panose="02020603050405020304" pitchFamily="18" charset="0"/>
                <a:cs typeface="Times New Roman" panose="02020603050405020304" pitchFamily="18" charset="0"/>
              </a:rPr>
              <a:t>khó</a:t>
            </a:r>
            <a:endParaRPr lang="en-US" sz="6000" kern="0" dirty="0">
              <a:solidFill>
                <a:srgbClr val="F2F2E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19612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hammer.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86;p32">
            <a:extLst>
              <a:ext uri="{FF2B5EF4-FFF2-40B4-BE49-F238E27FC236}">
                <a16:creationId xmlns:a16="http://schemas.microsoft.com/office/drawing/2014/main" xmlns="" id="{6DA89392-9502-41E1-98CB-0C0D86A6DE7A}"/>
              </a:ext>
            </a:extLst>
          </p:cNvPr>
          <p:cNvSpPr txBox="1">
            <a:spLocks noGrp="1"/>
          </p:cNvSpPr>
          <p:nvPr>
            <p:ph type="subTitle" idx="1"/>
          </p:nvPr>
        </p:nvSpPr>
        <p:spPr>
          <a:xfrm>
            <a:off x="2209952" y="220724"/>
            <a:ext cx="7064693" cy="615440"/>
          </a:xfrm>
          <a:prstGeom prst="rect">
            <a:avLst/>
          </a:prstGeom>
        </p:spPr>
        <p:txBody>
          <a:bodyPr spcFirstLastPara="1" wrap="square" lIns="121852" tIns="121852" rIns="121852" bIns="121852" anchor="b" anchorCtr="0">
            <a:noAutofit/>
          </a:bodyPr>
          <a:lstStyle/>
          <a:p>
            <a:pPr marL="0" indent="0"/>
            <a:r>
              <a:rPr lang="en" sz="2800" b="1" dirty="0">
                <a:solidFill>
                  <a:srgbClr val="FF0000"/>
                </a:solidFill>
                <a:latin typeface="Times New Roman" panose="02020603050405020304" pitchFamily="18" charset="0"/>
                <a:cs typeface="Times New Roman" panose="02020603050405020304" pitchFamily="18" charset="0"/>
              </a:rPr>
              <a:t>CUỐN SÁCH CỦA EM </a:t>
            </a:r>
            <a:endParaRPr sz="28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E8F31208-4E52-44A9-A5BE-310229E7013E}"/>
              </a:ext>
            </a:extLst>
          </p:cNvPr>
          <p:cNvSpPr txBox="1"/>
          <p:nvPr/>
        </p:nvSpPr>
        <p:spPr>
          <a:xfrm>
            <a:off x="619760" y="1090097"/>
            <a:ext cx="11206480" cy="1338827"/>
          </a:xfrm>
          <a:prstGeom prst="rect">
            <a:avLst/>
          </a:prstGeom>
          <a:noFill/>
        </p:spPr>
        <p:txBody>
          <a:bodyPr wrap="square" lIns="91404" tIns="45718" rIns="91404" bIns="45718" rtlCol="0">
            <a:spAutoFit/>
          </a:bodyPr>
          <a:lstStyle/>
          <a:p>
            <a:pPr algn="just"/>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Mỗi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cuốn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chữ</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lớn</a:t>
            </a:r>
            <a:r>
              <a:rPr lang="en-US" sz="2700" dirty="0">
                <a:latin typeface="Times New Roman" panose="02020603050405020304" pitchFamily="18" charset="0"/>
                <a:cs typeface="Times New Roman" panose="02020603050405020304" pitchFamily="18" charset="0"/>
              </a:rPr>
              <a:t> ở </a:t>
            </a:r>
            <a:r>
              <a:rPr lang="en-US" sz="2700" dirty="0" err="1">
                <a:latin typeface="Times New Roman" panose="02020603050405020304" pitchFamily="18" charset="0"/>
                <a:cs typeface="Times New Roman" panose="02020603050405020304" pitchFamily="18" charset="0"/>
              </a:rPr>
              <a:t>khoảng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giữa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bìa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thường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chứa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đựng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ý </a:t>
            </a:r>
            <a:r>
              <a:rPr lang="en-US" sz="2700" dirty="0" err="1">
                <a:latin typeface="Times New Roman" panose="02020603050405020304" pitchFamily="18" charset="0"/>
                <a:cs typeface="Times New Roman" panose="02020603050405020304" pitchFamily="18" charset="0"/>
              </a:rPr>
              <a:t>nghĩa</a:t>
            </a:r>
            <a:r>
              <a:rPr lang="en-US" sz="2700" dirty="0">
                <a:latin typeface="Times New Roman" panose="02020603050405020304" pitchFamily="18" charset="0"/>
                <a:cs typeface="Times New Roman" panose="02020603050405020304" pitchFamily="18" charset="0"/>
              </a:rPr>
              <a:t>. Qua </a:t>
            </a:r>
            <a:r>
              <a:rPr lang="en-US" sz="2700" dirty="0" err="1">
                <a:latin typeface="Times New Roman" panose="02020603050405020304" pitchFamily="18" charset="0"/>
                <a:cs typeface="Times New Roman" panose="02020603050405020304" pitchFamily="18" charset="0"/>
              </a:rPr>
              <a:t>tên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biết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được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gì</a:t>
            </a:r>
            <a:r>
              <a:rPr lang="en-US" sz="2700" dirty="0">
                <a:latin typeface="Times New Roman" panose="02020603050405020304" pitchFamily="18" charset="0"/>
                <a:cs typeface="Times New Roman" panose="02020603050405020304" pitchFamily="18" charset="0"/>
              </a:rPr>
              <a:t>.</a:t>
            </a:r>
          </a:p>
        </p:txBody>
      </p:sp>
      <p:sp>
        <p:nvSpPr>
          <p:cNvPr id="6" name="Oval 5">
            <a:extLst>
              <a:ext uri="{FF2B5EF4-FFF2-40B4-BE49-F238E27FC236}">
                <a16:creationId xmlns:a16="http://schemas.microsoft.com/office/drawing/2014/main" xmlns="" id="{7791FD22-94BE-48D4-BB2D-7869657DCF40}"/>
              </a:ext>
            </a:extLst>
          </p:cNvPr>
          <p:cNvSpPr/>
          <p:nvPr/>
        </p:nvSpPr>
        <p:spPr>
          <a:xfrm>
            <a:off x="60960" y="1072655"/>
            <a:ext cx="609600" cy="558800"/>
          </a:xfrm>
          <a:prstGeom prst="ellipse">
            <a:avLst/>
          </a:prstGeom>
        </p:spPr>
        <p:style>
          <a:lnRef idx="1">
            <a:schemeClr val="accent1"/>
          </a:lnRef>
          <a:fillRef idx="2">
            <a:schemeClr val="accent1"/>
          </a:fillRef>
          <a:effectRef idx="1">
            <a:schemeClr val="accent1"/>
          </a:effectRef>
          <a:fontRef idx="minor">
            <a:schemeClr val="dk1"/>
          </a:fontRef>
        </p:style>
        <p:txBody>
          <a:bodyPr lIns="91404" tIns="45718" rIns="91404" bIns="45718"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1</a:t>
            </a:r>
          </a:p>
        </p:txBody>
      </p:sp>
      <p:sp>
        <p:nvSpPr>
          <p:cNvPr id="7" name="TextBox 6">
            <a:extLst>
              <a:ext uri="{FF2B5EF4-FFF2-40B4-BE49-F238E27FC236}">
                <a16:creationId xmlns:a16="http://schemas.microsoft.com/office/drawing/2014/main" xmlns="" id="{1C0E44B3-09E5-4838-9A7B-5A83E16BED1F}"/>
              </a:ext>
            </a:extLst>
          </p:cNvPr>
          <p:cNvSpPr txBox="1"/>
          <p:nvPr/>
        </p:nvSpPr>
        <p:spPr>
          <a:xfrm>
            <a:off x="619760" y="2386475"/>
            <a:ext cx="11206480" cy="923328"/>
          </a:xfrm>
          <a:prstGeom prst="rect">
            <a:avLst/>
          </a:prstGeom>
          <a:noFill/>
        </p:spPr>
        <p:txBody>
          <a:bodyPr wrap="square" lIns="91404" tIns="45718" rIns="91404" bIns="45718" rtlCol="0">
            <a:spAutoFit/>
          </a:bodyPr>
          <a:lstStyle/>
          <a:p>
            <a:pPr algn="just"/>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Người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cuốn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được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thường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được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ghi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phía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bìa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sách</a:t>
            </a:r>
            <a:r>
              <a:rPr lang="en-US" sz="2700" dirty="0">
                <a:latin typeface="Times New Roman" panose="02020603050405020304" pitchFamily="18" charset="0"/>
                <a:cs typeface="Times New Roman" panose="02020603050405020304" pitchFamily="18" charset="0"/>
              </a:rPr>
              <a:t>.</a:t>
            </a:r>
          </a:p>
        </p:txBody>
      </p:sp>
      <p:sp>
        <p:nvSpPr>
          <p:cNvPr id="8" name="Oval 7">
            <a:extLst>
              <a:ext uri="{FF2B5EF4-FFF2-40B4-BE49-F238E27FC236}">
                <a16:creationId xmlns:a16="http://schemas.microsoft.com/office/drawing/2014/main" xmlns="" id="{A024A64B-3AAE-4FF0-BD15-8519FBBC647A}"/>
              </a:ext>
            </a:extLst>
          </p:cNvPr>
          <p:cNvSpPr/>
          <p:nvPr/>
        </p:nvSpPr>
        <p:spPr>
          <a:xfrm>
            <a:off x="10160" y="2386473"/>
            <a:ext cx="609600" cy="558800"/>
          </a:xfrm>
          <a:prstGeom prst="ellipse">
            <a:avLst/>
          </a:prstGeom>
        </p:spPr>
        <p:style>
          <a:lnRef idx="1">
            <a:schemeClr val="accent1"/>
          </a:lnRef>
          <a:fillRef idx="2">
            <a:schemeClr val="accent1"/>
          </a:fillRef>
          <a:effectRef idx="1">
            <a:schemeClr val="accent1"/>
          </a:effectRef>
          <a:fontRef idx="minor">
            <a:schemeClr val="dk1"/>
          </a:fontRef>
        </p:style>
        <p:txBody>
          <a:bodyPr lIns="91404" tIns="45718" rIns="91404" bIns="45718"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2</a:t>
            </a:r>
          </a:p>
        </p:txBody>
      </p:sp>
      <p:sp>
        <p:nvSpPr>
          <p:cNvPr id="9" name="TextBox 8">
            <a:extLst>
              <a:ext uri="{FF2B5EF4-FFF2-40B4-BE49-F238E27FC236}">
                <a16:creationId xmlns:a16="http://schemas.microsoft.com/office/drawing/2014/main" xmlns="" id="{E852BCD8-2B36-4E70-A438-29426031430A}"/>
              </a:ext>
            </a:extLst>
          </p:cNvPr>
          <p:cNvSpPr txBox="1"/>
          <p:nvPr/>
        </p:nvSpPr>
        <p:spPr>
          <a:xfrm>
            <a:off x="670560" y="3338163"/>
            <a:ext cx="11206480" cy="923328"/>
          </a:xfrm>
          <a:prstGeom prst="rect">
            <a:avLst/>
          </a:prstGeom>
          <a:noFill/>
        </p:spPr>
        <p:txBody>
          <a:bodyPr wrap="square" lIns="91404" tIns="45718" rIns="91404" bIns="45718" rtlCol="0">
            <a:spAutoFit/>
          </a:bodyPr>
          <a:lstStyle/>
          <a:p>
            <a:pPr algn="just"/>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cuốn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được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xuất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bản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xuất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bản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thường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được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ghi</a:t>
            </a:r>
            <a:r>
              <a:rPr lang="en-US" sz="2700" dirty="0">
                <a:latin typeface="Times New Roman" panose="02020603050405020304" pitchFamily="18" charset="0"/>
                <a:cs typeface="Times New Roman" panose="02020603050405020304" pitchFamily="18" charset="0"/>
              </a:rPr>
              <a:t> ở </a:t>
            </a:r>
            <a:r>
              <a:rPr lang="en-US" sz="2700" dirty="0" err="1">
                <a:latin typeface="Times New Roman" panose="02020603050405020304" pitchFamily="18" charset="0"/>
                <a:cs typeface="Times New Roman" panose="02020603050405020304" pitchFamily="18" charset="0"/>
              </a:rPr>
              <a:t>phía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dưới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bìa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sách</a:t>
            </a:r>
            <a:r>
              <a:rPr lang="en-US" sz="2700" dirty="0">
                <a:latin typeface="Times New Roman" panose="02020603050405020304" pitchFamily="18" charset="0"/>
                <a:cs typeface="Times New Roman" panose="02020603050405020304" pitchFamily="18" charset="0"/>
              </a:rPr>
              <a:t>.</a:t>
            </a:r>
          </a:p>
        </p:txBody>
      </p:sp>
      <p:sp>
        <p:nvSpPr>
          <p:cNvPr id="10" name="Oval 9">
            <a:extLst>
              <a:ext uri="{FF2B5EF4-FFF2-40B4-BE49-F238E27FC236}">
                <a16:creationId xmlns:a16="http://schemas.microsoft.com/office/drawing/2014/main" xmlns="" id="{929ED3D2-C8F8-4990-B80C-D75CB7C2086C}"/>
              </a:ext>
            </a:extLst>
          </p:cNvPr>
          <p:cNvSpPr/>
          <p:nvPr/>
        </p:nvSpPr>
        <p:spPr>
          <a:xfrm>
            <a:off x="57459" y="3369695"/>
            <a:ext cx="609600" cy="558800"/>
          </a:xfrm>
          <a:prstGeom prst="ellipse">
            <a:avLst/>
          </a:prstGeom>
        </p:spPr>
        <p:style>
          <a:lnRef idx="1">
            <a:schemeClr val="accent1"/>
          </a:lnRef>
          <a:fillRef idx="2">
            <a:schemeClr val="accent1"/>
          </a:fillRef>
          <a:effectRef idx="1">
            <a:schemeClr val="accent1"/>
          </a:effectRef>
          <a:fontRef idx="minor">
            <a:schemeClr val="dk1"/>
          </a:fontRef>
        </p:style>
        <p:txBody>
          <a:bodyPr lIns="91404" tIns="45718" rIns="91404" bIns="45718"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3</a:t>
            </a:r>
          </a:p>
        </p:txBody>
      </p:sp>
      <p:sp>
        <p:nvSpPr>
          <p:cNvPr id="11" name="TextBox 10">
            <a:extLst>
              <a:ext uri="{FF2B5EF4-FFF2-40B4-BE49-F238E27FC236}">
                <a16:creationId xmlns:a16="http://schemas.microsoft.com/office/drawing/2014/main" xmlns="" id="{E852BCD8-2B36-4E70-A438-29426031430A}"/>
              </a:ext>
            </a:extLst>
          </p:cNvPr>
          <p:cNvSpPr txBox="1"/>
          <p:nvPr/>
        </p:nvSpPr>
        <p:spPr>
          <a:xfrm>
            <a:off x="774835" y="4398339"/>
            <a:ext cx="11206480" cy="2169823"/>
          </a:xfrm>
          <a:prstGeom prst="rect">
            <a:avLst/>
          </a:prstGeom>
          <a:noFill/>
        </p:spPr>
        <p:txBody>
          <a:bodyPr wrap="square" lIns="91404" tIns="45718" rIns="91404" bIns="45718" rtlCol="0">
            <a:spAutoFit/>
          </a:bodyPr>
          <a:lstStyle/>
          <a:p>
            <a:pPr algn="just"/>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Phần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lớn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cuốn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mục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lục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hiện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mục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cuốn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Mục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lục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thường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được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đặt</a:t>
            </a:r>
            <a:r>
              <a:rPr lang="en-US" sz="2700" dirty="0">
                <a:latin typeface="Times New Roman" panose="02020603050405020304" pitchFamily="18" charset="0"/>
                <a:cs typeface="Times New Roman" panose="02020603050405020304" pitchFamily="18" charset="0"/>
              </a:rPr>
              <a:t> ở </a:t>
            </a:r>
            <a:r>
              <a:rPr lang="en-US" sz="2700" dirty="0" err="1">
                <a:latin typeface="Times New Roman" panose="02020603050405020304" pitchFamily="18" charset="0"/>
                <a:cs typeface="Times New Roman" panose="02020603050405020304" pitchFamily="18" charset="0"/>
              </a:rPr>
              <a:t>ngay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trang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bìa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cũng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được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đặt</a:t>
            </a:r>
            <a:r>
              <a:rPr lang="en-US" sz="2700" dirty="0">
                <a:latin typeface="Times New Roman" panose="02020603050405020304" pitchFamily="18" charset="0"/>
                <a:cs typeface="Times New Roman" panose="02020603050405020304" pitchFamily="18" charset="0"/>
              </a:rPr>
              <a:t> ở </a:t>
            </a:r>
            <a:r>
              <a:rPr lang="en-US" sz="2700" dirty="0" err="1">
                <a:latin typeface="Times New Roman" panose="02020603050405020304" pitchFamily="18" charset="0"/>
                <a:cs typeface="Times New Roman" panose="02020603050405020304" pitchFamily="18" charset="0"/>
              </a:rPr>
              <a:t>cuối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sách</a:t>
            </a:r>
            <a:r>
              <a:rPr lang="en-US" sz="2700" dirty="0">
                <a:latin typeface="Times New Roman" panose="02020603050405020304" pitchFamily="18" charset="0"/>
                <a:cs typeface="Times New Roman" panose="02020603050405020304" pitchFamily="18" charset="0"/>
              </a:rPr>
              <a:t>.</a:t>
            </a:r>
          </a:p>
          <a:p>
            <a:pPr algn="just"/>
            <a:r>
              <a:rPr lang="en-US" sz="2700" dirty="0" err="1">
                <a:latin typeface="Times New Roman" panose="02020603050405020304" pitchFamily="18" charset="0"/>
                <a:cs typeface="Times New Roman" panose="02020603050405020304" pitchFamily="18" charset="0"/>
              </a:rPr>
              <a:t>Mỗi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lần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đọc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cuốn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đừng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quên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nhé</a:t>
            </a:r>
            <a:r>
              <a:rPr lang="en-US" sz="2700" dirty="0">
                <a:latin typeface="Times New Roman" panose="02020603050405020304" pitchFamily="18" charset="0"/>
                <a:cs typeface="Times New Roman" panose="02020603050405020304" pitchFamily="18" charset="0"/>
              </a:rPr>
              <a:t>.</a:t>
            </a:r>
          </a:p>
          <a:p>
            <a:pPr algn="just"/>
            <a:r>
              <a:rPr lang="en-US" sz="2700" dirty="0">
                <a:latin typeface="Times New Roman" panose="02020603050405020304" pitchFamily="18" charset="0"/>
                <a:cs typeface="Times New Roman" panose="02020603050405020304" pitchFamily="18" charset="0"/>
              </a:rPr>
              <a:t>                                                                                                      ( </a:t>
            </a:r>
            <a:r>
              <a:rPr lang="en-US" sz="2700" dirty="0" err="1">
                <a:latin typeface="Times New Roman" panose="02020603050405020304" pitchFamily="18" charset="0"/>
                <a:cs typeface="Times New Roman" panose="02020603050405020304" pitchFamily="18" charset="0"/>
              </a:rPr>
              <a:t>Nhật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Huy</a:t>
            </a:r>
            <a:r>
              <a:rPr lang="en-US" sz="2700" dirty="0">
                <a:latin typeface="Times New Roman" panose="02020603050405020304" pitchFamily="18" charset="0"/>
                <a:cs typeface="Times New Roman" panose="02020603050405020304" pitchFamily="18" charset="0"/>
              </a:rPr>
              <a:t>)</a:t>
            </a:r>
          </a:p>
        </p:txBody>
      </p:sp>
      <p:sp>
        <p:nvSpPr>
          <p:cNvPr id="12" name="Oval 11">
            <a:extLst>
              <a:ext uri="{FF2B5EF4-FFF2-40B4-BE49-F238E27FC236}">
                <a16:creationId xmlns:a16="http://schemas.microsoft.com/office/drawing/2014/main" xmlns="" id="{929ED3D2-C8F8-4990-B80C-D75CB7C2086C}"/>
              </a:ext>
            </a:extLst>
          </p:cNvPr>
          <p:cNvSpPr/>
          <p:nvPr/>
        </p:nvSpPr>
        <p:spPr>
          <a:xfrm>
            <a:off x="98668" y="4508679"/>
            <a:ext cx="609600" cy="558800"/>
          </a:xfrm>
          <a:prstGeom prst="ellipse">
            <a:avLst/>
          </a:prstGeom>
        </p:spPr>
        <p:style>
          <a:lnRef idx="1">
            <a:schemeClr val="accent1"/>
          </a:lnRef>
          <a:fillRef idx="2">
            <a:schemeClr val="accent1"/>
          </a:fillRef>
          <a:effectRef idx="1">
            <a:schemeClr val="accent1"/>
          </a:effectRef>
          <a:fontRef idx="minor">
            <a:schemeClr val="dk1"/>
          </a:fontRef>
        </p:style>
        <p:txBody>
          <a:bodyPr lIns="91404" tIns="45718" rIns="91404" bIns="45718"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4</a:t>
            </a:r>
          </a:p>
        </p:txBody>
      </p:sp>
      <p:grpSp>
        <p:nvGrpSpPr>
          <p:cNvPr id="13" name="Group 12"/>
          <p:cNvGrpSpPr/>
          <p:nvPr/>
        </p:nvGrpSpPr>
        <p:grpSpPr>
          <a:xfrm>
            <a:off x="0" y="86056"/>
            <a:ext cx="12192000" cy="6664009"/>
            <a:chOff x="0" y="0"/>
            <a:chExt cx="9144000" cy="5132867"/>
          </a:xfrm>
        </p:grpSpPr>
        <p:cxnSp>
          <p:nvCxnSpPr>
            <p:cNvPr id="14" name="Straight Connector 1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1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84625"/>
          <a:stretch/>
        </p:blipFill>
        <p:spPr bwMode="auto">
          <a:xfrm>
            <a:off x="0" y="146154"/>
            <a:ext cx="1006549" cy="89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8528841" y="146129"/>
            <a:ext cx="3323987" cy="492443"/>
          </a:xfrm>
          <a:prstGeom prst="rect">
            <a:avLst/>
          </a:prstGeom>
          <a:solidFill>
            <a:srgbClr val="00B0F0"/>
          </a:solidFill>
        </p:spPr>
        <p:txBody>
          <a:bodyPr wrap="none" lIns="121866" tIns="60933" rIns="121866" bIns="60933" rtlCol="0">
            <a:spAutoFit/>
          </a:bodyPr>
          <a:lstStyle/>
          <a:p>
            <a:pPr defTabSz="1218630">
              <a:buClr>
                <a:srgbClr val="000000"/>
              </a:buClr>
            </a:pPr>
            <a:r>
              <a:rPr lang="en-US" sz="2400" kern="0">
                <a:solidFill>
                  <a:srgbClr val="000000"/>
                </a:solidFill>
                <a:latin typeface="Arial"/>
                <a:cs typeface="Arial"/>
                <a:sym typeface="Arial"/>
              </a:rPr>
              <a:t>Đọc nối tiếp theo đoạn</a:t>
            </a:r>
          </a:p>
        </p:txBody>
      </p:sp>
    </p:spTree>
    <p:custDataLst>
      <p:tags r:id="rId1"/>
    </p:custDataLst>
    <p:extLst>
      <p:ext uri="{BB962C8B-B14F-4D97-AF65-F5344CB8AC3E}">
        <p14:creationId xmlns:p14="http://schemas.microsoft.com/office/powerpoint/2010/main" val="29096649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5"/>
                                        </p:tgtEl>
                                        <p:attrNameLst>
                                          <p:attrName>style.color</p:attrName>
                                        </p:attrNameLst>
                                      </p:cBhvr>
                                      <p:to>
                                        <a:srgbClr val="0C519B"/>
                                      </p:to>
                                    </p:animClr>
                                  </p:childTnLst>
                                </p:cTn>
                              </p:par>
                              <p:par>
                                <p:cTn id="7" presetID="22" presetClass="entr" presetSubtype="4"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down)">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mph" presetSubtype="2" fill="hold" grpId="0" nodeType="clickEffect">
                                  <p:stCondLst>
                                    <p:cond delay="0"/>
                                  </p:stCondLst>
                                  <p:childTnLst>
                                    <p:animClr clrSpc="rgb" dir="cw">
                                      <p:cBhvr override="childStyle">
                                        <p:cTn id="13" dur="2000" fill="hold"/>
                                        <p:tgtEl>
                                          <p:spTgt spid="7"/>
                                        </p:tgtEl>
                                        <p:attrNameLst>
                                          <p:attrName>style.color</p:attrName>
                                        </p:attrNameLst>
                                      </p:cBhvr>
                                      <p:to>
                                        <a:srgbClr val="D47F01"/>
                                      </p:to>
                                    </p:animClr>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mph" presetSubtype="2" fill="hold" grpId="0" nodeType="clickEffect">
                                  <p:stCondLst>
                                    <p:cond delay="0"/>
                                  </p:stCondLst>
                                  <p:childTnLst>
                                    <p:animClr clrSpc="rgb" dir="cw">
                                      <p:cBhvr override="childStyle">
                                        <p:cTn id="20" dur="2000" fill="hold"/>
                                        <p:tgtEl>
                                          <p:spTgt spid="9"/>
                                        </p:tgtEl>
                                        <p:attrNameLst>
                                          <p:attrName>style.color</p:attrName>
                                        </p:attrNameLst>
                                      </p:cBhvr>
                                      <p:to>
                                        <a:srgbClr val="7030A0"/>
                                      </p:to>
                                    </p:animClr>
                                  </p:childTnLst>
                                </p:cTn>
                              </p:par>
                              <p:par>
                                <p:cTn id="21" presetID="2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1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mph" presetSubtype="2" fill="hold" grpId="0" nodeType="clickEffect">
                                  <p:stCondLst>
                                    <p:cond delay="0"/>
                                  </p:stCondLst>
                                  <p:childTnLst>
                                    <p:animClr clrSpc="rgb" dir="cw">
                                      <p:cBhvr override="childStyle">
                                        <p:cTn id="27" dur="2000" fill="hold"/>
                                        <p:tgtEl>
                                          <p:spTgt spid="11"/>
                                        </p:tgtEl>
                                        <p:attrNameLst>
                                          <p:attrName>style.color</p:attrName>
                                        </p:attrNameLst>
                                      </p:cBhvr>
                                      <p:to>
                                        <a:srgbClr val="F94615"/>
                                      </p:to>
                                    </p:animClr>
                                  </p:childTnLst>
                                </p:cTn>
                              </p:par>
                              <p:par>
                                <p:cTn id="28" presetID="22" presetClass="entr" presetSubtype="4"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10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animBg="1"/>
      <p:bldP spid="9" grpId="0"/>
      <p:bldP spid="10" grpId="0" animBg="1"/>
      <p:bldP spid="11" grpId="0"/>
      <p:bldP spid="12"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0" y="70286"/>
            <a:ext cx="12192000" cy="6727077"/>
            <a:chOff x="0" y="-48576"/>
            <a:chExt cx="9144000" cy="5181443"/>
          </a:xfrm>
        </p:grpSpPr>
        <p:cxnSp>
          <p:nvCxnSpPr>
            <p:cNvPr id="29" name="Straight Connector 28"/>
            <p:cNvCxnSpPr/>
            <p:nvPr/>
          </p:nvCxnSpPr>
          <p:spPr>
            <a:xfrm>
              <a:off x="0" y="-48576"/>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3662770" y="498545"/>
            <a:ext cx="5379031" cy="861771"/>
          </a:xfrm>
          <a:prstGeom prst="rect">
            <a:avLst/>
          </a:prstGeom>
          <a:noFill/>
        </p:spPr>
        <p:txBody>
          <a:bodyPr wrap="none" lIns="121869" tIns="60934" rIns="121869" bIns="60934" rtlCol="0">
            <a:spAutoFit/>
          </a:bodyPr>
          <a:lstStyle/>
          <a:p>
            <a:r>
              <a:rPr lang="en-US" sz="4800" b="1" dirty="0" err="1">
                <a:solidFill>
                  <a:srgbClr val="FF0000"/>
                </a:solidFill>
                <a:latin typeface="Times New Roman" pitchFamily="18" charset="0"/>
                <a:cs typeface="Times New Roman" pitchFamily="18" charset="0"/>
              </a:rPr>
              <a:t>Luyện</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đọc</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câu</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khó</a:t>
            </a:r>
            <a:r>
              <a:rPr lang="en-US" sz="4800" b="1" dirty="0">
                <a:solidFill>
                  <a:srgbClr val="FF0000"/>
                </a:solidFill>
                <a:latin typeface="Times New Roman" pitchFamily="18" charset="0"/>
                <a:cs typeface="Times New Roman" pitchFamily="18" charset="0"/>
              </a:rPr>
              <a:t> </a:t>
            </a:r>
          </a:p>
        </p:txBody>
      </p:sp>
      <p:sp>
        <p:nvSpPr>
          <p:cNvPr id="10" name="Rectangle 9"/>
          <p:cNvSpPr/>
          <p:nvPr/>
        </p:nvSpPr>
        <p:spPr>
          <a:xfrm>
            <a:off x="556012" y="1740408"/>
            <a:ext cx="10813637" cy="1477323"/>
          </a:xfrm>
          <a:prstGeom prst="rect">
            <a:avLst/>
          </a:prstGeom>
          <a:solidFill>
            <a:schemeClr val="accent4">
              <a:lumMod val="20000"/>
              <a:lumOff val="80000"/>
            </a:schemeClr>
          </a:solidFill>
        </p:spPr>
        <p:txBody>
          <a:bodyPr wrap="square" lIns="121869" tIns="60934" rIns="121869" bIns="60934">
            <a:spAutoFit/>
          </a:bodyPr>
          <a:lstStyle/>
          <a:p>
            <a:r>
              <a:rPr lang="en-US" sz="3700" dirty="0">
                <a:solidFill>
                  <a:srgbClr val="0418AC"/>
                </a:solidFill>
              </a:rPr>
              <a:t>   </a:t>
            </a:r>
            <a:r>
              <a:rPr lang="en-US" sz="4400" dirty="0" err="1">
                <a:solidFill>
                  <a:srgbClr val="0418AC"/>
                </a:solidFill>
                <a:latin typeface="Times New Roman" pitchFamily="18" charset="0"/>
                <a:cs typeface="Times New Roman" pitchFamily="18" charset="0"/>
              </a:rPr>
              <a:t>Tên</a:t>
            </a:r>
            <a:r>
              <a:rPr lang="en-US" sz="4400" dirty="0">
                <a:solidFill>
                  <a:srgbClr val="0418AC"/>
                </a:solidFill>
                <a:latin typeface="Times New Roman" pitchFamily="18" charset="0"/>
                <a:cs typeface="Times New Roman" pitchFamily="18" charset="0"/>
              </a:rPr>
              <a:t> </a:t>
            </a:r>
            <a:r>
              <a:rPr lang="en-US" sz="4400" dirty="0" err="1">
                <a:solidFill>
                  <a:srgbClr val="0418AC"/>
                </a:solidFill>
                <a:latin typeface="Times New Roman" pitchFamily="18" charset="0"/>
                <a:cs typeface="Times New Roman" pitchFamily="18" charset="0"/>
              </a:rPr>
              <a:t>sách</a:t>
            </a:r>
            <a:r>
              <a:rPr lang="en-US" sz="4400" dirty="0">
                <a:solidFill>
                  <a:srgbClr val="0418AC"/>
                </a:solidFill>
                <a:latin typeface="Times New Roman" pitchFamily="18" charset="0"/>
                <a:cs typeface="Times New Roman" pitchFamily="18" charset="0"/>
              </a:rPr>
              <a:t> </a:t>
            </a:r>
            <a:r>
              <a:rPr lang="en-US" sz="4400" dirty="0" err="1">
                <a:solidFill>
                  <a:srgbClr val="0418AC"/>
                </a:solidFill>
                <a:latin typeface="Times New Roman" pitchFamily="18" charset="0"/>
                <a:cs typeface="Times New Roman" pitchFamily="18" charset="0"/>
              </a:rPr>
              <a:t>là</a:t>
            </a:r>
            <a:r>
              <a:rPr lang="en-US" sz="4400" dirty="0">
                <a:solidFill>
                  <a:srgbClr val="0418AC"/>
                </a:solidFill>
                <a:latin typeface="Times New Roman" pitchFamily="18" charset="0"/>
                <a:cs typeface="Times New Roman" pitchFamily="18" charset="0"/>
              </a:rPr>
              <a:t> </a:t>
            </a:r>
            <a:r>
              <a:rPr lang="en-US" sz="4400" dirty="0" err="1">
                <a:solidFill>
                  <a:srgbClr val="0418AC"/>
                </a:solidFill>
                <a:latin typeface="Times New Roman" pitchFamily="18" charset="0"/>
                <a:cs typeface="Times New Roman" pitchFamily="18" charset="0"/>
              </a:rPr>
              <a:t>hàng</a:t>
            </a:r>
            <a:r>
              <a:rPr lang="en-US" sz="4400" dirty="0">
                <a:solidFill>
                  <a:srgbClr val="0418AC"/>
                </a:solidFill>
                <a:latin typeface="Times New Roman" pitchFamily="18" charset="0"/>
                <a:cs typeface="Times New Roman" pitchFamily="18" charset="0"/>
              </a:rPr>
              <a:t> </a:t>
            </a:r>
            <a:r>
              <a:rPr lang="en-US" sz="4400" dirty="0" err="1">
                <a:solidFill>
                  <a:srgbClr val="0418AC"/>
                </a:solidFill>
                <a:latin typeface="Times New Roman" pitchFamily="18" charset="0"/>
                <a:cs typeface="Times New Roman" pitchFamily="18" charset="0"/>
              </a:rPr>
              <a:t>chữ</a:t>
            </a:r>
            <a:r>
              <a:rPr lang="en-US" sz="4400" dirty="0">
                <a:solidFill>
                  <a:srgbClr val="0418AC"/>
                </a:solidFill>
                <a:latin typeface="Times New Roman" pitchFamily="18" charset="0"/>
                <a:cs typeface="Times New Roman" pitchFamily="18" charset="0"/>
              </a:rPr>
              <a:t> </a:t>
            </a:r>
            <a:r>
              <a:rPr lang="en-US" sz="4400" dirty="0" err="1">
                <a:solidFill>
                  <a:srgbClr val="0418AC"/>
                </a:solidFill>
                <a:latin typeface="Times New Roman" pitchFamily="18" charset="0"/>
                <a:cs typeface="Times New Roman" pitchFamily="18" charset="0"/>
              </a:rPr>
              <a:t>lớn</a:t>
            </a:r>
            <a:r>
              <a:rPr lang="en-US" sz="4400" dirty="0">
                <a:solidFill>
                  <a:srgbClr val="0418AC"/>
                </a:solidFill>
                <a:latin typeface="Times New Roman" pitchFamily="18" charset="0"/>
                <a:cs typeface="Times New Roman" pitchFamily="18" charset="0"/>
              </a:rPr>
              <a:t> ở </a:t>
            </a:r>
            <a:r>
              <a:rPr lang="en-US" sz="4400" dirty="0" err="1">
                <a:solidFill>
                  <a:srgbClr val="0418AC"/>
                </a:solidFill>
                <a:latin typeface="Times New Roman" pitchFamily="18" charset="0"/>
                <a:cs typeface="Times New Roman" pitchFamily="18" charset="0"/>
              </a:rPr>
              <a:t>khoảng</a:t>
            </a:r>
            <a:r>
              <a:rPr lang="en-US" sz="4400" dirty="0">
                <a:solidFill>
                  <a:srgbClr val="0418AC"/>
                </a:solidFill>
                <a:latin typeface="Times New Roman" pitchFamily="18" charset="0"/>
                <a:cs typeface="Times New Roman" pitchFamily="18" charset="0"/>
              </a:rPr>
              <a:t> </a:t>
            </a:r>
            <a:r>
              <a:rPr lang="en-US" sz="4400" dirty="0" err="1">
                <a:solidFill>
                  <a:srgbClr val="0418AC"/>
                </a:solidFill>
                <a:latin typeface="Times New Roman" pitchFamily="18" charset="0"/>
                <a:cs typeface="Times New Roman" pitchFamily="18" charset="0"/>
              </a:rPr>
              <a:t>giữa</a:t>
            </a:r>
            <a:r>
              <a:rPr lang="en-US" sz="4400" dirty="0">
                <a:solidFill>
                  <a:srgbClr val="0418AC"/>
                </a:solidFill>
                <a:latin typeface="Times New Roman" pitchFamily="18" charset="0"/>
                <a:cs typeface="Times New Roman" pitchFamily="18" charset="0"/>
              </a:rPr>
              <a:t> </a:t>
            </a:r>
            <a:r>
              <a:rPr lang="en-US" sz="4400" dirty="0" err="1">
                <a:solidFill>
                  <a:srgbClr val="0418AC"/>
                </a:solidFill>
                <a:latin typeface="Times New Roman" pitchFamily="18" charset="0"/>
                <a:cs typeface="Times New Roman" pitchFamily="18" charset="0"/>
              </a:rPr>
              <a:t>bìa</a:t>
            </a:r>
            <a:r>
              <a:rPr lang="en-US" sz="4400" dirty="0">
                <a:solidFill>
                  <a:srgbClr val="0418AC"/>
                </a:solidFill>
                <a:latin typeface="Times New Roman" pitchFamily="18" charset="0"/>
                <a:cs typeface="Times New Roman" pitchFamily="18" charset="0"/>
              </a:rPr>
              <a:t> </a:t>
            </a:r>
            <a:r>
              <a:rPr lang="en-US" sz="4400" dirty="0" err="1">
                <a:solidFill>
                  <a:srgbClr val="0418AC"/>
                </a:solidFill>
                <a:latin typeface="Times New Roman" pitchFamily="18" charset="0"/>
                <a:cs typeface="Times New Roman" pitchFamily="18" charset="0"/>
              </a:rPr>
              <a:t>sách</a:t>
            </a:r>
            <a:r>
              <a:rPr lang="en-US" sz="4400" dirty="0">
                <a:solidFill>
                  <a:srgbClr val="0418AC"/>
                </a:solidFill>
                <a:latin typeface="Times New Roman" pitchFamily="18" charset="0"/>
                <a:cs typeface="Times New Roman" pitchFamily="18" charset="0"/>
              </a:rPr>
              <a:t>, </a:t>
            </a:r>
            <a:r>
              <a:rPr lang="en-US" sz="4400" dirty="0" err="1">
                <a:solidFill>
                  <a:srgbClr val="0418AC"/>
                </a:solidFill>
                <a:latin typeface="Times New Roman" pitchFamily="18" charset="0"/>
                <a:cs typeface="Times New Roman" pitchFamily="18" charset="0"/>
              </a:rPr>
              <a:t>thường</a:t>
            </a:r>
            <a:r>
              <a:rPr lang="en-US" sz="4400" dirty="0">
                <a:solidFill>
                  <a:srgbClr val="0418AC"/>
                </a:solidFill>
                <a:latin typeface="Times New Roman" pitchFamily="18" charset="0"/>
                <a:cs typeface="Times New Roman" pitchFamily="18" charset="0"/>
              </a:rPr>
              <a:t> </a:t>
            </a:r>
            <a:r>
              <a:rPr lang="en-US" sz="4400" dirty="0" err="1">
                <a:solidFill>
                  <a:srgbClr val="0418AC"/>
                </a:solidFill>
                <a:latin typeface="Times New Roman" pitchFamily="18" charset="0"/>
                <a:cs typeface="Times New Roman" pitchFamily="18" charset="0"/>
              </a:rPr>
              <a:t>chứa</a:t>
            </a:r>
            <a:r>
              <a:rPr lang="en-US" sz="4400" dirty="0">
                <a:solidFill>
                  <a:srgbClr val="0418AC"/>
                </a:solidFill>
                <a:latin typeface="Times New Roman" pitchFamily="18" charset="0"/>
                <a:cs typeface="Times New Roman" pitchFamily="18" charset="0"/>
              </a:rPr>
              <a:t> </a:t>
            </a:r>
            <a:r>
              <a:rPr lang="en-US" sz="4400" dirty="0" err="1">
                <a:solidFill>
                  <a:srgbClr val="0418AC"/>
                </a:solidFill>
                <a:latin typeface="Times New Roman" pitchFamily="18" charset="0"/>
                <a:cs typeface="Times New Roman" pitchFamily="18" charset="0"/>
              </a:rPr>
              <a:t>đựng</a:t>
            </a:r>
            <a:r>
              <a:rPr lang="en-US" sz="4400" dirty="0">
                <a:solidFill>
                  <a:srgbClr val="0418AC"/>
                </a:solidFill>
                <a:latin typeface="Times New Roman" pitchFamily="18" charset="0"/>
                <a:cs typeface="Times New Roman" pitchFamily="18" charset="0"/>
              </a:rPr>
              <a:t> </a:t>
            </a:r>
            <a:r>
              <a:rPr lang="en-US" sz="4400" dirty="0" err="1">
                <a:solidFill>
                  <a:srgbClr val="0418AC"/>
                </a:solidFill>
                <a:latin typeface="Times New Roman" pitchFamily="18" charset="0"/>
                <a:cs typeface="Times New Roman" pitchFamily="18" charset="0"/>
              </a:rPr>
              <a:t>rất</a:t>
            </a:r>
            <a:r>
              <a:rPr lang="en-US" sz="4400" dirty="0">
                <a:solidFill>
                  <a:srgbClr val="0418AC"/>
                </a:solidFill>
                <a:latin typeface="Times New Roman" pitchFamily="18" charset="0"/>
                <a:cs typeface="Times New Roman" pitchFamily="18" charset="0"/>
              </a:rPr>
              <a:t> </a:t>
            </a:r>
            <a:r>
              <a:rPr lang="en-US" sz="4400" dirty="0" err="1">
                <a:solidFill>
                  <a:srgbClr val="0418AC"/>
                </a:solidFill>
                <a:latin typeface="Times New Roman" pitchFamily="18" charset="0"/>
                <a:cs typeface="Times New Roman" pitchFamily="18" charset="0"/>
              </a:rPr>
              <a:t>nhiều</a:t>
            </a:r>
            <a:r>
              <a:rPr lang="en-US" sz="4400" dirty="0">
                <a:solidFill>
                  <a:srgbClr val="0418AC"/>
                </a:solidFill>
                <a:latin typeface="Times New Roman" pitchFamily="18" charset="0"/>
                <a:cs typeface="Times New Roman" pitchFamily="18" charset="0"/>
              </a:rPr>
              <a:t> ý </a:t>
            </a:r>
            <a:r>
              <a:rPr lang="en-US" sz="4400" dirty="0" err="1">
                <a:solidFill>
                  <a:srgbClr val="0418AC"/>
                </a:solidFill>
                <a:latin typeface="Times New Roman" pitchFamily="18" charset="0"/>
                <a:cs typeface="Times New Roman" pitchFamily="18" charset="0"/>
              </a:rPr>
              <a:t>nghĩa</a:t>
            </a:r>
            <a:r>
              <a:rPr lang="en-US" sz="4400" dirty="0">
                <a:solidFill>
                  <a:srgbClr val="0418AC"/>
                </a:solidFill>
                <a:latin typeface="Times New Roman" pitchFamily="18" charset="0"/>
                <a:cs typeface="Times New Roman" pitchFamily="18" charset="0"/>
              </a:rPr>
              <a:t>.</a:t>
            </a:r>
          </a:p>
        </p:txBody>
      </p:sp>
      <p:cxnSp>
        <p:nvCxnSpPr>
          <p:cNvPr id="12" name="Straight Connector 11"/>
          <p:cNvCxnSpPr/>
          <p:nvPr/>
        </p:nvCxnSpPr>
        <p:spPr>
          <a:xfrm flipH="1">
            <a:off x="2998870" y="1823139"/>
            <a:ext cx="133977" cy="610772"/>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6" name="Straight Connector 15"/>
          <p:cNvCxnSpPr/>
          <p:nvPr/>
        </p:nvCxnSpPr>
        <p:spPr>
          <a:xfrm flipH="1">
            <a:off x="1786497" y="2575979"/>
            <a:ext cx="133977" cy="610772"/>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grpSp>
        <p:nvGrpSpPr>
          <p:cNvPr id="14" name="Group 13"/>
          <p:cNvGrpSpPr/>
          <p:nvPr/>
        </p:nvGrpSpPr>
        <p:grpSpPr>
          <a:xfrm>
            <a:off x="10077408" y="2479067"/>
            <a:ext cx="200965" cy="610772"/>
            <a:chOff x="7491613" y="1711779"/>
            <a:chExt cx="150724" cy="458079"/>
          </a:xfrm>
        </p:grpSpPr>
        <p:cxnSp>
          <p:nvCxnSpPr>
            <p:cNvPr id="17" name="Straight Connector 16"/>
            <p:cNvCxnSpPr/>
            <p:nvPr/>
          </p:nvCxnSpPr>
          <p:spPr>
            <a:xfrm flipH="1">
              <a:off x="7491613" y="1711779"/>
              <a:ext cx="100483" cy="45807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8" name="Straight Connector 17"/>
            <p:cNvCxnSpPr/>
            <p:nvPr/>
          </p:nvCxnSpPr>
          <p:spPr>
            <a:xfrm flipH="1">
              <a:off x="7541854" y="1711779"/>
              <a:ext cx="100483" cy="45807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grpSp>
      <p:cxnSp>
        <p:nvCxnSpPr>
          <p:cNvPr id="20" name="Straight Connector 19"/>
          <p:cNvCxnSpPr/>
          <p:nvPr/>
        </p:nvCxnSpPr>
        <p:spPr>
          <a:xfrm flipH="1">
            <a:off x="6029035" y="2516799"/>
            <a:ext cx="133977" cy="610772"/>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810" b="97964" l="0" r="100000"/>
                    </a14:imgEffect>
                  </a14:imgLayer>
                </a14:imgProps>
              </a:ext>
              <a:ext uri="{28A0092B-C50C-407E-A947-70E740481C1C}">
                <a14:useLocalDpi xmlns:a14="http://schemas.microsoft.com/office/drawing/2010/main" val="0"/>
              </a:ext>
            </a:extLst>
          </a:blip>
          <a:srcRect/>
          <a:stretch>
            <a:fillRect/>
          </a:stretch>
        </p:blipFill>
        <p:spPr bwMode="auto">
          <a:xfrm>
            <a:off x="0" y="4755866"/>
            <a:ext cx="2121184" cy="2102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10418064" y="4751608"/>
            <a:ext cx="2251304" cy="2106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0915893"/>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shreg.wav"/>
          </p:stSnd>
        </p:sndAc>
      </p:transition>
    </mc:Choice>
    <mc:Fallback xmlns="">
      <p:transition spd="slow">
        <p:checker/>
        <p:sndAc>
          <p:stSnd>
            <p:snd r:embed="rId7"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12192000" cy="6797339"/>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28"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10709406" y="5024176"/>
            <a:ext cx="1959961" cy="1833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674" b="97059" l="0" r="100000"/>
                    </a14:imgEffect>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08310" y="86650"/>
            <a:ext cx="2953865" cy="2869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22965" y="1700581"/>
            <a:ext cx="1130636" cy="861775"/>
          </a:xfrm>
          <a:prstGeom prst="rect">
            <a:avLst/>
          </a:prstGeom>
          <a:solidFill>
            <a:schemeClr val="accent2">
              <a:lumMod val="60000"/>
              <a:lumOff val="40000"/>
            </a:schemeClr>
          </a:solidFill>
        </p:spPr>
        <p:txBody>
          <a:bodyPr wrap="square" lIns="121917" tIns="60958" rIns="121917" bIns="60958" rtlCol="0">
            <a:spAutoFit/>
          </a:bodyPr>
          <a:lstStyle/>
          <a:p>
            <a:pPr algn="ctr"/>
            <a:r>
              <a:rPr lang="en-US" sz="2400"/>
              <a:t>Giải nghĩa</a:t>
            </a:r>
          </a:p>
        </p:txBody>
      </p:sp>
      <p:sp>
        <p:nvSpPr>
          <p:cNvPr id="5" name="Oval 4"/>
          <p:cNvSpPr/>
          <p:nvPr/>
        </p:nvSpPr>
        <p:spPr>
          <a:xfrm>
            <a:off x="3373821" y="710085"/>
            <a:ext cx="7520151" cy="1554144"/>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p>
        </p:txBody>
      </p:sp>
      <p:sp>
        <p:nvSpPr>
          <p:cNvPr id="8" name="TextBox 7"/>
          <p:cNvSpPr txBox="1"/>
          <p:nvPr/>
        </p:nvSpPr>
        <p:spPr>
          <a:xfrm>
            <a:off x="3975222" y="905589"/>
            <a:ext cx="7053603" cy="1231102"/>
          </a:xfrm>
          <a:prstGeom prst="rect">
            <a:avLst/>
          </a:prstGeom>
          <a:noFill/>
        </p:spPr>
        <p:txBody>
          <a:bodyPr wrap="square" lIns="121917" tIns="60958" rIns="121917" bIns="60958" rtlCol="0">
            <a:spAutoFit/>
          </a:bodyPr>
          <a:lstStyle/>
          <a:p>
            <a:r>
              <a:rPr lang="nl-NL" sz="3600" dirty="0">
                <a:solidFill>
                  <a:srgbClr val="FF0000"/>
                </a:solidFill>
                <a:latin typeface="Times New Roman" pitchFamily="18" charset="0"/>
                <a:cs typeface="Times New Roman" pitchFamily="18" charset="0"/>
              </a:rPr>
              <a:t>m</a:t>
            </a:r>
            <a:r>
              <a:rPr lang="nl-NL" sz="3600" dirty="0" smtClean="0">
                <a:solidFill>
                  <a:srgbClr val="FF0000"/>
                </a:solidFill>
                <a:latin typeface="Times New Roman" pitchFamily="18" charset="0"/>
                <a:cs typeface="Times New Roman" pitchFamily="18" charset="0"/>
              </a:rPr>
              <a:t>ục lục</a:t>
            </a:r>
            <a:r>
              <a:rPr lang="nl-NL" sz="3600" dirty="0" smtClean="0">
                <a:latin typeface="Times New Roman" pitchFamily="18" charset="0"/>
                <a:cs typeface="Times New Roman" pitchFamily="18" charset="0"/>
              </a:rPr>
              <a:t>: phần ghi tên các bài, các truyện theo số trang trong sách </a:t>
            </a:r>
            <a:endParaRPr lang="en-US" sz="3600" dirty="0">
              <a:latin typeface="Times New Roman" pitchFamily="18" charset="0"/>
              <a:cs typeface="Times New Roman" pitchFamily="18" charset="0"/>
            </a:endParaRPr>
          </a:p>
        </p:txBody>
      </p:sp>
      <p:sp>
        <p:nvSpPr>
          <p:cNvPr id="15" name="Oval 14"/>
          <p:cNvSpPr/>
          <p:nvPr/>
        </p:nvSpPr>
        <p:spPr>
          <a:xfrm>
            <a:off x="3489698" y="2637259"/>
            <a:ext cx="6931309" cy="1554144"/>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p>
        </p:txBody>
      </p:sp>
      <p:sp>
        <p:nvSpPr>
          <p:cNvPr id="16" name="TextBox 15"/>
          <p:cNvSpPr txBox="1"/>
          <p:nvPr/>
        </p:nvSpPr>
        <p:spPr>
          <a:xfrm>
            <a:off x="4006755" y="3082633"/>
            <a:ext cx="6135297" cy="677104"/>
          </a:xfrm>
          <a:prstGeom prst="rect">
            <a:avLst/>
          </a:prstGeom>
          <a:noFill/>
        </p:spPr>
        <p:txBody>
          <a:bodyPr wrap="square" lIns="121917" tIns="60958" rIns="121917" bIns="60958" rtlCol="0">
            <a:spAutoFit/>
          </a:bodyPr>
          <a:lstStyle/>
          <a:p>
            <a:r>
              <a:rPr lang="nl-NL" sz="3600" dirty="0">
                <a:solidFill>
                  <a:srgbClr val="FF0000"/>
                </a:solidFill>
                <a:latin typeface="Times New Roman" pitchFamily="18" charset="0"/>
                <a:cs typeface="Times New Roman" pitchFamily="18" charset="0"/>
              </a:rPr>
              <a:t>t</a:t>
            </a:r>
            <a:r>
              <a:rPr lang="nl-NL" sz="3600" dirty="0" smtClean="0">
                <a:solidFill>
                  <a:srgbClr val="FF0000"/>
                </a:solidFill>
                <a:latin typeface="Times New Roman" pitchFamily="18" charset="0"/>
                <a:cs typeface="Times New Roman" pitchFamily="18" charset="0"/>
              </a:rPr>
              <a:t>ác giả</a:t>
            </a:r>
            <a:r>
              <a:rPr lang="nl-NL" sz="3600" dirty="0" smtClean="0">
                <a:latin typeface="Times New Roman" pitchFamily="18" charset="0"/>
                <a:cs typeface="Times New Roman" pitchFamily="18" charset="0"/>
              </a:rPr>
              <a:t>: người làm ra tác phẩm </a:t>
            </a:r>
            <a:endParaRPr lang="en-US" sz="3600" dirty="0">
              <a:latin typeface="Times New Roman" pitchFamily="18" charset="0"/>
              <a:cs typeface="Times New Roman" pitchFamily="18" charset="0"/>
            </a:endParaRPr>
          </a:p>
        </p:txBody>
      </p:sp>
      <p:pic>
        <p:nvPicPr>
          <p:cNvPr id="1030" name="Picture 6"/>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4156" l="8475" r="96610">
                        <a14:foregroundMark x1="43220" y1="20779" x2="43220" y2="20779"/>
                        <a14:foregroundMark x1="23729" y1="17532" x2="23729" y2="17532"/>
                        <a14:foregroundMark x1="92373" y1="70779" x2="92373" y2="70779"/>
                        <a14:foregroundMark x1="87288" y1="66234" x2="87288" y2="66234"/>
                        <a14:foregroundMark x1="80508" y1="66234" x2="80508" y2="66234"/>
                      </a14:backgroundRemoval>
                    </a14:imgEffect>
                  </a14:imgLayer>
                </a14:imgProps>
              </a:ext>
              <a:ext uri="{28A0092B-C50C-407E-A947-70E740481C1C}">
                <a14:useLocalDpi xmlns:a14="http://schemas.microsoft.com/office/drawing/2010/main" val="0"/>
              </a:ext>
            </a:extLst>
          </a:blip>
          <a:srcRect/>
          <a:stretch>
            <a:fillRect/>
          </a:stretch>
        </p:blipFill>
        <p:spPr bwMode="auto">
          <a:xfrm>
            <a:off x="10252415" y="434121"/>
            <a:ext cx="1300564" cy="1697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3377" l="9091" r="88112"/>
                    </a14:imgEffect>
                  </a14:imgLayer>
                </a14:imgProps>
              </a:ext>
              <a:ext uri="{28A0092B-C50C-407E-A947-70E740481C1C}">
                <a14:useLocalDpi xmlns:a14="http://schemas.microsoft.com/office/drawing/2010/main" val="0"/>
              </a:ext>
            </a:extLst>
          </a:blip>
          <a:srcRect/>
          <a:stretch>
            <a:fillRect/>
          </a:stretch>
        </p:blipFill>
        <p:spPr bwMode="auto">
          <a:xfrm>
            <a:off x="2774482" y="2943124"/>
            <a:ext cx="1519695" cy="160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21"/>
          <p:cNvSpPr/>
          <p:nvPr/>
        </p:nvSpPr>
        <p:spPr>
          <a:xfrm>
            <a:off x="902058" y="4557997"/>
            <a:ext cx="7926632" cy="2065572"/>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p>
        </p:txBody>
      </p:sp>
      <p:sp>
        <p:nvSpPr>
          <p:cNvPr id="23" name="TextBox 22"/>
          <p:cNvSpPr txBox="1"/>
          <p:nvPr/>
        </p:nvSpPr>
        <p:spPr>
          <a:xfrm>
            <a:off x="1476855" y="5206483"/>
            <a:ext cx="6721219" cy="677104"/>
          </a:xfrm>
          <a:prstGeom prst="rect">
            <a:avLst/>
          </a:prstGeom>
          <a:noFill/>
        </p:spPr>
        <p:txBody>
          <a:bodyPr wrap="square" lIns="121917" tIns="60958" rIns="121917" bIns="60958" rtlCol="0">
            <a:spAutoFit/>
          </a:bodyPr>
          <a:lstStyle/>
          <a:p>
            <a:r>
              <a:rPr lang="nl-NL" sz="3600" dirty="0">
                <a:solidFill>
                  <a:srgbClr val="FF0000"/>
                </a:solidFill>
                <a:latin typeface="Times New Roman" pitchFamily="18" charset="0"/>
                <a:cs typeface="Times New Roman" pitchFamily="18" charset="0"/>
              </a:rPr>
              <a:t>n</a:t>
            </a:r>
            <a:r>
              <a:rPr lang="nl-NL" sz="3600" dirty="0" smtClean="0">
                <a:solidFill>
                  <a:srgbClr val="FF0000"/>
                </a:solidFill>
                <a:latin typeface="Times New Roman" pitchFamily="18" charset="0"/>
                <a:cs typeface="Times New Roman" pitchFamily="18" charset="0"/>
              </a:rPr>
              <a:t>hà xuất bản</a:t>
            </a:r>
            <a:r>
              <a:rPr lang="nl-NL" sz="3600" dirty="0" smtClean="0">
                <a:latin typeface="Times New Roman" pitchFamily="18" charset="0"/>
                <a:cs typeface="Times New Roman" pitchFamily="18" charset="0"/>
              </a:rPr>
              <a:t>: nơi cuốn sách ra đời</a:t>
            </a:r>
            <a:endParaRPr lang="en-US" sz="3600" dirty="0">
              <a:latin typeface="Times New Roman" pitchFamily="18" charset="0"/>
              <a:cs typeface="Times New Roman" pitchFamily="18" charset="0"/>
            </a:endParaRPr>
          </a:p>
        </p:txBody>
      </p:sp>
      <p:pic>
        <p:nvPicPr>
          <p:cNvPr id="1033" name="Picture 9"/>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935" b="97419" l="4762" r="94444">
                        <a14:foregroundMark x1="48413" y1="48387" x2="48413" y2="48387"/>
                        <a14:foregroundMark x1="69841" y1="47742" x2="69841" y2="47742"/>
                      </a14:backgroundRemoval>
                    </a14:imgEffect>
                  </a14:imgLayer>
                </a14:imgProps>
              </a:ext>
              <a:ext uri="{28A0092B-C50C-407E-A947-70E740481C1C}">
                <a14:useLocalDpi xmlns:a14="http://schemas.microsoft.com/office/drawing/2010/main" val="0"/>
              </a:ext>
            </a:extLst>
          </a:blip>
          <a:srcRect/>
          <a:stretch>
            <a:fillRect/>
          </a:stretch>
        </p:blipFill>
        <p:spPr bwMode="auto">
          <a:xfrm>
            <a:off x="48368" y="4557997"/>
            <a:ext cx="1600200" cy="196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3910548"/>
      </p:ext>
    </p:extLst>
  </p:cSld>
  <p:clrMapOvr>
    <a:masterClrMapping/>
  </p:clrMapOvr>
  <mc:AlternateContent xmlns:mc="http://schemas.openxmlformats.org/markup-compatibility/2006" xmlns:p14="http://schemas.microsoft.com/office/powerpoint/2010/main">
    <mc:Choice Requires="p14">
      <p:transition spd="slow" p14:dur="1200">
        <p:dissolve/>
        <p:sndAc>
          <p:stSnd>
            <p:snd r:embed="rId2" name="hammer.wav"/>
          </p:stSnd>
        </p:sndAc>
      </p:transition>
    </mc:Choice>
    <mc:Fallback xmlns="">
      <p:transition spd="slow">
        <p:dissolve/>
        <p:sndAc>
          <p:stSnd>
            <p:snd r:embed="rId17" name="hammer.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9681028" y="2854207"/>
            <a:ext cx="1476371"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0" y="0"/>
            <a:ext cx="12192000" cy="6858001"/>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3659087" y="2127131"/>
            <a:ext cx="5768772" cy="2131189"/>
            <a:chOff x="2744315" y="1595348"/>
            <a:chExt cx="4326579" cy="1598392"/>
          </a:xfrm>
          <a:solidFill>
            <a:schemeClr val="accent1">
              <a:lumMod val="40000"/>
              <a:lumOff val="60000"/>
            </a:schemeClr>
          </a:solidFill>
        </p:grpSpPr>
        <p:sp>
          <p:nvSpPr>
            <p:cNvPr id="5" name="Right Arrow 4"/>
            <p:cNvSpPr/>
            <p:nvPr/>
          </p:nvSpPr>
          <p:spPr>
            <a:xfrm>
              <a:off x="2744315" y="1595348"/>
              <a:ext cx="4326579"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988751" y="2040601"/>
              <a:ext cx="3113449" cy="680956"/>
            </a:xfrm>
            <a:prstGeom prst="rect">
              <a:avLst/>
            </a:prstGeom>
            <a:grpFill/>
          </p:spPr>
          <p:txBody>
            <a:bodyPr wrap="none" rtlCol="0">
              <a:spAutoFit/>
            </a:bodyPr>
            <a:lstStyle/>
            <a:p>
              <a:r>
                <a:rPr lang="en-US" sz="5300" b="1">
                  <a:solidFill>
                    <a:srgbClr val="0418AC"/>
                  </a:solidFill>
                </a:rPr>
                <a:t>Trả lời câu hỏi</a:t>
              </a:r>
            </a:p>
          </p:txBody>
        </p:sp>
      </p:grpSp>
      <p:grpSp>
        <p:nvGrpSpPr>
          <p:cNvPr id="9" name="Group 8"/>
          <p:cNvGrpSpPr/>
          <p:nvPr/>
        </p:nvGrpSpPr>
        <p:grpSpPr>
          <a:xfrm>
            <a:off x="2417286" y="2375984"/>
            <a:ext cx="1567716" cy="1633483"/>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Picture 2"/>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573462" y="4007799"/>
            <a:ext cx="2111697" cy="281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8916517" y="3793317"/>
            <a:ext cx="3275483" cy="3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21569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voltage.wav"/>
                                        </p:tgtEl>
                                      </p:cMediaNode>
                                    </p:audio>
                                  </p:subTnLst>
                                </p:cTn>
                              </p:par>
                              <p:par>
                                <p:cTn id="8" presetID="42"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anim calcmode="lin" valueType="num">
                                      <p:cBhvr>
                                        <p:cTn id="11" dur="1000" fill="hold"/>
                                        <p:tgtEl>
                                          <p:spTgt spid="17"/>
                                        </p:tgtEl>
                                        <p:attrNameLst>
                                          <p:attrName>ppt_x</p:attrName>
                                        </p:attrNameLst>
                                      </p:cBhvr>
                                      <p:tavLst>
                                        <p:tav tm="0">
                                          <p:val>
                                            <p:strVal val="#ppt_x"/>
                                          </p:val>
                                        </p:tav>
                                        <p:tav tm="100000">
                                          <p:val>
                                            <p:strVal val="#ppt_x"/>
                                          </p:val>
                                        </p:tav>
                                      </p:tavLst>
                                    </p:anim>
                                    <p:anim calcmode="lin" valueType="num">
                                      <p:cBhvr>
                                        <p:cTn id="12" dur="1000" fill="hold"/>
                                        <p:tgtEl>
                                          <p:spTgt spid="1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0" y="54503"/>
            <a:ext cx="12192000" cy="6742844"/>
            <a:chOff x="0" y="0"/>
            <a:chExt cx="9144000" cy="5193587"/>
          </a:xfrm>
        </p:grpSpPr>
        <p:cxnSp>
          <p:nvCxnSpPr>
            <p:cNvPr id="24" name="Straight Connector 2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9358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1194273" y="366888"/>
            <a:ext cx="11063857" cy="692493"/>
          </a:xfrm>
          <a:prstGeom prst="rect">
            <a:avLst/>
          </a:prstGeom>
          <a:noFill/>
        </p:spPr>
        <p:txBody>
          <a:bodyPr wrap="none" lIns="121869" tIns="60934" rIns="121869" bIns="60934" rtlCol="0">
            <a:spAutoFit/>
          </a:bodyPr>
          <a:lstStyle/>
          <a:p>
            <a:r>
              <a:rPr lang="en-US" sz="3700" b="1" dirty="0">
                <a:latin typeface="Times New Roman" pitchFamily="18" charset="0"/>
                <a:cs typeface="Times New Roman" pitchFamily="18" charset="0"/>
              </a:rPr>
              <a:t>1. </a:t>
            </a:r>
            <a:r>
              <a:rPr lang="en-US" sz="3700" b="1" dirty="0" err="1">
                <a:latin typeface="Times New Roman" pitchFamily="18" charset="0"/>
                <a:cs typeface="Times New Roman" pitchFamily="18" charset="0"/>
              </a:rPr>
              <a:t>Chọn</a:t>
            </a:r>
            <a:r>
              <a:rPr lang="en-US" sz="3700" b="1" dirty="0">
                <a:latin typeface="Times New Roman" pitchFamily="18" charset="0"/>
                <a:cs typeface="Times New Roman" pitchFamily="18" charset="0"/>
              </a:rPr>
              <a:t> </a:t>
            </a:r>
            <a:r>
              <a:rPr lang="en-US" sz="3700" b="1" dirty="0" err="1">
                <a:latin typeface="Times New Roman" pitchFamily="18" charset="0"/>
                <a:cs typeface="Times New Roman" pitchFamily="18" charset="0"/>
              </a:rPr>
              <a:t>từ</a:t>
            </a:r>
            <a:r>
              <a:rPr lang="en-US" sz="3700" b="1" dirty="0">
                <a:latin typeface="Times New Roman" pitchFamily="18" charset="0"/>
                <a:cs typeface="Times New Roman" pitchFamily="18" charset="0"/>
              </a:rPr>
              <a:t> </a:t>
            </a:r>
            <a:r>
              <a:rPr lang="en-US" sz="3700" b="1" dirty="0" err="1">
                <a:latin typeface="Times New Roman" pitchFamily="18" charset="0"/>
                <a:cs typeface="Times New Roman" pitchFamily="18" charset="0"/>
              </a:rPr>
              <a:t>ngữ</a:t>
            </a:r>
            <a:r>
              <a:rPr lang="en-US" sz="3700" b="1" dirty="0">
                <a:latin typeface="Times New Roman" pitchFamily="18" charset="0"/>
                <a:cs typeface="Times New Roman" pitchFamily="18" charset="0"/>
              </a:rPr>
              <a:t> ở </a:t>
            </a:r>
            <a:r>
              <a:rPr lang="en-US" sz="3700" b="1" dirty="0" err="1">
                <a:latin typeface="Times New Roman" pitchFamily="18" charset="0"/>
                <a:cs typeface="Times New Roman" pitchFamily="18" charset="0"/>
              </a:rPr>
              <a:t>cột</a:t>
            </a:r>
            <a:r>
              <a:rPr lang="en-US" sz="3700" b="1" dirty="0">
                <a:latin typeface="Times New Roman" pitchFamily="18" charset="0"/>
                <a:cs typeface="Times New Roman" pitchFamily="18" charset="0"/>
              </a:rPr>
              <a:t> A </a:t>
            </a:r>
            <a:r>
              <a:rPr lang="en-US" sz="3700" b="1" dirty="0" err="1">
                <a:latin typeface="Times New Roman" pitchFamily="18" charset="0"/>
                <a:cs typeface="Times New Roman" pitchFamily="18" charset="0"/>
              </a:rPr>
              <a:t>với</a:t>
            </a:r>
            <a:r>
              <a:rPr lang="en-US" sz="3700" b="1" dirty="0">
                <a:latin typeface="Times New Roman" pitchFamily="18" charset="0"/>
                <a:cs typeface="Times New Roman" pitchFamily="18" charset="0"/>
              </a:rPr>
              <a:t> </a:t>
            </a:r>
            <a:r>
              <a:rPr lang="en-US" sz="3700" b="1" dirty="0" err="1">
                <a:latin typeface="Times New Roman" pitchFamily="18" charset="0"/>
                <a:cs typeface="Times New Roman" pitchFamily="18" charset="0"/>
              </a:rPr>
              <a:t>nội</a:t>
            </a:r>
            <a:r>
              <a:rPr lang="en-US" sz="3700" b="1" dirty="0">
                <a:latin typeface="Times New Roman" pitchFamily="18" charset="0"/>
                <a:cs typeface="Times New Roman" pitchFamily="18" charset="0"/>
              </a:rPr>
              <a:t> dung </a:t>
            </a:r>
            <a:r>
              <a:rPr lang="en-US" sz="3700" b="1" dirty="0" err="1">
                <a:latin typeface="Times New Roman" pitchFamily="18" charset="0"/>
                <a:cs typeface="Times New Roman" pitchFamily="18" charset="0"/>
              </a:rPr>
              <a:t>thích</a:t>
            </a:r>
            <a:r>
              <a:rPr lang="en-US" sz="3700" b="1" dirty="0">
                <a:latin typeface="Times New Roman" pitchFamily="18" charset="0"/>
                <a:cs typeface="Times New Roman" pitchFamily="18" charset="0"/>
              </a:rPr>
              <a:t> </a:t>
            </a:r>
            <a:r>
              <a:rPr lang="en-US" sz="3700" b="1" dirty="0" err="1">
                <a:latin typeface="Times New Roman" pitchFamily="18" charset="0"/>
                <a:cs typeface="Times New Roman" pitchFamily="18" charset="0"/>
              </a:rPr>
              <a:t>hợp</a:t>
            </a:r>
            <a:r>
              <a:rPr lang="en-US" sz="3700" b="1" dirty="0">
                <a:latin typeface="Times New Roman" pitchFamily="18" charset="0"/>
                <a:cs typeface="Times New Roman" pitchFamily="18" charset="0"/>
              </a:rPr>
              <a:t> ở </a:t>
            </a:r>
            <a:r>
              <a:rPr lang="en-US" sz="3700" b="1" dirty="0" err="1">
                <a:latin typeface="Times New Roman" pitchFamily="18" charset="0"/>
                <a:cs typeface="Times New Roman" pitchFamily="18" charset="0"/>
              </a:rPr>
              <a:t>cột</a:t>
            </a:r>
            <a:r>
              <a:rPr lang="en-US" sz="3700" b="1" dirty="0">
                <a:latin typeface="Times New Roman" pitchFamily="18" charset="0"/>
                <a:cs typeface="Times New Roman" pitchFamily="18" charset="0"/>
              </a:rPr>
              <a:t> B</a:t>
            </a:r>
          </a:p>
        </p:txBody>
      </p:sp>
      <p:grpSp>
        <p:nvGrpSpPr>
          <p:cNvPr id="3" name="Group 2"/>
          <p:cNvGrpSpPr/>
          <p:nvPr/>
        </p:nvGrpSpPr>
        <p:grpSpPr>
          <a:xfrm>
            <a:off x="57887" y="180827"/>
            <a:ext cx="1101452" cy="1078751"/>
            <a:chOff x="2210284" y="3447251"/>
            <a:chExt cx="826089" cy="809063"/>
          </a:xfrm>
        </p:grpSpPr>
        <p:sp>
          <p:nvSpPr>
            <p:cNvPr id="2" name="Oval 1"/>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TextBox 8"/>
          <p:cNvSpPr txBox="1"/>
          <p:nvPr/>
        </p:nvSpPr>
        <p:spPr>
          <a:xfrm>
            <a:off x="1671065" y="1277001"/>
            <a:ext cx="518091" cy="646331"/>
          </a:xfrm>
          <a:prstGeom prst="rect">
            <a:avLst/>
          </a:prstGeom>
          <a:noFill/>
        </p:spPr>
        <p:txBody>
          <a:bodyPr wrap="none" lIns="91404" tIns="45718" rIns="91404" bIns="45718" rtlCol="0">
            <a:spAutoFit/>
          </a:bodyPr>
          <a:lstStyle/>
          <a:p>
            <a:r>
              <a:rPr lang="en-US" sz="3600" b="1" dirty="0">
                <a:latin typeface="Times New Roman" pitchFamily="18" charset="0"/>
                <a:cs typeface="Times New Roman" pitchFamily="18" charset="0"/>
              </a:rPr>
              <a:t>A</a:t>
            </a:r>
          </a:p>
        </p:txBody>
      </p:sp>
      <p:sp>
        <p:nvSpPr>
          <p:cNvPr id="43" name="TextBox 42"/>
          <p:cNvSpPr txBox="1"/>
          <p:nvPr/>
        </p:nvSpPr>
        <p:spPr>
          <a:xfrm>
            <a:off x="8114100" y="1240209"/>
            <a:ext cx="492443" cy="646331"/>
          </a:xfrm>
          <a:prstGeom prst="rect">
            <a:avLst/>
          </a:prstGeom>
          <a:noFill/>
        </p:spPr>
        <p:txBody>
          <a:bodyPr wrap="none" lIns="91404" tIns="45718" rIns="91404" bIns="45718" rtlCol="0">
            <a:spAutoFit/>
          </a:bodyPr>
          <a:lstStyle/>
          <a:p>
            <a:r>
              <a:rPr lang="en-US" sz="3600" b="1" dirty="0">
                <a:latin typeface="Times New Roman" pitchFamily="18" charset="0"/>
                <a:cs typeface="Times New Roman" pitchFamily="18" charset="0"/>
              </a:rPr>
              <a:t>B</a:t>
            </a:r>
          </a:p>
        </p:txBody>
      </p:sp>
      <p:sp>
        <p:nvSpPr>
          <p:cNvPr id="10" name="Rectangle 9"/>
          <p:cNvSpPr/>
          <p:nvPr/>
        </p:nvSpPr>
        <p:spPr>
          <a:xfrm>
            <a:off x="1072041" y="2081051"/>
            <a:ext cx="2017987" cy="914400"/>
          </a:xfrm>
          <a:prstGeom prst="rect">
            <a:avLst/>
          </a:prstGeom>
        </p:spPr>
        <p:style>
          <a:lnRef idx="1">
            <a:schemeClr val="accent2"/>
          </a:lnRef>
          <a:fillRef idx="2">
            <a:schemeClr val="accent2"/>
          </a:fillRef>
          <a:effectRef idx="1">
            <a:schemeClr val="accent2"/>
          </a:effectRef>
          <a:fontRef idx="minor">
            <a:schemeClr val="dk1"/>
          </a:fontRef>
        </p:style>
        <p:txBody>
          <a:bodyPr lIns="91404" tIns="45718" rIns="91404" bIns="45718" spcCol="0" rtlCol="0" anchor="ctr"/>
          <a:lstStyle/>
          <a:p>
            <a:pPr algn="ctr"/>
            <a:r>
              <a:rPr lang="en-US" sz="2800" dirty="0" err="1">
                <a:latin typeface="Times New Roman" pitchFamily="18" charset="0"/>
                <a:cs typeface="Times New Roman" pitchFamily="18" charset="0"/>
              </a:rPr>
              <a:t>tên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sách</a:t>
            </a:r>
            <a:endParaRPr lang="en-US" sz="2800" dirty="0">
              <a:latin typeface="Times New Roman" pitchFamily="18" charset="0"/>
              <a:cs typeface="Times New Roman" pitchFamily="18" charset="0"/>
            </a:endParaRPr>
          </a:p>
        </p:txBody>
      </p:sp>
      <p:sp>
        <p:nvSpPr>
          <p:cNvPr id="44" name="Rectangle 43"/>
          <p:cNvSpPr/>
          <p:nvPr/>
        </p:nvSpPr>
        <p:spPr>
          <a:xfrm>
            <a:off x="1072041" y="3337047"/>
            <a:ext cx="2017987" cy="914400"/>
          </a:xfrm>
          <a:prstGeom prst="rect">
            <a:avLst/>
          </a:prstGeom>
        </p:spPr>
        <p:style>
          <a:lnRef idx="1">
            <a:schemeClr val="accent2"/>
          </a:lnRef>
          <a:fillRef idx="2">
            <a:schemeClr val="accent2"/>
          </a:fillRef>
          <a:effectRef idx="1">
            <a:schemeClr val="accent2"/>
          </a:effectRef>
          <a:fontRef idx="minor">
            <a:schemeClr val="dk1"/>
          </a:fontRef>
        </p:style>
        <p:txBody>
          <a:bodyPr lIns="91404" tIns="45718" rIns="91404" bIns="45718" spcCol="0" rtlCol="0" anchor="ctr"/>
          <a:lstStyle/>
          <a:p>
            <a:pPr algn="ctr"/>
            <a:r>
              <a:rPr lang="en-US" sz="2800" dirty="0" err="1">
                <a:latin typeface="Times New Roman" pitchFamily="18" charset="0"/>
                <a:cs typeface="Times New Roman" pitchFamily="18" charset="0"/>
              </a:rPr>
              <a:t>tác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giả</a:t>
            </a:r>
            <a:endParaRPr lang="en-US" sz="2800" dirty="0">
              <a:latin typeface="Times New Roman" pitchFamily="18" charset="0"/>
              <a:cs typeface="Times New Roman" pitchFamily="18" charset="0"/>
            </a:endParaRPr>
          </a:p>
        </p:txBody>
      </p:sp>
      <p:sp>
        <p:nvSpPr>
          <p:cNvPr id="45" name="Rectangle 44"/>
          <p:cNvSpPr/>
          <p:nvPr/>
        </p:nvSpPr>
        <p:spPr>
          <a:xfrm>
            <a:off x="1072041" y="4530003"/>
            <a:ext cx="2017987" cy="914400"/>
          </a:xfrm>
          <a:prstGeom prst="rect">
            <a:avLst/>
          </a:prstGeom>
        </p:spPr>
        <p:style>
          <a:lnRef idx="1">
            <a:schemeClr val="accent2"/>
          </a:lnRef>
          <a:fillRef idx="2">
            <a:schemeClr val="accent2"/>
          </a:fillRef>
          <a:effectRef idx="1">
            <a:schemeClr val="accent2"/>
          </a:effectRef>
          <a:fontRef idx="minor">
            <a:schemeClr val="dk1"/>
          </a:fontRef>
        </p:style>
        <p:txBody>
          <a:bodyPr lIns="91404" tIns="45718" rIns="91404" bIns="45718" spcCol="0" rtlCol="0" anchor="ctr"/>
          <a:lstStyle/>
          <a:p>
            <a:pPr algn="ctr"/>
            <a:r>
              <a:rPr lang="en-US" sz="2800" dirty="0" err="1">
                <a:latin typeface="Times New Roman" pitchFamily="18" charset="0"/>
                <a:cs typeface="Times New Roman" pitchFamily="18" charset="0"/>
              </a:rPr>
              <a:t>nhà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bản</a:t>
            </a:r>
            <a:endParaRPr lang="en-US" sz="2800" dirty="0">
              <a:latin typeface="Times New Roman" pitchFamily="18" charset="0"/>
              <a:cs typeface="Times New Roman" pitchFamily="18" charset="0"/>
            </a:endParaRPr>
          </a:p>
        </p:txBody>
      </p:sp>
      <p:sp>
        <p:nvSpPr>
          <p:cNvPr id="46" name="Rectangle 45"/>
          <p:cNvSpPr/>
          <p:nvPr/>
        </p:nvSpPr>
        <p:spPr>
          <a:xfrm>
            <a:off x="1072041" y="5628363"/>
            <a:ext cx="2017987" cy="914400"/>
          </a:xfrm>
          <a:prstGeom prst="rect">
            <a:avLst/>
          </a:prstGeom>
        </p:spPr>
        <p:style>
          <a:lnRef idx="1">
            <a:schemeClr val="accent2"/>
          </a:lnRef>
          <a:fillRef idx="2">
            <a:schemeClr val="accent2"/>
          </a:fillRef>
          <a:effectRef idx="1">
            <a:schemeClr val="accent2"/>
          </a:effectRef>
          <a:fontRef idx="minor">
            <a:schemeClr val="dk1"/>
          </a:fontRef>
        </p:style>
        <p:txBody>
          <a:bodyPr lIns="91404" tIns="45718" rIns="91404" bIns="45718" spcCol="0" rtlCol="0" anchor="ctr"/>
          <a:lstStyle/>
          <a:p>
            <a:pPr algn="ctr"/>
            <a:r>
              <a:rPr lang="en-US" sz="2800" dirty="0" err="1">
                <a:latin typeface="Times New Roman" pitchFamily="18" charset="0"/>
                <a:cs typeface="Times New Roman" pitchFamily="18" charset="0"/>
              </a:rPr>
              <a:t>mục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lục</a:t>
            </a:r>
            <a:endParaRPr lang="en-US" sz="2800" dirty="0">
              <a:latin typeface="Times New Roman" pitchFamily="18" charset="0"/>
              <a:cs typeface="Times New Roman" pitchFamily="18" charset="0"/>
            </a:endParaRPr>
          </a:p>
        </p:txBody>
      </p:sp>
      <p:sp>
        <p:nvSpPr>
          <p:cNvPr id="12" name="Rectangle 11"/>
          <p:cNvSpPr/>
          <p:nvPr/>
        </p:nvSpPr>
        <p:spPr>
          <a:xfrm>
            <a:off x="5423323" y="2112583"/>
            <a:ext cx="6448112" cy="914400"/>
          </a:xfrm>
          <a:prstGeom prst="rect">
            <a:avLst/>
          </a:prstGeom>
        </p:spPr>
        <p:style>
          <a:lnRef idx="1">
            <a:schemeClr val="accent3"/>
          </a:lnRef>
          <a:fillRef idx="2">
            <a:schemeClr val="accent3"/>
          </a:fillRef>
          <a:effectRef idx="1">
            <a:schemeClr val="accent3"/>
          </a:effectRef>
          <a:fontRef idx="minor">
            <a:schemeClr val="dk1"/>
          </a:fontRef>
        </p:style>
        <p:txBody>
          <a:bodyPr lIns="91404" tIns="45718" rIns="91404" bIns="45718" spcCol="0" rtlCol="0" anchor="ctr"/>
          <a:lstStyle/>
          <a:p>
            <a:pPr algn="ctr"/>
            <a:r>
              <a:rPr lang="en-US" sz="2800" dirty="0" err="1">
                <a:latin typeface="Times New Roman" pitchFamily="18" charset="0"/>
                <a:cs typeface="Times New Roman" pitchFamily="18" charset="0"/>
              </a:rPr>
              <a:t>nơi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cuốn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đời</a:t>
            </a:r>
            <a:endParaRPr lang="en-US" sz="2800" dirty="0">
              <a:latin typeface="Times New Roman" pitchFamily="18" charset="0"/>
              <a:cs typeface="Times New Roman" pitchFamily="18" charset="0"/>
            </a:endParaRPr>
          </a:p>
        </p:txBody>
      </p:sp>
      <p:sp>
        <p:nvSpPr>
          <p:cNvPr id="47" name="Rectangle 46"/>
          <p:cNvSpPr/>
          <p:nvPr/>
        </p:nvSpPr>
        <p:spPr>
          <a:xfrm>
            <a:off x="5423323" y="3337071"/>
            <a:ext cx="6448112" cy="914400"/>
          </a:xfrm>
          <a:prstGeom prst="rect">
            <a:avLst/>
          </a:prstGeom>
        </p:spPr>
        <p:style>
          <a:lnRef idx="1">
            <a:schemeClr val="accent3"/>
          </a:lnRef>
          <a:fillRef idx="2">
            <a:schemeClr val="accent3"/>
          </a:fillRef>
          <a:effectRef idx="1">
            <a:schemeClr val="accent3"/>
          </a:effectRef>
          <a:fontRef idx="minor">
            <a:schemeClr val="dk1"/>
          </a:fontRef>
        </p:style>
        <p:txBody>
          <a:bodyPr lIns="91404" tIns="45718" rIns="91404" bIns="45718" spcCol="0" rtlCol="0" anchor="ctr"/>
          <a:lstStyle/>
          <a:p>
            <a:pPr algn="ctr"/>
            <a:r>
              <a:rPr lang="en-US" sz="2800" dirty="0" err="1">
                <a:latin typeface="Times New Roman" pitchFamily="18" charset="0"/>
                <a:cs typeface="Times New Roman" pitchFamily="18" charset="0"/>
              </a:rPr>
              <a:t>thường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chứa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nhiều</a:t>
            </a:r>
            <a:r>
              <a:rPr lang="en-US" sz="2800" dirty="0">
                <a:latin typeface="Times New Roman" pitchFamily="18" charset="0"/>
                <a:cs typeface="Times New Roman" pitchFamily="18" charset="0"/>
              </a:rPr>
              <a:t> ý </a:t>
            </a:r>
            <a:r>
              <a:rPr lang="en-US" sz="2800" dirty="0" err="1">
                <a:latin typeface="Times New Roman" pitchFamily="18" charset="0"/>
                <a:cs typeface="Times New Roman" pitchFamily="18" charset="0"/>
              </a:rPr>
              <a:t>nghĩa</a:t>
            </a:r>
            <a:endParaRPr lang="en-US" sz="2800" dirty="0">
              <a:latin typeface="Times New Roman" pitchFamily="18" charset="0"/>
              <a:cs typeface="Times New Roman" pitchFamily="18" charset="0"/>
            </a:endParaRPr>
          </a:p>
        </p:txBody>
      </p:sp>
      <p:sp>
        <p:nvSpPr>
          <p:cNvPr id="48" name="Rectangle 47"/>
          <p:cNvSpPr/>
          <p:nvPr/>
        </p:nvSpPr>
        <p:spPr>
          <a:xfrm>
            <a:off x="5423323" y="4514261"/>
            <a:ext cx="6448112" cy="914400"/>
          </a:xfrm>
          <a:prstGeom prst="rect">
            <a:avLst/>
          </a:prstGeom>
        </p:spPr>
        <p:style>
          <a:lnRef idx="1">
            <a:schemeClr val="accent3"/>
          </a:lnRef>
          <a:fillRef idx="2">
            <a:schemeClr val="accent3"/>
          </a:fillRef>
          <a:effectRef idx="1">
            <a:schemeClr val="accent3"/>
          </a:effectRef>
          <a:fontRef idx="minor">
            <a:schemeClr val="dk1"/>
          </a:fontRef>
        </p:style>
        <p:txBody>
          <a:bodyPr lIns="91404" tIns="45718" rIns="91404" bIns="45718" spcCol="0" rtlCol="0" anchor="ctr"/>
          <a:lstStyle/>
          <a:p>
            <a:pPr algn="ct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báo</a:t>
            </a:r>
            <a:endParaRPr lang="en-US" sz="2800" dirty="0">
              <a:latin typeface="Times New Roman" pitchFamily="18" charset="0"/>
              <a:cs typeface="Times New Roman" pitchFamily="18" charset="0"/>
            </a:endParaRPr>
          </a:p>
        </p:txBody>
      </p:sp>
      <p:sp>
        <p:nvSpPr>
          <p:cNvPr id="49" name="Rectangle 48"/>
          <p:cNvSpPr/>
          <p:nvPr/>
        </p:nvSpPr>
        <p:spPr>
          <a:xfrm>
            <a:off x="5423323" y="5644153"/>
            <a:ext cx="6448112" cy="914400"/>
          </a:xfrm>
          <a:prstGeom prst="rect">
            <a:avLst/>
          </a:prstGeom>
        </p:spPr>
        <p:style>
          <a:lnRef idx="1">
            <a:schemeClr val="accent3"/>
          </a:lnRef>
          <a:fillRef idx="2">
            <a:schemeClr val="accent3"/>
          </a:fillRef>
          <a:effectRef idx="1">
            <a:schemeClr val="accent3"/>
          </a:effectRef>
          <a:fontRef idx="minor">
            <a:schemeClr val="dk1"/>
          </a:fontRef>
        </p:style>
        <p:txBody>
          <a:bodyPr lIns="91404" tIns="45718" rIns="91404" bIns="45718" spcCol="0" rtlCol="0" anchor="ctr"/>
          <a:lstStyle/>
          <a:p>
            <a:pPr algn="ct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mục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chính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chúng</a:t>
            </a:r>
            <a:endParaRPr lang="en-US" sz="2800" dirty="0">
              <a:latin typeface="Times New Roman" pitchFamily="18" charset="0"/>
              <a:cs typeface="Times New Roman" pitchFamily="18" charset="0"/>
            </a:endParaRPr>
          </a:p>
        </p:txBody>
      </p:sp>
      <p:cxnSp>
        <p:nvCxnSpPr>
          <p:cNvPr id="50" name="Straight Arrow Connector 49"/>
          <p:cNvCxnSpPr/>
          <p:nvPr/>
        </p:nvCxnSpPr>
        <p:spPr>
          <a:xfrm>
            <a:off x="3090049" y="2569785"/>
            <a:ext cx="2333297" cy="1387363"/>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cxnSp>
        <p:nvCxnSpPr>
          <p:cNvPr id="51" name="Straight Arrow Connector 50"/>
          <p:cNvCxnSpPr/>
          <p:nvPr/>
        </p:nvCxnSpPr>
        <p:spPr>
          <a:xfrm>
            <a:off x="3157579" y="3692551"/>
            <a:ext cx="2265744" cy="1431244"/>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cxnSp>
        <p:nvCxnSpPr>
          <p:cNvPr id="52" name="Straight Arrow Connector 51"/>
          <p:cNvCxnSpPr>
            <a:stCxn id="45" idx="3"/>
            <a:endCxn id="12" idx="1"/>
          </p:cNvCxnSpPr>
          <p:nvPr/>
        </p:nvCxnSpPr>
        <p:spPr>
          <a:xfrm flipV="1">
            <a:off x="3090049" y="2569785"/>
            <a:ext cx="2333297" cy="2417419"/>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cxnSp>
        <p:nvCxnSpPr>
          <p:cNvPr id="53" name="Straight Arrow Connector 52"/>
          <p:cNvCxnSpPr/>
          <p:nvPr/>
        </p:nvCxnSpPr>
        <p:spPr>
          <a:xfrm>
            <a:off x="3090049" y="5864775"/>
            <a:ext cx="2333297" cy="536028"/>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5253219"/>
      </p:ext>
    </p:extLst>
  </p:cSld>
  <p:clrMapOvr>
    <a:masterClrMapping/>
  </p:clrMapOvr>
  <mc:AlternateContent xmlns:mc="http://schemas.openxmlformats.org/markup-compatibility/2006" xmlns:p14="http://schemas.microsoft.com/office/powerpoint/2010/main">
    <mc:Choice Requires="p14">
      <p:transition spd="slow" p14:dur="1200">
        <p14:flip dir="l"/>
        <p:sndAc>
          <p:stSnd>
            <p:snd r:embed="rId3" name="wind.wav"/>
          </p:stSnd>
        </p:sndAc>
      </p:transition>
    </mc:Choice>
    <mc:Fallback xmlns="">
      <p:transition spd="slow">
        <p:fade/>
        <p:sndAc>
          <p:stSnd>
            <p:snd r:embed="rId12" name="win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barn(inVertical)">
                                      <p:cBhvr>
                                        <p:cTn id="12" dur="500"/>
                                        <p:tgtEl>
                                          <p:spTgt spid="51"/>
                                        </p:tgtEl>
                                      </p:cBhvr>
                                    </p:animEffect>
                                  </p:childTnLst>
                                  <p:subTnLst>
                                    <p:audio>
                                      <p:cMediaNode>
                                        <p:cTn display="0" masterRel="sameClick">
                                          <p:stCondLst>
                                            <p:cond evt="begin" delay="0">
                                              <p:tn val="10"/>
                                            </p:cond>
                                          </p:stCondLst>
                                          <p:endCondLst>
                                            <p:cond evt="onStopAudio" delay="0">
                                              <p:tgtEl>
                                                <p:sldTgt/>
                                              </p:tgtEl>
                                            </p:cond>
                                          </p:endCondLst>
                                        </p:cTn>
                                        <p:tgtEl>
                                          <p:sndTgt r:embed="rId4" name="camera.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barn(inVertical)">
                                      <p:cBhvr>
                                        <p:cTn id="17" dur="500"/>
                                        <p:tgtEl>
                                          <p:spTgt spid="52"/>
                                        </p:tgtEl>
                                      </p:cBhvr>
                                    </p:animEffect>
                                  </p:childTnLst>
                                  <p:subTnLst>
                                    <p:audio>
                                      <p:cMediaNode>
                                        <p:cTn display="0" masterRel="sameClick">
                                          <p:stCondLst>
                                            <p:cond evt="begin" delay="0">
                                              <p:tn val="15"/>
                                            </p:cond>
                                          </p:stCondLst>
                                          <p:endCondLst>
                                            <p:cond evt="onStopAudio" delay="0">
                                              <p:tgtEl>
                                                <p:sldTgt/>
                                              </p:tgtEl>
                                            </p:cond>
                                          </p:endCondLst>
                                        </p:cTn>
                                        <p:tgtEl>
                                          <p:sndTgt r:embed="rId4" name="camera.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barn(inVertical)">
                                      <p:cBhvr>
                                        <p:cTn id="22" dur="500"/>
                                        <p:tgtEl>
                                          <p:spTgt spid="53"/>
                                        </p:tgtEl>
                                      </p:cBhvr>
                                    </p:animEffect>
                                  </p:childTnLst>
                                  <p:subTnLst>
                                    <p:audio>
                                      <p:cMediaNode>
                                        <p:cTn display="0" masterRel="sameClick">
                                          <p:stCondLst>
                                            <p:cond evt="begin" delay="0">
                                              <p:tn val="20"/>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8|2.3|2"/>
</p:tagLst>
</file>

<file path=ppt/theme/theme1.xml><?xml version="1.0" encoding="utf-8"?>
<a:theme xmlns:a="http://schemas.openxmlformats.org/drawingml/2006/main" name="1_Office Theme">
  <a:themeElements>
    <a:clrScheme name="Office">
      <a:dk1>
        <a:sysClr val="windowText" lastClr="2A2A2A"/>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a:dk1>
        <a:sysClr val="windowText" lastClr="2A2A2A"/>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10_Office Theme">
  <a:themeElements>
    <a:clrScheme name="Office">
      <a:dk1>
        <a:sysClr val="windowText" lastClr="2A2A2A"/>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11_Office Theme">
  <a:themeElements>
    <a:clrScheme name="Office">
      <a:dk1>
        <a:sysClr val="windowText" lastClr="2A2A2A"/>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Chủ đề của Office">
  <a:themeElements>
    <a:clrScheme name="Văn phòng">
      <a:dk1>
        <a:sysClr val="windowText" lastClr="2A2A2A"/>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2A2A2A"/>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2A2A2A"/>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自定义 2">
      <a:dk1>
        <a:sysClr val="windowText" lastClr="2A2A2A"/>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2A2A2A"/>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2A2A2A"/>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2A2A2A"/>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2A2A2A"/>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2A2A2A"/>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Office Theme">
  <a:themeElements>
    <a:clrScheme name="Office">
      <a:dk1>
        <a:sysClr val="windowText" lastClr="2A2A2A"/>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TotalTime>
  <Words>997</Words>
  <Application>Microsoft Office PowerPoint</Application>
  <PresentationFormat>Custom</PresentationFormat>
  <Paragraphs>131</Paragraphs>
  <Slides>35</Slides>
  <Notes>12</Notes>
  <HiddenSlides>0</HiddenSlides>
  <MMClips>1</MMClips>
  <ScaleCrop>false</ScaleCrop>
  <HeadingPairs>
    <vt:vector size="4" baseType="variant">
      <vt:variant>
        <vt:lpstr>Theme</vt:lpstr>
      </vt:variant>
      <vt:variant>
        <vt:i4>13</vt:i4>
      </vt:variant>
      <vt:variant>
        <vt:lpstr>Slide Titles</vt:lpstr>
      </vt:variant>
      <vt:variant>
        <vt:i4>35</vt:i4>
      </vt:variant>
    </vt:vector>
  </HeadingPairs>
  <TitlesOfParts>
    <vt:vector size="48" baseType="lpstr">
      <vt:lpstr>1_Office Theme</vt:lpstr>
      <vt:lpstr>2_Office Theme</vt:lpstr>
      <vt:lpstr>4_Office Theme</vt:lpstr>
      <vt:lpstr>3_Office Theme</vt:lpstr>
      <vt:lpstr>Office 主题</vt:lpstr>
      <vt:lpstr>6_Office Theme</vt:lpstr>
      <vt:lpstr>5_Office Theme</vt:lpstr>
      <vt:lpstr>Office Theme</vt:lpstr>
      <vt:lpstr>9_Office Theme</vt:lpstr>
      <vt:lpstr>8_Office Theme</vt:lpstr>
      <vt:lpstr>10_Office Theme</vt:lpstr>
      <vt:lpstr>11_Office Theme</vt:lpstr>
      <vt:lpstr>Chủ đề của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Administrator</dc:creator>
  <cp:lastModifiedBy>AutoBVT</cp:lastModifiedBy>
  <cp:revision>31</cp:revision>
  <dcterms:created xsi:type="dcterms:W3CDTF">2021-05-25T09:40:38Z</dcterms:created>
  <dcterms:modified xsi:type="dcterms:W3CDTF">2021-07-09T08:49:33Z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