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18" r:id="rId2"/>
    <p:sldId id="364" r:id="rId3"/>
    <p:sldId id="365" r:id="rId4"/>
    <p:sldId id="366" r:id="rId5"/>
    <p:sldId id="367" r:id="rId6"/>
    <p:sldId id="368" r:id="rId7"/>
    <p:sldId id="369" r:id="rId8"/>
    <p:sldId id="370" r:id="rId9"/>
    <p:sldId id="264" r:id="rId10"/>
    <p:sldId id="263" r:id="rId11"/>
    <p:sldId id="265" r:id="rId12"/>
    <p:sldId id="267" r:id="rId13"/>
    <p:sldId id="270" r:id="rId14"/>
    <p:sldId id="371" r:id="rId15"/>
    <p:sldId id="372" r:id="rId16"/>
    <p:sldId id="271" r:id="rId17"/>
    <p:sldId id="373" r:id="rId18"/>
    <p:sldId id="354" r:id="rId19"/>
    <p:sldId id="277" r:id="rId20"/>
    <p:sldId id="374" r:id="rId21"/>
    <p:sldId id="343" r:id="rId22"/>
    <p:sldId id="375" r:id="rId23"/>
    <p:sldId id="280" r:id="rId24"/>
    <p:sldId id="284" r:id="rId25"/>
    <p:sldId id="361" r:id="rId26"/>
    <p:sldId id="285" r:id="rId27"/>
    <p:sldId id="291" r:id="rId28"/>
    <p:sldId id="376" r:id="rId29"/>
    <p:sldId id="293" r:id="rId30"/>
    <p:sldId id="294" r:id="rId31"/>
    <p:sldId id="295" r:id="rId32"/>
    <p:sldId id="377" r:id="rId33"/>
    <p:sldId id="380" r:id="rId34"/>
    <p:sldId id="381" r:id="rId35"/>
    <p:sldId id="382" r:id="rId36"/>
    <p:sldId id="378" r:id="rId37"/>
    <p:sldId id="379" r:id="rId38"/>
    <p:sldId id="383" r:id="rId39"/>
    <p:sldId id="384" r:id="rId40"/>
    <p:sldId id="385" r:id="rId41"/>
    <p:sldId id="386" r:id="rId42"/>
    <p:sldId id="387" r:id="rId43"/>
    <p:sldId id="389" r:id="rId44"/>
    <p:sldId id="392" r:id="rId45"/>
    <p:sldId id="390" r:id="rId46"/>
    <p:sldId id="39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4A06"/>
    <a:srgbClr val="FF6600"/>
    <a:srgbClr val="0D97FF"/>
    <a:srgbClr val="F1F474"/>
    <a:srgbClr val="A2D668"/>
    <a:srgbClr val="FFFFFF"/>
    <a:srgbClr val="E847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0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0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0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0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0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0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0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888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326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85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1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95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939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24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141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0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31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62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61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7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7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" Target="slide5.xml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9.gif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3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3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4.gif"/><Relationship Id="rId5" Type="http://schemas.openxmlformats.org/officeDocument/2006/relationships/image" Target="../media/image11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4.gif"/><Relationship Id="rId5" Type="http://schemas.openxmlformats.org/officeDocument/2006/relationships/image" Target="../media/image13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4.gif"/><Relationship Id="rId5" Type="http://schemas.openxmlformats.org/officeDocument/2006/relationships/image" Target="../media/image15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gif"/><Relationship Id="rId5" Type="http://schemas.openxmlformats.org/officeDocument/2006/relationships/image" Target="../media/image17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altLang="zh-CN" sz="8798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7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8FFC73D-58E5-4920-BAEE-EF4AFB2D8A56}"/>
              </a:ext>
            </a:extLst>
          </p:cNvPr>
          <p:cNvGrpSpPr/>
          <p:nvPr/>
        </p:nvGrpSpPr>
        <p:grpSpPr>
          <a:xfrm>
            <a:off x="371304" y="0"/>
            <a:ext cx="1413078" cy="1325897"/>
            <a:chOff x="392470" y="327577"/>
            <a:chExt cx="1864682" cy="19621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53E408-922D-4D27-890D-7482C05B5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470" y="327577"/>
              <a:ext cx="1695450" cy="19621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D671FE-50BD-4F0C-A340-C55A9F859850}"/>
                </a:ext>
              </a:extLst>
            </p:cNvPr>
            <p:cNvSpPr/>
            <p:nvPr/>
          </p:nvSpPr>
          <p:spPr>
            <a:xfrm>
              <a:off x="1919528" y="1673862"/>
              <a:ext cx="337624" cy="41582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75234F5-18E2-4380-847A-DDBACA75E2CA}"/>
              </a:ext>
            </a:extLst>
          </p:cNvPr>
          <p:cNvSpPr txBox="1"/>
          <p:nvPr/>
        </p:nvSpPr>
        <p:spPr>
          <a:xfrm>
            <a:off x="2104974" y="355736"/>
            <a:ext cx="9111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020E98-D051-4C3D-989D-8C704693A9CC}"/>
              </a:ext>
            </a:extLst>
          </p:cNvPr>
          <p:cNvSpPr/>
          <p:nvPr/>
        </p:nvSpPr>
        <p:spPr>
          <a:xfrm>
            <a:off x="1784382" y="6292651"/>
            <a:ext cx="513486" cy="27167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C02DB0-F58D-4893-A26B-F7FD40109926}"/>
              </a:ext>
            </a:extLst>
          </p:cNvPr>
          <p:cNvSpPr/>
          <p:nvPr/>
        </p:nvSpPr>
        <p:spPr>
          <a:xfrm>
            <a:off x="1784382" y="6462866"/>
            <a:ext cx="1176562" cy="6603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8" y="1579255"/>
            <a:ext cx="11021963" cy="527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441617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94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F9C745-7746-4F8A-B941-C765AE1AC39B}"/>
              </a:ext>
            </a:extLst>
          </p:cNvPr>
          <p:cNvSpPr txBox="1"/>
          <p:nvPr/>
        </p:nvSpPr>
        <p:spPr>
          <a:xfrm>
            <a:off x="4012758" y="772519"/>
            <a:ext cx="6838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EE31B-DD66-487D-977B-B66981E3E8BB}"/>
              </a:ext>
            </a:extLst>
          </p:cNvPr>
          <p:cNvSpPr txBox="1"/>
          <p:nvPr/>
        </p:nvSpPr>
        <p:spPr>
          <a:xfrm>
            <a:off x="1782318" y="1680481"/>
            <a:ext cx="9068562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ngừng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		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154531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0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1561" y="6211669"/>
            <a:ext cx="949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729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0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70798" y="352267"/>
            <a:ext cx="146083" cy="775494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AE917C-C9F0-4AC3-B081-209972A9C4B9}"/>
              </a:ext>
            </a:extLst>
          </p:cNvPr>
          <p:cNvSpPr/>
          <p:nvPr/>
        </p:nvSpPr>
        <p:spPr>
          <a:xfrm>
            <a:off x="389923" y="364300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91439" y="1407344"/>
            <a:ext cx="152401" cy="2174055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A7638C-FCFA-4F4D-8D99-1056140F7595}"/>
              </a:ext>
            </a:extLst>
          </p:cNvPr>
          <p:cNvSpPr/>
          <p:nvPr/>
        </p:nvSpPr>
        <p:spPr>
          <a:xfrm flipH="1">
            <a:off x="316881" y="1127761"/>
            <a:ext cx="392481" cy="395102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61237" y="3934572"/>
            <a:ext cx="109562" cy="1125107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559E7-DF3C-498A-AD8D-4D381AC6CB93}"/>
              </a:ext>
            </a:extLst>
          </p:cNvPr>
          <p:cNvSpPr/>
          <p:nvPr/>
        </p:nvSpPr>
        <p:spPr>
          <a:xfrm>
            <a:off x="167639" y="3673125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02357" y="5270773"/>
            <a:ext cx="126242" cy="611868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695E4E-1709-46A0-82DB-535845A3F4BB}"/>
              </a:ext>
            </a:extLst>
          </p:cNvPr>
          <p:cNvSpPr/>
          <p:nvPr/>
        </p:nvSpPr>
        <p:spPr>
          <a:xfrm>
            <a:off x="243839" y="5200993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101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6B5567-4C09-43D3-A6DE-230AB853338D}"/>
              </a:ext>
            </a:extLst>
          </p:cNvPr>
          <p:cNvSpPr/>
          <p:nvPr/>
        </p:nvSpPr>
        <p:spPr>
          <a:xfrm>
            <a:off x="383248" y="1118078"/>
            <a:ext cx="11808751" cy="21330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1090A6-BBCC-43E0-BBC7-FAB3B7CF0D57}"/>
              </a:ext>
            </a:extLst>
          </p:cNvPr>
          <p:cNvSpPr/>
          <p:nvPr/>
        </p:nvSpPr>
        <p:spPr>
          <a:xfrm>
            <a:off x="408242" y="3750181"/>
            <a:ext cx="11392524" cy="1488228"/>
          </a:xfrm>
          <a:prstGeom prst="rect">
            <a:avLst/>
          </a:prstGeom>
          <a:solidFill>
            <a:srgbClr val="F1F4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015D63-3603-4B0B-94EF-B700526ACC78}"/>
              </a:ext>
            </a:extLst>
          </p:cNvPr>
          <p:cNvSpPr/>
          <p:nvPr/>
        </p:nvSpPr>
        <p:spPr>
          <a:xfrm>
            <a:off x="720535" y="3750181"/>
            <a:ext cx="109303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076592-5921-46AD-ADCF-0DCB36A5DC2E}"/>
              </a:ext>
            </a:extLst>
          </p:cNvPr>
          <p:cNvSpPr/>
          <p:nvPr/>
        </p:nvSpPr>
        <p:spPr>
          <a:xfrm>
            <a:off x="408242" y="1362851"/>
            <a:ext cx="122714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Quang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 ”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269782-4ABF-4E0A-9084-1217239B3DE4}"/>
              </a:ext>
            </a:extLst>
          </p:cNvPr>
          <p:cNvCxnSpPr/>
          <p:nvPr/>
        </p:nvCxnSpPr>
        <p:spPr>
          <a:xfrm flipH="1">
            <a:off x="4320565" y="1563092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00E730-6DC3-4316-B154-A95A8B3F33FC}"/>
              </a:ext>
            </a:extLst>
          </p:cNvPr>
          <p:cNvGrpSpPr/>
          <p:nvPr/>
        </p:nvGrpSpPr>
        <p:grpSpPr>
          <a:xfrm>
            <a:off x="2642553" y="2269675"/>
            <a:ext cx="213608" cy="494676"/>
            <a:chOff x="6295866" y="1660673"/>
            <a:chExt cx="213608" cy="49467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7598FC-366E-4AF5-B1BF-B38371DF293F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F9AD46-F4FA-4ADE-A354-6685C8A093EA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F6715F-A5FE-479B-94DF-0B028ECA33F8}"/>
              </a:ext>
            </a:extLst>
          </p:cNvPr>
          <p:cNvCxnSpPr/>
          <p:nvPr/>
        </p:nvCxnSpPr>
        <p:spPr>
          <a:xfrm flipH="1">
            <a:off x="11425862" y="1563092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3A2A15-7E9B-4485-8931-D50A3EF5B269}"/>
              </a:ext>
            </a:extLst>
          </p:cNvPr>
          <p:cNvCxnSpPr/>
          <p:nvPr/>
        </p:nvCxnSpPr>
        <p:spPr>
          <a:xfrm flipH="1">
            <a:off x="8458527" y="1538159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B519E5-FFB5-49B4-9813-20A8B3D453DA}"/>
              </a:ext>
            </a:extLst>
          </p:cNvPr>
          <p:cNvCxnSpPr/>
          <p:nvPr/>
        </p:nvCxnSpPr>
        <p:spPr>
          <a:xfrm flipH="1">
            <a:off x="5538119" y="3990363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6D7154-E9E1-4828-81B1-61CBBF933570}"/>
              </a:ext>
            </a:extLst>
          </p:cNvPr>
          <p:cNvGrpSpPr/>
          <p:nvPr/>
        </p:nvGrpSpPr>
        <p:grpSpPr>
          <a:xfrm>
            <a:off x="3189797" y="4618543"/>
            <a:ext cx="213608" cy="494676"/>
            <a:chOff x="6295866" y="1660673"/>
            <a:chExt cx="213608" cy="49467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81C323D-B5FE-421F-A898-E458B291AE93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86444C9-3DC5-49DE-924F-1851BDA14748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85BEA94-276D-4FD0-A579-D887362B5147}"/>
              </a:ext>
            </a:extLst>
          </p:cNvPr>
          <p:cNvSpPr txBox="1"/>
          <p:nvPr/>
        </p:nvSpPr>
        <p:spPr>
          <a:xfrm>
            <a:off x="4359914" y="423800"/>
            <a:ext cx="683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6B1E72-7BF6-4210-852C-626A0DF80C59}"/>
              </a:ext>
            </a:extLst>
          </p:cNvPr>
          <p:cNvCxnSpPr/>
          <p:nvPr/>
        </p:nvCxnSpPr>
        <p:spPr>
          <a:xfrm flipH="1">
            <a:off x="10389130" y="3915948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C943E5-45CB-499C-A8B3-4C5E1EAFF658}"/>
              </a:ext>
            </a:extLst>
          </p:cNvPr>
          <p:cNvCxnSpPr/>
          <p:nvPr/>
        </p:nvCxnSpPr>
        <p:spPr>
          <a:xfrm flipH="1">
            <a:off x="7702917" y="3980126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00E730-6DC3-4316-B154-A95A8B3F33FC}"/>
              </a:ext>
            </a:extLst>
          </p:cNvPr>
          <p:cNvGrpSpPr/>
          <p:nvPr/>
        </p:nvGrpSpPr>
        <p:grpSpPr>
          <a:xfrm>
            <a:off x="7337141" y="4494295"/>
            <a:ext cx="262566" cy="607440"/>
            <a:chOff x="6295866" y="1660673"/>
            <a:chExt cx="213608" cy="49467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7598FC-366E-4AF5-B1BF-B38371DF293F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F9AD46-F4FA-4ADE-A354-6685C8A093EA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0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70798" y="352267"/>
            <a:ext cx="146083" cy="775494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AE917C-C9F0-4AC3-B081-209972A9C4B9}"/>
              </a:ext>
            </a:extLst>
          </p:cNvPr>
          <p:cNvSpPr/>
          <p:nvPr/>
        </p:nvSpPr>
        <p:spPr>
          <a:xfrm>
            <a:off x="389923" y="364300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91439" y="1407344"/>
            <a:ext cx="152401" cy="2174055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A7638C-FCFA-4F4D-8D99-1056140F7595}"/>
              </a:ext>
            </a:extLst>
          </p:cNvPr>
          <p:cNvSpPr/>
          <p:nvPr/>
        </p:nvSpPr>
        <p:spPr>
          <a:xfrm flipH="1">
            <a:off x="316881" y="1127761"/>
            <a:ext cx="392481" cy="395102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61237" y="3934572"/>
            <a:ext cx="109562" cy="1125107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559E7-DF3C-498A-AD8D-4D381AC6CB93}"/>
              </a:ext>
            </a:extLst>
          </p:cNvPr>
          <p:cNvSpPr/>
          <p:nvPr/>
        </p:nvSpPr>
        <p:spPr>
          <a:xfrm>
            <a:off x="167639" y="3673125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02357" y="5270773"/>
            <a:ext cx="126242" cy="611868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695E4E-1709-46A0-82DB-535845A3F4BB}"/>
              </a:ext>
            </a:extLst>
          </p:cNvPr>
          <p:cNvSpPr/>
          <p:nvPr/>
        </p:nvSpPr>
        <p:spPr>
          <a:xfrm>
            <a:off x="243839" y="5200993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8821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A7AB7-93B6-46F9-8352-0F62A1640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B38A3-58A2-4B61-BA18-5B803949A17F}"/>
              </a:ext>
            </a:extLst>
          </p:cNvPr>
          <p:cNvSpPr txBox="1"/>
          <p:nvPr/>
        </p:nvSpPr>
        <p:spPr>
          <a:xfrm>
            <a:off x="4410149" y="80889"/>
            <a:ext cx="6505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0" y="1073011"/>
            <a:ext cx="12192000" cy="5311728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010452" y="1036922"/>
            <a:ext cx="5659225" cy="2315191"/>
            <a:chOff x="3770522" y="943551"/>
            <a:chExt cx="3822655" cy="23151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Lúng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biết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thế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9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010452" y="3848118"/>
            <a:ext cx="5659225" cy="2315191"/>
            <a:chOff x="3757801" y="3435612"/>
            <a:chExt cx="3822655" cy="231519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Kiên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nhẫn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Tiếp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tục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làm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việc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đã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định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không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nản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lòng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800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6" y="322055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119922" y="1248199"/>
            <a:ext cx="1159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0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8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441617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903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6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469128" y="664855"/>
            <a:ext cx="10519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E8470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266D1-B9E0-45D0-8D5A-DA29D1E37804}"/>
              </a:ext>
            </a:extLst>
          </p:cNvPr>
          <p:cNvSpPr txBox="1"/>
          <p:nvPr/>
        </p:nvSpPr>
        <p:spPr>
          <a:xfrm>
            <a:off x="1198175" y="1466950"/>
            <a:ext cx="10217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ập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bất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cứ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mình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92432BDA-F392-4DE6-98FB-DD313335A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68AD1A66-F0AE-40F1-BBA4-DB6370976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94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6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-569640" y="403245"/>
            <a:ext cx="10034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E8470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sao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lúc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đầu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túng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266D1-B9E0-45D0-8D5A-DA29D1E37804}"/>
              </a:ext>
            </a:extLst>
          </p:cNvPr>
          <p:cNvSpPr txBox="1"/>
          <p:nvPr/>
        </p:nvSpPr>
        <p:spPr>
          <a:xfrm>
            <a:off x="1380160" y="1119210"/>
            <a:ext cx="9925794" cy="5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7B0891FE-7E4C-4886-AC56-B0C2BBC1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B1ED33CD-61EE-4606-8B24-A8580E0E1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2255" y="1680646"/>
            <a:ext cx="11021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761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58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606856" y="528232"/>
            <a:ext cx="1003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Theo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khiến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trở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nên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tin?</a:t>
            </a:r>
            <a:endParaRPr lang="zh-CN" altLang="en-US" sz="2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624DF6ED-611A-4D86-9E3E-EC91C3F82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B38CAAE4-F7F2-464F-8E57-6E42E5EB8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547" y="1620253"/>
            <a:ext cx="12194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Thầy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viên</a:t>
            </a:r>
            <a:r>
              <a:rPr lang="en-US" sz="3600" dirty="0"/>
              <a:t>, </a:t>
            </a:r>
            <a:r>
              <a:rPr lang="en-US" sz="3600" dirty="0" err="1"/>
              <a:t>cổ</a:t>
            </a:r>
            <a:r>
              <a:rPr lang="en-US" sz="3600" dirty="0"/>
              <a:t> </a:t>
            </a:r>
            <a:r>
              <a:rPr lang="en-US" sz="3600" dirty="0" err="1"/>
              <a:t>vũ</a:t>
            </a:r>
            <a:r>
              <a:rPr lang="en-US" sz="3600" dirty="0"/>
              <a:t> </a:t>
            </a:r>
            <a:r>
              <a:rPr lang="en-US" sz="3600" dirty="0" err="1"/>
              <a:t>Quang</a:t>
            </a:r>
            <a:r>
              <a:rPr lang="en-US" sz="3600" dirty="0"/>
              <a:t>; </a:t>
            </a:r>
            <a:r>
              <a:rPr lang="en-US" sz="3600" dirty="0" err="1"/>
              <a:t>Quang</a:t>
            </a:r>
            <a:r>
              <a:rPr lang="en-US" sz="3600" dirty="0"/>
              <a:t> </a:t>
            </a:r>
            <a:r>
              <a:rPr lang="en-US" sz="3600" dirty="0" err="1"/>
              <a:t>rất</a:t>
            </a:r>
            <a:r>
              <a:rPr lang="en-US" sz="3600" dirty="0"/>
              <a:t> </a:t>
            </a:r>
            <a:r>
              <a:rPr lang="en-US" sz="3600" dirty="0" err="1"/>
              <a:t>cố</a:t>
            </a:r>
            <a:r>
              <a:rPr lang="en-US" sz="3600" dirty="0"/>
              <a:t> </a:t>
            </a:r>
            <a:r>
              <a:rPr lang="en-US" sz="3600" dirty="0" err="1"/>
              <a:t>gắng</a:t>
            </a:r>
            <a:r>
              <a:rPr lang="en-US" dirty="0"/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39678" y="3643105"/>
            <a:ext cx="107408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/>
              <a:t>Vậy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,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,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gặp</a:t>
            </a:r>
            <a:r>
              <a:rPr lang="en-US" sz="3200" dirty="0"/>
              <a:t> </a:t>
            </a:r>
            <a:r>
              <a:rPr lang="en-US" sz="3200" dirty="0" err="1"/>
              <a:t>khó</a:t>
            </a:r>
            <a:r>
              <a:rPr lang="en-US" sz="3200" dirty="0"/>
              <a:t> </a:t>
            </a:r>
            <a:r>
              <a:rPr lang="en-US" sz="3200" dirty="0" err="1"/>
              <a:t>khăn</a:t>
            </a:r>
            <a:r>
              <a:rPr lang="en-US" sz="3200" dirty="0"/>
              <a:t> </a:t>
            </a:r>
            <a:r>
              <a:rPr lang="en-US" sz="3200" dirty="0" err="1"/>
              <a:t>chúng</a:t>
            </a:r>
            <a:r>
              <a:rPr lang="en-US" sz="3200" dirty="0"/>
              <a:t> ta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657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58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606856" y="528232"/>
            <a:ext cx="10034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986A168A-C010-40F3-94C0-7C626998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31A222A-7371-4B0B-980D-D2C40D5A2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9" y="5137111"/>
            <a:ext cx="1019492" cy="153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11" y="5189700"/>
            <a:ext cx="869852" cy="148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415982" y="1484243"/>
            <a:ext cx="7933966" cy="2491409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441617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33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6" y="5179314"/>
            <a:ext cx="1019492" cy="153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8" y="5231903"/>
            <a:ext cx="869852" cy="148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415982" y="1484243"/>
            <a:ext cx="7933966" cy="3167270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THEO </a:t>
            </a:r>
          </a:p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5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7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7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878C1C-446C-46C8-9919-816EE7E04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08" y="259596"/>
            <a:ext cx="1103657" cy="969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DA2C56-082C-4277-99DC-FF74ACB79DED}"/>
              </a:ext>
            </a:extLst>
          </p:cNvPr>
          <p:cNvSpPr txBox="1"/>
          <p:nvPr/>
        </p:nvSpPr>
        <p:spPr>
          <a:xfrm>
            <a:off x="1108045" y="482518"/>
            <a:ext cx="11480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6CD321-DDE5-4271-A63A-27E48886CF9C}"/>
              </a:ext>
            </a:extLst>
          </p:cNvPr>
          <p:cNvSpPr/>
          <p:nvPr/>
        </p:nvSpPr>
        <p:spPr>
          <a:xfrm>
            <a:off x="1229965" y="1918582"/>
            <a:ext cx="5048915" cy="73152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C36C43-A4A1-4E85-9AC6-A6A7F8D99E5F}"/>
              </a:ext>
            </a:extLst>
          </p:cNvPr>
          <p:cNvSpPr/>
          <p:nvPr/>
        </p:nvSpPr>
        <p:spPr>
          <a:xfrm>
            <a:off x="7188804" y="1918582"/>
            <a:ext cx="4582052" cy="73152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5C5324-1F91-4620-B5EA-EE62C1A9AF6A}"/>
              </a:ext>
            </a:extLst>
          </p:cNvPr>
          <p:cNvSpPr/>
          <p:nvPr/>
        </p:nvSpPr>
        <p:spPr>
          <a:xfrm>
            <a:off x="2451402" y="3511163"/>
            <a:ext cx="8793479" cy="73152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61A504-DC34-4EFA-B044-79887A533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8" y="409160"/>
            <a:ext cx="1103657" cy="969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E18812-5647-4AD8-AFD9-81A800E5EA8E}"/>
              </a:ext>
            </a:extLst>
          </p:cNvPr>
          <p:cNvSpPr txBox="1"/>
          <p:nvPr/>
        </p:nvSpPr>
        <p:spPr>
          <a:xfrm>
            <a:off x="1534764" y="409160"/>
            <a:ext cx="10657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E8470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9953B-E585-41C2-A20C-5C25E8ACA96E}"/>
              </a:ext>
            </a:extLst>
          </p:cNvPr>
          <p:cNvSpPr txBox="1"/>
          <p:nvPr/>
        </p:nvSpPr>
        <p:spPr>
          <a:xfrm>
            <a:off x="708838" y="2625151"/>
            <a:ext cx="10781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45741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F4B98E-F897-4769-805E-D56275A13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43" y="486691"/>
            <a:ext cx="1126435" cy="6443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C00270-6BED-4D33-914C-FB5B35A93EF1}"/>
              </a:ext>
            </a:extLst>
          </p:cNvPr>
          <p:cNvSpPr txBox="1"/>
          <p:nvPr/>
        </p:nvSpPr>
        <p:spPr>
          <a:xfrm>
            <a:off x="1463078" y="1352471"/>
            <a:ext cx="1011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831AC8-187F-453E-A012-6B29B7883CB1}"/>
              </a:ext>
            </a:extLst>
          </p:cNvPr>
          <p:cNvSpPr/>
          <p:nvPr/>
        </p:nvSpPr>
        <p:spPr>
          <a:xfrm>
            <a:off x="609599" y="2097118"/>
            <a:ext cx="109728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loát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12DD7-74E7-4583-B018-6052BF6DF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72" y="1128213"/>
            <a:ext cx="9576244" cy="53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12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831AC8-187F-453E-A012-6B29B7883CB1}"/>
              </a:ext>
            </a:extLst>
          </p:cNvPr>
          <p:cNvSpPr/>
          <p:nvPr/>
        </p:nvSpPr>
        <p:spPr>
          <a:xfrm>
            <a:off x="624839" y="984598"/>
            <a:ext cx="109728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loát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04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able&#10;&#10;Description automatically generated">
            <a:extLst>
              <a:ext uri="{FF2B5EF4-FFF2-40B4-BE49-F238E27FC236}">
                <a16:creationId xmlns:a16="http://schemas.microsoft.com/office/drawing/2014/main" id="{C731668C-217D-4C4B-8E39-CAF64654DB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643467" y="1370668"/>
            <a:ext cx="10905066" cy="4116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BDCBD-BBA5-464E-90B2-2858740A814C}"/>
              </a:ext>
            </a:extLst>
          </p:cNvPr>
          <p:cNvSpPr txBox="1"/>
          <p:nvPr/>
        </p:nvSpPr>
        <p:spPr>
          <a:xfrm>
            <a:off x="3455580" y="4742120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D9699-7492-4F12-B258-3C6A488E7FA1}"/>
              </a:ext>
            </a:extLst>
          </p:cNvPr>
          <p:cNvSpPr txBox="1"/>
          <p:nvPr/>
        </p:nvSpPr>
        <p:spPr>
          <a:xfrm>
            <a:off x="8676166" y="2594344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26BD10-722C-4C63-AECE-B1DE0F4339E3}"/>
              </a:ext>
            </a:extLst>
          </p:cNvPr>
          <p:cNvSpPr txBox="1"/>
          <p:nvPr/>
        </p:nvSpPr>
        <p:spPr>
          <a:xfrm>
            <a:off x="8676165" y="3717671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E3F69-688E-4A06-9686-444AC013BA5E}"/>
              </a:ext>
            </a:extLst>
          </p:cNvPr>
          <p:cNvSpPr txBox="1"/>
          <p:nvPr/>
        </p:nvSpPr>
        <p:spPr>
          <a:xfrm>
            <a:off x="8676164" y="4742119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9548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05786-9A62-4CFC-8D22-DC3FE782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A1618-573E-4A06-8C95-0590FA145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FB4D41-A4B2-4D50-B71C-1CDBBFADE7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90CD2-0E7D-460E-AEBF-3CC74F238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9921949" cy="39603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E8B3800-C2F3-4229-A43F-15B70F1ABC61}"/>
              </a:ext>
            </a:extLst>
          </p:cNvPr>
          <p:cNvSpPr/>
          <p:nvPr/>
        </p:nvSpPr>
        <p:spPr>
          <a:xfrm>
            <a:off x="5901070" y="4167963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8AF3B2-56B6-4397-B084-0E94AA3EAE3F}"/>
              </a:ext>
            </a:extLst>
          </p:cNvPr>
          <p:cNvSpPr/>
          <p:nvPr/>
        </p:nvSpPr>
        <p:spPr>
          <a:xfrm>
            <a:off x="1828800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EDD0F0-95D0-42A7-B604-87B25EAF5871}"/>
              </a:ext>
            </a:extLst>
          </p:cNvPr>
          <p:cNvSpPr/>
          <p:nvPr/>
        </p:nvSpPr>
        <p:spPr>
          <a:xfrm>
            <a:off x="75172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EEDC52-39C9-4AFD-801B-69A0AC3E1206}"/>
              </a:ext>
            </a:extLst>
          </p:cNvPr>
          <p:cNvSpPr/>
          <p:nvPr/>
        </p:nvSpPr>
        <p:spPr>
          <a:xfrm>
            <a:off x="9379357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DF07C8-9A15-4395-A216-152F253883FB}"/>
              </a:ext>
            </a:extLst>
          </p:cNvPr>
          <p:cNvSpPr/>
          <p:nvPr/>
        </p:nvSpPr>
        <p:spPr>
          <a:xfrm>
            <a:off x="40120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57301B-7BD8-4A5B-96A2-AC5BC170BAAA}"/>
              </a:ext>
            </a:extLst>
          </p:cNvPr>
          <p:cNvSpPr/>
          <p:nvPr/>
        </p:nvSpPr>
        <p:spPr>
          <a:xfrm>
            <a:off x="2530550" y="5167313"/>
            <a:ext cx="7931888" cy="6912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7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14623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0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0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06" y="1887443"/>
            <a:ext cx="9739422" cy="371591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2806995" y="1766665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A6009A-8EB7-4FFA-8BE4-E0679B223D8C}"/>
              </a:ext>
            </a:extLst>
          </p:cNvPr>
          <p:cNvSpPr/>
          <p:nvPr/>
        </p:nvSpPr>
        <p:spPr>
          <a:xfrm>
            <a:off x="7985051" y="18997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73D454-6F82-42AF-9120-F086F419CFCA}"/>
              </a:ext>
            </a:extLst>
          </p:cNvPr>
          <p:cNvSpPr/>
          <p:nvPr/>
        </p:nvSpPr>
        <p:spPr>
          <a:xfrm>
            <a:off x="6305107" y="2969920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C625FB-97BB-4085-9403-A774F0EAC846}"/>
              </a:ext>
            </a:extLst>
          </p:cNvPr>
          <p:cNvSpPr/>
          <p:nvPr/>
        </p:nvSpPr>
        <p:spPr>
          <a:xfrm>
            <a:off x="8771861" y="32713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85CCF78-C588-4E97-98F6-CCA6F2AFE6BB}"/>
              </a:ext>
            </a:extLst>
          </p:cNvPr>
          <p:cNvSpPr/>
          <p:nvPr/>
        </p:nvSpPr>
        <p:spPr>
          <a:xfrm>
            <a:off x="2089297" y="4090043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3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20" grpId="0" animBg="1"/>
      <p:bldP spid="22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365125"/>
            <a:ext cx="1113051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678897" y="1300638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4AB4E69-4DCA-4FE3-B4C4-897D4F1CD93D}"/>
              </a:ext>
            </a:extLst>
          </p:cNvPr>
          <p:cNvSpPr/>
          <p:nvPr/>
        </p:nvSpPr>
        <p:spPr>
          <a:xfrm>
            <a:off x="2339163" y="3317358"/>
            <a:ext cx="6039293" cy="2328530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Khuôn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bĩnh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02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59EA6-5CC9-447B-BA28-ECC84BB87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828" y="2190307"/>
            <a:ext cx="6273209" cy="29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2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1318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1DB0C-1F2E-4168-9363-F7784664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D84DD-1751-415A-B2EF-CDE75707A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2ECCB-54C7-41CA-A569-15F8FA3C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01" y="365125"/>
            <a:ext cx="7743825" cy="526732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505ED4A-FFBB-4642-A99B-DEEF34718D26}"/>
              </a:ext>
            </a:extLst>
          </p:cNvPr>
          <p:cNvSpPr/>
          <p:nvPr/>
        </p:nvSpPr>
        <p:spPr>
          <a:xfrm>
            <a:off x="106326" y="1201479"/>
            <a:ext cx="2530548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F5D94B-560D-4354-B3A5-512AD573DE1C}"/>
              </a:ext>
            </a:extLst>
          </p:cNvPr>
          <p:cNvSpPr/>
          <p:nvPr/>
        </p:nvSpPr>
        <p:spPr>
          <a:xfrm>
            <a:off x="4184964" y="2770907"/>
            <a:ext cx="2300066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79545-DBFE-4269-A6F3-D73F1F2B3129}"/>
              </a:ext>
            </a:extLst>
          </p:cNvPr>
          <p:cNvSpPr/>
          <p:nvPr/>
        </p:nvSpPr>
        <p:spPr>
          <a:xfrm>
            <a:off x="8051869" y="277090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B982EA-5FFF-45FF-84A5-34986A5EDBEB}"/>
              </a:ext>
            </a:extLst>
          </p:cNvPr>
          <p:cNvSpPr/>
          <p:nvPr/>
        </p:nvSpPr>
        <p:spPr>
          <a:xfrm>
            <a:off x="4678326" y="516461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C29557-1A4E-48A6-8BC2-F20A61A6C5B3}"/>
              </a:ext>
            </a:extLst>
          </p:cNvPr>
          <p:cNvSpPr/>
          <p:nvPr/>
        </p:nvSpPr>
        <p:spPr>
          <a:xfrm>
            <a:off x="8194269" y="5221416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FFAF89-BD41-40D2-87C3-9C22C43D7678}"/>
              </a:ext>
            </a:extLst>
          </p:cNvPr>
          <p:cNvSpPr txBox="1">
            <a:spLocks/>
          </p:cNvSpPr>
          <p:nvPr/>
        </p:nvSpPr>
        <p:spPr>
          <a:xfrm>
            <a:off x="997688" y="38435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DB6664F4-2FF9-4FE5-ADD2-4C780E9F7B96}"/>
              </a:ext>
            </a:extLst>
          </p:cNvPr>
          <p:cNvSpPr/>
          <p:nvPr/>
        </p:nvSpPr>
        <p:spPr>
          <a:xfrm>
            <a:off x="265813" y="3083442"/>
            <a:ext cx="3487479" cy="156068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A2BE3D5C-BB09-4D3A-8812-24DFA4418AC4}"/>
              </a:ext>
            </a:extLst>
          </p:cNvPr>
          <p:cNvSpPr/>
          <p:nvPr/>
        </p:nvSpPr>
        <p:spPr>
          <a:xfrm>
            <a:off x="265813" y="4779068"/>
            <a:ext cx="3487479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431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12832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057C10-998F-4C1A-B384-7D308D24E7AB}"/>
              </a:ext>
            </a:extLst>
          </p:cNvPr>
          <p:cNvSpPr txBox="1"/>
          <p:nvPr/>
        </p:nvSpPr>
        <p:spPr>
          <a:xfrm>
            <a:off x="1042964" y="1327745"/>
            <a:ext cx="10889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BEF72-2BDC-4C1F-9C11-0FCCCFC25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651"/>
            <a:ext cx="2613888" cy="7786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1B60EF-C3BC-41A2-92CC-42CB6CAA0DF7}"/>
              </a:ext>
            </a:extLst>
          </p:cNvPr>
          <p:cNvSpPr txBox="1"/>
          <p:nvPr/>
        </p:nvSpPr>
        <p:spPr>
          <a:xfrm>
            <a:off x="1042965" y="2064761"/>
            <a:ext cx="10106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E90369-4C67-43A9-AA77-72AAA2674559}"/>
              </a:ext>
            </a:extLst>
          </p:cNvPr>
          <p:cNvSpPr/>
          <p:nvPr/>
        </p:nvSpPr>
        <p:spPr>
          <a:xfrm>
            <a:off x="4089867" y="2801777"/>
            <a:ext cx="5618013" cy="33094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(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Lãm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7777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968989" y="2110883"/>
            <a:ext cx="7251842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4349" y="643642"/>
            <a:ext cx="2122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iCiel Cucho Bold" pitchFamily="50" charset="0"/>
                <a:cs typeface="iCiel Cucho Bold" pitchFamily="50" charset="0"/>
              </a:rPr>
              <a:t>TUẦN </a:t>
            </a:r>
            <a:r>
              <a:rPr lang="en-US" sz="6000" b="1" dirty="0">
                <a:latin typeface="iCiel Cucho Bold" pitchFamily="50" charset="0"/>
                <a:cs typeface="iCiel Cucho Bold" pitchFamily="50" charset="0"/>
              </a:rPr>
              <a:t>3</a:t>
            </a:r>
            <a:endParaRPr lang="en-US" sz="5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550075" y="2876603"/>
            <a:ext cx="7101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1412214" y="2445737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60145" y="2970894"/>
            <a:ext cx="1510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6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2834</Words>
  <Application>Microsoft Office PowerPoint</Application>
  <PresentationFormat>Widescreen</PresentationFormat>
  <Paragraphs>193</Paragraphs>
  <Slides>46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Arial Black</vt:lpstr>
      <vt:lpstr>Arial Rounded MT Bold</vt:lpstr>
      <vt:lpstr>Arial-Rounded</vt:lpstr>
      <vt:lpstr>Calibri</vt:lpstr>
      <vt:lpstr>Calibri Light</vt:lpstr>
      <vt:lpstr>HP001 4 hàng</vt:lpstr>
      <vt:lpstr>iCiel Cucho Bold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chỉ đặc điểm?</vt:lpstr>
      <vt:lpstr>2. Ghép những từ ở bài 1 để tạo câu nêu đặc điểm?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Lenovo</cp:lastModifiedBy>
  <cp:revision>56</cp:revision>
  <dcterms:created xsi:type="dcterms:W3CDTF">2021-06-18T23:20:35Z</dcterms:created>
  <dcterms:modified xsi:type="dcterms:W3CDTF">2021-07-09T08:08:58Z</dcterms:modified>
</cp:coreProperties>
</file>