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8" r:id="rId2"/>
  </p:sldMasterIdLst>
  <p:sldIdLst>
    <p:sldId id="259" r:id="rId3"/>
    <p:sldId id="287" r:id="rId4"/>
    <p:sldId id="264" r:id="rId5"/>
    <p:sldId id="284" r:id="rId6"/>
    <p:sldId id="265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270" r:id="rId21"/>
    <p:sldId id="271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5CD"/>
    <a:srgbClr val="F6BABB"/>
    <a:srgbClr val="E4BBD6"/>
    <a:srgbClr val="F7C188"/>
    <a:srgbClr val="FFFAD9"/>
    <a:srgbClr val="F9F8F6"/>
    <a:srgbClr val="E89A5C"/>
    <a:srgbClr val="DA8B37"/>
    <a:srgbClr val="FDE59B"/>
    <a:srgbClr val="070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12" autoAdjust="0"/>
    <p:restoredTop sz="94660"/>
  </p:normalViewPr>
  <p:slideViewPr>
    <p:cSldViewPr snapToGrid="0">
      <p:cViewPr>
        <p:scale>
          <a:sx n="75" d="100"/>
          <a:sy n="75" d="100"/>
        </p:scale>
        <p:origin x="-27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xmlns="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5861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9920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0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15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E5910A4-4648-45A7-A1E5-287DDCC00F12}"/>
              </a:ext>
            </a:extLst>
          </p:cNvPr>
          <p:cNvSpPr txBox="1"/>
          <p:nvPr/>
        </p:nvSpPr>
        <p:spPr>
          <a:xfrm>
            <a:off x="217714" y="1234169"/>
            <a:ext cx="60753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solidFill>
                  <a:srgbClr val="002060"/>
                </a:solidFill>
                <a:latin typeface="+mj-lt"/>
              </a:rPr>
              <a:t>EM TUÂN THỦ</a:t>
            </a:r>
          </a:p>
          <a:p>
            <a:pPr algn="ctr"/>
            <a:r>
              <a:rPr lang="vi-VN" sz="6000" dirty="0">
                <a:solidFill>
                  <a:srgbClr val="002060"/>
                </a:solidFill>
                <a:latin typeface="+mj-lt"/>
              </a:rPr>
              <a:t>QUY ĐỊNH </a:t>
            </a:r>
          </a:p>
          <a:p>
            <a:pPr algn="ctr"/>
            <a:r>
              <a:rPr lang="vi-VN" sz="6000" dirty="0">
                <a:solidFill>
                  <a:srgbClr val="002060"/>
                </a:solidFill>
                <a:latin typeface="+mj-lt"/>
              </a:rPr>
              <a:t>NƠI CÔNG CỘNG</a:t>
            </a:r>
          </a:p>
        </p:txBody>
      </p:sp>
    </p:spTree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F5B5BE0-68B5-6044-9F41-174A37510CC1}"/>
              </a:ext>
            </a:extLst>
          </p:cNvPr>
          <p:cNvGrpSpPr/>
          <p:nvPr/>
        </p:nvGrpSpPr>
        <p:grpSpPr>
          <a:xfrm>
            <a:off x="1017711" y="482679"/>
            <a:ext cx="10156577" cy="610853"/>
            <a:chOff x="569406" y="5749727"/>
            <a:chExt cx="10156577" cy="61085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00224593-08C3-254B-B0A6-8C374A2E0576}"/>
                </a:ext>
              </a:extLst>
            </p:cNvPr>
            <p:cNvSpPr txBox="1"/>
            <p:nvPr/>
          </p:nvSpPr>
          <p:spPr>
            <a:xfrm flipH="1">
              <a:off x="1145566" y="5749727"/>
              <a:ext cx="9580417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 i="1" dirty="0">
                  <a:ln w="0">
                    <a:noFill/>
                  </a:ln>
                  <a:solidFill>
                    <a:srgbClr val="07060A"/>
                  </a:solidFill>
                </a:rPr>
                <a:t>Theo em, việc tuân thủ quy định nơi công cộng có ích lợi gì? </a:t>
              </a:r>
            </a:p>
          </p:txBody>
        </p:sp>
        <p:sp>
          <p:nvSpPr>
            <p:cNvPr id="4" name="Oval Callout 3">
              <a:extLst>
                <a:ext uri="{FF2B5EF4-FFF2-40B4-BE49-F238E27FC236}">
                  <a16:creationId xmlns:a16="http://schemas.microsoft.com/office/drawing/2014/main" xmlns="" id="{345AAD12-8C72-274D-8CF8-AE2F865DA341}"/>
                </a:ext>
              </a:extLst>
            </p:cNvPr>
            <p:cNvSpPr/>
            <p:nvPr/>
          </p:nvSpPr>
          <p:spPr>
            <a:xfrm>
              <a:off x="569406" y="5825254"/>
              <a:ext cx="576161" cy="535326"/>
            </a:xfrm>
            <a:prstGeom prst="wedgeEllipseCallout">
              <a:avLst>
                <a:gd name="adj1" fmla="val -43505"/>
                <a:gd name="adj2" fmla="val 55845"/>
              </a:avLst>
            </a:prstGeom>
            <a:solidFill>
              <a:srgbClr val="E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ysClr val="windowText" lastClr="000000"/>
                  </a:solidFill>
                  <a:latin typeface="UTM Cooper Black" panose="02040603050506020204" pitchFamily="18" charset="0"/>
                </a:rPr>
                <a:t>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F571834-CA6E-6C48-AFEA-C333C08A83EC}"/>
              </a:ext>
            </a:extLst>
          </p:cNvPr>
          <p:cNvGrpSpPr/>
          <p:nvPr/>
        </p:nvGrpSpPr>
        <p:grpSpPr>
          <a:xfrm>
            <a:off x="1149400" y="1080563"/>
            <a:ext cx="10892690" cy="5661200"/>
            <a:chOff x="1180397" y="762984"/>
            <a:chExt cx="10892689" cy="555416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823ACE43-4935-5647-ACB8-E468C3BF3806}"/>
                </a:ext>
              </a:extLst>
            </p:cNvPr>
            <p:cNvGrpSpPr/>
            <p:nvPr/>
          </p:nvGrpSpPr>
          <p:grpSpPr>
            <a:xfrm>
              <a:off x="1180397" y="762984"/>
              <a:ext cx="10040451" cy="5109759"/>
              <a:chOff x="768927" y="1641595"/>
              <a:chExt cx="5340928" cy="2511698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13C4CA08-D907-AB47-9890-D5C708A62016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768927" y="1641595"/>
                <a:chExt cx="5340928" cy="2511698"/>
              </a:xfrm>
            </p:grpSpPr>
            <p:sp>
              <p:nvSpPr>
                <p:cNvPr id="33" name="Rectangle 14">
                  <a:extLst>
                    <a:ext uri="{FF2B5EF4-FFF2-40B4-BE49-F238E27FC236}">
                      <a16:creationId xmlns:a16="http://schemas.microsoft.com/office/drawing/2014/main" xmlns="" id="{3CA4B8A4-BD73-1A4D-9669-D50E85E7A8CD}"/>
                    </a:ext>
                  </a:extLst>
                </p:cNvPr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grpSp>
              <p:nvGrpSpPr>
                <p:cNvPr id="34" name="Google Shape;1251;p47">
                  <a:extLst>
                    <a:ext uri="{FF2B5EF4-FFF2-40B4-BE49-F238E27FC236}">
                      <a16:creationId xmlns:a16="http://schemas.microsoft.com/office/drawing/2014/main" xmlns="" id="{6FB856EC-3135-1E42-8E51-0622F0CC4E88}"/>
                    </a:ext>
                  </a:extLst>
                </p:cNvPr>
                <p:cNvGrpSpPr/>
                <p:nvPr/>
              </p:nvGrpSpPr>
              <p:grpSpPr>
                <a:xfrm>
                  <a:off x="768927" y="1641595"/>
                  <a:ext cx="5340928" cy="2511698"/>
                  <a:chOff x="4875791" y="946666"/>
                  <a:chExt cx="1252993" cy="1443671"/>
                </a:xfrm>
              </p:grpSpPr>
              <p:sp>
                <p:nvSpPr>
                  <p:cNvPr id="36" name="Google Shape;1252;p47">
                    <a:extLst>
                      <a:ext uri="{FF2B5EF4-FFF2-40B4-BE49-F238E27FC236}">
                        <a16:creationId xmlns:a16="http://schemas.microsoft.com/office/drawing/2014/main" xmlns="" id="{6C1A5145-CDE8-B24E-A54D-EC82E7377F76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" name="Google Shape;1253;p47">
                    <a:extLst>
                      <a:ext uri="{FF2B5EF4-FFF2-40B4-BE49-F238E27FC236}">
                        <a16:creationId xmlns:a16="http://schemas.microsoft.com/office/drawing/2014/main" xmlns="" id="{27DABE88-F859-314D-ACF1-7A8CFAC6A68B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" name="Google Shape;1254;p47">
                    <a:extLst>
                      <a:ext uri="{FF2B5EF4-FFF2-40B4-BE49-F238E27FC236}">
                        <a16:creationId xmlns:a16="http://schemas.microsoft.com/office/drawing/2014/main" xmlns="" id="{A4002B87-B817-8140-B95D-D4A6E3279513}"/>
                      </a:ext>
                    </a:extLst>
                  </p:cNvPr>
                  <p:cNvSpPr/>
                  <p:nvPr/>
                </p:nvSpPr>
                <p:spPr>
                  <a:xfrm>
                    <a:off x="4875791" y="946666"/>
                    <a:ext cx="1252993" cy="1443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Arial"/>
                        <a:sym typeface="Arial"/>
                      </a:rPr>
                      <a:t>   </a:t>
                    </a: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1255;p47">
                    <a:extLst>
                      <a:ext uri="{FF2B5EF4-FFF2-40B4-BE49-F238E27FC236}">
                        <a16:creationId xmlns:a16="http://schemas.microsoft.com/office/drawing/2014/main" xmlns="" id="{B3D74879-1709-414B-8DD3-FE8BCFFE2C68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1256;p47">
                    <a:extLst>
                      <a:ext uri="{FF2B5EF4-FFF2-40B4-BE49-F238E27FC236}">
                        <a16:creationId xmlns:a16="http://schemas.microsoft.com/office/drawing/2014/main" xmlns="" id="{B8F2AC85-4DFA-2645-BF87-1F96D6F08DAA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" name="Google Shape;1257;p47">
                    <a:extLst>
                      <a:ext uri="{FF2B5EF4-FFF2-40B4-BE49-F238E27FC236}">
                        <a16:creationId xmlns:a16="http://schemas.microsoft.com/office/drawing/2014/main" xmlns="" id="{D9FF5AC6-02B2-8F4E-B915-019D631B7EFC}"/>
                      </a:ext>
                    </a:extLst>
                  </p:cNvPr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Google Shape;1258;p47">
                    <a:extLst>
                      <a:ext uri="{FF2B5EF4-FFF2-40B4-BE49-F238E27FC236}">
                        <a16:creationId xmlns:a16="http://schemas.microsoft.com/office/drawing/2014/main" xmlns="" id="{F0DC2E2B-80C9-204E-B93C-468E7AB3E94B}"/>
                      </a:ext>
                    </a:extLst>
                  </p:cNvPr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" name="Google Shape;1259;p47">
                    <a:extLst>
                      <a:ext uri="{FF2B5EF4-FFF2-40B4-BE49-F238E27FC236}">
                        <a16:creationId xmlns:a16="http://schemas.microsoft.com/office/drawing/2014/main" xmlns="" id="{52C589DC-1678-1146-8B3C-EFAEBA866CC5}"/>
                      </a:ext>
                    </a:extLst>
                  </p:cNvPr>
                  <p:cNvSpPr/>
                  <p:nvPr/>
                </p:nvSpPr>
                <p:spPr>
                  <a:xfrm>
                    <a:off x="5672477" y="1116295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" name="Google Shape;1260;p47">
                    <a:extLst>
                      <a:ext uri="{FF2B5EF4-FFF2-40B4-BE49-F238E27FC236}">
                        <a16:creationId xmlns:a16="http://schemas.microsoft.com/office/drawing/2014/main" xmlns="" id="{58C60EFC-BB17-C944-BB20-1C199B21FBFF}"/>
                      </a:ext>
                    </a:extLst>
                  </p:cNvPr>
                  <p:cNvSpPr/>
                  <p:nvPr/>
                </p:nvSpPr>
                <p:spPr>
                  <a:xfrm>
                    <a:off x="5736640" y="1108948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" name="Google Shape;1261;p47">
                    <a:extLst>
                      <a:ext uri="{FF2B5EF4-FFF2-40B4-BE49-F238E27FC236}">
                        <a16:creationId xmlns:a16="http://schemas.microsoft.com/office/drawing/2014/main" xmlns="" id="{EF93B93F-DC79-2C4E-99CA-EFB0DA9501A5}"/>
                      </a:ext>
                    </a:extLst>
                  </p:cNvPr>
                  <p:cNvSpPr/>
                  <p:nvPr/>
                </p:nvSpPr>
                <p:spPr>
                  <a:xfrm>
                    <a:off x="4911073" y="2266707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5" name="Rectangle 14">
                  <a:extLst>
                    <a:ext uri="{FF2B5EF4-FFF2-40B4-BE49-F238E27FC236}">
                      <a16:creationId xmlns:a16="http://schemas.microsoft.com/office/drawing/2014/main" xmlns="" id="{C33EAD5D-BAF5-FC45-9793-76ACA8BA01B1}"/>
                    </a:ext>
                  </a:extLst>
                </p:cNvPr>
                <p:cNvSpPr/>
                <p:nvPr/>
              </p:nvSpPr>
              <p:spPr>
                <a:xfrm>
                  <a:off x="3161301" y="1767517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04A31767-1529-FD41-9DD0-7C21607BC14F}"/>
                  </a:ext>
                </a:extLst>
              </p:cNvPr>
              <p:cNvSpPr txBox="1"/>
              <p:nvPr/>
            </p:nvSpPr>
            <p:spPr>
              <a:xfrm>
                <a:off x="2976637" y="1775832"/>
                <a:ext cx="1008305" cy="282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Ghi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nhớ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oogle Shape;1029;p42">
              <a:extLst>
                <a:ext uri="{FF2B5EF4-FFF2-40B4-BE49-F238E27FC236}">
                  <a16:creationId xmlns:a16="http://schemas.microsoft.com/office/drawing/2014/main" xmlns="" id="{C4652BFD-4FDA-7F4B-BEFA-210D5F63E51D}"/>
                </a:ext>
              </a:extLst>
            </p:cNvPr>
            <p:cNvGrpSpPr/>
            <p:nvPr/>
          </p:nvGrpSpPr>
          <p:grpSpPr>
            <a:xfrm rot="20594821">
              <a:off x="9152640" y="4438879"/>
              <a:ext cx="2920446" cy="1878268"/>
              <a:chOff x="7495166" y="3912596"/>
              <a:chExt cx="1250423" cy="804202"/>
            </a:xfrm>
          </p:grpSpPr>
          <p:grpSp>
            <p:nvGrpSpPr>
              <p:cNvPr id="8" name="Google Shape;1030;p42">
                <a:extLst>
                  <a:ext uri="{FF2B5EF4-FFF2-40B4-BE49-F238E27FC236}">
                    <a16:creationId xmlns:a16="http://schemas.microsoft.com/office/drawing/2014/main" xmlns="" id="{A7987C2F-8AE8-6E4B-8F0F-FC9622F8044A}"/>
                  </a:ext>
                </a:extLst>
              </p:cNvPr>
              <p:cNvGrpSpPr/>
              <p:nvPr/>
            </p:nvGrpSpPr>
            <p:grpSpPr>
              <a:xfrm>
                <a:off x="8115957" y="3912596"/>
                <a:ext cx="629632" cy="591794"/>
                <a:chOff x="6528424" y="1260656"/>
                <a:chExt cx="1975626" cy="1856900"/>
              </a:xfrm>
            </p:grpSpPr>
            <p:sp>
              <p:nvSpPr>
                <p:cNvPr id="10" name="Google Shape;1031;p42">
                  <a:extLst>
                    <a:ext uri="{FF2B5EF4-FFF2-40B4-BE49-F238E27FC236}">
                      <a16:creationId xmlns:a16="http://schemas.microsoft.com/office/drawing/2014/main" xmlns="" id="{A47C73C3-9CE9-7D41-BE90-ED3B036EE8B8}"/>
                    </a:ext>
                  </a:extLst>
                </p:cNvPr>
                <p:cNvSpPr/>
                <p:nvPr/>
              </p:nvSpPr>
              <p:spPr>
                <a:xfrm>
                  <a:off x="6940941" y="1771450"/>
                  <a:ext cx="1116302" cy="9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6" h="8347" extrusionOk="0">
                      <a:moveTo>
                        <a:pt x="1743" y="1583"/>
                      </a:moveTo>
                      <a:cubicBezTo>
                        <a:pt x="1783" y="1583"/>
                        <a:pt x="1822" y="1593"/>
                        <a:pt x="1862" y="1612"/>
                      </a:cubicBezTo>
                      <a:cubicBezTo>
                        <a:pt x="1901" y="1692"/>
                        <a:pt x="1901" y="1771"/>
                        <a:pt x="1862" y="1850"/>
                      </a:cubicBezTo>
                      <a:cubicBezTo>
                        <a:pt x="1624" y="2325"/>
                        <a:pt x="1466" y="2880"/>
                        <a:pt x="1426" y="3435"/>
                      </a:cubicBezTo>
                      <a:cubicBezTo>
                        <a:pt x="1387" y="3553"/>
                        <a:pt x="1347" y="3672"/>
                        <a:pt x="1347" y="3791"/>
                      </a:cubicBezTo>
                      <a:lnTo>
                        <a:pt x="1268" y="3791"/>
                      </a:lnTo>
                      <a:cubicBezTo>
                        <a:pt x="1188" y="3672"/>
                        <a:pt x="1149" y="3553"/>
                        <a:pt x="1109" y="3435"/>
                      </a:cubicBezTo>
                      <a:cubicBezTo>
                        <a:pt x="1030" y="2920"/>
                        <a:pt x="1109" y="2365"/>
                        <a:pt x="1387" y="1890"/>
                      </a:cubicBezTo>
                      <a:cubicBezTo>
                        <a:pt x="1426" y="1771"/>
                        <a:pt x="1545" y="1692"/>
                        <a:pt x="1624" y="1612"/>
                      </a:cubicBezTo>
                      <a:cubicBezTo>
                        <a:pt x="1664" y="1593"/>
                        <a:pt x="1703" y="1583"/>
                        <a:pt x="1743" y="1583"/>
                      </a:cubicBezTo>
                      <a:close/>
                      <a:moveTo>
                        <a:pt x="8041" y="3870"/>
                      </a:moveTo>
                      <a:lnTo>
                        <a:pt x="8041" y="4187"/>
                      </a:lnTo>
                      <a:cubicBezTo>
                        <a:pt x="7843" y="4385"/>
                        <a:pt x="7685" y="4583"/>
                        <a:pt x="7487" y="4781"/>
                      </a:cubicBezTo>
                      <a:lnTo>
                        <a:pt x="7487" y="4742"/>
                      </a:lnTo>
                      <a:cubicBezTo>
                        <a:pt x="7447" y="4781"/>
                        <a:pt x="7398" y="4801"/>
                        <a:pt x="7348" y="4801"/>
                      </a:cubicBezTo>
                      <a:cubicBezTo>
                        <a:pt x="7299" y="4801"/>
                        <a:pt x="7249" y="4781"/>
                        <a:pt x="7210" y="4742"/>
                      </a:cubicBezTo>
                      <a:cubicBezTo>
                        <a:pt x="7170" y="4663"/>
                        <a:pt x="7170" y="4583"/>
                        <a:pt x="7210" y="4504"/>
                      </a:cubicBezTo>
                      <a:cubicBezTo>
                        <a:pt x="7368" y="4306"/>
                        <a:pt x="7566" y="4108"/>
                        <a:pt x="7764" y="3949"/>
                      </a:cubicBezTo>
                      <a:cubicBezTo>
                        <a:pt x="7804" y="3870"/>
                        <a:pt x="7923" y="3910"/>
                        <a:pt x="8041" y="3870"/>
                      </a:cubicBezTo>
                      <a:close/>
                      <a:moveTo>
                        <a:pt x="2288" y="3466"/>
                      </a:moveTo>
                      <a:cubicBezTo>
                        <a:pt x="2347" y="3466"/>
                        <a:pt x="2377" y="3564"/>
                        <a:pt x="2377" y="3633"/>
                      </a:cubicBezTo>
                      <a:cubicBezTo>
                        <a:pt x="2416" y="3870"/>
                        <a:pt x="2496" y="4148"/>
                        <a:pt x="2535" y="4425"/>
                      </a:cubicBezTo>
                      <a:cubicBezTo>
                        <a:pt x="2654" y="4663"/>
                        <a:pt x="2773" y="4900"/>
                        <a:pt x="2931" y="5138"/>
                      </a:cubicBezTo>
                      <a:cubicBezTo>
                        <a:pt x="2258" y="5019"/>
                        <a:pt x="1822" y="4306"/>
                        <a:pt x="2060" y="3633"/>
                      </a:cubicBezTo>
                      <a:cubicBezTo>
                        <a:pt x="2060" y="3593"/>
                        <a:pt x="2179" y="3514"/>
                        <a:pt x="2258" y="3474"/>
                      </a:cubicBezTo>
                      <a:cubicBezTo>
                        <a:pt x="2269" y="3469"/>
                        <a:pt x="2279" y="3466"/>
                        <a:pt x="2288" y="3466"/>
                      </a:cubicBezTo>
                      <a:close/>
                      <a:moveTo>
                        <a:pt x="1545" y="4266"/>
                      </a:moveTo>
                      <a:cubicBezTo>
                        <a:pt x="1624" y="4266"/>
                        <a:pt x="1703" y="4306"/>
                        <a:pt x="1743" y="4346"/>
                      </a:cubicBezTo>
                      <a:cubicBezTo>
                        <a:pt x="1783" y="4464"/>
                        <a:pt x="1822" y="4544"/>
                        <a:pt x="1822" y="4663"/>
                      </a:cubicBezTo>
                      <a:cubicBezTo>
                        <a:pt x="1822" y="4979"/>
                        <a:pt x="2020" y="5296"/>
                        <a:pt x="2298" y="5534"/>
                      </a:cubicBezTo>
                      <a:cubicBezTo>
                        <a:pt x="2298" y="5574"/>
                        <a:pt x="2337" y="5574"/>
                        <a:pt x="2377" y="5613"/>
                      </a:cubicBezTo>
                      <a:cubicBezTo>
                        <a:pt x="2279" y="5669"/>
                        <a:pt x="2175" y="5696"/>
                        <a:pt x="2076" y="5696"/>
                      </a:cubicBezTo>
                      <a:cubicBezTo>
                        <a:pt x="1895" y="5696"/>
                        <a:pt x="1727" y="5608"/>
                        <a:pt x="1624" y="5455"/>
                      </a:cubicBezTo>
                      <a:lnTo>
                        <a:pt x="1664" y="5455"/>
                      </a:lnTo>
                      <a:cubicBezTo>
                        <a:pt x="1426" y="5138"/>
                        <a:pt x="1347" y="4781"/>
                        <a:pt x="1426" y="4425"/>
                      </a:cubicBezTo>
                      <a:cubicBezTo>
                        <a:pt x="1426" y="4346"/>
                        <a:pt x="1505" y="4266"/>
                        <a:pt x="1545" y="4266"/>
                      </a:cubicBezTo>
                      <a:close/>
                      <a:moveTo>
                        <a:pt x="6932" y="5732"/>
                      </a:moveTo>
                      <a:cubicBezTo>
                        <a:pt x="6853" y="6247"/>
                        <a:pt x="6457" y="6683"/>
                        <a:pt x="5942" y="6841"/>
                      </a:cubicBezTo>
                      <a:cubicBezTo>
                        <a:pt x="5863" y="6802"/>
                        <a:pt x="5744" y="6762"/>
                        <a:pt x="5665" y="6722"/>
                      </a:cubicBezTo>
                      <a:cubicBezTo>
                        <a:pt x="5704" y="6643"/>
                        <a:pt x="5744" y="6564"/>
                        <a:pt x="5823" y="6524"/>
                      </a:cubicBezTo>
                      <a:cubicBezTo>
                        <a:pt x="6061" y="6287"/>
                        <a:pt x="6338" y="6089"/>
                        <a:pt x="6615" y="5890"/>
                      </a:cubicBezTo>
                      <a:cubicBezTo>
                        <a:pt x="6695" y="5851"/>
                        <a:pt x="6813" y="5772"/>
                        <a:pt x="6932" y="5732"/>
                      </a:cubicBezTo>
                      <a:close/>
                      <a:moveTo>
                        <a:pt x="2738" y="1"/>
                      </a:moveTo>
                      <a:cubicBezTo>
                        <a:pt x="1678" y="1"/>
                        <a:pt x="667" y="666"/>
                        <a:pt x="317" y="1771"/>
                      </a:cubicBezTo>
                      <a:cubicBezTo>
                        <a:pt x="0" y="2682"/>
                        <a:pt x="79" y="3672"/>
                        <a:pt x="515" y="4544"/>
                      </a:cubicBezTo>
                      <a:cubicBezTo>
                        <a:pt x="753" y="5019"/>
                        <a:pt x="1030" y="5494"/>
                        <a:pt x="1347" y="5930"/>
                      </a:cubicBezTo>
                      <a:cubicBezTo>
                        <a:pt x="2060" y="6762"/>
                        <a:pt x="2971" y="7475"/>
                        <a:pt x="3961" y="7950"/>
                      </a:cubicBezTo>
                      <a:cubicBezTo>
                        <a:pt x="4159" y="8069"/>
                        <a:pt x="4318" y="8188"/>
                        <a:pt x="4476" y="8346"/>
                      </a:cubicBezTo>
                      <a:cubicBezTo>
                        <a:pt x="4793" y="8188"/>
                        <a:pt x="5110" y="8030"/>
                        <a:pt x="5387" y="7832"/>
                      </a:cubicBezTo>
                      <a:cubicBezTo>
                        <a:pt x="6615" y="7000"/>
                        <a:pt x="7685" y="6009"/>
                        <a:pt x="8636" y="4861"/>
                      </a:cubicBezTo>
                      <a:cubicBezTo>
                        <a:pt x="9428" y="3910"/>
                        <a:pt x="9665" y="2642"/>
                        <a:pt x="9269" y="1454"/>
                      </a:cubicBezTo>
                      <a:cubicBezTo>
                        <a:pt x="9190" y="1137"/>
                        <a:pt x="8952" y="860"/>
                        <a:pt x="8675" y="662"/>
                      </a:cubicBezTo>
                      <a:cubicBezTo>
                        <a:pt x="8293" y="413"/>
                        <a:pt x="7847" y="285"/>
                        <a:pt x="7403" y="285"/>
                      </a:cubicBezTo>
                      <a:cubicBezTo>
                        <a:pt x="6925" y="285"/>
                        <a:pt x="6451" y="433"/>
                        <a:pt x="6061" y="741"/>
                      </a:cubicBezTo>
                      <a:cubicBezTo>
                        <a:pt x="5704" y="1018"/>
                        <a:pt x="5229" y="1216"/>
                        <a:pt x="4991" y="1652"/>
                      </a:cubicBezTo>
                      <a:cubicBezTo>
                        <a:pt x="4952" y="1692"/>
                        <a:pt x="4872" y="1731"/>
                        <a:pt x="4793" y="1731"/>
                      </a:cubicBezTo>
                      <a:cubicBezTo>
                        <a:pt x="4714" y="1652"/>
                        <a:pt x="4674" y="1612"/>
                        <a:pt x="4714" y="1533"/>
                      </a:cubicBezTo>
                      <a:cubicBezTo>
                        <a:pt x="4793" y="1097"/>
                        <a:pt x="4595" y="662"/>
                        <a:pt x="4199" y="464"/>
                      </a:cubicBezTo>
                      <a:cubicBezTo>
                        <a:pt x="3743" y="147"/>
                        <a:pt x="3235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FFAB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1" name="Google Shape;1032;p42">
                  <a:extLst>
                    <a:ext uri="{FF2B5EF4-FFF2-40B4-BE49-F238E27FC236}">
                      <a16:creationId xmlns:a16="http://schemas.microsoft.com/office/drawing/2014/main" xmlns="" id="{5C9CCDC6-6D76-7D4A-9A7E-52211A808AA2}"/>
                    </a:ext>
                  </a:extLst>
                </p:cNvPr>
                <p:cNvSpPr/>
                <p:nvPr/>
              </p:nvSpPr>
              <p:spPr>
                <a:xfrm>
                  <a:off x="6876846" y="1714285"/>
                  <a:ext cx="1230750" cy="107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7" h="9316" extrusionOk="0">
                      <a:moveTo>
                        <a:pt x="3253" y="496"/>
                      </a:moveTo>
                      <a:cubicBezTo>
                        <a:pt x="3751" y="496"/>
                        <a:pt x="4259" y="642"/>
                        <a:pt x="4714" y="959"/>
                      </a:cubicBezTo>
                      <a:cubicBezTo>
                        <a:pt x="5110" y="1157"/>
                        <a:pt x="5309" y="1592"/>
                        <a:pt x="5229" y="2028"/>
                      </a:cubicBezTo>
                      <a:cubicBezTo>
                        <a:pt x="5190" y="2107"/>
                        <a:pt x="5229" y="2147"/>
                        <a:pt x="5309" y="2226"/>
                      </a:cubicBezTo>
                      <a:cubicBezTo>
                        <a:pt x="5388" y="2226"/>
                        <a:pt x="5467" y="2187"/>
                        <a:pt x="5507" y="2147"/>
                      </a:cubicBezTo>
                      <a:cubicBezTo>
                        <a:pt x="5744" y="1711"/>
                        <a:pt x="6220" y="1513"/>
                        <a:pt x="6576" y="1236"/>
                      </a:cubicBezTo>
                      <a:cubicBezTo>
                        <a:pt x="6966" y="928"/>
                        <a:pt x="7441" y="780"/>
                        <a:pt x="7918" y="780"/>
                      </a:cubicBezTo>
                      <a:cubicBezTo>
                        <a:pt x="8362" y="780"/>
                        <a:pt x="8809" y="908"/>
                        <a:pt x="9191" y="1157"/>
                      </a:cubicBezTo>
                      <a:cubicBezTo>
                        <a:pt x="9507" y="1355"/>
                        <a:pt x="9706" y="1632"/>
                        <a:pt x="9824" y="1949"/>
                      </a:cubicBezTo>
                      <a:cubicBezTo>
                        <a:pt x="10220" y="3098"/>
                        <a:pt x="9983" y="4405"/>
                        <a:pt x="9191" y="5356"/>
                      </a:cubicBezTo>
                      <a:cubicBezTo>
                        <a:pt x="8279" y="6465"/>
                        <a:pt x="7170" y="7495"/>
                        <a:pt x="5982" y="8327"/>
                      </a:cubicBezTo>
                      <a:cubicBezTo>
                        <a:pt x="5665" y="8525"/>
                        <a:pt x="5348" y="8683"/>
                        <a:pt x="5031" y="8841"/>
                      </a:cubicBezTo>
                      <a:cubicBezTo>
                        <a:pt x="4873" y="8683"/>
                        <a:pt x="4714" y="8564"/>
                        <a:pt x="4556" y="8445"/>
                      </a:cubicBezTo>
                      <a:cubicBezTo>
                        <a:pt x="3526" y="7970"/>
                        <a:pt x="2655" y="7257"/>
                        <a:pt x="1942" y="6425"/>
                      </a:cubicBezTo>
                      <a:cubicBezTo>
                        <a:pt x="1585" y="5989"/>
                        <a:pt x="1268" y="5514"/>
                        <a:pt x="1030" y="5039"/>
                      </a:cubicBezTo>
                      <a:cubicBezTo>
                        <a:pt x="595" y="4167"/>
                        <a:pt x="515" y="3177"/>
                        <a:pt x="832" y="2266"/>
                      </a:cubicBezTo>
                      <a:cubicBezTo>
                        <a:pt x="1183" y="1161"/>
                        <a:pt x="2194" y="496"/>
                        <a:pt x="3253" y="496"/>
                      </a:cubicBezTo>
                      <a:close/>
                      <a:moveTo>
                        <a:pt x="3289" y="1"/>
                      </a:moveTo>
                      <a:cubicBezTo>
                        <a:pt x="2023" y="1"/>
                        <a:pt x="828" y="771"/>
                        <a:pt x="357" y="2068"/>
                      </a:cubicBezTo>
                      <a:cubicBezTo>
                        <a:pt x="1" y="3177"/>
                        <a:pt x="119" y="4405"/>
                        <a:pt x="674" y="5435"/>
                      </a:cubicBezTo>
                      <a:cubicBezTo>
                        <a:pt x="1347" y="6663"/>
                        <a:pt x="2298" y="7693"/>
                        <a:pt x="3526" y="8406"/>
                      </a:cubicBezTo>
                      <a:cubicBezTo>
                        <a:pt x="3883" y="8723"/>
                        <a:pt x="4358" y="8921"/>
                        <a:pt x="4833" y="8960"/>
                      </a:cubicBezTo>
                      <a:cubicBezTo>
                        <a:pt x="4833" y="9201"/>
                        <a:pt x="4887" y="9315"/>
                        <a:pt x="5008" y="9315"/>
                      </a:cubicBezTo>
                      <a:cubicBezTo>
                        <a:pt x="5066" y="9315"/>
                        <a:pt x="5139" y="9289"/>
                        <a:pt x="5229" y="9238"/>
                      </a:cubicBezTo>
                      <a:cubicBezTo>
                        <a:pt x="5586" y="9119"/>
                        <a:pt x="5903" y="8921"/>
                        <a:pt x="6220" y="8723"/>
                      </a:cubicBezTo>
                      <a:cubicBezTo>
                        <a:pt x="7566" y="7851"/>
                        <a:pt x="8755" y="6702"/>
                        <a:pt x="9745" y="5395"/>
                      </a:cubicBezTo>
                      <a:cubicBezTo>
                        <a:pt x="10419" y="4563"/>
                        <a:pt x="10656" y="3454"/>
                        <a:pt x="10419" y="2385"/>
                      </a:cubicBezTo>
                      <a:cubicBezTo>
                        <a:pt x="10339" y="1751"/>
                        <a:pt x="10022" y="1196"/>
                        <a:pt x="9547" y="800"/>
                      </a:cubicBezTo>
                      <a:cubicBezTo>
                        <a:pt x="9079" y="482"/>
                        <a:pt x="8532" y="323"/>
                        <a:pt x="7985" y="323"/>
                      </a:cubicBezTo>
                      <a:cubicBezTo>
                        <a:pt x="7373" y="323"/>
                        <a:pt x="6761" y="522"/>
                        <a:pt x="6259" y="919"/>
                      </a:cubicBezTo>
                      <a:cubicBezTo>
                        <a:pt x="6061" y="1077"/>
                        <a:pt x="5863" y="1196"/>
                        <a:pt x="5665" y="1355"/>
                      </a:cubicBezTo>
                      <a:cubicBezTo>
                        <a:pt x="5427" y="879"/>
                        <a:pt x="5071" y="523"/>
                        <a:pt x="4596" y="285"/>
                      </a:cubicBezTo>
                      <a:cubicBezTo>
                        <a:pt x="4169" y="92"/>
                        <a:pt x="3725" y="1"/>
                        <a:pt x="3289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2" name="Google Shape;1033;p42">
                  <a:extLst>
                    <a:ext uri="{FF2B5EF4-FFF2-40B4-BE49-F238E27FC236}">
                      <a16:creationId xmlns:a16="http://schemas.microsoft.com/office/drawing/2014/main" xmlns="" id="{677FD419-C366-784A-A52D-3927EDA848B7}"/>
                    </a:ext>
                  </a:extLst>
                </p:cNvPr>
                <p:cNvSpPr/>
                <p:nvPr/>
              </p:nvSpPr>
              <p:spPr>
                <a:xfrm>
                  <a:off x="7764357" y="2222884"/>
                  <a:ext cx="100705" cy="10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903" extrusionOk="0">
                      <a:moveTo>
                        <a:pt x="872" y="1"/>
                      </a:moveTo>
                      <a:cubicBezTo>
                        <a:pt x="793" y="1"/>
                        <a:pt x="674" y="1"/>
                        <a:pt x="594" y="40"/>
                      </a:cubicBezTo>
                      <a:cubicBezTo>
                        <a:pt x="396" y="199"/>
                        <a:pt x="238" y="397"/>
                        <a:pt x="80" y="595"/>
                      </a:cubicBezTo>
                      <a:cubicBezTo>
                        <a:pt x="0" y="674"/>
                        <a:pt x="0" y="793"/>
                        <a:pt x="80" y="872"/>
                      </a:cubicBezTo>
                      <a:cubicBezTo>
                        <a:pt x="119" y="892"/>
                        <a:pt x="169" y="902"/>
                        <a:pt x="218" y="902"/>
                      </a:cubicBezTo>
                      <a:cubicBezTo>
                        <a:pt x="268" y="902"/>
                        <a:pt x="317" y="892"/>
                        <a:pt x="357" y="872"/>
                      </a:cubicBezTo>
                      <a:cubicBezTo>
                        <a:pt x="555" y="674"/>
                        <a:pt x="713" y="476"/>
                        <a:pt x="872" y="278"/>
                      </a:cubicBezTo>
                      <a:lnTo>
                        <a:pt x="872" y="1"/>
                      </a:ln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3" name="Google Shape;1034;p42">
                  <a:extLst>
                    <a:ext uri="{FF2B5EF4-FFF2-40B4-BE49-F238E27FC236}">
                      <a16:creationId xmlns:a16="http://schemas.microsoft.com/office/drawing/2014/main" xmlns="" id="{BA5662C1-01B8-6743-93B3-960B6EC75B7E}"/>
                    </a:ext>
                  </a:extLst>
                </p:cNvPr>
                <p:cNvSpPr/>
                <p:nvPr/>
              </p:nvSpPr>
              <p:spPr>
                <a:xfrm>
                  <a:off x="7595055" y="2437918"/>
                  <a:ext cx="146554" cy="1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071" extrusionOk="0">
                      <a:moveTo>
                        <a:pt x="1268" y="1"/>
                      </a:moveTo>
                      <a:cubicBezTo>
                        <a:pt x="1149" y="40"/>
                        <a:pt x="1031" y="80"/>
                        <a:pt x="951" y="159"/>
                      </a:cubicBezTo>
                      <a:cubicBezTo>
                        <a:pt x="674" y="357"/>
                        <a:pt x="397" y="555"/>
                        <a:pt x="159" y="753"/>
                      </a:cubicBezTo>
                      <a:cubicBezTo>
                        <a:pt x="80" y="833"/>
                        <a:pt x="40" y="912"/>
                        <a:pt x="1" y="991"/>
                      </a:cubicBezTo>
                      <a:cubicBezTo>
                        <a:pt x="80" y="1031"/>
                        <a:pt x="159" y="1070"/>
                        <a:pt x="278" y="1070"/>
                      </a:cubicBezTo>
                      <a:cubicBezTo>
                        <a:pt x="793" y="951"/>
                        <a:pt x="1189" y="516"/>
                        <a:pt x="126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4" name="Google Shape;1035;p42">
                  <a:extLst>
                    <a:ext uri="{FF2B5EF4-FFF2-40B4-BE49-F238E27FC236}">
                      <a16:creationId xmlns:a16="http://schemas.microsoft.com/office/drawing/2014/main" xmlns="" id="{E6A9D448-1E07-AC4A-8776-DEB65D7DB88A}"/>
                    </a:ext>
                  </a:extLst>
                </p:cNvPr>
                <p:cNvSpPr/>
                <p:nvPr/>
              </p:nvSpPr>
              <p:spPr>
                <a:xfrm>
                  <a:off x="7151357" y="2172648"/>
                  <a:ext cx="128191" cy="19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664" extrusionOk="0">
                      <a:moveTo>
                        <a:pt x="436" y="0"/>
                      </a:moveTo>
                      <a:cubicBezTo>
                        <a:pt x="396" y="40"/>
                        <a:pt x="238" y="119"/>
                        <a:pt x="238" y="159"/>
                      </a:cubicBezTo>
                      <a:cubicBezTo>
                        <a:pt x="0" y="832"/>
                        <a:pt x="396" y="1545"/>
                        <a:pt x="1109" y="1664"/>
                      </a:cubicBezTo>
                      <a:cubicBezTo>
                        <a:pt x="951" y="1426"/>
                        <a:pt x="832" y="1189"/>
                        <a:pt x="713" y="951"/>
                      </a:cubicBezTo>
                      <a:cubicBezTo>
                        <a:pt x="634" y="674"/>
                        <a:pt x="594" y="396"/>
                        <a:pt x="555" y="159"/>
                      </a:cubicBezTo>
                      <a:cubicBezTo>
                        <a:pt x="555" y="79"/>
                        <a:pt x="436" y="0"/>
                        <a:pt x="4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036;p42">
                  <a:extLst>
                    <a:ext uri="{FF2B5EF4-FFF2-40B4-BE49-F238E27FC236}">
                      <a16:creationId xmlns:a16="http://schemas.microsoft.com/office/drawing/2014/main" xmlns="" id="{31F66C5A-B287-6A4C-9979-5BBDC1BD5B28}"/>
                    </a:ext>
                  </a:extLst>
                </p:cNvPr>
                <p:cNvSpPr/>
                <p:nvPr/>
              </p:nvSpPr>
              <p:spPr>
                <a:xfrm>
                  <a:off x="7096385" y="2264112"/>
                  <a:ext cx="114564" cy="16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430" extrusionOk="0">
                      <a:moveTo>
                        <a:pt x="199" y="0"/>
                      </a:moveTo>
                      <a:cubicBezTo>
                        <a:pt x="120" y="0"/>
                        <a:pt x="41" y="80"/>
                        <a:pt x="41" y="159"/>
                      </a:cubicBezTo>
                      <a:cubicBezTo>
                        <a:pt x="1" y="515"/>
                        <a:pt x="80" y="872"/>
                        <a:pt x="278" y="1189"/>
                      </a:cubicBezTo>
                      <a:cubicBezTo>
                        <a:pt x="381" y="1342"/>
                        <a:pt x="549" y="1430"/>
                        <a:pt x="719" y="1430"/>
                      </a:cubicBezTo>
                      <a:cubicBezTo>
                        <a:pt x="813" y="1430"/>
                        <a:pt x="907" y="1403"/>
                        <a:pt x="991" y="1347"/>
                      </a:cubicBezTo>
                      <a:cubicBezTo>
                        <a:pt x="991" y="1308"/>
                        <a:pt x="952" y="1308"/>
                        <a:pt x="912" y="1268"/>
                      </a:cubicBezTo>
                      <a:cubicBezTo>
                        <a:pt x="635" y="1030"/>
                        <a:pt x="476" y="713"/>
                        <a:pt x="476" y="397"/>
                      </a:cubicBezTo>
                      <a:cubicBezTo>
                        <a:pt x="437" y="278"/>
                        <a:pt x="437" y="198"/>
                        <a:pt x="397" y="80"/>
                      </a:cubicBezTo>
                      <a:cubicBezTo>
                        <a:pt x="318" y="40"/>
                        <a:pt x="278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1037;p42">
                  <a:extLst>
                    <a:ext uri="{FF2B5EF4-FFF2-40B4-BE49-F238E27FC236}">
                      <a16:creationId xmlns:a16="http://schemas.microsoft.com/office/drawing/2014/main" xmlns="" id="{296921A0-F8D2-9C43-8587-D6E08FA01265}"/>
                    </a:ext>
                  </a:extLst>
                </p:cNvPr>
                <p:cNvSpPr/>
                <p:nvPr/>
              </p:nvSpPr>
              <p:spPr>
                <a:xfrm>
                  <a:off x="7059892" y="1958768"/>
                  <a:ext cx="100705" cy="2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2170" extrusionOk="0">
                      <a:moveTo>
                        <a:pt x="713" y="0"/>
                      </a:moveTo>
                      <a:cubicBezTo>
                        <a:pt x="673" y="0"/>
                        <a:pt x="634" y="10"/>
                        <a:pt x="594" y="30"/>
                      </a:cubicBezTo>
                      <a:cubicBezTo>
                        <a:pt x="475" y="109"/>
                        <a:pt x="396" y="188"/>
                        <a:pt x="317" y="307"/>
                      </a:cubicBezTo>
                      <a:cubicBezTo>
                        <a:pt x="79" y="783"/>
                        <a:pt x="0" y="1337"/>
                        <a:pt x="79" y="1852"/>
                      </a:cubicBezTo>
                      <a:cubicBezTo>
                        <a:pt x="119" y="1971"/>
                        <a:pt x="158" y="2090"/>
                        <a:pt x="198" y="2169"/>
                      </a:cubicBezTo>
                      <a:lnTo>
                        <a:pt x="317" y="2169"/>
                      </a:lnTo>
                      <a:cubicBezTo>
                        <a:pt x="357" y="2090"/>
                        <a:pt x="357" y="1971"/>
                        <a:pt x="396" y="1852"/>
                      </a:cubicBezTo>
                      <a:cubicBezTo>
                        <a:pt x="436" y="1298"/>
                        <a:pt x="594" y="743"/>
                        <a:pt x="832" y="268"/>
                      </a:cubicBezTo>
                      <a:cubicBezTo>
                        <a:pt x="871" y="188"/>
                        <a:pt x="871" y="109"/>
                        <a:pt x="832" y="30"/>
                      </a:cubicBezTo>
                      <a:cubicBezTo>
                        <a:pt x="792" y="10"/>
                        <a:pt x="753" y="0"/>
                        <a:pt x="713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1038;p42">
                  <a:extLst>
                    <a:ext uri="{FF2B5EF4-FFF2-40B4-BE49-F238E27FC236}">
                      <a16:creationId xmlns:a16="http://schemas.microsoft.com/office/drawing/2014/main" xmlns="" id="{D0DA8190-5591-394B-BCAA-BDD922ADBA2E}"/>
                    </a:ext>
                  </a:extLst>
                </p:cNvPr>
                <p:cNvSpPr/>
                <p:nvPr/>
              </p:nvSpPr>
              <p:spPr>
                <a:xfrm>
                  <a:off x="7523800" y="1260656"/>
                  <a:ext cx="87771" cy="3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2838" extrusionOk="0">
                      <a:moveTo>
                        <a:pt x="486" y="0"/>
                      </a:moveTo>
                      <a:cubicBezTo>
                        <a:pt x="389" y="0"/>
                        <a:pt x="301" y="53"/>
                        <a:pt x="301" y="173"/>
                      </a:cubicBezTo>
                      <a:cubicBezTo>
                        <a:pt x="222" y="965"/>
                        <a:pt x="142" y="1757"/>
                        <a:pt x="23" y="2549"/>
                      </a:cubicBezTo>
                      <a:cubicBezTo>
                        <a:pt x="0" y="2734"/>
                        <a:pt x="138" y="2838"/>
                        <a:pt x="266" y="2838"/>
                      </a:cubicBezTo>
                      <a:cubicBezTo>
                        <a:pt x="357" y="2838"/>
                        <a:pt x="443" y="2784"/>
                        <a:pt x="459" y="2668"/>
                      </a:cubicBezTo>
                      <a:cubicBezTo>
                        <a:pt x="618" y="1836"/>
                        <a:pt x="697" y="1044"/>
                        <a:pt x="736" y="252"/>
                      </a:cubicBezTo>
                      <a:cubicBezTo>
                        <a:pt x="759" y="94"/>
                        <a:pt x="614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1039;p42">
                  <a:extLst>
                    <a:ext uri="{FF2B5EF4-FFF2-40B4-BE49-F238E27FC236}">
                      <a16:creationId xmlns:a16="http://schemas.microsoft.com/office/drawing/2014/main" xmlns="" id="{2F1B10DD-64BF-0842-9507-AF50667E1A10}"/>
                    </a:ext>
                  </a:extLst>
                </p:cNvPr>
                <p:cNvSpPr/>
                <p:nvPr/>
              </p:nvSpPr>
              <p:spPr>
                <a:xfrm>
                  <a:off x="7887928" y="1374872"/>
                  <a:ext cx="150942" cy="2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2130" extrusionOk="0">
                      <a:moveTo>
                        <a:pt x="1018" y="1"/>
                      </a:moveTo>
                      <a:cubicBezTo>
                        <a:pt x="944" y="1"/>
                        <a:pt x="872" y="40"/>
                        <a:pt x="832" y="134"/>
                      </a:cubicBezTo>
                      <a:cubicBezTo>
                        <a:pt x="594" y="689"/>
                        <a:pt x="317" y="1244"/>
                        <a:pt x="79" y="1798"/>
                      </a:cubicBezTo>
                      <a:cubicBezTo>
                        <a:pt x="1" y="1981"/>
                        <a:pt x="164" y="2130"/>
                        <a:pt x="318" y="2130"/>
                      </a:cubicBezTo>
                      <a:cubicBezTo>
                        <a:pt x="397" y="2130"/>
                        <a:pt x="474" y="2090"/>
                        <a:pt x="515" y="1996"/>
                      </a:cubicBezTo>
                      <a:cubicBezTo>
                        <a:pt x="752" y="1442"/>
                        <a:pt x="990" y="887"/>
                        <a:pt x="1228" y="332"/>
                      </a:cubicBezTo>
                      <a:cubicBezTo>
                        <a:pt x="1306" y="149"/>
                        <a:pt x="1160" y="1"/>
                        <a:pt x="101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1040;p42">
                  <a:extLst>
                    <a:ext uri="{FF2B5EF4-FFF2-40B4-BE49-F238E27FC236}">
                      <a16:creationId xmlns:a16="http://schemas.microsoft.com/office/drawing/2014/main" xmlns="" id="{09CB4895-0DA1-3F47-887F-CC0F11A66A05}"/>
                    </a:ext>
                  </a:extLst>
                </p:cNvPr>
                <p:cNvSpPr/>
                <p:nvPr/>
              </p:nvSpPr>
              <p:spPr>
                <a:xfrm>
                  <a:off x="8148811" y="1612888"/>
                  <a:ext cx="214229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362" extrusionOk="0">
                      <a:moveTo>
                        <a:pt x="1558" y="0"/>
                      </a:moveTo>
                      <a:cubicBezTo>
                        <a:pt x="1516" y="0"/>
                        <a:pt x="1470" y="16"/>
                        <a:pt x="1425" y="54"/>
                      </a:cubicBezTo>
                      <a:cubicBezTo>
                        <a:pt x="1029" y="371"/>
                        <a:pt x="633" y="688"/>
                        <a:pt x="197" y="965"/>
                      </a:cubicBezTo>
                      <a:cubicBezTo>
                        <a:pt x="1" y="1096"/>
                        <a:pt x="128" y="1361"/>
                        <a:pt x="334" y="1361"/>
                      </a:cubicBezTo>
                      <a:cubicBezTo>
                        <a:pt x="378" y="1361"/>
                        <a:pt x="426" y="1349"/>
                        <a:pt x="474" y="1322"/>
                      </a:cubicBezTo>
                      <a:cubicBezTo>
                        <a:pt x="870" y="1044"/>
                        <a:pt x="1306" y="767"/>
                        <a:pt x="1662" y="450"/>
                      </a:cubicBezTo>
                      <a:cubicBezTo>
                        <a:pt x="1855" y="290"/>
                        <a:pt x="1736" y="0"/>
                        <a:pt x="155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1041;p42">
                  <a:extLst>
                    <a:ext uri="{FF2B5EF4-FFF2-40B4-BE49-F238E27FC236}">
                      <a16:creationId xmlns:a16="http://schemas.microsoft.com/office/drawing/2014/main" xmlns="" id="{2D2A6484-F66C-EE4E-B222-5DD72CF333BF}"/>
                    </a:ext>
                  </a:extLst>
                </p:cNvPr>
                <p:cNvSpPr/>
                <p:nvPr/>
              </p:nvSpPr>
              <p:spPr>
                <a:xfrm>
                  <a:off x="8194312" y="2076217"/>
                  <a:ext cx="309737" cy="7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638" extrusionOk="0">
                      <a:moveTo>
                        <a:pt x="2375" y="1"/>
                      </a:moveTo>
                      <a:cubicBezTo>
                        <a:pt x="2363" y="1"/>
                        <a:pt x="2351" y="2"/>
                        <a:pt x="2338" y="3"/>
                      </a:cubicBezTo>
                      <a:cubicBezTo>
                        <a:pt x="1665" y="82"/>
                        <a:pt x="991" y="122"/>
                        <a:pt x="318" y="162"/>
                      </a:cubicBezTo>
                      <a:cubicBezTo>
                        <a:pt x="1" y="201"/>
                        <a:pt x="40" y="637"/>
                        <a:pt x="357" y="637"/>
                      </a:cubicBezTo>
                      <a:cubicBezTo>
                        <a:pt x="1031" y="597"/>
                        <a:pt x="1704" y="518"/>
                        <a:pt x="2378" y="479"/>
                      </a:cubicBezTo>
                      <a:cubicBezTo>
                        <a:pt x="2682" y="441"/>
                        <a:pt x="2657" y="1"/>
                        <a:pt x="2375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1042;p42">
                  <a:extLst>
                    <a:ext uri="{FF2B5EF4-FFF2-40B4-BE49-F238E27FC236}">
                      <a16:creationId xmlns:a16="http://schemas.microsoft.com/office/drawing/2014/main" xmlns="" id="{13B0DD94-18EE-AE4E-9C29-FE44390A46AF}"/>
                    </a:ext>
                  </a:extLst>
                </p:cNvPr>
                <p:cNvSpPr/>
                <p:nvPr/>
              </p:nvSpPr>
              <p:spPr>
                <a:xfrm>
                  <a:off x="8079750" y="2389876"/>
                  <a:ext cx="229358" cy="1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992" extrusionOk="0">
                      <a:moveTo>
                        <a:pt x="372" y="0"/>
                      </a:moveTo>
                      <a:cubicBezTo>
                        <a:pt x="122" y="0"/>
                        <a:pt x="0" y="356"/>
                        <a:pt x="280" y="496"/>
                      </a:cubicBezTo>
                      <a:cubicBezTo>
                        <a:pt x="676" y="654"/>
                        <a:pt x="1072" y="813"/>
                        <a:pt x="1508" y="971"/>
                      </a:cubicBezTo>
                      <a:cubicBezTo>
                        <a:pt x="1541" y="985"/>
                        <a:pt x="1573" y="992"/>
                        <a:pt x="1604" y="992"/>
                      </a:cubicBezTo>
                      <a:cubicBezTo>
                        <a:pt x="1834" y="992"/>
                        <a:pt x="1985" y="645"/>
                        <a:pt x="1706" y="575"/>
                      </a:cubicBezTo>
                      <a:cubicBezTo>
                        <a:pt x="1310" y="417"/>
                        <a:pt x="874" y="219"/>
                        <a:pt x="478" y="21"/>
                      </a:cubicBezTo>
                      <a:cubicBezTo>
                        <a:pt x="441" y="7"/>
                        <a:pt x="405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1043;p42">
                  <a:extLst>
                    <a:ext uri="{FF2B5EF4-FFF2-40B4-BE49-F238E27FC236}">
                      <a16:creationId xmlns:a16="http://schemas.microsoft.com/office/drawing/2014/main" xmlns="" id="{C482E2AB-28B8-CA44-BEE7-98116E644E7D}"/>
                    </a:ext>
                  </a:extLst>
                </p:cNvPr>
                <p:cNvSpPr/>
                <p:nvPr/>
              </p:nvSpPr>
              <p:spPr>
                <a:xfrm>
                  <a:off x="7815518" y="2680785"/>
                  <a:ext cx="190670" cy="26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13" extrusionOk="0">
                      <a:moveTo>
                        <a:pt x="311" y="0"/>
                      </a:moveTo>
                      <a:cubicBezTo>
                        <a:pt x="163" y="0"/>
                        <a:pt x="1" y="187"/>
                        <a:pt x="112" y="354"/>
                      </a:cubicBezTo>
                      <a:cubicBezTo>
                        <a:pt x="429" y="987"/>
                        <a:pt x="785" y="1621"/>
                        <a:pt x="1181" y="2215"/>
                      </a:cubicBezTo>
                      <a:cubicBezTo>
                        <a:pt x="1227" y="2284"/>
                        <a:pt x="1289" y="2313"/>
                        <a:pt x="1351" y="2313"/>
                      </a:cubicBezTo>
                      <a:cubicBezTo>
                        <a:pt x="1502" y="2313"/>
                        <a:pt x="1651" y="2136"/>
                        <a:pt x="1538" y="1938"/>
                      </a:cubicBezTo>
                      <a:cubicBezTo>
                        <a:pt x="1181" y="1344"/>
                        <a:pt x="825" y="750"/>
                        <a:pt x="468" y="116"/>
                      </a:cubicBezTo>
                      <a:cubicBezTo>
                        <a:pt x="433" y="34"/>
                        <a:pt x="373" y="0"/>
                        <a:pt x="31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1044;p42">
                  <a:extLst>
                    <a:ext uri="{FF2B5EF4-FFF2-40B4-BE49-F238E27FC236}">
                      <a16:creationId xmlns:a16="http://schemas.microsoft.com/office/drawing/2014/main" xmlns="" id="{FDD88A1F-7985-4643-8C55-1264CBE42362}"/>
                    </a:ext>
                  </a:extLst>
                </p:cNvPr>
                <p:cNvSpPr/>
                <p:nvPr/>
              </p:nvSpPr>
              <p:spPr>
                <a:xfrm>
                  <a:off x="7521836" y="2870182"/>
                  <a:ext cx="57166" cy="24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142" extrusionOk="0">
                      <a:moveTo>
                        <a:pt x="294" y="0"/>
                      </a:moveTo>
                      <a:cubicBezTo>
                        <a:pt x="175" y="0"/>
                        <a:pt x="40" y="90"/>
                        <a:pt x="40" y="259"/>
                      </a:cubicBezTo>
                      <a:cubicBezTo>
                        <a:pt x="40" y="813"/>
                        <a:pt x="40" y="1368"/>
                        <a:pt x="1" y="1922"/>
                      </a:cubicBezTo>
                      <a:cubicBezTo>
                        <a:pt x="1" y="2071"/>
                        <a:pt x="105" y="2141"/>
                        <a:pt x="216" y="2141"/>
                      </a:cubicBezTo>
                      <a:cubicBezTo>
                        <a:pt x="342" y="2141"/>
                        <a:pt x="476" y="2051"/>
                        <a:pt x="476" y="1883"/>
                      </a:cubicBezTo>
                      <a:lnTo>
                        <a:pt x="476" y="219"/>
                      </a:lnTo>
                      <a:cubicBezTo>
                        <a:pt x="495" y="70"/>
                        <a:pt x="400" y="0"/>
                        <a:pt x="294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1045;p42">
                  <a:extLst>
                    <a:ext uri="{FF2B5EF4-FFF2-40B4-BE49-F238E27FC236}">
                      <a16:creationId xmlns:a16="http://schemas.microsoft.com/office/drawing/2014/main" xmlns="" id="{0C55CD72-6512-414A-B931-0DB4D3DD3465}"/>
                    </a:ext>
                  </a:extLst>
                </p:cNvPr>
                <p:cNvSpPr/>
                <p:nvPr/>
              </p:nvSpPr>
              <p:spPr>
                <a:xfrm>
                  <a:off x="7060238" y="2794192"/>
                  <a:ext cx="209032" cy="23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0" h="2077" extrusionOk="0">
                      <a:moveTo>
                        <a:pt x="1471" y="0"/>
                      </a:moveTo>
                      <a:cubicBezTo>
                        <a:pt x="1413" y="0"/>
                        <a:pt x="1354" y="25"/>
                        <a:pt x="1304" y="85"/>
                      </a:cubicBezTo>
                      <a:lnTo>
                        <a:pt x="116" y="1709"/>
                      </a:lnTo>
                      <a:cubicBezTo>
                        <a:pt x="0" y="1882"/>
                        <a:pt x="159" y="2077"/>
                        <a:pt x="315" y="2077"/>
                      </a:cubicBezTo>
                      <a:cubicBezTo>
                        <a:pt x="372" y="2077"/>
                        <a:pt x="430" y="2050"/>
                        <a:pt x="472" y="1986"/>
                      </a:cubicBezTo>
                      <a:lnTo>
                        <a:pt x="1661" y="402"/>
                      </a:lnTo>
                      <a:cubicBezTo>
                        <a:pt x="1809" y="223"/>
                        <a:pt x="1646" y="0"/>
                        <a:pt x="147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1046;p42">
                  <a:extLst>
                    <a:ext uri="{FF2B5EF4-FFF2-40B4-BE49-F238E27FC236}">
                      <a16:creationId xmlns:a16="http://schemas.microsoft.com/office/drawing/2014/main" xmlns="" id="{B6CD9960-9A14-AE42-874A-39E5B51E5C19}"/>
                    </a:ext>
                  </a:extLst>
                </p:cNvPr>
                <p:cNvSpPr/>
                <p:nvPr/>
              </p:nvSpPr>
              <p:spPr>
                <a:xfrm>
                  <a:off x="6816447" y="2595095"/>
                  <a:ext cx="226355" cy="15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1331" extrusionOk="0">
                      <a:moveTo>
                        <a:pt x="1620" y="0"/>
                      </a:moveTo>
                      <a:cubicBezTo>
                        <a:pt x="1586" y="0"/>
                        <a:pt x="1550" y="8"/>
                        <a:pt x="1514" y="26"/>
                      </a:cubicBezTo>
                      <a:cubicBezTo>
                        <a:pt x="1078" y="343"/>
                        <a:pt x="642" y="620"/>
                        <a:pt x="167" y="898"/>
                      </a:cubicBezTo>
                      <a:cubicBezTo>
                        <a:pt x="1" y="1030"/>
                        <a:pt x="141" y="1330"/>
                        <a:pt x="331" y="1330"/>
                      </a:cubicBezTo>
                      <a:cubicBezTo>
                        <a:pt x="368" y="1330"/>
                        <a:pt x="406" y="1319"/>
                        <a:pt x="444" y="1294"/>
                      </a:cubicBezTo>
                      <a:cubicBezTo>
                        <a:pt x="880" y="1016"/>
                        <a:pt x="1355" y="700"/>
                        <a:pt x="1791" y="422"/>
                      </a:cubicBezTo>
                      <a:cubicBezTo>
                        <a:pt x="1959" y="254"/>
                        <a:pt x="1813" y="0"/>
                        <a:pt x="1620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1047;p42">
                  <a:extLst>
                    <a:ext uri="{FF2B5EF4-FFF2-40B4-BE49-F238E27FC236}">
                      <a16:creationId xmlns:a16="http://schemas.microsoft.com/office/drawing/2014/main" xmlns="" id="{C00D9EE5-ABCB-F641-B1EA-F1705C0498F1}"/>
                    </a:ext>
                  </a:extLst>
                </p:cNvPr>
                <p:cNvSpPr/>
                <p:nvPr/>
              </p:nvSpPr>
              <p:spPr>
                <a:xfrm>
                  <a:off x="6535007" y="2382716"/>
                  <a:ext cx="312740" cy="10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917" extrusionOk="0">
                      <a:moveTo>
                        <a:pt x="2291" y="1"/>
                      </a:moveTo>
                      <a:cubicBezTo>
                        <a:pt x="2277" y="1"/>
                        <a:pt x="2263" y="1"/>
                        <a:pt x="2247" y="3"/>
                      </a:cubicBezTo>
                      <a:cubicBezTo>
                        <a:pt x="1614" y="201"/>
                        <a:pt x="940" y="320"/>
                        <a:pt x="267" y="439"/>
                      </a:cubicBezTo>
                      <a:cubicBezTo>
                        <a:pt x="1" y="477"/>
                        <a:pt x="27" y="917"/>
                        <a:pt x="274" y="917"/>
                      </a:cubicBezTo>
                      <a:cubicBezTo>
                        <a:pt x="285" y="917"/>
                        <a:pt x="295" y="916"/>
                        <a:pt x="306" y="914"/>
                      </a:cubicBezTo>
                      <a:cubicBezTo>
                        <a:pt x="1020" y="796"/>
                        <a:pt x="1733" y="637"/>
                        <a:pt x="2406" y="439"/>
                      </a:cubicBezTo>
                      <a:cubicBezTo>
                        <a:pt x="2708" y="364"/>
                        <a:pt x="2578" y="1"/>
                        <a:pt x="2291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1048;p42">
                  <a:extLst>
                    <a:ext uri="{FF2B5EF4-FFF2-40B4-BE49-F238E27FC236}">
                      <a16:creationId xmlns:a16="http://schemas.microsoft.com/office/drawing/2014/main" xmlns="" id="{910EFC47-5110-594C-9D20-68720B3B6218}"/>
                    </a:ext>
                  </a:extLst>
                </p:cNvPr>
                <p:cNvSpPr/>
                <p:nvPr/>
              </p:nvSpPr>
              <p:spPr>
                <a:xfrm>
                  <a:off x="6652687" y="2090306"/>
                  <a:ext cx="178544" cy="59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516" extrusionOk="0">
                      <a:moveTo>
                        <a:pt x="1228" y="0"/>
                      </a:moveTo>
                      <a:cubicBezTo>
                        <a:pt x="951" y="40"/>
                        <a:pt x="634" y="40"/>
                        <a:pt x="317" y="40"/>
                      </a:cubicBezTo>
                      <a:cubicBezTo>
                        <a:pt x="1" y="40"/>
                        <a:pt x="40" y="515"/>
                        <a:pt x="357" y="515"/>
                      </a:cubicBezTo>
                      <a:cubicBezTo>
                        <a:pt x="674" y="515"/>
                        <a:pt x="951" y="515"/>
                        <a:pt x="1268" y="475"/>
                      </a:cubicBezTo>
                      <a:cubicBezTo>
                        <a:pt x="1545" y="396"/>
                        <a:pt x="1506" y="40"/>
                        <a:pt x="122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1049;p42">
                  <a:extLst>
                    <a:ext uri="{FF2B5EF4-FFF2-40B4-BE49-F238E27FC236}">
                      <a16:creationId xmlns:a16="http://schemas.microsoft.com/office/drawing/2014/main" xmlns="" id="{6D8914DF-FC94-C247-BBC0-F4DC23F5A6AB}"/>
                    </a:ext>
                  </a:extLst>
                </p:cNvPr>
                <p:cNvSpPr/>
                <p:nvPr/>
              </p:nvSpPr>
              <p:spPr>
                <a:xfrm>
                  <a:off x="6528424" y="1685298"/>
                  <a:ext cx="358473" cy="16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1389" extrusionOk="0">
                      <a:moveTo>
                        <a:pt x="386" y="1"/>
                      </a:moveTo>
                      <a:cubicBezTo>
                        <a:pt x="156" y="1"/>
                        <a:pt x="0" y="348"/>
                        <a:pt x="245" y="417"/>
                      </a:cubicBezTo>
                      <a:lnTo>
                        <a:pt x="2621" y="1368"/>
                      </a:lnTo>
                      <a:cubicBezTo>
                        <a:pt x="2659" y="1382"/>
                        <a:pt x="2695" y="1388"/>
                        <a:pt x="2729" y="1388"/>
                      </a:cubicBezTo>
                      <a:cubicBezTo>
                        <a:pt x="2979" y="1388"/>
                        <a:pt x="3103" y="1042"/>
                        <a:pt x="2859" y="972"/>
                      </a:cubicBezTo>
                      <a:lnTo>
                        <a:pt x="482" y="21"/>
                      </a:lnTo>
                      <a:cubicBezTo>
                        <a:pt x="449" y="7"/>
                        <a:pt x="417" y="1"/>
                        <a:pt x="386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1050;p42">
                  <a:extLst>
                    <a:ext uri="{FF2B5EF4-FFF2-40B4-BE49-F238E27FC236}">
                      <a16:creationId xmlns:a16="http://schemas.microsoft.com/office/drawing/2014/main" xmlns="" id="{108EAC6C-D940-A642-B1F1-7B159B8FF229}"/>
                    </a:ext>
                  </a:extLst>
                </p:cNvPr>
                <p:cNvSpPr/>
                <p:nvPr/>
              </p:nvSpPr>
              <p:spPr>
                <a:xfrm>
                  <a:off x="6920962" y="1439428"/>
                  <a:ext cx="157409" cy="22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981" extrusionOk="0">
                      <a:moveTo>
                        <a:pt x="270" y="1"/>
                      </a:moveTo>
                      <a:cubicBezTo>
                        <a:pt x="131" y="1"/>
                        <a:pt x="0" y="126"/>
                        <a:pt x="54" y="288"/>
                      </a:cubicBezTo>
                      <a:cubicBezTo>
                        <a:pt x="252" y="843"/>
                        <a:pt x="530" y="1398"/>
                        <a:pt x="886" y="1913"/>
                      </a:cubicBezTo>
                      <a:cubicBezTo>
                        <a:pt x="934" y="1961"/>
                        <a:pt x="989" y="1981"/>
                        <a:pt x="1043" y="1981"/>
                      </a:cubicBezTo>
                      <a:cubicBezTo>
                        <a:pt x="1210" y="1981"/>
                        <a:pt x="1363" y="1785"/>
                        <a:pt x="1243" y="1635"/>
                      </a:cubicBezTo>
                      <a:cubicBezTo>
                        <a:pt x="926" y="1160"/>
                        <a:pt x="648" y="645"/>
                        <a:pt x="450" y="90"/>
                      </a:cubicBezTo>
                      <a:cubicBezTo>
                        <a:pt x="400" y="28"/>
                        <a:pt x="334" y="1"/>
                        <a:pt x="270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1051;p42">
                  <a:extLst>
                    <a:ext uri="{FF2B5EF4-FFF2-40B4-BE49-F238E27FC236}">
                      <a16:creationId xmlns:a16="http://schemas.microsoft.com/office/drawing/2014/main" xmlns="" id="{4E17A928-C8E2-5348-B66B-9C8E034D4BB8}"/>
                    </a:ext>
                  </a:extLst>
                </p:cNvPr>
                <p:cNvSpPr/>
                <p:nvPr/>
              </p:nvSpPr>
              <p:spPr>
                <a:xfrm>
                  <a:off x="7245016" y="1392541"/>
                  <a:ext cx="85807" cy="17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43" extrusionOk="0">
                      <a:moveTo>
                        <a:pt x="236" y="0"/>
                      </a:moveTo>
                      <a:cubicBezTo>
                        <a:pt x="113" y="0"/>
                        <a:pt x="0" y="90"/>
                        <a:pt x="21" y="259"/>
                      </a:cubicBezTo>
                      <a:cubicBezTo>
                        <a:pt x="61" y="615"/>
                        <a:pt x="180" y="1011"/>
                        <a:pt x="259" y="1368"/>
                      </a:cubicBezTo>
                      <a:cubicBezTo>
                        <a:pt x="290" y="1492"/>
                        <a:pt x="375" y="1543"/>
                        <a:pt x="463" y="1543"/>
                      </a:cubicBezTo>
                      <a:cubicBezTo>
                        <a:pt x="600" y="1543"/>
                        <a:pt x="743" y="1418"/>
                        <a:pt x="695" y="1249"/>
                      </a:cubicBezTo>
                      <a:cubicBezTo>
                        <a:pt x="615" y="892"/>
                        <a:pt x="536" y="536"/>
                        <a:pt x="496" y="219"/>
                      </a:cubicBezTo>
                      <a:cubicBezTo>
                        <a:pt x="459" y="70"/>
                        <a:pt x="344" y="0"/>
                        <a:pt x="2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" name="Google Shape;1052;p42">
                <a:extLst>
                  <a:ext uri="{FF2B5EF4-FFF2-40B4-BE49-F238E27FC236}">
                    <a16:creationId xmlns:a16="http://schemas.microsoft.com/office/drawing/2014/main" xmlns="" id="{095F3804-75EC-EE4D-9E60-FE75BDAA8B68}"/>
                  </a:ext>
                </a:extLst>
              </p:cNvPr>
              <p:cNvSpPr/>
              <p:nvPr/>
            </p:nvSpPr>
            <p:spPr>
              <a:xfrm rot="20732750">
                <a:off x="7495166" y="4185991"/>
                <a:ext cx="715594" cy="53080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9225" extrusionOk="0">
                    <a:moveTo>
                      <a:pt x="1895" y="0"/>
                    </a:moveTo>
                    <a:cubicBezTo>
                      <a:pt x="1313" y="0"/>
                      <a:pt x="705" y="248"/>
                      <a:pt x="197" y="558"/>
                    </a:cubicBezTo>
                    <a:cubicBezTo>
                      <a:pt x="0" y="721"/>
                      <a:pt x="155" y="993"/>
                      <a:pt x="349" y="993"/>
                    </a:cubicBezTo>
                    <a:cubicBezTo>
                      <a:pt x="390" y="993"/>
                      <a:pt x="433" y="981"/>
                      <a:pt x="474" y="954"/>
                    </a:cubicBezTo>
                    <a:cubicBezTo>
                      <a:pt x="915" y="666"/>
                      <a:pt x="1403" y="443"/>
                      <a:pt x="1857" y="443"/>
                    </a:cubicBezTo>
                    <a:cubicBezTo>
                      <a:pt x="2339" y="443"/>
                      <a:pt x="2782" y="695"/>
                      <a:pt x="3088" y="1390"/>
                    </a:cubicBezTo>
                    <a:cubicBezTo>
                      <a:pt x="3247" y="1825"/>
                      <a:pt x="3366" y="2340"/>
                      <a:pt x="3405" y="2816"/>
                    </a:cubicBezTo>
                    <a:cubicBezTo>
                      <a:pt x="3405" y="3331"/>
                      <a:pt x="3564" y="3846"/>
                      <a:pt x="3881" y="4321"/>
                    </a:cubicBezTo>
                    <a:cubicBezTo>
                      <a:pt x="4166" y="4574"/>
                      <a:pt x="4552" y="4701"/>
                      <a:pt x="4939" y="4701"/>
                    </a:cubicBezTo>
                    <a:cubicBezTo>
                      <a:pt x="5036" y="4701"/>
                      <a:pt x="5132" y="4693"/>
                      <a:pt x="5227" y="4677"/>
                    </a:cubicBezTo>
                    <a:cubicBezTo>
                      <a:pt x="5604" y="4638"/>
                      <a:pt x="5802" y="4578"/>
                      <a:pt x="6005" y="4578"/>
                    </a:cubicBezTo>
                    <a:cubicBezTo>
                      <a:pt x="6208" y="4578"/>
                      <a:pt x="6416" y="4638"/>
                      <a:pt x="6812" y="4836"/>
                    </a:cubicBezTo>
                    <a:cubicBezTo>
                      <a:pt x="7248" y="4836"/>
                      <a:pt x="7604" y="5232"/>
                      <a:pt x="7564" y="5707"/>
                    </a:cubicBezTo>
                    <a:cubicBezTo>
                      <a:pt x="7564" y="5905"/>
                      <a:pt x="7604" y="6143"/>
                      <a:pt x="7604" y="6381"/>
                    </a:cubicBezTo>
                    <a:cubicBezTo>
                      <a:pt x="7683" y="7569"/>
                      <a:pt x="8119" y="8599"/>
                      <a:pt x="9466" y="8599"/>
                    </a:cubicBezTo>
                    <a:cubicBezTo>
                      <a:pt x="10535" y="8599"/>
                      <a:pt x="11328" y="7926"/>
                      <a:pt x="11961" y="7133"/>
                    </a:cubicBezTo>
                    <a:lnTo>
                      <a:pt x="11961" y="7133"/>
                    </a:lnTo>
                    <a:cubicBezTo>
                      <a:pt x="11922" y="7728"/>
                      <a:pt x="11882" y="8361"/>
                      <a:pt x="11763" y="8956"/>
                    </a:cubicBezTo>
                    <a:cubicBezTo>
                      <a:pt x="11740" y="9117"/>
                      <a:pt x="11891" y="9224"/>
                      <a:pt x="12029" y="9224"/>
                    </a:cubicBezTo>
                    <a:cubicBezTo>
                      <a:pt x="12129" y="9224"/>
                      <a:pt x="12222" y="9168"/>
                      <a:pt x="12239" y="9035"/>
                    </a:cubicBezTo>
                    <a:cubicBezTo>
                      <a:pt x="12358" y="8282"/>
                      <a:pt x="12397" y="7490"/>
                      <a:pt x="12437" y="6698"/>
                    </a:cubicBezTo>
                    <a:cubicBezTo>
                      <a:pt x="12437" y="6618"/>
                      <a:pt x="12397" y="6579"/>
                      <a:pt x="12358" y="6539"/>
                    </a:cubicBezTo>
                    <a:cubicBezTo>
                      <a:pt x="12414" y="6371"/>
                      <a:pt x="12272" y="6203"/>
                      <a:pt x="12127" y="6203"/>
                    </a:cubicBezTo>
                    <a:cubicBezTo>
                      <a:pt x="12068" y="6203"/>
                      <a:pt x="12008" y="6232"/>
                      <a:pt x="11961" y="6302"/>
                    </a:cubicBezTo>
                    <a:lnTo>
                      <a:pt x="11961" y="6341"/>
                    </a:lnTo>
                    <a:cubicBezTo>
                      <a:pt x="11922" y="6302"/>
                      <a:pt x="11882" y="6302"/>
                      <a:pt x="11843" y="6302"/>
                    </a:cubicBezTo>
                    <a:cubicBezTo>
                      <a:pt x="11130" y="6302"/>
                      <a:pt x="10417" y="6222"/>
                      <a:pt x="9704" y="6024"/>
                    </a:cubicBezTo>
                    <a:cubicBezTo>
                      <a:pt x="9681" y="6018"/>
                      <a:pt x="9659" y="6015"/>
                      <a:pt x="9639" y="6015"/>
                    </a:cubicBezTo>
                    <a:cubicBezTo>
                      <a:pt x="9416" y="6015"/>
                      <a:pt x="9370" y="6387"/>
                      <a:pt x="9624" y="6460"/>
                    </a:cubicBezTo>
                    <a:cubicBezTo>
                      <a:pt x="10298" y="6658"/>
                      <a:pt x="10971" y="6737"/>
                      <a:pt x="11645" y="6737"/>
                    </a:cubicBezTo>
                    <a:cubicBezTo>
                      <a:pt x="11146" y="7449"/>
                      <a:pt x="10456" y="8193"/>
                      <a:pt x="9574" y="8193"/>
                    </a:cubicBezTo>
                    <a:cubicBezTo>
                      <a:pt x="9474" y="8193"/>
                      <a:pt x="9372" y="8183"/>
                      <a:pt x="9268" y="8163"/>
                    </a:cubicBezTo>
                    <a:cubicBezTo>
                      <a:pt x="7763" y="7886"/>
                      <a:pt x="8277" y="6341"/>
                      <a:pt x="8000" y="5311"/>
                    </a:cubicBezTo>
                    <a:cubicBezTo>
                      <a:pt x="7742" y="4439"/>
                      <a:pt x="7167" y="4067"/>
                      <a:pt x="6405" y="4067"/>
                    </a:cubicBezTo>
                    <a:cubicBezTo>
                      <a:pt x="6233" y="4067"/>
                      <a:pt x="6051" y="4086"/>
                      <a:pt x="5861" y="4123"/>
                    </a:cubicBezTo>
                    <a:cubicBezTo>
                      <a:pt x="5573" y="4157"/>
                      <a:pt x="5292" y="4234"/>
                      <a:pt x="5025" y="4234"/>
                    </a:cubicBezTo>
                    <a:cubicBezTo>
                      <a:pt x="4667" y="4234"/>
                      <a:pt x="4334" y="4096"/>
                      <a:pt x="4039" y="3529"/>
                    </a:cubicBezTo>
                    <a:cubicBezTo>
                      <a:pt x="3801" y="3093"/>
                      <a:pt x="3841" y="2301"/>
                      <a:pt x="3722" y="1825"/>
                    </a:cubicBezTo>
                    <a:cubicBezTo>
                      <a:pt x="3643" y="1350"/>
                      <a:pt x="3445" y="914"/>
                      <a:pt x="3167" y="558"/>
                    </a:cubicBezTo>
                    <a:cubicBezTo>
                      <a:pt x="2800" y="155"/>
                      <a:pt x="2355" y="0"/>
                      <a:pt x="1895" y="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AE01A85C-2C52-2949-8C16-8FED4F034E07}"/>
              </a:ext>
            </a:extLst>
          </p:cNvPr>
          <p:cNvSpPr txBox="1"/>
          <p:nvPr/>
        </p:nvSpPr>
        <p:spPr>
          <a:xfrm flipH="1">
            <a:off x="1744320" y="2492173"/>
            <a:ext cx="8810015" cy="3244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</a:rPr>
              <a:t>Tuân thủ quy định nơi công cộng là trách nhiệm của mỗi người.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</a:rPr>
              <a:t>Việc tuân thủ quy định nơi công cộng giúp chúng ta có môi trường xanh, sạch, đẹp, thoáng mát,…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</a:rPr>
              <a:t>Thể hiện sự văn minh, lịch sự của mỗi người.</a:t>
            </a:r>
          </a:p>
        </p:txBody>
      </p:sp>
    </p:spTree>
    <p:extLst>
      <p:ext uri="{BB962C8B-B14F-4D97-AF65-F5344CB8AC3E}">
        <p14:creationId xmlns:p14="http://schemas.microsoft.com/office/powerpoint/2010/main" val="261861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build="p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0E6472D-54EF-4287-864C-0208D6E93C5C}"/>
              </a:ext>
            </a:extLst>
          </p:cNvPr>
          <p:cNvGrpSpPr/>
          <p:nvPr/>
        </p:nvGrpSpPr>
        <p:grpSpPr>
          <a:xfrm>
            <a:off x="326471" y="116728"/>
            <a:ext cx="2423339" cy="1108653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3A72DDB-6D01-4579-976F-4F5FCC7108C8}"/>
              </a:ext>
            </a:extLst>
          </p:cNvPr>
          <p:cNvSpPr/>
          <p:nvPr/>
        </p:nvSpPr>
        <p:spPr>
          <a:xfrm>
            <a:off x="3265008" y="278497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A279CA-ED36-47E4-8ECF-02E877EFCB85}"/>
              </a:ext>
            </a:extLst>
          </p:cNvPr>
          <p:cNvSpPr txBox="1"/>
          <p:nvPr/>
        </p:nvSpPr>
        <p:spPr>
          <a:xfrm>
            <a:off x="3728834" y="205785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đồng tình hay không đồng tình với những việc làm nào sau đây? Vì sao?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6DD1D96-21AE-4144-86C8-D3457BAC8FC0}"/>
              </a:ext>
            </a:extLst>
          </p:cNvPr>
          <p:cNvGrpSpPr/>
          <p:nvPr/>
        </p:nvGrpSpPr>
        <p:grpSpPr>
          <a:xfrm>
            <a:off x="239086" y="828559"/>
            <a:ext cx="3628720" cy="3130855"/>
            <a:chOff x="239086" y="828559"/>
            <a:chExt cx="3628720" cy="313085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73D133D7-CA90-A142-8782-05E18EB1273E}"/>
                </a:ext>
              </a:extLst>
            </p:cNvPr>
            <p:cNvGrpSpPr/>
            <p:nvPr/>
          </p:nvGrpSpPr>
          <p:grpSpPr>
            <a:xfrm>
              <a:off x="239086" y="828559"/>
              <a:ext cx="3628720" cy="3130855"/>
              <a:chOff x="189916" y="2756054"/>
              <a:chExt cx="3505165" cy="3127773"/>
            </a:xfrm>
            <a:solidFill>
              <a:srgbClr val="BEEEAF"/>
            </a:solidFill>
          </p:grpSpPr>
          <p:sp>
            <p:nvSpPr>
              <p:cNvPr id="10" name="5-Point Star 9">
                <a:extLst>
                  <a:ext uri="{FF2B5EF4-FFF2-40B4-BE49-F238E27FC236}">
                    <a16:creationId xmlns:a16="http://schemas.microsoft.com/office/drawing/2014/main" xmlns="" id="{B4508395-955A-1746-8BA3-D7B014BFB938}"/>
                  </a:ext>
                </a:extLst>
              </p:cNvPr>
              <p:cNvSpPr/>
              <p:nvPr/>
            </p:nvSpPr>
            <p:spPr>
              <a:xfrm>
                <a:off x="189916" y="2756054"/>
                <a:ext cx="3505165" cy="3127773"/>
              </a:xfrm>
              <a:prstGeom prst="star5">
                <a:avLst>
                  <a:gd name="adj" fmla="val 31056"/>
                  <a:gd name="hf" fmla="val 105146"/>
                  <a:gd name="vf" fmla="val 110557"/>
                </a:avLst>
              </a:prstGeom>
              <a:solidFill>
                <a:srgbClr val="98D5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1" name="5-Point Star 10">
                <a:extLst>
                  <a:ext uri="{FF2B5EF4-FFF2-40B4-BE49-F238E27FC236}">
                    <a16:creationId xmlns:a16="http://schemas.microsoft.com/office/drawing/2014/main" xmlns="" id="{E2123395-1952-E74C-ADD4-CDE732A81414}"/>
                  </a:ext>
                </a:extLst>
              </p:cNvPr>
              <p:cNvSpPr/>
              <p:nvPr/>
            </p:nvSpPr>
            <p:spPr>
              <a:xfrm>
                <a:off x="393700" y="2968629"/>
                <a:ext cx="3080474" cy="2746372"/>
              </a:xfrm>
              <a:prstGeom prst="star5">
                <a:avLst>
                  <a:gd name="adj" fmla="val 31056"/>
                  <a:gd name="hf" fmla="val 105146"/>
                  <a:gd name="vf" fmla="val 110557"/>
                </a:avLst>
              </a:prstGeom>
              <a:noFill/>
              <a:ln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58BE4FA-427A-9349-88B5-5C8090D968F6}"/>
                </a:ext>
              </a:extLst>
            </p:cNvPr>
            <p:cNvSpPr txBox="1"/>
            <p:nvPr/>
          </p:nvSpPr>
          <p:spPr>
            <a:xfrm flipH="1">
              <a:off x="858425" y="1937210"/>
              <a:ext cx="24902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dirty="0">
                  <a:solidFill>
                    <a:srgbClr val="000000"/>
                  </a:solidFill>
                </a:rPr>
                <a:t>    Hoa nói cười rất to khi vào bệnh viện thăm ông bị ốm.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5F2023B9-4E56-DB40-8E0A-1A101A198A8F}"/>
                </a:ext>
              </a:extLst>
            </p:cNvPr>
            <p:cNvGrpSpPr/>
            <p:nvPr/>
          </p:nvGrpSpPr>
          <p:grpSpPr>
            <a:xfrm>
              <a:off x="838703" y="1904914"/>
              <a:ext cx="408621" cy="523220"/>
              <a:chOff x="5224655" y="-1003845"/>
              <a:chExt cx="408621" cy="52322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E9F57D28-DB51-9441-859E-A37A7C3324B3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BDD5FF66-0B24-9945-861F-47E7DD0F24AF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800" dirty="0">
                    <a:solidFill>
                      <a:schemeClr val="tx2">
                        <a:lumMod val="10000"/>
                      </a:schemeClr>
                    </a:solidFill>
                  </a:rPr>
                  <a:t>1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34179E1-62B6-574A-A2EF-AB07D27A2A8C}"/>
              </a:ext>
            </a:extLst>
          </p:cNvPr>
          <p:cNvGrpSpPr/>
          <p:nvPr/>
        </p:nvGrpSpPr>
        <p:grpSpPr>
          <a:xfrm>
            <a:off x="5453933" y="1085392"/>
            <a:ext cx="3873671" cy="3130856"/>
            <a:chOff x="5466528" y="1304869"/>
            <a:chExt cx="3873671" cy="313085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58243392-48F9-9A4D-B426-EA0D12D29721}"/>
                </a:ext>
              </a:extLst>
            </p:cNvPr>
            <p:cNvGrpSpPr/>
            <p:nvPr/>
          </p:nvGrpSpPr>
          <p:grpSpPr>
            <a:xfrm>
              <a:off x="5466528" y="1304869"/>
              <a:ext cx="3873671" cy="3130856"/>
              <a:chOff x="241986" y="1155917"/>
              <a:chExt cx="5611499" cy="4535438"/>
            </a:xfrm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xmlns="" id="{77F423F6-6168-3543-B22A-508FBC7DA7E2}"/>
                  </a:ext>
                </a:extLst>
              </p:cNvPr>
              <p:cNvSpPr/>
              <p:nvPr/>
            </p:nvSpPr>
            <p:spPr>
              <a:xfrm>
                <a:off x="241986" y="1155917"/>
                <a:ext cx="5611499" cy="4535438"/>
              </a:xfrm>
              <a:custGeom>
                <a:avLst/>
                <a:gdLst>
                  <a:gd name="connsiteX0" fmla="*/ 2776363 w 5611499"/>
                  <a:gd name="connsiteY0" fmla="*/ 0 h 4535438"/>
                  <a:gd name="connsiteX1" fmla="*/ 3972296 w 5611499"/>
                  <a:gd name="connsiteY1" fmla="*/ 792717 h 4535438"/>
                  <a:gd name="connsiteX2" fmla="*/ 4017457 w 5611499"/>
                  <a:gd name="connsiteY2" fmla="*/ 938202 h 4535438"/>
                  <a:gd name="connsiteX3" fmla="*/ 4080686 w 5611499"/>
                  <a:gd name="connsiteY3" fmla="*/ 915060 h 4535438"/>
                  <a:gd name="connsiteX4" fmla="*/ 4431563 w 5611499"/>
                  <a:gd name="connsiteY4" fmla="*/ 862012 h 4535438"/>
                  <a:gd name="connsiteX5" fmla="*/ 5611499 w 5611499"/>
                  <a:gd name="connsiteY5" fmla="*/ 2041948 h 4535438"/>
                  <a:gd name="connsiteX6" fmla="*/ 4782440 w 5611499"/>
                  <a:gd name="connsiteY6" fmla="*/ 3168837 h 4535438"/>
                  <a:gd name="connsiteX7" fmla="*/ 4737552 w 5611499"/>
                  <a:gd name="connsiteY7" fmla="*/ 3180379 h 4535438"/>
                  <a:gd name="connsiteX8" fmla="*/ 4745867 w 5611499"/>
                  <a:gd name="connsiteY8" fmla="*/ 3234861 h 4535438"/>
                  <a:gd name="connsiteX9" fmla="*/ 4751959 w 5611499"/>
                  <a:gd name="connsiteY9" fmla="*/ 3355502 h 4535438"/>
                  <a:gd name="connsiteX10" fmla="*/ 3572023 w 5611499"/>
                  <a:gd name="connsiteY10" fmla="*/ 4535438 h 4535438"/>
                  <a:gd name="connsiteX11" fmla="*/ 2821474 w 5611499"/>
                  <a:gd name="connsiteY11" fmla="*/ 4265998 h 4535438"/>
                  <a:gd name="connsiteX12" fmla="*/ 2738553 w 5611499"/>
                  <a:gd name="connsiteY12" fmla="*/ 4190634 h 4535438"/>
                  <a:gd name="connsiteX13" fmla="*/ 2655631 w 5611499"/>
                  <a:gd name="connsiteY13" fmla="*/ 4265998 h 4535438"/>
                  <a:gd name="connsiteX14" fmla="*/ 1905082 w 5611499"/>
                  <a:gd name="connsiteY14" fmla="*/ 4535438 h 4535438"/>
                  <a:gd name="connsiteX15" fmla="*/ 725146 w 5611499"/>
                  <a:gd name="connsiteY15" fmla="*/ 3355502 h 4535438"/>
                  <a:gd name="connsiteX16" fmla="*/ 731238 w 5611499"/>
                  <a:gd name="connsiteY16" fmla="*/ 3234861 h 4535438"/>
                  <a:gd name="connsiteX17" fmla="*/ 745956 w 5611499"/>
                  <a:gd name="connsiteY17" fmla="*/ 3138421 h 4535438"/>
                  <a:gd name="connsiteX18" fmla="*/ 720652 w 5611499"/>
                  <a:gd name="connsiteY18" fmla="*/ 3129159 h 4535438"/>
                  <a:gd name="connsiteX19" fmla="*/ 0 w 5611499"/>
                  <a:gd name="connsiteY19" fmla="*/ 2041948 h 4535438"/>
                  <a:gd name="connsiteX20" fmla="*/ 1179936 w 5611499"/>
                  <a:gd name="connsiteY20" fmla="*/ 862012 h 4535438"/>
                  <a:gd name="connsiteX21" fmla="*/ 1530813 w 5611499"/>
                  <a:gd name="connsiteY21" fmla="*/ 915060 h 4535438"/>
                  <a:gd name="connsiteX22" fmla="*/ 1535545 w 5611499"/>
                  <a:gd name="connsiteY22" fmla="*/ 916791 h 4535438"/>
                  <a:gd name="connsiteX23" fmla="*/ 1536786 w 5611499"/>
                  <a:gd name="connsiteY23" fmla="*/ 911966 h 4535438"/>
                  <a:gd name="connsiteX24" fmla="*/ 2776363 w 5611499"/>
                  <a:gd name="connsiteY24" fmla="*/ 0 h 4535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611499" h="4535438">
                    <a:moveTo>
                      <a:pt x="2776363" y="0"/>
                    </a:moveTo>
                    <a:cubicBezTo>
                      <a:pt x="3313983" y="0"/>
                      <a:pt x="3775259" y="326871"/>
                      <a:pt x="3972296" y="792717"/>
                    </a:cubicBezTo>
                    <a:lnTo>
                      <a:pt x="4017457" y="938202"/>
                    </a:lnTo>
                    <a:lnTo>
                      <a:pt x="4080686" y="915060"/>
                    </a:lnTo>
                    <a:cubicBezTo>
                      <a:pt x="4191528" y="880584"/>
                      <a:pt x="4309377" y="862012"/>
                      <a:pt x="4431563" y="862012"/>
                    </a:cubicBezTo>
                    <a:cubicBezTo>
                      <a:pt x="5083224" y="862012"/>
                      <a:pt x="5611499" y="1390287"/>
                      <a:pt x="5611499" y="2041948"/>
                    </a:cubicBezTo>
                    <a:cubicBezTo>
                      <a:pt x="5611499" y="2571423"/>
                      <a:pt x="5262755" y="3019443"/>
                      <a:pt x="4782440" y="3168837"/>
                    </a:cubicBezTo>
                    <a:lnTo>
                      <a:pt x="4737552" y="3180379"/>
                    </a:lnTo>
                    <a:lnTo>
                      <a:pt x="4745867" y="3234861"/>
                    </a:lnTo>
                    <a:cubicBezTo>
                      <a:pt x="4749896" y="3274527"/>
                      <a:pt x="4751959" y="3314773"/>
                      <a:pt x="4751959" y="3355502"/>
                    </a:cubicBezTo>
                    <a:cubicBezTo>
                      <a:pt x="4751959" y="4007163"/>
                      <a:pt x="4223684" y="4535438"/>
                      <a:pt x="3572023" y="4535438"/>
                    </a:cubicBezTo>
                    <a:cubicBezTo>
                      <a:pt x="3286921" y="4535438"/>
                      <a:pt x="3025437" y="4434323"/>
                      <a:pt x="2821474" y="4265998"/>
                    </a:cubicBezTo>
                    <a:lnTo>
                      <a:pt x="2738553" y="4190634"/>
                    </a:lnTo>
                    <a:lnTo>
                      <a:pt x="2655631" y="4265998"/>
                    </a:lnTo>
                    <a:cubicBezTo>
                      <a:pt x="2451669" y="4434323"/>
                      <a:pt x="2190184" y="4535438"/>
                      <a:pt x="1905082" y="4535438"/>
                    </a:cubicBezTo>
                    <a:cubicBezTo>
                      <a:pt x="1253421" y="4535438"/>
                      <a:pt x="725146" y="4007163"/>
                      <a:pt x="725146" y="3355502"/>
                    </a:cubicBezTo>
                    <a:cubicBezTo>
                      <a:pt x="725146" y="3314773"/>
                      <a:pt x="727210" y="3274527"/>
                      <a:pt x="731238" y="3234861"/>
                    </a:cubicBezTo>
                    <a:lnTo>
                      <a:pt x="745956" y="3138421"/>
                    </a:lnTo>
                    <a:lnTo>
                      <a:pt x="720652" y="3129159"/>
                    </a:lnTo>
                    <a:cubicBezTo>
                      <a:pt x="297155" y="2950035"/>
                      <a:pt x="0" y="2530694"/>
                      <a:pt x="0" y="2041948"/>
                    </a:cubicBezTo>
                    <a:cubicBezTo>
                      <a:pt x="0" y="1390287"/>
                      <a:pt x="528275" y="862012"/>
                      <a:pt x="1179936" y="862012"/>
                    </a:cubicBezTo>
                    <a:cubicBezTo>
                      <a:pt x="1302123" y="862012"/>
                      <a:pt x="1419971" y="880584"/>
                      <a:pt x="1530813" y="915060"/>
                    </a:cubicBezTo>
                    <a:lnTo>
                      <a:pt x="1535545" y="916791"/>
                    </a:lnTo>
                    <a:lnTo>
                      <a:pt x="1536786" y="911966"/>
                    </a:lnTo>
                    <a:cubicBezTo>
                      <a:pt x="1701119" y="383619"/>
                      <a:pt x="2193941" y="0"/>
                      <a:pt x="2776363" y="0"/>
                    </a:cubicBezTo>
                    <a:close/>
                  </a:path>
                </a:pathLst>
              </a:custGeom>
              <a:solidFill>
                <a:srgbClr val="E4BB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x-none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xmlns="" id="{43AF9991-4E34-F44A-89E5-BBD5E8F55DD0}"/>
                  </a:ext>
                </a:extLst>
              </p:cNvPr>
              <p:cNvSpPr/>
              <p:nvPr/>
            </p:nvSpPr>
            <p:spPr>
              <a:xfrm>
                <a:off x="497053" y="1362073"/>
                <a:ext cx="5101363" cy="4123125"/>
              </a:xfrm>
              <a:custGeom>
                <a:avLst/>
                <a:gdLst>
                  <a:gd name="connsiteX0" fmla="*/ 2776363 w 5611499"/>
                  <a:gd name="connsiteY0" fmla="*/ 0 h 4535438"/>
                  <a:gd name="connsiteX1" fmla="*/ 3972296 w 5611499"/>
                  <a:gd name="connsiteY1" fmla="*/ 792717 h 4535438"/>
                  <a:gd name="connsiteX2" fmla="*/ 4017457 w 5611499"/>
                  <a:gd name="connsiteY2" fmla="*/ 938202 h 4535438"/>
                  <a:gd name="connsiteX3" fmla="*/ 4080686 w 5611499"/>
                  <a:gd name="connsiteY3" fmla="*/ 915060 h 4535438"/>
                  <a:gd name="connsiteX4" fmla="*/ 4431563 w 5611499"/>
                  <a:gd name="connsiteY4" fmla="*/ 862012 h 4535438"/>
                  <a:gd name="connsiteX5" fmla="*/ 5611499 w 5611499"/>
                  <a:gd name="connsiteY5" fmla="*/ 2041948 h 4535438"/>
                  <a:gd name="connsiteX6" fmla="*/ 4782440 w 5611499"/>
                  <a:gd name="connsiteY6" fmla="*/ 3168837 h 4535438"/>
                  <a:gd name="connsiteX7" fmla="*/ 4737552 w 5611499"/>
                  <a:gd name="connsiteY7" fmla="*/ 3180379 h 4535438"/>
                  <a:gd name="connsiteX8" fmla="*/ 4745867 w 5611499"/>
                  <a:gd name="connsiteY8" fmla="*/ 3234861 h 4535438"/>
                  <a:gd name="connsiteX9" fmla="*/ 4751959 w 5611499"/>
                  <a:gd name="connsiteY9" fmla="*/ 3355502 h 4535438"/>
                  <a:gd name="connsiteX10" fmla="*/ 3572023 w 5611499"/>
                  <a:gd name="connsiteY10" fmla="*/ 4535438 h 4535438"/>
                  <a:gd name="connsiteX11" fmla="*/ 2821474 w 5611499"/>
                  <a:gd name="connsiteY11" fmla="*/ 4265998 h 4535438"/>
                  <a:gd name="connsiteX12" fmla="*/ 2738553 w 5611499"/>
                  <a:gd name="connsiteY12" fmla="*/ 4190634 h 4535438"/>
                  <a:gd name="connsiteX13" fmla="*/ 2655631 w 5611499"/>
                  <a:gd name="connsiteY13" fmla="*/ 4265998 h 4535438"/>
                  <a:gd name="connsiteX14" fmla="*/ 1905082 w 5611499"/>
                  <a:gd name="connsiteY14" fmla="*/ 4535438 h 4535438"/>
                  <a:gd name="connsiteX15" fmla="*/ 725146 w 5611499"/>
                  <a:gd name="connsiteY15" fmla="*/ 3355502 h 4535438"/>
                  <a:gd name="connsiteX16" fmla="*/ 731238 w 5611499"/>
                  <a:gd name="connsiteY16" fmla="*/ 3234861 h 4535438"/>
                  <a:gd name="connsiteX17" fmla="*/ 745956 w 5611499"/>
                  <a:gd name="connsiteY17" fmla="*/ 3138421 h 4535438"/>
                  <a:gd name="connsiteX18" fmla="*/ 720652 w 5611499"/>
                  <a:gd name="connsiteY18" fmla="*/ 3129159 h 4535438"/>
                  <a:gd name="connsiteX19" fmla="*/ 0 w 5611499"/>
                  <a:gd name="connsiteY19" fmla="*/ 2041948 h 4535438"/>
                  <a:gd name="connsiteX20" fmla="*/ 1179936 w 5611499"/>
                  <a:gd name="connsiteY20" fmla="*/ 862012 h 4535438"/>
                  <a:gd name="connsiteX21" fmla="*/ 1530813 w 5611499"/>
                  <a:gd name="connsiteY21" fmla="*/ 915060 h 4535438"/>
                  <a:gd name="connsiteX22" fmla="*/ 1535545 w 5611499"/>
                  <a:gd name="connsiteY22" fmla="*/ 916791 h 4535438"/>
                  <a:gd name="connsiteX23" fmla="*/ 1536786 w 5611499"/>
                  <a:gd name="connsiteY23" fmla="*/ 911966 h 4535438"/>
                  <a:gd name="connsiteX24" fmla="*/ 2776363 w 5611499"/>
                  <a:gd name="connsiteY24" fmla="*/ 0 h 4535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611499" h="4535438">
                    <a:moveTo>
                      <a:pt x="2776363" y="0"/>
                    </a:moveTo>
                    <a:cubicBezTo>
                      <a:pt x="3313983" y="0"/>
                      <a:pt x="3775259" y="326871"/>
                      <a:pt x="3972296" y="792717"/>
                    </a:cubicBezTo>
                    <a:lnTo>
                      <a:pt x="4017457" y="938202"/>
                    </a:lnTo>
                    <a:lnTo>
                      <a:pt x="4080686" y="915060"/>
                    </a:lnTo>
                    <a:cubicBezTo>
                      <a:pt x="4191528" y="880584"/>
                      <a:pt x="4309377" y="862012"/>
                      <a:pt x="4431563" y="862012"/>
                    </a:cubicBezTo>
                    <a:cubicBezTo>
                      <a:pt x="5083224" y="862012"/>
                      <a:pt x="5611499" y="1390287"/>
                      <a:pt x="5611499" y="2041948"/>
                    </a:cubicBezTo>
                    <a:cubicBezTo>
                      <a:pt x="5611499" y="2571423"/>
                      <a:pt x="5262755" y="3019443"/>
                      <a:pt x="4782440" y="3168837"/>
                    </a:cubicBezTo>
                    <a:lnTo>
                      <a:pt x="4737552" y="3180379"/>
                    </a:lnTo>
                    <a:lnTo>
                      <a:pt x="4745867" y="3234861"/>
                    </a:lnTo>
                    <a:cubicBezTo>
                      <a:pt x="4749896" y="3274527"/>
                      <a:pt x="4751959" y="3314773"/>
                      <a:pt x="4751959" y="3355502"/>
                    </a:cubicBezTo>
                    <a:cubicBezTo>
                      <a:pt x="4751959" y="4007163"/>
                      <a:pt x="4223684" y="4535438"/>
                      <a:pt x="3572023" y="4535438"/>
                    </a:cubicBezTo>
                    <a:cubicBezTo>
                      <a:pt x="3286921" y="4535438"/>
                      <a:pt x="3025437" y="4434323"/>
                      <a:pt x="2821474" y="4265998"/>
                    </a:cubicBezTo>
                    <a:lnTo>
                      <a:pt x="2738553" y="4190634"/>
                    </a:lnTo>
                    <a:lnTo>
                      <a:pt x="2655631" y="4265998"/>
                    </a:lnTo>
                    <a:cubicBezTo>
                      <a:pt x="2451669" y="4434323"/>
                      <a:pt x="2190184" y="4535438"/>
                      <a:pt x="1905082" y="4535438"/>
                    </a:cubicBezTo>
                    <a:cubicBezTo>
                      <a:pt x="1253421" y="4535438"/>
                      <a:pt x="725146" y="4007163"/>
                      <a:pt x="725146" y="3355502"/>
                    </a:cubicBezTo>
                    <a:cubicBezTo>
                      <a:pt x="725146" y="3314773"/>
                      <a:pt x="727210" y="3274527"/>
                      <a:pt x="731238" y="3234861"/>
                    </a:cubicBezTo>
                    <a:lnTo>
                      <a:pt x="745956" y="3138421"/>
                    </a:lnTo>
                    <a:lnTo>
                      <a:pt x="720652" y="3129159"/>
                    </a:lnTo>
                    <a:cubicBezTo>
                      <a:pt x="297155" y="2950035"/>
                      <a:pt x="0" y="2530694"/>
                      <a:pt x="0" y="2041948"/>
                    </a:cubicBezTo>
                    <a:cubicBezTo>
                      <a:pt x="0" y="1390287"/>
                      <a:pt x="528275" y="862012"/>
                      <a:pt x="1179936" y="862012"/>
                    </a:cubicBezTo>
                    <a:cubicBezTo>
                      <a:pt x="1302123" y="862012"/>
                      <a:pt x="1419971" y="880584"/>
                      <a:pt x="1530813" y="915060"/>
                    </a:cubicBezTo>
                    <a:lnTo>
                      <a:pt x="1535545" y="916791"/>
                    </a:lnTo>
                    <a:lnTo>
                      <a:pt x="1536786" y="911966"/>
                    </a:lnTo>
                    <a:cubicBezTo>
                      <a:pt x="1701119" y="383619"/>
                      <a:pt x="2193941" y="0"/>
                      <a:pt x="2776363" y="0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x-none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ED049B9-8733-1D45-9F5A-7EC4E70722E8}"/>
                </a:ext>
              </a:extLst>
            </p:cNvPr>
            <p:cNvSpPr txBox="1"/>
            <p:nvPr/>
          </p:nvSpPr>
          <p:spPr>
            <a:xfrm flipH="1">
              <a:off x="5975204" y="2177467"/>
              <a:ext cx="2944872" cy="1824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vi-VN" sz="2400" dirty="0">
                  <a:solidFill>
                    <a:srgbClr val="000000"/>
                  </a:solidFill>
                </a:rPr>
                <a:t>        Lan và mẹ xếp hàng mua vé vào tham quan khu di tích lịch sử.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F481DA7D-3641-A644-B16F-3E7714517BDF}"/>
                </a:ext>
              </a:extLst>
            </p:cNvPr>
            <p:cNvGrpSpPr/>
            <p:nvPr/>
          </p:nvGrpSpPr>
          <p:grpSpPr>
            <a:xfrm>
              <a:off x="6208939" y="2146798"/>
              <a:ext cx="396116" cy="523220"/>
              <a:chOff x="5224655" y="-1003845"/>
              <a:chExt cx="421685" cy="52322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21671C9C-41F6-574D-A5F4-F35C6225EF8C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BA9D468D-46DE-3642-8164-CFD2B6B74BE5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4098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800" dirty="0">
                    <a:solidFill>
                      <a:schemeClr val="tx2">
                        <a:lumMod val="10000"/>
                      </a:schemeClr>
                    </a:solidFill>
                  </a:rPr>
                  <a:t>2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93B332EE-DD65-BB4A-99E5-D2A66B9A4CAA}"/>
              </a:ext>
            </a:extLst>
          </p:cNvPr>
          <p:cNvGrpSpPr/>
          <p:nvPr/>
        </p:nvGrpSpPr>
        <p:grpSpPr>
          <a:xfrm>
            <a:off x="7847202" y="3758186"/>
            <a:ext cx="3894745" cy="3099814"/>
            <a:chOff x="7970784" y="3208694"/>
            <a:chExt cx="3894745" cy="309981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8B08D7EE-F941-C540-95CF-5E893038E61F}"/>
                </a:ext>
              </a:extLst>
            </p:cNvPr>
            <p:cNvGrpSpPr/>
            <p:nvPr/>
          </p:nvGrpSpPr>
          <p:grpSpPr>
            <a:xfrm>
              <a:off x="7970784" y="3208694"/>
              <a:ext cx="3894745" cy="3099814"/>
              <a:chOff x="2171759" y="4162348"/>
              <a:chExt cx="4817806" cy="2304116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66D27818-C15C-8840-89FB-8A3FA47DFCA1}"/>
                  </a:ext>
                </a:extLst>
              </p:cNvPr>
              <p:cNvSpPr/>
              <p:nvPr/>
            </p:nvSpPr>
            <p:spPr>
              <a:xfrm>
                <a:off x="2171759" y="4162348"/>
                <a:ext cx="4817806" cy="2304116"/>
              </a:xfrm>
              <a:prstGeom prst="ellipse">
                <a:avLst/>
              </a:prstGeom>
              <a:solidFill>
                <a:srgbClr val="FDE084">
                  <a:alpha val="87000"/>
                </a:srgbClr>
              </a:solidFill>
              <a:ln>
                <a:solidFill>
                  <a:srgbClr val="FDE0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1B2454F3-8343-274F-A429-B8A6B48FE195}"/>
                  </a:ext>
                </a:extLst>
              </p:cNvPr>
              <p:cNvSpPr/>
              <p:nvPr/>
            </p:nvSpPr>
            <p:spPr>
              <a:xfrm>
                <a:off x="2268171" y="4257251"/>
                <a:ext cx="4616948" cy="2094651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00A2EC06-1791-2D42-934D-1E8CDA1A85C1}"/>
                </a:ext>
              </a:extLst>
            </p:cNvPr>
            <p:cNvSpPr txBox="1"/>
            <p:nvPr/>
          </p:nvSpPr>
          <p:spPr>
            <a:xfrm flipH="1">
              <a:off x="7995819" y="3894698"/>
              <a:ext cx="3732369" cy="1824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vi-VN" sz="2400" dirty="0">
                  <a:solidFill>
                    <a:srgbClr val="000000"/>
                  </a:solidFill>
                </a:rPr>
                <a:t>          Trong rạp xiếc, một đám học sinh liên tục đứng lên, ngồi xuống và nói cười rất thoải mái.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CB131A29-FBBC-684A-A83F-E44E9D858726}"/>
                </a:ext>
              </a:extLst>
            </p:cNvPr>
            <p:cNvGrpSpPr/>
            <p:nvPr/>
          </p:nvGrpSpPr>
          <p:grpSpPr>
            <a:xfrm>
              <a:off x="8459285" y="3818766"/>
              <a:ext cx="416448" cy="523220"/>
              <a:chOff x="5275011" y="-1049110"/>
              <a:chExt cx="349791" cy="52322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E2F0C774-2612-F942-A133-5F8268438800}"/>
                  </a:ext>
                </a:extLst>
              </p:cNvPr>
              <p:cNvSpPr/>
              <p:nvPr/>
            </p:nvSpPr>
            <p:spPr>
              <a:xfrm rot="2723604">
                <a:off x="5245596" y="-944837"/>
                <a:ext cx="408621" cy="34979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B845284B-B3DF-C746-B86F-566FD434C563}"/>
                  </a:ext>
                </a:extLst>
              </p:cNvPr>
              <p:cNvSpPr txBox="1"/>
              <p:nvPr/>
            </p:nvSpPr>
            <p:spPr>
              <a:xfrm>
                <a:off x="5287295" y="-1049110"/>
                <a:ext cx="3234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x-none" sz="2800" dirty="0">
                    <a:solidFill>
                      <a:schemeClr val="tx2">
                        <a:lumMod val="10000"/>
                      </a:schemeClr>
                    </a:solidFill>
                  </a:rPr>
                  <a:t>4</a:t>
                </a: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D9FF8182-0282-9047-960D-88FE4735CB38}"/>
              </a:ext>
            </a:extLst>
          </p:cNvPr>
          <p:cNvGrpSpPr/>
          <p:nvPr/>
        </p:nvGrpSpPr>
        <p:grpSpPr>
          <a:xfrm>
            <a:off x="2430208" y="3278297"/>
            <a:ext cx="4496735" cy="3579703"/>
            <a:chOff x="2434416" y="3208694"/>
            <a:chExt cx="4496735" cy="357970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D770F105-9FCE-154D-838A-BDC942E4CC25}"/>
                </a:ext>
              </a:extLst>
            </p:cNvPr>
            <p:cNvGrpSpPr/>
            <p:nvPr/>
          </p:nvGrpSpPr>
          <p:grpSpPr>
            <a:xfrm>
              <a:off x="2434416" y="3208694"/>
              <a:ext cx="4496735" cy="3579703"/>
              <a:chOff x="6057636" y="3282842"/>
              <a:chExt cx="3995442" cy="3175000"/>
            </a:xfrm>
          </p:grpSpPr>
          <p:sp>
            <p:nvSpPr>
              <p:cNvPr id="27" name="Regular Pentagon 26">
                <a:extLst>
                  <a:ext uri="{FF2B5EF4-FFF2-40B4-BE49-F238E27FC236}">
                    <a16:creationId xmlns:a16="http://schemas.microsoft.com/office/drawing/2014/main" xmlns="" id="{748CB412-8E93-0042-98C4-D6FA273FBB25}"/>
                  </a:ext>
                </a:extLst>
              </p:cNvPr>
              <p:cNvSpPr/>
              <p:nvPr/>
            </p:nvSpPr>
            <p:spPr>
              <a:xfrm>
                <a:off x="6057636" y="3282842"/>
                <a:ext cx="3995442" cy="3175000"/>
              </a:xfrm>
              <a:prstGeom prst="pentagon">
                <a:avLst/>
              </a:prstGeom>
              <a:solidFill>
                <a:srgbClr val="F6BA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8" name="Regular Pentagon 27">
                <a:extLst>
                  <a:ext uri="{FF2B5EF4-FFF2-40B4-BE49-F238E27FC236}">
                    <a16:creationId xmlns:a16="http://schemas.microsoft.com/office/drawing/2014/main" xmlns="" id="{DA6CD9FF-3968-2744-BFF7-123B5F4C5AE8}"/>
                  </a:ext>
                </a:extLst>
              </p:cNvPr>
              <p:cNvSpPr/>
              <p:nvPr/>
            </p:nvSpPr>
            <p:spPr>
              <a:xfrm>
                <a:off x="6239247" y="3464729"/>
                <a:ext cx="3632220" cy="2886364"/>
              </a:xfrm>
              <a:prstGeom prst="pentagon">
                <a:avLst/>
              </a:prstGeom>
              <a:noFill/>
              <a:ln w="38100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51275E68-3CF6-ED42-9646-3FAED18ED38E}"/>
                </a:ext>
              </a:extLst>
            </p:cNvPr>
            <p:cNvSpPr txBox="1"/>
            <p:nvPr/>
          </p:nvSpPr>
          <p:spPr>
            <a:xfrm flipH="1">
              <a:off x="2868423" y="4190867"/>
              <a:ext cx="3628720" cy="2267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vi-VN" sz="2400" dirty="0">
                  <a:solidFill>
                    <a:srgbClr val="000000"/>
                  </a:solidFill>
                </a:rPr>
                <a:t>        Hải và các bạn luôn đi đúng phần đường cho người đi bộ và nhắc nhở nhau không tụ tập dưới lòng đường.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8AC27669-5C90-AA47-A5E5-AD0FE8C47BBB}"/>
                </a:ext>
              </a:extLst>
            </p:cNvPr>
            <p:cNvGrpSpPr/>
            <p:nvPr/>
          </p:nvGrpSpPr>
          <p:grpSpPr>
            <a:xfrm>
              <a:off x="3117004" y="4160434"/>
              <a:ext cx="396116" cy="523220"/>
              <a:chOff x="5224655" y="-1003845"/>
              <a:chExt cx="421685" cy="523220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6A5675CB-14D4-0747-B860-819D0F3A7C1C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13A77A2C-0A4F-7B4F-9088-5A93B39E32D9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4098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800" dirty="0">
                    <a:solidFill>
                      <a:schemeClr val="tx2">
                        <a:lumMod val="10000"/>
                      </a:schemeClr>
                    </a:solidFill>
                  </a:rPr>
                  <a:t>3</a:t>
                </a:r>
              </a:p>
            </p:txBody>
          </p:sp>
        </p:grpSp>
      </p:grpSp>
      <p:pic>
        <p:nvPicPr>
          <p:cNvPr id="3074" name="Picture 2" descr="Bright Green Tick Clip Art at Clker.com - vector clip art online, royalty  free &amp;amp; public domain">
            <a:extLst>
              <a:ext uri="{FF2B5EF4-FFF2-40B4-BE49-F238E27FC236}">
                <a16:creationId xmlns:a16="http://schemas.microsoft.com/office/drawing/2014/main" xmlns="" id="{665C8C3A-AB32-BC4E-9DA3-EC64CC711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628" y="2800822"/>
            <a:ext cx="1069043" cy="111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Cross Cartoon Cliparts, Download Free Cross Cartoon Cliparts png  images, Free ClipArts on Clipart Library">
            <a:extLst>
              <a:ext uri="{FF2B5EF4-FFF2-40B4-BE49-F238E27FC236}">
                <a16:creationId xmlns:a16="http://schemas.microsoft.com/office/drawing/2014/main" xmlns="" id="{60679982-ABCE-2F40-B060-219A8820E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1514">
            <a:off x="2800727" y="3075547"/>
            <a:ext cx="808863" cy="92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Bright Green Tick Clip Art at Clker.com - vector clip art online, royalty  free &amp;amp; public domain">
            <a:extLst>
              <a:ext uri="{FF2B5EF4-FFF2-40B4-BE49-F238E27FC236}">
                <a16:creationId xmlns:a16="http://schemas.microsoft.com/office/drawing/2014/main" xmlns="" id="{573FCC8F-A43D-8E41-8EA0-CBEF08987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308" y="5678052"/>
            <a:ext cx="1069043" cy="111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Free Cross Cartoon Cliparts, Download Free Cross Cartoon Cliparts png  images, Free ClipArts on Clipart Library">
            <a:extLst>
              <a:ext uri="{FF2B5EF4-FFF2-40B4-BE49-F238E27FC236}">
                <a16:creationId xmlns:a16="http://schemas.microsoft.com/office/drawing/2014/main" xmlns="" id="{970B1A87-0841-5743-984D-AA2FA2191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1514">
            <a:off x="11153803" y="5694151"/>
            <a:ext cx="808863" cy="92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05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13848624-6C81-F844-89CB-9DC2C66BB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0" y="1060450"/>
            <a:ext cx="8115300" cy="47371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0E6472D-54EF-4287-864C-0208D6E93C5C}"/>
              </a:ext>
            </a:extLst>
          </p:cNvPr>
          <p:cNvGrpSpPr/>
          <p:nvPr/>
        </p:nvGrpSpPr>
        <p:grpSpPr>
          <a:xfrm>
            <a:off x="326471" y="116728"/>
            <a:ext cx="2423339" cy="1108653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3A72DDB-6D01-4579-976F-4F5FCC7108C8}"/>
              </a:ext>
            </a:extLst>
          </p:cNvPr>
          <p:cNvSpPr/>
          <p:nvPr/>
        </p:nvSpPr>
        <p:spPr>
          <a:xfrm>
            <a:off x="3037143" y="497507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A279CA-ED36-47E4-8ECF-02E877EFCB85}"/>
              </a:ext>
            </a:extLst>
          </p:cNvPr>
          <p:cNvSpPr txBox="1"/>
          <p:nvPr/>
        </p:nvSpPr>
        <p:spPr>
          <a:xfrm>
            <a:off x="3500969" y="424795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xử lí các tình huống sau?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FC50292B-3783-B043-BC11-F43F4FB2AD9F}"/>
              </a:ext>
            </a:extLst>
          </p:cNvPr>
          <p:cNvGrpSpPr/>
          <p:nvPr/>
        </p:nvGrpSpPr>
        <p:grpSpPr>
          <a:xfrm>
            <a:off x="2532238" y="5835768"/>
            <a:ext cx="6956902" cy="554216"/>
            <a:chOff x="2532238" y="5835768"/>
            <a:chExt cx="6956902" cy="55421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F674F707-2748-4246-9511-2C38FBDA0F5F}"/>
                </a:ext>
              </a:extLst>
            </p:cNvPr>
            <p:cNvSpPr txBox="1"/>
            <p:nvPr/>
          </p:nvSpPr>
          <p:spPr>
            <a:xfrm>
              <a:off x="3111497" y="5866764"/>
              <a:ext cx="63776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Trên ô tô, em không biết vứt rác ở đâu.</a:t>
              </a:r>
              <a:endParaRPr lang="x-none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AB988CF7-3EB1-504C-95F9-D2FEE57D3ACC}"/>
                </a:ext>
              </a:extLst>
            </p:cNvPr>
            <p:cNvGrpSpPr/>
            <p:nvPr/>
          </p:nvGrpSpPr>
          <p:grpSpPr>
            <a:xfrm>
              <a:off x="2532238" y="5835768"/>
              <a:ext cx="408621" cy="523220"/>
              <a:chOff x="5224655" y="-1003845"/>
              <a:chExt cx="408621" cy="52322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3963DF13-642D-3B49-BEA7-D85218CD80EC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13AB27EA-466E-9840-B3C4-32D15CF6E59B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800" dirty="0">
                    <a:solidFill>
                      <a:schemeClr val="tx2">
                        <a:lumMod val="10000"/>
                      </a:schemeClr>
                    </a:solidFill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724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A7E955E-DF54-3743-AF23-311EDC630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448" y="675973"/>
            <a:ext cx="7949380" cy="46949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A2942D5-A276-E649-BBA1-F2CC8F73859C}"/>
              </a:ext>
            </a:extLst>
          </p:cNvPr>
          <p:cNvGrpSpPr/>
          <p:nvPr/>
        </p:nvGrpSpPr>
        <p:grpSpPr>
          <a:xfrm>
            <a:off x="2331070" y="5470008"/>
            <a:ext cx="7524082" cy="985103"/>
            <a:chOff x="2331070" y="5835768"/>
            <a:chExt cx="7524082" cy="98510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4C2AA7F2-D4B0-B749-8962-ADC8F8BD06C1}"/>
                </a:ext>
              </a:extLst>
            </p:cNvPr>
            <p:cNvSpPr txBox="1"/>
            <p:nvPr/>
          </p:nvSpPr>
          <p:spPr>
            <a:xfrm>
              <a:off x="2745513" y="5866764"/>
              <a:ext cx="710963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Bạn Hà đang ngồi đọc sách trong thư viện, </a:t>
              </a:r>
            </a:p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em có chuyện muốn nói với bạn</a:t>
              </a:r>
              <a:endParaRPr lang="x-none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A5BC766D-E2F5-FB41-A7BA-3F818891DFE4}"/>
                </a:ext>
              </a:extLst>
            </p:cNvPr>
            <p:cNvGrpSpPr/>
            <p:nvPr/>
          </p:nvGrpSpPr>
          <p:grpSpPr>
            <a:xfrm>
              <a:off x="2331070" y="5835768"/>
              <a:ext cx="408621" cy="523220"/>
              <a:chOff x="5023487" y="-1003845"/>
              <a:chExt cx="408621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CA02027E-CBEE-EE4F-9A39-B006D45B2A30}"/>
                  </a:ext>
                </a:extLst>
              </p:cNvPr>
              <p:cNvSpPr/>
              <p:nvPr/>
            </p:nvSpPr>
            <p:spPr>
              <a:xfrm rot="2723604">
                <a:off x="5023487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792848FD-A835-8746-8EEA-5DC664A8968E}"/>
                  </a:ext>
                </a:extLst>
              </p:cNvPr>
              <p:cNvSpPr txBox="1"/>
              <p:nvPr/>
            </p:nvSpPr>
            <p:spPr>
              <a:xfrm>
                <a:off x="5035276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800" dirty="0">
                    <a:solidFill>
                      <a:schemeClr val="tx2">
                        <a:lumMod val="10000"/>
                      </a:schemeClr>
                    </a:solidFill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297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5F257F-4D85-964A-8E46-CA9B19658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189" y="431496"/>
            <a:ext cx="7835621" cy="482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5F9B5C5-3CB1-6C4C-93DC-5D726921DC40}"/>
              </a:ext>
            </a:extLst>
          </p:cNvPr>
          <p:cNvGrpSpPr/>
          <p:nvPr/>
        </p:nvGrpSpPr>
        <p:grpSpPr>
          <a:xfrm>
            <a:off x="1683534" y="5411080"/>
            <a:ext cx="9233618" cy="1003391"/>
            <a:chOff x="1683534" y="5817480"/>
            <a:chExt cx="9233618" cy="10033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E87EE19E-D8E5-7544-BB37-DC86A0901CEE}"/>
                </a:ext>
              </a:extLst>
            </p:cNvPr>
            <p:cNvSpPr txBox="1"/>
            <p:nvPr/>
          </p:nvSpPr>
          <p:spPr>
            <a:xfrm>
              <a:off x="1683534" y="5866764"/>
              <a:ext cx="923361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Trong rạp chiếu phim, bạn Long ngồi cạnh em </a:t>
              </a:r>
            </a:p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nói chuyện rất to làm ảnh hưởng đến người xung quanh.</a:t>
              </a:r>
              <a:endParaRPr lang="x-none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49FA00BD-EC43-594B-AC5C-A554B00BD3CA}"/>
                </a:ext>
              </a:extLst>
            </p:cNvPr>
            <p:cNvGrpSpPr/>
            <p:nvPr/>
          </p:nvGrpSpPr>
          <p:grpSpPr>
            <a:xfrm>
              <a:off x="2093326" y="5817480"/>
              <a:ext cx="408621" cy="523220"/>
              <a:chOff x="4785743" y="-1022133"/>
              <a:chExt cx="408621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F9440A0B-7FE0-2147-A969-2009810A97E9}"/>
                  </a:ext>
                </a:extLst>
              </p:cNvPr>
              <p:cNvSpPr/>
              <p:nvPr/>
            </p:nvSpPr>
            <p:spPr>
              <a:xfrm rot="2723604">
                <a:off x="4785743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5F12FA91-63FB-FC4C-A63A-1073D5C527B7}"/>
                  </a:ext>
                </a:extLst>
              </p:cNvPr>
              <p:cNvSpPr txBox="1"/>
              <p:nvPr/>
            </p:nvSpPr>
            <p:spPr>
              <a:xfrm>
                <a:off x="4797532" y="-1022133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800" dirty="0">
                    <a:solidFill>
                      <a:schemeClr val="tx2">
                        <a:lumMod val="10000"/>
                      </a:schemeClr>
                    </a:solidFill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551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A76D63-1886-5E49-AA4E-E7AAC3B6B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797697"/>
            <a:ext cx="7467600" cy="45212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1830674-12C1-8C4A-B6C2-88BECA4ADF94}"/>
              </a:ext>
            </a:extLst>
          </p:cNvPr>
          <p:cNvGrpSpPr/>
          <p:nvPr/>
        </p:nvGrpSpPr>
        <p:grpSpPr>
          <a:xfrm>
            <a:off x="2011438" y="5411080"/>
            <a:ext cx="8197997" cy="1003391"/>
            <a:chOff x="2011438" y="5817480"/>
            <a:chExt cx="8197997" cy="10033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C6D4DFB9-AA6D-2F45-AB6B-DA18B3B28EB5}"/>
                </a:ext>
              </a:extLst>
            </p:cNvPr>
            <p:cNvSpPr txBox="1"/>
            <p:nvPr/>
          </p:nvSpPr>
          <p:spPr>
            <a:xfrm>
              <a:off x="2391269" y="5866764"/>
              <a:ext cx="781816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Em và mẹ cùng đi siêu thị, khi đến chỗ tính tiền </a:t>
              </a:r>
            </a:p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có rất đông người xếp hàng chờ.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2F4A5F09-B78F-AD49-AA26-1CADE7C9F654}"/>
                </a:ext>
              </a:extLst>
            </p:cNvPr>
            <p:cNvGrpSpPr/>
            <p:nvPr/>
          </p:nvGrpSpPr>
          <p:grpSpPr>
            <a:xfrm>
              <a:off x="2011438" y="5817480"/>
              <a:ext cx="408621" cy="523220"/>
              <a:chOff x="4703855" y="-1022133"/>
              <a:chExt cx="408621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6CC5D81E-D692-954C-BC48-93C3CE8FE5D5}"/>
                  </a:ext>
                </a:extLst>
              </p:cNvPr>
              <p:cNvSpPr/>
              <p:nvPr/>
            </p:nvSpPr>
            <p:spPr>
              <a:xfrm rot="2723604">
                <a:off x="47038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4F34B928-2530-5F49-AA8B-263644E0CBAD}"/>
                  </a:ext>
                </a:extLst>
              </p:cNvPr>
              <p:cNvSpPr txBox="1"/>
              <p:nvPr/>
            </p:nvSpPr>
            <p:spPr>
              <a:xfrm>
                <a:off x="4715644" y="-1022133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800" dirty="0">
                    <a:solidFill>
                      <a:schemeClr val="tx2">
                        <a:lumMod val="10000"/>
                      </a:schemeClr>
                    </a:solidFill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101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3BF37EB-E903-6F4C-BE81-108FE2DEF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896" y="1134979"/>
            <a:ext cx="6494054" cy="458804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0E6472D-54EF-4287-864C-0208D6E93C5C}"/>
              </a:ext>
            </a:extLst>
          </p:cNvPr>
          <p:cNvGrpSpPr/>
          <p:nvPr/>
        </p:nvGrpSpPr>
        <p:grpSpPr>
          <a:xfrm>
            <a:off x="326471" y="116728"/>
            <a:ext cx="2423339" cy="1108653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3A72DDB-6D01-4579-976F-4F5FCC7108C8}"/>
              </a:ext>
            </a:extLst>
          </p:cNvPr>
          <p:cNvSpPr/>
          <p:nvPr/>
        </p:nvSpPr>
        <p:spPr>
          <a:xfrm>
            <a:off x="3037143" y="497507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A279CA-ED36-47E4-8ECF-02E877EFCB85}"/>
              </a:ext>
            </a:extLst>
          </p:cNvPr>
          <p:cNvSpPr txBox="1"/>
          <p:nvPr/>
        </p:nvSpPr>
        <p:spPr>
          <a:xfrm>
            <a:off x="3500969" y="424795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bạn: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FC50292B-3783-B043-BC11-F43F4FB2AD9F}"/>
              </a:ext>
            </a:extLst>
          </p:cNvPr>
          <p:cNvGrpSpPr/>
          <p:nvPr/>
        </p:nvGrpSpPr>
        <p:grpSpPr>
          <a:xfrm>
            <a:off x="2234065" y="5805880"/>
            <a:ext cx="7990574" cy="554216"/>
            <a:chOff x="2532238" y="5835768"/>
            <a:chExt cx="7990574" cy="55421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F674F707-2748-4246-9511-2C38FBDA0F5F}"/>
                </a:ext>
              </a:extLst>
            </p:cNvPr>
            <p:cNvSpPr txBox="1"/>
            <p:nvPr/>
          </p:nvSpPr>
          <p:spPr>
            <a:xfrm>
              <a:off x="2693412" y="5866764"/>
              <a:ext cx="7829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Huy cùng các bạn đá bóng dưới lòng đường.</a:t>
              </a:r>
              <a:endParaRPr lang="x-none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AB988CF7-3EB1-504C-95F9-D2FEE57D3ACC}"/>
                </a:ext>
              </a:extLst>
            </p:cNvPr>
            <p:cNvGrpSpPr/>
            <p:nvPr/>
          </p:nvGrpSpPr>
          <p:grpSpPr>
            <a:xfrm>
              <a:off x="2532238" y="5835768"/>
              <a:ext cx="408621" cy="523220"/>
              <a:chOff x="5224655" y="-1003845"/>
              <a:chExt cx="408621" cy="52322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3963DF13-642D-3B49-BEA7-D85218CD80EC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13AB27EA-466E-9840-B3C4-32D15CF6E59B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800" dirty="0">
                    <a:solidFill>
                      <a:schemeClr val="tx2">
                        <a:lumMod val="10000"/>
                      </a:schemeClr>
                    </a:solidFill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356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A2942D5-A276-E649-BBA1-F2CC8F73859C}"/>
              </a:ext>
            </a:extLst>
          </p:cNvPr>
          <p:cNvGrpSpPr/>
          <p:nvPr/>
        </p:nvGrpSpPr>
        <p:grpSpPr>
          <a:xfrm>
            <a:off x="2548120" y="5470287"/>
            <a:ext cx="7095759" cy="554216"/>
            <a:chOff x="2331070" y="5835768"/>
            <a:chExt cx="7095759" cy="55421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4C2AA7F2-D4B0-B749-8962-ADC8F8BD06C1}"/>
                </a:ext>
              </a:extLst>
            </p:cNvPr>
            <p:cNvSpPr txBox="1"/>
            <p:nvPr/>
          </p:nvSpPr>
          <p:spPr>
            <a:xfrm>
              <a:off x="2855798" y="5866764"/>
              <a:ext cx="65710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Lan và Ngọc ném vỏ hộp sữa xuống hồ.</a:t>
              </a:r>
              <a:endParaRPr lang="x-none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A5BC766D-E2F5-FB41-A7BA-3F818891DFE4}"/>
                </a:ext>
              </a:extLst>
            </p:cNvPr>
            <p:cNvGrpSpPr/>
            <p:nvPr/>
          </p:nvGrpSpPr>
          <p:grpSpPr>
            <a:xfrm>
              <a:off x="2331070" y="5835768"/>
              <a:ext cx="408621" cy="523220"/>
              <a:chOff x="5023487" y="-1003845"/>
              <a:chExt cx="408621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CA02027E-CBEE-EE4F-9A39-B006D45B2A30}"/>
                  </a:ext>
                </a:extLst>
              </p:cNvPr>
              <p:cNvSpPr/>
              <p:nvPr/>
            </p:nvSpPr>
            <p:spPr>
              <a:xfrm rot="2723604">
                <a:off x="5023487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792848FD-A835-8746-8EEA-5DC664A8968E}"/>
                  </a:ext>
                </a:extLst>
              </p:cNvPr>
              <p:cNvSpPr txBox="1"/>
              <p:nvPr/>
            </p:nvSpPr>
            <p:spPr>
              <a:xfrm>
                <a:off x="5035276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800" dirty="0">
                    <a:solidFill>
                      <a:schemeClr val="tx2">
                        <a:lumMod val="10000"/>
                      </a:schemeClr>
                    </a:solidFill>
                  </a:rPr>
                  <a:t>2</a:t>
                </a: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46A6FBF-1492-4F45-882B-E1EDE3E68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249" y="710751"/>
            <a:ext cx="6813502" cy="47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6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BE66B2D-A481-4548-B87B-7FF8CFA36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4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83" y="853433"/>
            <a:ext cx="6821833" cy="44507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92D2F66-D9BF-F94F-A4DD-EB146643C53C}"/>
              </a:ext>
            </a:extLst>
          </p:cNvPr>
          <p:cNvGrpSpPr/>
          <p:nvPr/>
        </p:nvGrpSpPr>
        <p:grpSpPr>
          <a:xfrm>
            <a:off x="2548120" y="5470287"/>
            <a:ext cx="7151068" cy="554216"/>
            <a:chOff x="2331070" y="5835768"/>
            <a:chExt cx="7151068" cy="55421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8340A1F-3961-C746-9F3A-53C35322665A}"/>
                </a:ext>
              </a:extLst>
            </p:cNvPr>
            <p:cNvSpPr txBox="1"/>
            <p:nvPr/>
          </p:nvSpPr>
          <p:spPr>
            <a:xfrm>
              <a:off x="2800501" y="5866764"/>
              <a:ext cx="66816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Mạnh giẫm chân lên ghế đá ở công viên.</a:t>
              </a:r>
              <a:endParaRPr lang="x-none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5BEA0F05-FC8F-654D-ACF2-5E4B229235C0}"/>
                </a:ext>
              </a:extLst>
            </p:cNvPr>
            <p:cNvGrpSpPr/>
            <p:nvPr/>
          </p:nvGrpSpPr>
          <p:grpSpPr>
            <a:xfrm>
              <a:off x="2331070" y="5835768"/>
              <a:ext cx="408621" cy="523220"/>
              <a:chOff x="5023487" y="-1003845"/>
              <a:chExt cx="408621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3ECADED1-2F6A-C444-903D-05E63EBEC47F}"/>
                  </a:ext>
                </a:extLst>
              </p:cNvPr>
              <p:cNvSpPr/>
              <p:nvPr/>
            </p:nvSpPr>
            <p:spPr>
              <a:xfrm rot="2723604">
                <a:off x="5023487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D3B529F7-5D41-DE4E-ACAD-4EB896865F9E}"/>
                  </a:ext>
                </a:extLst>
              </p:cNvPr>
              <p:cNvSpPr txBox="1"/>
              <p:nvPr/>
            </p:nvSpPr>
            <p:spPr>
              <a:xfrm>
                <a:off x="5035276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800" dirty="0">
                    <a:solidFill>
                      <a:schemeClr val="tx2">
                        <a:lumMod val="10000"/>
                      </a:schemeClr>
                    </a:solidFill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718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28A1BE0-E469-4869-8417-DE9B9EC6F2B4}"/>
              </a:ext>
            </a:extLst>
          </p:cNvPr>
          <p:cNvGrpSpPr/>
          <p:nvPr/>
        </p:nvGrpSpPr>
        <p:grpSpPr>
          <a:xfrm>
            <a:off x="537988" y="398867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4F83CF-2475-CC43-A670-4B855B5684FD}"/>
              </a:ext>
            </a:extLst>
          </p:cNvPr>
          <p:cNvSpPr txBox="1"/>
          <p:nvPr/>
        </p:nvSpPr>
        <p:spPr>
          <a:xfrm>
            <a:off x="731043" y="1898034"/>
            <a:ext cx="10729913" cy="2586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x-none" sz="3200" dirty="0">
                <a:solidFill>
                  <a:srgbClr val="002060"/>
                </a:solidFill>
              </a:rPr>
              <a:t>Chia sẻ những việc em đã làm để tuân thủ quy định nơi công cộng.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x-none" sz="3200" dirty="0">
                <a:solidFill>
                  <a:srgbClr val="002060"/>
                </a:solidFill>
              </a:rPr>
              <a:t> Nhắc nhở người thân và bạn bè tuân thủ quy định nơi công cộng.</a:t>
            </a:r>
          </a:p>
        </p:txBody>
      </p: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EBC2B2-6475-9248-BC27-2B99CAB2508E}"/>
              </a:ext>
            </a:extLst>
          </p:cNvPr>
          <p:cNvSpPr txBox="1"/>
          <p:nvPr/>
        </p:nvSpPr>
        <p:spPr>
          <a:xfrm flipH="1">
            <a:off x="3210240" y="454250"/>
            <a:ext cx="8661316" cy="478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 sát tranh và trả lời câu hỏi: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3DE89836-6F9E-AB4A-95AA-F481A9E63F0A}"/>
              </a:ext>
            </a:extLst>
          </p:cNvPr>
          <p:cNvSpPr/>
          <p:nvPr/>
        </p:nvSpPr>
        <p:spPr>
          <a:xfrm>
            <a:off x="2755571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srgbClr val="FFFFFF"/>
                </a:solidFill>
                <a:latin typeface="+mj-lt"/>
              </a:rPr>
              <a:t>1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C5458FD-6E88-FE4E-8BC1-3669CA8DB744}"/>
              </a:ext>
            </a:extLst>
          </p:cNvPr>
          <p:cNvSpPr/>
          <p:nvPr/>
        </p:nvSpPr>
        <p:spPr>
          <a:xfrm>
            <a:off x="2755571" y="977907"/>
            <a:ext cx="8998857" cy="44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  <a:defRPr/>
            </a:pPr>
            <a:r>
              <a:rPr lang="vi-VN" sz="2200" dirty="0">
                <a:solidFill>
                  <a:srgbClr val="002060"/>
                </a:solidFill>
              </a:rPr>
              <a:t>Nêu những quy định cần tuân thủ ở nơi công cộng trong các bức tranh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830B607-C327-1741-9253-DBC715E980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92" r="1428" b="2261"/>
          <a:stretch/>
        </p:blipFill>
        <p:spPr>
          <a:xfrm>
            <a:off x="2397509" y="1592448"/>
            <a:ext cx="7396983" cy="3952068"/>
          </a:xfrm>
          <a:prstGeom prst="roundRect">
            <a:avLst>
              <a:gd name="adj" fmla="val 6019"/>
            </a:avLst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2A4180C-AE4C-0D42-BAC3-B07753115D93}"/>
              </a:ext>
            </a:extLst>
          </p:cNvPr>
          <p:cNvSpPr txBox="1"/>
          <p:nvPr/>
        </p:nvSpPr>
        <p:spPr>
          <a:xfrm>
            <a:off x="3490158" y="5872344"/>
            <a:ext cx="5211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400" dirty="0">
                <a:solidFill>
                  <a:srgbClr val="002060"/>
                </a:solidFill>
              </a:rPr>
              <a:t>Xếp hàng khi mượn sách ở thư viện.</a:t>
            </a:r>
            <a:endParaRPr lang="x-none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6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67AE9CA-C534-1F46-9307-7032A993E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523"/>
          <a:stretch/>
        </p:blipFill>
        <p:spPr>
          <a:xfrm>
            <a:off x="2126637" y="1122510"/>
            <a:ext cx="9702506" cy="5231791"/>
          </a:xfrm>
          <a:prstGeom prst="rect">
            <a:avLst/>
          </a:prstGeom>
        </p:spPr>
      </p:pic>
      <p:pic>
        <p:nvPicPr>
          <p:cNvPr id="4" name="Picture 2" descr="Cute children playing at pencil house Premium Vector">
            <a:extLst>
              <a:ext uri="{FF2B5EF4-FFF2-40B4-BE49-F238E27FC236}">
                <a16:creationId xmlns:a16="http://schemas.microsoft.com/office/drawing/2014/main" xmlns="" id="{22EA5111-4BB0-451D-B093-72EC1A40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" y="448330"/>
            <a:ext cx="4644572" cy="59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45D49AD-4951-5547-91E9-F69C9519B9DF}"/>
              </a:ext>
            </a:extLst>
          </p:cNvPr>
          <p:cNvSpPr txBox="1"/>
          <p:nvPr/>
        </p:nvSpPr>
        <p:spPr>
          <a:xfrm>
            <a:off x="1737656" y="5549553"/>
            <a:ext cx="9094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800" dirty="0">
                <a:solidFill>
                  <a:srgbClr val="002060"/>
                </a:solidFill>
              </a:rPr>
              <a:t>Không gây ồn ào khi ở trên các phương tiện công cộng.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86A7C4B-106E-1A41-90D8-70895E1E7D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55" y="557938"/>
            <a:ext cx="7435890" cy="464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9702922-01A7-7641-A6B0-B3C4F966BFA8}"/>
              </a:ext>
            </a:extLst>
          </p:cNvPr>
          <p:cNvSpPr txBox="1"/>
          <p:nvPr/>
        </p:nvSpPr>
        <p:spPr>
          <a:xfrm>
            <a:off x="2855880" y="5036948"/>
            <a:ext cx="6232284" cy="1305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002060"/>
                </a:solidFill>
              </a:rPr>
              <a:t>Tuân thủ quy định an toàn giao thông:</a:t>
            </a:r>
          </a:p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002060"/>
                </a:solidFill>
              </a:rPr>
              <a:t>Đi sát lề đường phía bên phải</a:t>
            </a:r>
            <a:endParaRPr lang="x-none" sz="2800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39966B8-BDDA-1D40-9C96-BC663D87B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741" y="712921"/>
            <a:ext cx="8488562" cy="432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9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FDD1F78-E1C5-1042-8F64-E26A95D49BE9}"/>
              </a:ext>
            </a:extLst>
          </p:cNvPr>
          <p:cNvSpPr txBox="1"/>
          <p:nvPr/>
        </p:nvSpPr>
        <p:spPr>
          <a:xfrm>
            <a:off x="2587933" y="5322889"/>
            <a:ext cx="6675170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002060"/>
                </a:solidFill>
              </a:rPr>
              <a:t>Giữ vệ sinh đường làng, ngõ xóm.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D064E2F-63C8-DC48-854E-C70B39E8B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72" y="876341"/>
            <a:ext cx="7904057" cy="437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6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EBC2B2-6475-9248-BC27-2B99CAB2508E}"/>
              </a:ext>
            </a:extLst>
          </p:cNvPr>
          <p:cNvSpPr txBox="1"/>
          <p:nvPr/>
        </p:nvSpPr>
        <p:spPr>
          <a:xfrm flipH="1">
            <a:off x="3210240" y="454250"/>
            <a:ext cx="8661316" cy="478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Đọc các  tình huống sau và trả lời câu hỏi: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3DE89836-6F9E-AB4A-95AA-F481A9E63F0A}"/>
              </a:ext>
            </a:extLst>
          </p:cNvPr>
          <p:cNvSpPr/>
          <p:nvPr/>
        </p:nvSpPr>
        <p:spPr>
          <a:xfrm>
            <a:off x="2755571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C5458FD-6E88-FE4E-8BC1-3669CA8DB744}"/>
              </a:ext>
            </a:extLst>
          </p:cNvPr>
          <p:cNvSpPr/>
          <p:nvPr/>
        </p:nvSpPr>
        <p:spPr>
          <a:xfrm>
            <a:off x="2755571" y="977907"/>
            <a:ext cx="8998857" cy="478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  <a:defRPr/>
            </a:pPr>
            <a:r>
              <a:rPr lang="vi-VN" sz="2400" dirty="0">
                <a:solidFill>
                  <a:srgbClr val="002060"/>
                </a:solidFill>
              </a:rPr>
              <a:t>Những việc làm này đem lại hậu quả gì?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2A4180C-AE4C-0D42-BAC3-B07753115D93}"/>
              </a:ext>
            </a:extLst>
          </p:cNvPr>
          <p:cNvSpPr txBox="1"/>
          <p:nvPr/>
        </p:nvSpPr>
        <p:spPr>
          <a:xfrm>
            <a:off x="5847141" y="2245740"/>
            <a:ext cx="5767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400" i="1" dirty="0">
                <a:solidFill>
                  <a:srgbClr val="002060"/>
                </a:solidFill>
              </a:rPr>
              <a:t>Các bạn đang đùa nghịch trong thư viện.</a:t>
            </a:r>
            <a:endParaRPr lang="x-none" sz="2400" i="1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9D0BC9-5F4F-9E4E-AB36-479E00DE42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2" y="1419999"/>
            <a:ext cx="4832557" cy="493408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2F8CBF5-9481-0849-BBCB-71DC7251E8DA}"/>
              </a:ext>
            </a:extLst>
          </p:cNvPr>
          <p:cNvGrpSpPr/>
          <p:nvPr/>
        </p:nvGrpSpPr>
        <p:grpSpPr>
          <a:xfrm>
            <a:off x="5438520" y="2214744"/>
            <a:ext cx="408621" cy="523220"/>
            <a:chOff x="5224655" y="-1003845"/>
            <a:chExt cx="408621" cy="5232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FDA3248-D1F1-7344-B63A-45D86CE1D3D0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998C76E-4B15-D84C-BE7B-588FC1CAC42E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>
                  <a:solidFill>
                    <a:schemeClr val="tx2">
                      <a:lumMod val="10000"/>
                    </a:schemeClr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228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10BB0A8-D87C-6743-9045-2BA4E747C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2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06" y="845734"/>
            <a:ext cx="5233341" cy="51665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0F5AEE1-3D65-7847-AB6F-C606318E5080}"/>
              </a:ext>
            </a:extLst>
          </p:cNvPr>
          <p:cNvSpPr txBox="1"/>
          <p:nvPr/>
        </p:nvSpPr>
        <p:spPr>
          <a:xfrm>
            <a:off x="6597609" y="1439828"/>
            <a:ext cx="5196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i="1" dirty="0">
                <a:solidFill>
                  <a:srgbClr val="002060"/>
                </a:solidFill>
              </a:rPr>
              <a:t>Khi đến vườn bách thú, Mạnh ném đồ ăn vào chuồng thú.</a:t>
            </a:r>
            <a:endParaRPr lang="x-none" sz="2400" i="1" dirty="0">
              <a:solidFill>
                <a:srgbClr val="00206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A670CA2-9A9C-C141-924B-79430785056B}"/>
              </a:ext>
            </a:extLst>
          </p:cNvPr>
          <p:cNvGrpSpPr/>
          <p:nvPr/>
        </p:nvGrpSpPr>
        <p:grpSpPr>
          <a:xfrm>
            <a:off x="6096000" y="1408832"/>
            <a:ext cx="408621" cy="523220"/>
            <a:chOff x="5224655" y="-1003845"/>
            <a:chExt cx="408621" cy="5232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42429B15-9CD6-D24B-8D81-BBA8BB4C82AE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9D238BC-25CD-504F-AC10-1644BE3B227C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>
                  <a:solidFill>
                    <a:schemeClr val="tx2">
                      <a:lumMod val="10000"/>
                    </a:schemeClr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678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BABC1D0-5D65-B34D-A8BB-4317B4B3B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45" y="751990"/>
            <a:ext cx="5512155" cy="53540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E06C93-9716-7D4F-B0A0-FFD8A588FE99}"/>
              </a:ext>
            </a:extLst>
          </p:cNvPr>
          <p:cNvSpPr txBox="1"/>
          <p:nvPr/>
        </p:nvSpPr>
        <p:spPr>
          <a:xfrm>
            <a:off x="6597609" y="1439828"/>
            <a:ext cx="5196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i="1" dirty="0">
                <a:solidFill>
                  <a:srgbClr val="002060"/>
                </a:solidFill>
              </a:rPr>
              <a:t>Một số bạn chen lấn, xô đẩy khi lên xe.</a:t>
            </a:r>
            <a:endParaRPr lang="x-none" sz="2400" i="1" dirty="0">
              <a:solidFill>
                <a:srgbClr val="00206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BFC8E7C-8235-5047-9BCD-29435139623A}"/>
              </a:ext>
            </a:extLst>
          </p:cNvPr>
          <p:cNvGrpSpPr/>
          <p:nvPr/>
        </p:nvGrpSpPr>
        <p:grpSpPr>
          <a:xfrm>
            <a:off x="6096000" y="1408832"/>
            <a:ext cx="408621" cy="523220"/>
            <a:chOff x="5224655" y="-1003845"/>
            <a:chExt cx="408621" cy="5232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136C6D9-AF8F-FF42-A4AF-AAC61B4539FB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7AC2C617-0DDE-F74C-ACBF-7FDD0A0089D8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>
                  <a:solidFill>
                    <a:schemeClr val="tx2">
                      <a:lumMod val="10000"/>
                    </a:schemeClr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416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8F31DBA-E9DE-0949-9C21-D593584B5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9" y="781265"/>
            <a:ext cx="5363651" cy="52954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CF5FA8-CC84-A243-B4A8-C4C9C20BD4F6}"/>
              </a:ext>
            </a:extLst>
          </p:cNvPr>
          <p:cNvSpPr txBox="1"/>
          <p:nvPr/>
        </p:nvSpPr>
        <p:spPr>
          <a:xfrm>
            <a:off x="6597609" y="1439828"/>
            <a:ext cx="5072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i="1" dirty="0">
                <a:solidFill>
                  <a:srgbClr val="002060"/>
                </a:solidFill>
              </a:rPr>
              <a:t>Khi tham quan khu di tích lịch sử, một số bạn viết tên mình lên bức tường.</a:t>
            </a:r>
            <a:endParaRPr lang="x-none" sz="2400" i="1" dirty="0">
              <a:solidFill>
                <a:srgbClr val="00206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A1E5E92-A248-EF4D-AD8D-174E38E64A89}"/>
              </a:ext>
            </a:extLst>
          </p:cNvPr>
          <p:cNvGrpSpPr/>
          <p:nvPr/>
        </p:nvGrpSpPr>
        <p:grpSpPr>
          <a:xfrm>
            <a:off x="6096000" y="1408832"/>
            <a:ext cx="408621" cy="523220"/>
            <a:chOff x="5224655" y="-1003845"/>
            <a:chExt cx="408621" cy="5232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213F0FD-D99F-6E42-AC35-968CF68875E7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78D3918-DBDD-6F4C-94E0-C61FF6074408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>
                  <a:solidFill>
                    <a:schemeClr val="tx2">
                      <a:lumMod val="10000"/>
                    </a:schemeClr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895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2269</TotalTime>
  <Words>505</Words>
  <Application>Microsoft Office PowerPoint</Application>
  <PresentationFormat>Custom</PresentationFormat>
  <Paragraphs>69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Cute Sticker by Slidesgo</vt:lpstr>
      <vt:lpstr>1_Cute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Techsi.vn</cp:lastModifiedBy>
  <cp:revision>172</cp:revision>
  <dcterms:created xsi:type="dcterms:W3CDTF">2021-06-11T02:39:36Z</dcterms:created>
  <dcterms:modified xsi:type="dcterms:W3CDTF">2021-11-23T03:26:19Z</dcterms:modified>
</cp:coreProperties>
</file>