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57" r:id="rId2"/>
    <p:sldId id="258" r:id="rId3"/>
    <p:sldId id="259" r:id="rId4"/>
    <p:sldId id="261" r:id="rId5"/>
    <p:sldId id="265" r:id="rId6"/>
    <p:sldId id="264" r:id="rId7"/>
  </p:sldIdLst>
  <p:sldSz cx="9144000" cy="5143500" type="screen16x9"/>
  <p:notesSz cx="6858000" cy="9144000"/>
  <p:embeddedFontLst>
    <p:embeddedFont>
      <p:font typeface="Pangolin" charset="0"/>
      <p:regular r:id="rId9"/>
    </p:embeddedFont>
    <p:embeddedFont>
      <p:font typeface="Baloo 2" charset="0"/>
      <p:regular r:id="rId10"/>
      <p:bold r:id="rId11"/>
    </p:embeddedFont>
    <p:embeddedFont>
      <p:font typeface="MV Boli" pitchFamily="2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6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50056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861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7197D-0B5B-4037-B3CC-09703ADDA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33" y="2571750"/>
            <a:ext cx="4126690" cy="1426500"/>
          </a:xfrm>
        </p:spPr>
        <p:txBody>
          <a:bodyPr/>
          <a:lstStyle/>
          <a:p>
            <a:r>
              <a:rPr lang="vi-VN"/>
              <a:t>Bài 16: Lựa chọn trang phục</a:t>
            </a:r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039DE4-622E-4725-BF4F-2B3FA3B4A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929" y="3998250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35807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24B63E-F848-4704-885C-3679DCB8E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CADCF3-60A3-4C70-921D-9022DB86B9FF}"/>
              </a:ext>
            </a:extLst>
          </p:cNvPr>
          <p:cNvSpPr txBox="1"/>
          <p:nvPr/>
        </p:nvSpPr>
        <p:spPr>
          <a:xfrm>
            <a:off x="1206044" y="193812"/>
            <a:ext cx="77116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Tham gia trình diễn thời trang “Vẻ đẹp học sinh”.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C5B7BD-BE46-4F32-9565-3117A7B2F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8519" y="1047287"/>
            <a:ext cx="6252479" cy="372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60BB4B-C1C6-4CBB-801E-3669789B156E}"/>
              </a:ext>
            </a:extLst>
          </p:cNvPr>
          <p:cNvSpPr txBox="1"/>
          <p:nvPr/>
        </p:nvSpPr>
        <p:spPr>
          <a:xfrm>
            <a:off x="1428963" y="906618"/>
            <a:ext cx="7373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Nhảy điệu nhảy </a:t>
            </a:r>
            <a:r>
              <a:rPr lang="vi-VN" sz="2400" i="1" dirty="0">
                <a:solidFill>
                  <a:schemeClr val="tx2">
                    <a:lumMod val="10000"/>
                  </a:schemeClr>
                </a:solidFill>
              </a:rPr>
              <a:t>Sửa soạn ra đường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trên nền nhạc vui nhộn.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E532C59-C545-415F-8D86-8B4E25A7E1C1}"/>
              </a:ext>
            </a:extLst>
          </p:cNvPr>
          <p:cNvGrpSpPr/>
          <p:nvPr/>
        </p:nvGrpSpPr>
        <p:grpSpPr>
          <a:xfrm>
            <a:off x="609699" y="240011"/>
            <a:ext cx="5779839" cy="905001"/>
            <a:chOff x="609699" y="240011"/>
            <a:chExt cx="5779839" cy="905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AB1F049-D2F5-4DE5-A645-FC2593112B5C}"/>
                </a:ext>
              </a:extLst>
            </p:cNvPr>
            <p:cNvSpPr/>
            <p:nvPr/>
          </p:nvSpPr>
          <p:spPr>
            <a:xfrm>
              <a:off x="1527310" y="421786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BC544E-2CB5-4BAE-813D-70CEAFA83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372" y="1737615"/>
            <a:ext cx="7921256" cy="2030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3B42F3-E4F8-43B9-80C4-ED4E73D83233}"/>
              </a:ext>
            </a:extLst>
          </p:cNvPr>
          <p:cNvSpPr txBox="1"/>
          <p:nvPr/>
        </p:nvSpPr>
        <p:spPr>
          <a:xfrm>
            <a:off x="1177803" y="3833817"/>
            <a:ext cx="407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1A8C5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MV Boli" panose="02000500030200090000" pitchFamily="2" charset="0"/>
              </a:rPr>
              <a:t>Cùng nhảy nào</a:t>
            </a:r>
          </a:p>
        </p:txBody>
      </p:sp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2.46914E-6 L -2.5E-6 -0.07222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EA6FA6-0409-4968-8F2A-D104D5DEBAA9}"/>
              </a:ext>
            </a:extLst>
          </p:cNvPr>
          <p:cNvSpPr txBox="1"/>
          <p:nvPr/>
        </p:nvSpPr>
        <p:spPr>
          <a:xfrm>
            <a:off x="532720" y="332244"/>
            <a:ext cx="8334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Lựa chọn trang phục.</a:t>
            </a: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Nêu trang phục phù hợp khi tham gia mỗi hoạt động dưới đây:</a:t>
            </a: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Giải thích lí do nên lựa chọn trang phục phù hợp cho từng hoạt động.</a:t>
            </a:r>
          </a:p>
          <a:p>
            <a:pPr marL="342900" indent="-342900" algn="just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Tự liên hệ việc lựa chọn trang phục của bản thân khi tham gia các hoạt động khác nhau.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315A33-AB20-4CF9-80B9-CBCC8C8F6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019" y="1963460"/>
            <a:ext cx="7812728" cy="2140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F7D167-A0AB-4C1A-813A-79CECFDA4DDE}"/>
              </a:ext>
            </a:extLst>
          </p:cNvPr>
          <p:cNvSpPr txBox="1"/>
          <p:nvPr/>
        </p:nvSpPr>
        <p:spPr>
          <a:xfrm>
            <a:off x="940377" y="4101507"/>
            <a:ext cx="25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Áo phông, quần đùi, trang phục thoải mái,...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BF2B05-35EE-4AFC-9407-9F01B4F8BE2A}"/>
              </a:ext>
            </a:extLst>
          </p:cNvPr>
          <p:cNvSpPr txBox="1"/>
          <p:nvPr/>
        </p:nvSpPr>
        <p:spPr>
          <a:xfrm>
            <a:off x="3609091" y="4096039"/>
            <a:ext cx="25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Váy, quần áo đẹp, trang phục màu sắc,...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6CA1C2-562F-4E52-B91F-4EAE9DE66517}"/>
              </a:ext>
            </a:extLst>
          </p:cNvPr>
          <p:cNvSpPr txBox="1"/>
          <p:nvPr/>
        </p:nvSpPr>
        <p:spPr>
          <a:xfrm>
            <a:off x="6070099" y="4096038"/>
            <a:ext cx="25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Quần áo thể thao, dễ thấm hút mồ hôi,...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3046065"/>
            <a:chOff x="488950" y="345721"/>
            <a:chExt cx="8166100" cy="304606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302295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F9BACBD-7E6D-47DD-90A1-D6EFC17CEBF7}"/>
                </a:ext>
              </a:extLst>
            </p:cNvPr>
            <p:cNvSpPr txBox="1"/>
            <p:nvPr/>
          </p:nvSpPr>
          <p:spPr>
            <a:xfrm>
              <a:off x="769257" y="1089249"/>
              <a:ext cx="77472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Tx/>
                <a:buChar char="-"/>
              </a:pPr>
              <a:r>
                <a:rPr lang="vi-VN" sz="2000" dirty="0"/>
                <a:t>Tự lựa chọn sẵn quần áo, giày dép phù hợp cho ngày hôm sau đến trường.</a:t>
              </a:r>
            </a:p>
            <a:p>
              <a:pPr marL="342900" indent="-342900" algn="just">
                <a:buFontTx/>
                <a:buChar char="-"/>
              </a:pPr>
              <a:r>
                <a:rPr lang="vi-VN" sz="2000" dirty="0"/>
                <a:t>Chuẩn bị trang phục </a:t>
              </a:r>
            </a:p>
            <a:p>
              <a:pPr algn="just"/>
              <a:r>
                <a:rPr lang="vi-VN" sz="2000" dirty="0"/>
                <a:t>cho buổi biểu diễn </a:t>
              </a:r>
            </a:p>
            <a:p>
              <a:pPr algn="just"/>
              <a:r>
                <a:rPr lang="vi-VN" sz="2000" dirty="0"/>
                <a:t>“Thời trang sáng tạo”</a:t>
              </a:r>
            </a:p>
            <a:p>
              <a:pPr algn="just"/>
              <a:r>
                <a:rPr lang="vi-VN" sz="2000" dirty="0"/>
                <a:t> cuối tuần.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xmlns="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xmlns="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3757C8-5006-4177-A98F-E7B02995E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2634" y="1470290"/>
            <a:ext cx="5592723" cy="3384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4B49901-C736-4A54-A636-69ED6CE8C113}"/>
              </a:ext>
            </a:extLst>
          </p:cNvPr>
          <p:cNvGrpSpPr/>
          <p:nvPr/>
        </p:nvGrpSpPr>
        <p:grpSpPr>
          <a:xfrm>
            <a:off x="535828" y="257493"/>
            <a:ext cx="3220224" cy="988451"/>
            <a:chOff x="535828" y="257493"/>
            <a:chExt cx="3220224" cy="988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10FDD5-782C-4979-9D02-E86211DC1FF7}"/>
              </a:ext>
            </a:extLst>
          </p:cNvPr>
          <p:cNvSpPr txBox="1"/>
          <p:nvPr/>
        </p:nvSpPr>
        <p:spPr>
          <a:xfrm>
            <a:off x="1594882" y="947068"/>
            <a:ext cx="7208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Tham gia buổi trình diễn “Thời trang sáng tạo” cùng cả lớp.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E82F0B-A557-4644-9B6D-E44969618C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7" y="1357669"/>
            <a:ext cx="76295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199</Words>
  <Application>Microsoft Office PowerPoint</Application>
  <PresentationFormat>On-screen Show (16:9)</PresentationFormat>
  <Paragraphs>22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UTM Cookies</vt:lpstr>
      <vt:lpstr>Pangolin</vt:lpstr>
      <vt:lpstr>UTM Androgyne</vt:lpstr>
      <vt:lpstr>Baloo 2</vt:lpstr>
      <vt:lpstr>MV Boli</vt:lpstr>
      <vt:lpstr>English Vocabulary Workshop by Slidesgo</vt:lpstr>
      <vt:lpstr>Bài 16: Lựa chọn trang phục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Techsi.vn</cp:lastModifiedBy>
  <cp:revision>33</cp:revision>
  <dcterms:modified xsi:type="dcterms:W3CDTF">2021-11-23T03:31:21Z</dcterms:modified>
</cp:coreProperties>
</file>