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7" r:id="rId2"/>
    <p:sldId id="268" r:id="rId3"/>
    <p:sldId id="261" r:id="rId4"/>
    <p:sldId id="269" r:id="rId5"/>
    <p:sldId id="265" r:id="rId6"/>
    <p:sldId id="264" r:id="rId7"/>
    <p:sldId id="270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21: Tự chăm </a:t>
            </a:r>
            <a:br>
              <a:rPr lang="vi-VN" dirty="0"/>
            </a:br>
            <a:r>
              <a:rPr lang="vi-VN" dirty="0"/>
              <a:t>sóc sức khỏe </a:t>
            </a:r>
            <a:br>
              <a:rPr lang="vi-VN" dirty="0"/>
            </a:br>
            <a:r>
              <a:rPr lang="vi-VN" dirty="0"/>
              <a:t>bản thân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1739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- Tham dự phát động phong trào “Vì tầm vóc Việt”.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2E913-4C7B-4A5C-9750-A853BB2A8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19" y="372965"/>
            <a:ext cx="5979003" cy="40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Thảo luận về những việc em cần làm để tăng sức đề kháng cho cơ thể.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20" y="1003858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Kể những việc cần làm và tác dụng của những việc đó.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Nêu cách thực hiện từng việc.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4D683-1B06-47AB-907F-C5B09050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" y="1834855"/>
            <a:ext cx="8424863" cy="24189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4A13-54B7-4C56-851F-363CF7177D38}"/>
              </a:ext>
            </a:extLst>
          </p:cNvPr>
          <p:cNvSpPr/>
          <p:nvPr/>
        </p:nvSpPr>
        <p:spPr>
          <a:xfrm>
            <a:off x="713312" y="422117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Uống nhiều nước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F14100-E6D7-4726-8ECB-CDAD7B7EFF6F}"/>
              </a:ext>
            </a:extLst>
          </p:cNvPr>
          <p:cNvSpPr/>
          <p:nvPr/>
        </p:nvSpPr>
        <p:spPr>
          <a:xfrm>
            <a:off x="4151172" y="4221174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Ăn hoa quả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0BCB52-33E8-49B4-BA6E-4FB2E0BFF9F1}"/>
              </a:ext>
            </a:extLst>
          </p:cNvPr>
          <p:cNvSpPr/>
          <p:nvPr/>
        </p:nvSpPr>
        <p:spPr>
          <a:xfrm>
            <a:off x="6709188" y="4139642"/>
            <a:ext cx="1928037" cy="5744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Rửa tay thường xuyên</a:t>
            </a:r>
            <a:endParaRPr lang="vi-VN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79C750-DD68-44AB-BA56-04CEA558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599"/>
          <a:stretch/>
        </p:blipFill>
        <p:spPr>
          <a:xfrm>
            <a:off x="706180" y="962985"/>
            <a:ext cx="2898258" cy="24189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73FEE7-D3FB-4320-815F-EB634BFB80FA}"/>
              </a:ext>
            </a:extLst>
          </p:cNvPr>
          <p:cNvSpPr/>
          <p:nvPr/>
        </p:nvSpPr>
        <p:spPr>
          <a:xfrm>
            <a:off x="1000391" y="334930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Uống nhiều nước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8E2AF-9CF7-4C49-A92B-050FECC6FB69}"/>
              </a:ext>
            </a:extLst>
          </p:cNvPr>
          <p:cNvSpPr txBox="1"/>
          <p:nvPr/>
        </p:nvSpPr>
        <p:spPr>
          <a:xfrm>
            <a:off x="3785190" y="415397"/>
            <a:ext cx="489097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- Tác dụng: Bổ sung chất khoáng cho cơ thể, giúp làm mát gan, thải độc, làm đẹp da, tăng cường sức khỏe.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46AD1-DE64-4C74-927D-C2C1AB36C344}"/>
              </a:ext>
            </a:extLst>
          </p:cNvPr>
          <p:cNvSpPr txBox="1"/>
          <p:nvPr/>
        </p:nvSpPr>
        <p:spPr>
          <a:xfrm>
            <a:off x="3785190" y="1821892"/>
            <a:ext cx="489097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- Cách thực hiện: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+ Mỗi ngày nên uống từ 1,5 đến 2 lít nước (tương đương khoảng 10 cốc nước)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+ Chia đều vào các thời gian trong ngày.</a:t>
            </a:r>
          </a:p>
        </p:txBody>
      </p:sp>
    </p:spTree>
    <p:extLst>
      <p:ext uri="{BB962C8B-B14F-4D97-AF65-F5344CB8AC3E}">
        <p14:creationId xmlns:p14="http://schemas.microsoft.com/office/powerpoint/2010/main" val="29307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Thực hiện hoạt động tự chăm sóc sức khỏe của em hằng ngày.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52DF85-9395-43B4-8FE0-4E99E2C6AE6F}"/>
              </a:ext>
            </a:extLst>
          </p:cNvPr>
          <p:cNvGrpSpPr/>
          <p:nvPr/>
        </p:nvGrpSpPr>
        <p:grpSpPr>
          <a:xfrm>
            <a:off x="-358135" y="1650580"/>
            <a:ext cx="9481123" cy="3383346"/>
            <a:chOff x="-358135" y="1650580"/>
            <a:chExt cx="9481123" cy="338334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7A6A56F-D80E-4881-BF6D-1D1A0E32B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135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appy cute kid boy eat healthy food Premium Vector">
              <a:extLst>
                <a:ext uri="{FF2B5EF4-FFF2-40B4-BE49-F238E27FC236}">
                  <a16:creationId xmlns:a16="http://schemas.microsoft.com/office/drawing/2014/main" id="{F9C9DA5F-2CE1-4DD2-A16C-5AE087BEC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209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8821AC6-8AEE-4142-9D07-D5CC674E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588" y="1688438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968AD4E-4D98-4CB0-8E3E-13820984F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63" y="1864601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tự chăm sóc sức khỏe của 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636643"/>
            <a:ext cx="40361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Kể về những việc em làm hàng ngày.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- Nêu những khó khăn em gặp phải khi thực hiện những việc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30D9-A84D-4333-B2A7-DB0E4B31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284" y="1347178"/>
            <a:ext cx="3684513" cy="31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F4DDC1-4F06-4DA2-8865-A28168096816}"/>
              </a:ext>
            </a:extLst>
          </p:cNvPr>
          <p:cNvGrpSpPr/>
          <p:nvPr/>
        </p:nvGrpSpPr>
        <p:grpSpPr>
          <a:xfrm>
            <a:off x="2729743" y="1208955"/>
            <a:ext cx="3684513" cy="3166509"/>
            <a:chOff x="2729743" y="1208955"/>
            <a:chExt cx="3684513" cy="31665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248ABC-3436-498E-8D9B-F128804D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9743" y="1208955"/>
              <a:ext cx="3684513" cy="3166509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00F3630-3396-44E3-B547-074E4B3E2AC1}"/>
                </a:ext>
              </a:extLst>
            </p:cNvPr>
            <p:cNvSpPr/>
            <p:nvPr/>
          </p:nvSpPr>
          <p:spPr>
            <a:xfrm>
              <a:off x="3561907" y="1208956"/>
              <a:ext cx="1924493" cy="8218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EAC531-F644-4979-80FB-C23900541FEA}"/>
              </a:ext>
            </a:extLst>
          </p:cNvPr>
          <p:cNvSpPr/>
          <p:nvPr/>
        </p:nvSpPr>
        <p:spPr>
          <a:xfrm>
            <a:off x="833743" y="861238"/>
            <a:ext cx="2312082" cy="988828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thường thức dậy sớm để tập thể dục.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065E47B-F08D-4ECF-934C-3305C0F5032F}"/>
              </a:ext>
            </a:extLst>
          </p:cNvPr>
          <p:cNvSpPr/>
          <p:nvPr/>
        </p:nvSpPr>
        <p:spPr>
          <a:xfrm>
            <a:off x="6414256" y="540682"/>
            <a:ext cx="2312082" cy="1490137"/>
          </a:xfrm>
          <a:prstGeom prst="wedgeRoundRectCallout">
            <a:avLst>
              <a:gd name="adj1" fmla="val -63689"/>
              <a:gd name="adj2" fmla="val 10175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chăm chỉ thế. Tớ buồn ngủ lắm, không dậy sớm được đâu!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36A47D5-7C14-4762-812B-A65B56FF4C83}"/>
              </a:ext>
            </a:extLst>
          </p:cNvPr>
          <p:cNvSpPr/>
          <p:nvPr/>
        </p:nvSpPr>
        <p:spPr>
          <a:xfrm>
            <a:off x="544678" y="332376"/>
            <a:ext cx="2754107" cy="1797366"/>
          </a:xfrm>
          <a:prstGeom prst="wedgeRoundRectCallout">
            <a:avLst>
              <a:gd name="adj1" fmla="val 38874"/>
              <a:gd name="adj2" fmla="val 7555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Ừ đúng vậy, dậy sớm cũng khó khăn với tớ. Nhưng vì để rèn luyện sức khỏe tớ quyết tâm hơn đó!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7903989-3E71-4B5F-9FDD-35FD033C0241}"/>
              </a:ext>
            </a:extLst>
          </p:cNvPr>
          <p:cNvSpPr/>
          <p:nvPr/>
        </p:nvSpPr>
        <p:spPr>
          <a:xfrm>
            <a:off x="6414256" y="434557"/>
            <a:ext cx="2312082" cy="1702386"/>
          </a:xfrm>
          <a:prstGeom prst="wedgeRoundRectCallout">
            <a:avLst>
              <a:gd name="adj1" fmla="val -57682"/>
              <a:gd name="adj2" fmla="val 9087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giỏi quá. Tớ sẽ học tập cậu rèn luyện thể thao cho cơ thể khỏe mạnh hơn.</a:t>
            </a:r>
          </a:p>
        </p:txBody>
      </p:sp>
    </p:spTree>
    <p:extLst>
      <p:ext uri="{BB962C8B-B14F-4D97-AF65-F5344CB8AC3E}">
        <p14:creationId xmlns:p14="http://schemas.microsoft.com/office/powerpoint/2010/main" val="34088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276</Words>
  <Application>Microsoft Office PowerPoint</Application>
  <PresentationFormat>On-screen Show (16:9)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UTM Androgyne</vt:lpstr>
      <vt:lpstr>Arial</vt:lpstr>
      <vt:lpstr>Pangolin</vt:lpstr>
      <vt:lpstr>Baloo 2</vt:lpstr>
      <vt:lpstr>UTM Cookies</vt:lpstr>
      <vt:lpstr>English Vocabulary Workshop by Slidesgo</vt:lpstr>
      <vt:lpstr>Bài 21: Tự chăm  sóc sức khỏe  bản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 Hanh</cp:lastModifiedBy>
  <cp:revision>49</cp:revision>
  <dcterms:modified xsi:type="dcterms:W3CDTF">2022-01-10T04:30:19Z</dcterms:modified>
</cp:coreProperties>
</file>