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5" r:id="rId2"/>
    <p:sldId id="276" r:id="rId3"/>
    <p:sldId id="279" r:id="rId4"/>
    <p:sldId id="264" r:id="rId5"/>
    <p:sldId id="280" r:id="rId6"/>
    <p:sldId id="267" r:id="rId7"/>
    <p:sldId id="277" r:id="rId8"/>
    <p:sldId id="278" r:id="rId9"/>
    <p:sldId id="270" r:id="rId10"/>
    <p:sldId id="27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2.wdp"/><Relationship Id="rId7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3.wdp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84E68-EC12-4781-9498-C9F25AC4681F}"/>
              </a:ext>
            </a:extLst>
          </p:cNvPr>
          <p:cNvSpPr txBox="1"/>
          <p:nvPr/>
        </p:nvSpPr>
        <p:spPr>
          <a:xfrm>
            <a:off x="649356" y="1120676"/>
            <a:ext cx="772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ĐỒ DÙNG GIA ĐÌNH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E72A67-202E-4A3B-91C7-078DA8827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613" y="490757"/>
            <a:ext cx="9197411" cy="3805825"/>
          </a:xfrm>
          <a:prstGeom prst="rect">
            <a:avLst/>
          </a:prstGeom>
        </p:spPr>
      </p:pic>
      <p:pic>
        <p:nvPicPr>
          <p:cNvPr id="4" name="Picture 2" descr="Free Vector | Happy family cleaning apartment">
            <a:extLst>
              <a:ext uri="{FF2B5EF4-FFF2-40B4-BE49-F238E27FC236}">
                <a16:creationId xmlns:a16="http://schemas.microsoft.com/office/drawing/2014/main" id="{A1A79A93-2E32-4B8E-8409-EB050838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47" y="2324886"/>
            <a:ext cx="7114016" cy="394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507298" y="636187"/>
            <a:ext cx="7613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Em hãy nhận xét việc bảo quản đồ dùng gia đình của các bạn dưới đây: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4EE0A-071F-4AB5-947B-281E2625F332}"/>
              </a:ext>
            </a:extLst>
          </p:cNvPr>
          <p:cNvSpPr txBox="1"/>
          <p:nvPr/>
        </p:nvSpPr>
        <p:spPr>
          <a:xfrm>
            <a:off x="672147" y="4770687"/>
            <a:ext cx="2539854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i="1" dirty="0">
                <a:solidFill>
                  <a:srgbClr val="000000"/>
                </a:solidFill>
              </a:rPr>
              <a:t>Bạn nhỏ lau dọn nhà bếp sạch sẽ, đồ dùng sắp xếp ngăn nắp trên tủ.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A40EE-BC98-4C2A-A746-E167416C6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540003" y="1800803"/>
            <a:ext cx="2686956" cy="2868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A85A87-DC0B-4229-8C49-AD25C590F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5440" y="1800802"/>
            <a:ext cx="2554091" cy="28682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AE5104-1E47-49D8-BDCE-AFC7045BFF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408" r="203"/>
          <a:stretch/>
        </p:blipFill>
        <p:spPr>
          <a:xfrm>
            <a:off x="3427721" y="2268302"/>
            <a:ext cx="2686957" cy="2868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D05CED-5066-4DB6-99DB-8687E1D35C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5973" y="2268302"/>
            <a:ext cx="2591700" cy="28682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281541A-BF4C-48C9-8C83-50F4DAAEAD08}"/>
              </a:ext>
            </a:extLst>
          </p:cNvPr>
          <p:cNvSpPr txBox="1"/>
          <p:nvPr/>
        </p:nvSpPr>
        <p:spPr>
          <a:xfrm>
            <a:off x="3544299" y="5152875"/>
            <a:ext cx="2539854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i="1" dirty="0">
                <a:solidFill>
                  <a:srgbClr val="000000"/>
                </a:solidFill>
              </a:rPr>
              <a:t>Bạn nhỏ giúp bố mẹ gấp gọn quần áo, chăn màn vào tủ đồ.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6FC9EB-56A6-46E7-99F5-C4FB196BD8E1}"/>
              </a:ext>
            </a:extLst>
          </p:cNvPr>
          <p:cNvSpPr txBox="1"/>
          <p:nvPr/>
        </p:nvSpPr>
        <p:spPr>
          <a:xfrm>
            <a:off x="6330398" y="4770687"/>
            <a:ext cx="2539854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i="1" dirty="0">
                <a:solidFill>
                  <a:srgbClr val="000000"/>
                </a:solidFill>
              </a:rPr>
              <a:t>Bạn nhỏ lấy đồ trong tủ lạnh nhưng quên đóng cửa tủ.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B810D1-AF9D-4F56-94B6-90B70E94B43E}"/>
              </a:ext>
            </a:extLst>
          </p:cNvPr>
          <p:cNvSpPr txBox="1"/>
          <p:nvPr/>
        </p:nvSpPr>
        <p:spPr>
          <a:xfrm>
            <a:off x="9085972" y="5152875"/>
            <a:ext cx="2591701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i="1" dirty="0">
                <a:solidFill>
                  <a:srgbClr val="000000"/>
                </a:solidFill>
              </a:rPr>
              <a:t>Cả nhà đang vệ sinh các đồ dùng trong gia đình.</a:t>
            </a:r>
          </a:p>
        </p:txBody>
      </p:sp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3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507298" y="636187"/>
            <a:ext cx="7613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Em hãy nhận xét việc bảo quản đồ dùng gia đình của các bạn dưới đây: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4EE0A-071F-4AB5-947B-281E2625F332}"/>
              </a:ext>
            </a:extLst>
          </p:cNvPr>
          <p:cNvSpPr txBox="1"/>
          <p:nvPr/>
        </p:nvSpPr>
        <p:spPr>
          <a:xfrm>
            <a:off x="1034552" y="4623210"/>
            <a:ext cx="2227769" cy="163121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i="1" dirty="0">
                <a:solidFill>
                  <a:srgbClr val="000000"/>
                </a:solidFill>
              </a:rPr>
              <a:t>Bạn nhỏ lau dọn bồn rửa mặt, sử dụng găng tay và bình xịt cẩn thận, sạch sẽ.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81541A-BF4C-48C9-8C83-50F4DAAEAD08}"/>
              </a:ext>
            </a:extLst>
          </p:cNvPr>
          <p:cNvSpPr txBox="1"/>
          <p:nvPr/>
        </p:nvSpPr>
        <p:spPr>
          <a:xfrm>
            <a:off x="3754639" y="4623210"/>
            <a:ext cx="222777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i="1" dirty="0">
                <a:solidFill>
                  <a:srgbClr val="000000"/>
                </a:solidFill>
              </a:rPr>
              <a:t>Hai anh em đùa nghịch, nhảy nhót lên bàn ghế.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1B4FF-F0F8-471E-852E-1DAF161EE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911" y="1751289"/>
            <a:ext cx="2503052" cy="2783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DC7682-FE86-4D89-9CD4-97BBB47B5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2433" y="1751289"/>
            <a:ext cx="2512182" cy="278335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AC1B315-DF14-4B55-A879-5F0A7C6B5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221325" y="1751289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5C6C4A-9259-4260-9BEA-904CA001F7C8}"/>
              </a:ext>
            </a:extLst>
          </p:cNvPr>
          <p:cNvSpPr txBox="1"/>
          <p:nvPr/>
        </p:nvSpPr>
        <p:spPr>
          <a:xfrm flipH="1">
            <a:off x="7081723" y="1926551"/>
            <a:ext cx="421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việc bảo quản đồ dùng gia đình có lợi ích gì?</a:t>
            </a:r>
          </a:p>
        </p:txBody>
      </p:sp>
      <p:sp>
        <p:nvSpPr>
          <p:cNvPr id="20" name="Scroll: Horizontal 19">
            <a:extLst>
              <a:ext uri="{FF2B5EF4-FFF2-40B4-BE49-F238E27FC236}">
                <a16:creationId xmlns:a16="http://schemas.microsoft.com/office/drawing/2014/main" id="{5447024E-D15C-4542-92F0-AC004DC2FD4F}"/>
              </a:ext>
            </a:extLst>
          </p:cNvPr>
          <p:cNvSpPr/>
          <p:nvPr/>
        </p:nvSpPr>
        <p:spPr>
          <a:xfrm>
            <a:off x="6415076" y="2511538"/>
            <a:ext cx="5029209" cy="2973152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Bảo quản đồ dùng gia đình giúp đồ dùng gia đình luôn sạch sẽ, bền đẹp, sử dụng bền lâu; rèn luyện tính ngăn nắp, gọn gàng và ý thức trách nhiệm trong cuộc sống.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33964A-8F58-436A-B72B-A5696F60FF4A}"/>
              </a:ext>
            </a:extLst>
          </p:cNvPr>
          <p:cNvSpPr txBox="1"/>
          <p:nvPr/>
        </p:nvSpPr>
        <p:spPr>
          <a:xfrm flipH="1">
            <a:off x="6883628" y="5278436"/>
            <a:ext cx="460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Kể thêm những việc cần làm để bảo quản đồ dùng gia đình.</a:t>
            </a:r>
          </a:p>
        </p:txBody>
      </p:sp>
    </p:spTree>
    <p:extLst>
      <p:ext uri="{BB962C8B-B14F-4D97-AF65-F5344CB8AC3E}">
        <p14:creationId xmlns:p14="http://schemas.microsoft.com/office/powerpoint/2010/main" val="29735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7" grpId="0"/>
      <p:bldP spid="20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0F03F5-4E5D-4F02-AFAA-17789A2E0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1987" y="1724588"/>
            <a:ext cx="4954012" cy="3432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58B421-4368-489B-A1FE-5AC05F307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068" y="1668469"/>
            <a:ext cx="4531637" cy="33520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6134706" y="5090522"/>
            <a:ext cx="5193303" cy="1384995"/>
            <a:chOff x="5909505" y="1960436"/>
            <a:chExt cx="5041341" cy="138499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45775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Mặc dù phòng bật điều hòa nhưng Hoa thường không đóng cửa khi ra, vào.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1006660" y="5103662"/>
            <a:ext cx="4954011" cy="954107"/>
            <a:chOff x="517095" y="4755128"/>
            <a:chExt cx="4950790" cy="806423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4486965" cy="80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Cuối tuần, Minh thường cùng mẹ lau dọn nhà cửa.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73354" y="175433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232765" y="140217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689F18-3EDA-4FDD-854F-CE198A1ED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4719" y="1751245"/>
            <a:ext cx="5057427" cy="3267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905EC-59A8-43C8-BE90-6C50877E3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2330" y="1761925"/>
            <a:ext cx="4636768" cy="32677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6134706" y="5090522"/>
            <a:ext cx="4754210" cy="954107"/>
            <a:chOff x="5909505" y="1960436"/>
            <a:chExt cx="4615096" cy="954107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41512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Hùng thường lau xe đạp giúp mẹ.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1006660" y="5103662"/>
            <a:ext cx="4954011" cy="954107"/>
            <a:chOff x="517095" y="4755128"/>
            <a:chExt cx="4950790" cy="806423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4486965" cy="80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Chị em Lan hay dùng gối để chơi đùa.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9938073" y="1537696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768048" y="14868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665605" y="5310615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Chi thường tắt, mở ti vi liên tục.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33550" y="2198696"/>
              <a:ext cx="372419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Cậu không nên tắt, mở ti vi liên tục như vậy vì sẽ dễ làm ti vi bị hỏng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4BE6F59-CF0F-411D-A0FC-C1729420BE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189" y="1044309"/>
            <a:ext cx="6634856" cy="43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Hai chị em Nga dùng bút vẽ lên ghế.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Các cậu không nên vẽ lên ghế như vậy vì sẽ làm ghế bị bẩn, mẹ sẽ không giặt sạch được đâu!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3E36EB-56C6-4E28-8638-34C20EF20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2250" y="1355214"/>
            <a:ext cx="5900291" cy="41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168777" y="5381637"/>
            <a:ext cx="662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Hùng thường đóng cửa mạnh khi ra vào.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430647"/>
            <a:chOff x="7074021" y="1743552"/>
            <a:chExt cx="4443256" cy="243064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430647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342335" y="2092299"/>
              <a:ext cx="392467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Cậu hãy đóng cửa nhẹ nhàng khi ra vào nhé để tránh gây tiếng ồn và làm hỏng cửa mất!</a:t>
              </a: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E6AC89-CBB8-46D9-B0B8-7CB3D1C6B4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5788" y="1198241"/>
            <a:ext cx="6109185" cy="420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về những việc em đã và sẽ làm để bảo quản đồ dùng gia đình.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mọi người trong gia đình thực hiện bảo quản đồ dùng gia đình.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gia đình.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727DB21-02DD-4C54-BADB-49A181C6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65" y="2455060"/>
            <a:ext cx="7820069" cy="39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469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Hanh</cp:lastModifiedBy>
  <cp:revision>61</cp:revision>
  <dcterms:created xsi:type="dcterms:W3CDTF">2021-06-11T02:39:36Z</dcterms:created>
  <dcterms:modified xsi:type="dcterms:W3CDTF">2022-01-10T04:18:50Z</dcterms:modified>
</cp:coreProperties>
</file>