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1" r:id="rId6"/>
    <p:sldId id="263" r:id="rId7"/>
    <p:sldId id="264" r:id="rId8"/>
    <p:sldId id="265" r:id="rId9"/>
    <p:sldId id="266" r:id="rId10"/>
    <p:sldId id="270" r:id="rId11"/>
    <p:sldId id="271" r:id="rId12"/>
    <p:sldId id="272" r:id="rId13"/>
    <p:sldId id="269" r:id="rId14"/>
    <p:sldId id="273" r:id="rId15"/>
    <p:sldId id="262" r:id="rId16"/>
    <p:sldId id="267" r:id="rId17"/>
    <p:sldId id="268"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3333FF"/>
    <a:srgbClr val="FF00FF"/>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C5FD3C-8B68-4B66-A16B-F01C0F7304A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02E95E-7F48-4B7B-9DE7-81886643176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1CF947-6E88-4708-93C6-434AC3B54FF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F72C334-8DC4-488A-8A72-23173D4EE42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DD61AAD-54E7-4189-BCF6-669F4CD2D6B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705770-0BD2-4C40-9B78-20E200B4B36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7391D04-7EB3-476C-AD21-5D8C0591B45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9D71951-02A5-42BF-A526-598E38CD316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BFE3F9F-D7EC-4B20-9321-F2A6B63EB39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4C8EF9F-E085-49CA-AE88-D1C44492EA5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C446AA9-ECFC-4D24-9461-CF628E229F6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3AB7E5-10BB-46C0-94EB-4EB0EFAFF5C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D9E09FD-AE2E-48EF-8731-12DFCBD0A74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slide" Target="slide4.xml"/><Relationship Id="rId2" Type="http://schemas.openxmlformats.org/officeDocument/2006/relationships/hyperlink" Target="http://images.google.com.vn/imgres?imgurl=www.hazardpc.ro/imagini/p4.jpg&amp;imgrefurl=http://www.hazardpc.ro/procesoare.htm&amp;h=200&amp;w=250&amp;sz=7&amp;tbnid=LP1Vxyxvk4EJ:&amp;tbnh=84&amp;tbnw=105&amp;start=3&amp;prev=/images%3Fq%3DPentium%2BIV%26hl%3Dvi%26lr%3D%26ie%3DUTF-8%26sa%3DG" TargetMode="External"/><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slide" Target="slide16.xml"/><Relationship Id="rId5" Type="http://schemas.openxmlformats.org/officeDocument/2006/relationships/slide" Target="slide17.xml"/><Relationship Id="rId4" Type="http://schemas.openxmlformats.org/officeDocument/2006/relationships/slide" Target="slide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 Target="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1882775"/>
            <a:ext cx="8458200" cy="1470025"/>
          </a:xfrm>
        </p:spPr>
        <p:txBody>
          <a:bodyPr/>
          <a:lstStyle/>
          <a:p>
            <a:pPr eaLnBrk="1" hangingPunct="1"/>
            <a:r>
              <a:rPr lang="en-US" sz="3200" u="sng" smtClean="0">
                <a:solidFill>
                  <a:srgbClr val="FF0000"/>
                </a:solidFill>
              </a:rPr>
              <a:t>CHƯƠNG I</a:t>
            </a:r>
            <a:r>
              <a:rPr lang="en-US" sz="3200" smtClean="0">
                <a:solidFill>
                  <a:srgbClr val="FF0000"/>
                </a:solidFill>
              </a:rPr>
              <a:t>: </a:t>
            </a:r>
            <a:br>
              <a:rPr lang="en-US" sz="3200" smtClean="0">
                <a:solidFill>
                  <a:srgbClr val="FF0000"/>
                </a:solidFill>
              </a:rPr>
            </a:br>
            <a:r>
              <a:rPr lang="en-US" sz="4000" smtClean="0">
                <a:solidFill>
                  <a:srgbClr val="FF0000"/>
                </a:solidFill>
              </a:rPr>
              <a:t>LÀM QUEN VỚI MÁY TÍNH</a:t>
            </a:r>
          </a:p>
        </p:txBody>
      </p:sp>
      <p:sp>
        <p:nvSpPr>
          <p:cNvPr id="2051" name="Rectangle 3"/>
          <p:cNvSpPr>
            <a:spLocks noGrp="1" noChangeArrowheads="1"/>
          </p:cNvSpPr>
          <p:nvPr>
            <p:ph type="subTitle" idx="1"/>
          </p:nvPr>
        </p:nvSpPr>
        <p:spPr>
          <a:xfrm>
            <a:off x="1371600" y="3276600"/>
            <a:ext cx="6400800" cy="533400"/>
          </a:xfrm>
        </p:spPr>
        <p:txBody>
          <a:bodyPr/>
          <a:lstStyle/>
          <a:p>
            <a:pPr eaLnBrk="1" hangingPunct="1">
              <a:lnSpc>
                <a:spcPct val="90000"/>
              </a:lnSpc>
            </a:pPr>
            <a:r>
              <a:rPr lang="en-US" smtClean="0">
                <a:solidFill>
                  <a:schemeClr val="accent2"/>
                </a:solidFill>
              </a:rPr>
              <a:t>BÀI 1: NGƯỜI BẠN MỚI CỦA EM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96900" y="731838"/>
            <a:ext cx="8229600" cy="563562"/>
          </a:xfrm>
        </p:spPr>
        <p:txBody>
          <a:bodyPr/>
          <a:lstStyle/>
          <a:p>
            <a:pPr eaLnBrk="1" hangingPunct="1"/>
            <a:r>
              <a:rPr lang="en-US" sz="3200" u="sng" smtClean="0">
                <a:solidFill>
                  <a:srgbClr val="3333FF"/>
                </a:solidFill>
              </a:rPr>
              <a:t>2. Làm việc với máy tính</a:t>
            </a:r>
          </a:p>
        </p:txBody>
      </p:sp>
      <p:sp>
        <p:nvSpPr>
          <p:cNvPr id="17411" name="Rectangle 3"/>
          <p:cNvSpPr>
            <a:spLocks noGrp="1" noChangeArrowheads="1"/>
          </p:cNvSpPr>
          <p:nvPr>
            <p:ph type="body" idx="1"/>
          </p:nvPr>
        </p:nvSpPr>
        <p:spPr/>
        <p:txBody>
          <a:bodyPr/>
          <a:lstStyle/>
          <a:p>
            <a:pPr marL="660400" indent="-660400" eaLnBrk="1" hangingPunct="1">
              <a:buFontTx/>
              <a:buNone/>
            </a:pPr>
            <a:r>
              <a:rPr lang="en-US" sz="2800" i="1" u="sng" smtClean="0"/>
              <a:t>a) Bật máy:</a:t>
            </a:r>
          </a:p>
          <a:p>
            <a:pPr marL="660400" indent="-660400" eaLnBrk="1" hangingPunct="1">
              <a:buFontTx/>
              <a:buNone/>
            </a:pPr>
            <a:r>
              <a:rPr lang="en-US" sz="2800" i="1" u="sng" smtClean="0"/>
              <a:t>b) Tư thế ngồi:</a:t>
            </a:r>
            <a:r>
              <a:rPr lang="en-US" sz="2800" smtClean="0"/>
              <a:t> </a:t>
            </a:r>
          </a:p>
          <a:p>
            <a:pPr marL="660400" indent="-660400" eaLnBrk="1" hangingPunct="1">
              <a:buFontTx/>
              <a:buNone/>
            </a:pPr>
            <a:r>
              <a:rPr lang="en-US" sz="2800" smtClean="0"/>
              <a:t>Các em nên ngồi thẳng, tư thế thoải mái sao cho không phải ngẩng cổ hay ngước mắt khi nhìn màn hình. Tay đặt ngang tầm bàn phím và không phải vươn xa. Chuột đặt bên tay phải.</a:t>
            </a:r>
          </a:p>
          <a:p>
            <a:pPr marL="660400" indent="-660400" eaLnBrk="1" hangingPunct="1">
              <a:buFontTx/>
              <a:buNone/>
            </a:pPr>
            <a:r>
              <a:rPr lang="en-US" sz="2800" smtClean="0"/>
              <a:t>Nên giữ khoảng cách mắt em và màn hình từ 50cm đến 80cm. Không nên nhìn quá lâu vào màn hình</a:t>
            </a:r>
          </a:p>
        </p:txBody>
      </p:sp>
      <p:sp>
        <p:nvSpPr>
          <p:cNvPr id="11268" name="Rectangle 4"/>
          <p:cNvSpPr>
            <a:spLocks noChangeArrowheads="1"/>
          </p:cNvSpPr>
          <p:nvPr/>
        </p:nvSpPr>
        <p:spPr bwMode="auto">
          <a:xfrm>
            <a:off x="762000" y="198438"/>
            <a:ext cx="7315200" cy="487362"/>
          </a:xfrm>
          <a:prstGeom prst="rect">
            <a:avLst/>
          </a:prstGeom>
          <a:noFill/>
          <a:ln w="9525">
            <a:noFill/>
            <a:miter lim="800000"/>
            <a:headEnd/>
            <a:tailEnd/>
          </a:ln>
        </p:spPr>
        <p:txBody>
          <a:bodyPr anchor="ctr"/>
          <a:lstStyle/>
          <a:p>
            <a:pPr algn="ctr"/>
            <a:r>
              <a:rPr lang="en-US" sz="3200" u="sng">
                <a:solidFill>
                  <a:schemeClr val="accent2"/>
                </a:solidFill>
              </a:rPr>
              <a:t>1. Giới thiệu máy tính</a:t>
            </a: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Effect transition="in" filter="fade">
                                      <p:cBhvr>
                                        <p:cTn id="7" dur="800" decel="100000"/>
                                        <p:tgtEl>
                                          <p:spTgt spid="17411">
                                            <p:txEl>
                                              <p:pRg st="1" end="1"/>
                                            </p:txEl>
                                          </p:spTgt>
                                        </p:tgtEl>
                                      </p:cBhvr>
                                    </p:animEffect>
                                    <p:anim calcmode="lin" valueType="num">
                                      <p:cBhvr>
                                        <p:cTn id="8" dur="800" decel="100000" fill="hold"/>
                                        <p:tgtEl>
                                          <p:spTgt spid="17411">
                                            <p:txEl>
                                              <p:pRg st="1" end="1"/>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17411">
                                            <p:txEl>
                                              <p:pRg st="1" end="1"/>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7411">
                                            <p:txEl>
                                              <p:pRg st="1" end="1"/>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7411">
                                            <p:txEl>
                                              <p:pRg st="1" end="1"/>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7411">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fade">
                                      <p:cBhvr>
                                        <p:cTn id="17" dur="800" decel="100000"/>
                                        <p:tgtEl>
                                          <p:spTgt spid="17411">
                                            <p:txEl>
                                              <p:pRg st="2" end="2"/>
                                            </p:txEl>
                                          </p:spTgt>
                                        </p:tgtEl>
                                      </p:cBhvr>
                                    </p:animEffect>
                                    <p:anim calcmode="lin" valueType="num">
                                      <p:cBhvr>
                                        <p:cTn id="18" dur="800" decel="100000" fill="hold"/>
                                        <p:tgtEl>
                                          <p:spTgt spid="17411">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17411">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17411">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17411">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17411">
                                            <p:txEl>
                                              <p:pRg st="2" end="2"/>
                                            </p:txEl>
                                          </p:spTgt>
                                        </p:tgtEl>
                                        <p:attrNameLst>
                                          <p:attrName>ppt_y</p:attrName>
                                        </p:attrNameLst>
                                      </p:cBhvr>
                                      <p:tavLst>
                                        <p:tav tm="0">
                                          <p:val>
                                            <p:strVal val="#ppt_y+0.1"/>
                                          </p:val>
                                        </p:tav>
                                        <p:tav tm="100000">
                                          <p:val>
                                            <p:strVal val="#ppt_y"/>
                                          </p:val>
                                        </p:tav>
                                      </p:tavLst>
                                    </p:anim>
                                  </p:childTnLst>
                                </p:cTn>
                              </p:par>
                              <p:par>
                                <p:cTn id="23" presetID="30" presetClass="entr" presetSubtype="0" fill="hold" grpId="0" nodeType="with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Effect transition="in" filter="fade">
                                      <p:cBhvr>
                                        <p:cTn id="25" dur="800" decel="100000"/>
                                        <p:tgtEl>
                                          <p:spTgt spid="17411">
                                            <p:txEl>
                                              <p:pRg st="3" end="3"/>
                                            </p:txEl>
                                          </p:spTgt>
                                        </p:tgtEl>
                                      </p:cBhvr>
                                    </p:animEffect>
                                    <p:anim calcmode="lin" valueType="num">
                                      <p:cBhvr>
                                        <p:cTn id="26" dur="800" decel="100000" fill="hold"/>
                                        <p:tgtEl>
                                          <p:spTgt spid="17411">
                                            <p:txEl>
                                              <p:pRg st="3" end="3"/>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17411">
                                            <p:txEl>
                                              <p:pRg st="3" end="3"/>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17411">
                                            <p:txEl>
                                              <p:pRg st="3" end="3"/>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17411">
                                            <p:txEl>
                                              <p:pRg st="3" end="3"/>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17411">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96900" y="731838"/>
            <a:ext cx="8229600" cy="563562"/>
          </a:xfrm>
        </p:spPr>
        <p:txBody>
          <a:bodyPr/>
          <a:lstStyle/>
          <a:p>
            <a:pPr eaLnBrk="1" hangingPunct="1"/>
            <a:r>
              <a:rPr lang="en-US" sz="3200" u="sng" smtClean="0">
                <a:solidFill>
                  <a:srgbClr val="3333FF"/>
                </a:solidFill>
              </a:rPr>
              <a:t>2. Làm việc với máy tính</a:t>
            </a:r>
          </a:p>
        </p:txBody>
      </p:sp>
      <p:sp>
        <p:nvSpPr>
          <p:cNvPr id="18435" name="Rectangle 3"/>
          <p:cNvSpPr>
            <a:spLocks noGrp="1" noChangeArrowheads="1"/>
          </p:cNvSpPr>
          <p:nvPr>
            <p:ph type="body" idx="1"/>
          </p:nvPr>
        </p:nvSpPr>
        <p:spPr/>
        <p:txBody>
          <a:bodyPr/>
          <a:lstStyle/>
          <a:p>
            <a:pPr marL="660400" indent="-660400" eaLnBrk="1" hangingPunct="1">
              <a:buFontTx/>
              <a:buNone/>
            </a:pPr>
            <a:r>
              <a:rPr lang="en-US" i="1" u="sng" smtClean="0"/>
              <a:t>a) Bật máy:</a:t>
            </a:r>
          </a:p>
          <a:p>
            <a:pPr marL="660400" indent="-660400" eaLnBrk="1" hangingPunct="1">
              <a:buFontTx/>
              <a:buNone/>
            </a:pPr>
            <a:r>
              <a:rPr lang="en-US" i="1" u="sng" smtClean="0"/>
              <a:t>b) Tư thế ngồi:</a:t>
            </a:r>
            <a:r>
              <a:rPr lang="en-US" smtClean="0"/>
              <a:t> </a:t>
            </a:r>
          </a:p>
          <a:p>
            <a:pPr marL="660400" indent="-660400" eaLnBrk="1" hangingPunct="1">
              <a:buFontTx/>
              <a:buNone/>
            </a:pPr>
            <a:r>
              <a:rPr lang="en-US" i="1" u="sng" smtClean="0"/>
              <a:t>c) Ánh sáng:</a:t>
            </a:r>
          </a:p>
          <a:p>
            <a:pPr marL="660400" indent="-660400" eaLnBrk="1" hangingPunct="1">
              <a:buFontTx/>
              <a:buNone/>
            </a:pPr>
            <a:r>
              <a:rPr lang="en-US" smtClean="0"/>
              <a:t>Máy tính nên đặt ở vị trí sao cho ánh sáng không chiếu thẳng vào màn hình và không chiếu thẳng vào mắt em.</a:t>
            </a:r>
          </a:p>
        </p:txBody>
      </p:sp>
      <p:sp>
        <p:nvSpPr>
          <p:cNvPr id="12292" name="Rectangle 4"/>
          <p:cNvSpPr>
            <a:spLocks noChangeArrowheads="1"/>
          </p:cNvSpPr>
          <p:nvPr/>
        </p:nvSpPr>
        <p:spPr bwMode="auto">
          <a:xfrm>
            <a:off x="762000" y="198438"/>
            <a:ext cx="7315200" cy="487362"/>
          </a:xfrm>
          <a:prstGeom prst="rect">
            <a:avLst/>
          </a:prstGeom>
          <a:noFill/>
          <a:ln w="9525">
            <a:noFill/>
            <a:miter lim="800000"/>
            <a:headEnd/>
            <a:tailEnd/>
          </a:ln>
        </p:spPr>
        <p:txBody>
          <a:bodyPr anchor="ctr"/>
          <a:lstStyle/>
          <a:p>
            <a:pPr algn="ctr"/>
            <a:r>
              <a:rPr lang="en-US" sz="3200" u="sng">
                <a:solidFill>
                  <a:schemeClr val="accent2"/>
                </a:solidFill>
              </a:rPr>
              <a:t>1. Giới thiệu máy tính</a:t>
            </a: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8435">
                                            <p:txEl>
                                              <p:pRg st="2" end="2"/>
                                            </p:txEl>
                                          </p:spTgt>
                                        </p:tgtEl>
                                        <p:attrNameLst>
                                          <p:attrName>style.visibility</p:attrName>
                                        </p:attrNameLst>
                                      </p:cBhvr>
                                      <p:to>
                                        <p:strVal val="visible"/>
                                      </p:to>
                                    </p:set>
                                    <p:anim calcmode="lin" valueType="num">
                                      <p:cBhvr>
                                        <p:cTn id="7" dur="1000" fill="hold"/>
                                        <p:tgtEl>
                                          <p:spTgt spid="18435">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18435">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1843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8435">
                                            <p:txEl>
                                              <p:pRg st="2" end="2"/>
                                            </p:txEl>
                                          </p:spTgt>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anim calcmode="lin" valueType="num">
                                      <p:cBhvr>
                                        <p:cTn id="13" dur="1000" fill="hold"/>
                                        <p:tgtEl>
                                          <p:spTgt spid="18435">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18435">
                                            <p:txEl>
                                              <p:pRg st="3" end="3"/>
                                            </p:txEl>
                                          </p:spTgt>
                                        </p:tgtEl>
                                        <p:attrNameLst>
                                          <p:attrName>ppt_h</p:attrName>
                                        </p:attrNameLst>
                                      </p:cBhvr>
                                      <p:tavLst>
                                        <p:tav tm="0">
                                          <p:val>
                                            <p:fltVal val="0"/>
                                          </p:val>
                                        </p:tav>
                                        <p:tav tm="100000">
                                          <p:val>
                                            <p:strVal val="#ppt_h"/>
                                          </p:val>
                                        </p:tav>
                                      </p:tavLst>
                                    </p:anim>
                                    <p:anim calcmode="lin" valueType="num">
                                      <p:cBhvr>
                                        <p:cTn id="15" dur="1000" fill="hold"/>
                                        <p:tgtEl>
                                          <p:spTgt spid="18435">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8435">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96900" y="731838"/>
            <a:ext cx="8229600" cy="563562"/>
          </a:xfrm>
        </p:spPr>
        <p:txBody>
          <a:bodyPr/>
          <a:lstStyle/>
          <a:p>
            <a:pPr eaLnBrk="1" hangingPunct="1"/>
            <a:r>
              <a:rPr lang="en-US" sz="3200" u="sng" smtClean="0">
                <a:solidFill>
                  <a:srgbClr val="3333FF"/>
                </a:solidFill>
              </a:rPr>
              <a:t>2. Làm việc với máy tính</a:t>
            </a:r>
          </a:p>
        </p:txBody>
      </p:sp>
      <p:sp>
        <p:nvSpPr>
          <p:cNvPr id="19459" name="Rectangle 3"/>
          <p:cNvSpPr>
            <a:spLocks noGrp="1" noChangeArrowheads="1"/>
          </p:cNvSpPr>
          <p:nvPr>
            <p:ph type="body" idx="1"/>
          </p:nvPr>
        </p:nvSpPr>
        <p:spPr/>
        <p:txBody>
          <a:bodyPr/>
          <a:lstStyle/>
          <a:p>
            <a:pPr marL="660400" indent="-660400" eaLnBrk="1" hangingPunct="1">
              <a:lnSpc>
                <a:spcPct val="80000"/>
              </a:lnSpc>
              <a:buFontTx/>
              <a:buNone/>
            </a:pPr>
            <a:r>
              <a:rPr lang="en-US" sz="2800" i="1" u="sng" smtClean="0"/>
              <a:t>a) Bật máy:</a:t>
            </a:r>
          </a:p>
          <a:p>
            <a:pPr marL="660400" indent="-660400" eaLnBrk="1" hangingPunct="1">
              <a:lnSpc>
                <a:spcPct val="80000"/>
              </a:lnSpc>
              <a:buFontTx/>
              <a:buNone/>
            </a:pPr>
            <a:r>
              <a:rPr lang="en-US" sz="2800" i="1" u="sng" smtClean="0"/>
              <a:t>b) Tư thế ngồi:</a:t>
            </a:r>
            <a:r>
              <a:rPr lang="en-US" sz="2800" smtClean="0"/>
              <a:t> </a:t>
            </a:r>
          </a:p>
          <a:p>
            <a:pPr marL="660400" indent="-660400" eaLnBrk="1" hangingPunct="1">
              <a:lnSpc>
                <a:spcPct val="80000"/>
              </a:lnSpc>
              <a:buFontTx/>
              <a:buNone/>
            </a:pPr>
            <a:r>
              <a:rPr lang="en-US" sz="2800" i="1" u="sng" smtClean="0"/>
              <a:t>c) Ánh sáng:</a:t>
            </a:r>
          </a:p>
          <a:p>
            <a:pPr marL="660400" indent="-660400" eaLnBrk="1" hangingPunct="1">
              <a:lnSpc>
                <a:spcPct val="80000"/>
              </a:lnSpc>
              <a:buFontTx/>
              <a:buNone/>
            </a:pPr>
            <a:r>
              <a:rPr lang="en-US" sz="2800" i="1" u="sng" smtClean="0"/>
              <a:t>d) Tắt máy:</a:t>
            </a:r>
          </a:p>
          <a:p>
            <a:pPr marL="660400" indent="-660400" eaLnBrk="1" hangingPunct="1">
              <a:lnSpc>
                <a:spcPct val="80000"/>
              </a:lnSpc>
              <a:buFontTx/>
              <a:buNone/>
            </a:pPr>
            <a:r>
              <a:rPr lang="en-US" sz="2800" smtClean="0"/>
              <a:t>Khi không làm việc nữa, các em cần tắt máy tính</a:t>
            </a:r>
          </a:p>
          <a:p>
            <a:pPr marL="660400" indent="-660400" eaLnBrk="1" hangingPunct="1">
              <a:lnSpc>
                <a:spcPct val="80000"/>
              </a:lnSpc>
              <a:buFontTx/>
              <a:buChar char="-"/>
            </a:pPr>
            <a:r>
              <a:rPr lang="en-US" sz="2800" smtClean="0"/>
              <a:t>Chọn Start / chọn Turn off Computer</a:t>
            </a:r>
          </a:p>
          <a:p>
            <a:pPr marL="660400" indent="-660400" eaLnBrk="1" hangingPunct="1">
              <a:lnSpc>
                <a:spcPct val="80000"/>
              </a:lnSpc>
              <a:buFontTx/>
              <a:buChar char="-"/>
            </a:pPr>
            <a:r>
              <a:rPr lang="en-US" sz="2800" smtClean="0"/>
              <a:t>Chọn Turn Off</a:t>
            </a:r>
          </a:p>
          <a:p>
            <a:pPr marL="660400" indent="-660400" eaLnBrk="1" hangingPunct="1">
              <a:lnSpc>
                <a:spcPct val="80000"/>
              </a:lnSpc>
              <a:buFontTx/>
              <a:buChar char="-"/>
            </a:pPr>
            <a:r>
              <a:rPr lang="en-US" sz="2800" smtClean="0"/>
              <a:t>Tắt đèn màn hình</a:t>
            </a:r>
          </a:p>
          <a:p>
            <a:pPr marL="660400" indent="-660400" eaLnBrk="1" hangingPunct="1">
              <a:lnSpc>
                <a:spcPct val="80000"/>
              </a:lnSpc>
              <a:buFontTx/>
              <a:buNone/>
            </a:pPr>
            <a:r>
              <a:rPr lang="en-US" sz="2800" smtClean="0"/>
              <a:t>Lưu ý: Trước khi tắt máy phải thoát các chương trình đang thực hiện.</a:t>
            </a:r>
          </a:p>
        </p:txBody>
      </p:sp>
      <p:sp>
        <p:nvSpPr>
          <p:cNvPr id="13316" name="Rectangle 4"/>
          <p:cNvSpPr>
            <a:spLocks noChangeArrowheads="1"/>
          </p:cNvSpPr>
          <p:nvPr/>
        </p:nvSpPr>
        <p:spPr bwMode="auto">
          <a:xfrm>
            <a:off x="762000" y="198438"/>
            <a:ext cx="7315200" cy="487362"/>
          </a:xfrm>
          <a:prstGeom prst="rect">
            <a:avLst/>
          </a:prstGeom>
          <a:noFill/>
          <a:ln w="9525">
            <a:noFill/>
            <a:miter lim="800000"/>
            <a:headEnd/>
            <a:tailEnd/>
          </a:ln>
        </p:spPr>
        <p:txBody>
          <a:bodyPr anchor="ctr"/>
          <a:lstStyle/>
          <a:p>
            <a:pPr algn="ctr"/>
            <a:r>
              <a:rPr lang="en-US" sz="3200" u="sng">
                <a:solidFill>
                  <a:schemeClr val="accent2"/>
                </a:solidFill>
              </a:rPr>
              <a:t>1. Giới thiệu máy tính</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9459">
                                            <p:txEl>
                                              <p:pRg st="3" end="3"/>
                                            </p:txEl>
                                          </p:spTgt>
                                        </p:tgtEl>
                                        <p:attrNameLst>
                                          <p:attrName>style.visibility</p:attrName>
                                        </p:attrNameLst>
                                      </p:cBhvr>
                                      <p:to>
                                        <p:strVal val="visible"/>
                                      </p:to>
                                    </p:set>
                                    <p:anim calcmode="lin" valueType="num">
                                      <p:cBhvr>
                                        <p:cTn id="7" dur="500" fill="hold"/>
                                        <p:tgtEl>
                                          <p:spTgt spid="19459">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9459">
                                            <p:txEl>
                                              <p:pRg st="3" end="3"/>
                                            </p:txEl>
                                          </p:spTgt>
                                        </p:tgtEl>
                                        <p:attrNameLst>
                                          <p:attrName>ppt_y</p:attrName>
                                        </p:attrNameLst>
                                      </p:cBhvr>
                                      <p:tavLst>
                                        <p:tav tm="0">
                                          <p:val>
                                            <p:strVal val="#ppt_y"/>
                                          </p:val>
                                        </p:tav>
                                        <p:tav tm="100000">
                                          <p:val>
                                            <p:strVal val="#ppt_y"/>
                                          </p:val>
                                        </p:tav>
                                      </p:tavLst>
                                    </p:anim>
                                    <p:anim calcmode="lin" valueType="num">
                                      <p:cBhvr>
                                        <p:cTn id="9" dur="500" fill="hold"/>
                                        <p:tgtEl>
                                          <p:spTgt spid="19459">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9459">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9459">
                                            <p:txEl>
                                              <p:pRg st="3" end="3"/>
                                            </p:txEl>
                                          </p:spTgt>
                                        </p:tgtEl>
                                      </p:cBhvr>
                                    </p:animEffect>
                                  </p:childTnLst>
                                </p:cTn>
                              </p:par>
                              <p:par>
                                <p:cTn id="12" presetID="41" presetClass="entr" presetSubtype="0" fill="hold" grpId="0" nodeType="withEffect">
                                  <p:stCondLst>
                                    <p:cond delay="0"/>
                                  </p:stCondLst>
                                  <p:iterate type="lt">
                                    <p:tmPct val="10000"/>
                                  </p:iterate>
                                  <p:childTnLst>
                                    <p:set>
                                      <p:cBhvr>
                                        <p:cTn id="13" dur="1" fill="hold">
                                          <p:stCondLst>
                                            <p:cond delay="0"/>
                                          </p:stCondLst>
                                        </p:cTn>
                                        <p:tgtEl>
                                          <p:spTgt spid="19459">
                                            <p:txEl>
                                              <p:pRg st="4" end="4"/>
                                            </p:txEl>
                                          </p:spTgt>
                                        </p:tgtEl>
                                        <p:attrNameLst>
                                          <p:attrName>style.visibility</p:attrName>
                                        </p:attrNameLst>
                                      </p:cBhvr>
                                      <p:to>
                                        <p:strVal val="visible"/>
                                      </p:to>
                                    </p:set>
                                    <p:anim calcmode="lin" valueType="num">
                                      <p:cBhvr>
                                        <p:cTn id="14" dur="500" fill="hold"/>
                                        <p:tgtEl>
                                          <p:spTgt spid="19459">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19459">
                                            <p:txEl>
                                              <p:pRg st="4" end="4"/>
                                            </p:txEl>
                                          </p:spTgt>
                                        </p:tgtEl>
                                        <p:attrNameLst>
                                          <p:attrName>ppt_y</p:attrName>
                                        </p:attrNameLst>
                                      </p:cBhvr>
                                      <p:tavLst>
                                        <p:tav tm="0">
                                          <p:val>
                                            <p:strVal val="#ppt_y"/>
                                          </p:val>
                                        </p:tav>
                                        <p:tav tm="100000">
                                          <p:val>
                                            <p:strVal val="#ppt_y"/>
                                          </p:val>
                                        </p:tav>
                                      </p:tavLst>
                                    </p:anim>
                                    <p:anim calcmode="lin" valueType="num">
                                      <p:cBhvr>
                                        <p:cTn id="16" dur="500" fill="hold"/>
                                        <p:tgtEl>
                                          <p:spTgt spid="19459">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19459">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19459">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1" presetClass="entr" presetSubtype="0" fill="hold" grpId="0" nodeType="clickEffect">
                                  <p:stCondLst>
                                    <p:cond delay="0"/>
                                  </p:stCondLst>
                                  <p:iterate type="lt">
                                    <p:tmPct val="10000"/>
                                  </p:iterate>
                                  <p:childTnLst>
                                    <p:set>
                                      <p:cBhvr>
                                        <p:cTn id="22" dur="1" fill="hold">
                                          <p:stCondLst>
                                            <p:cond delay="0"/>
                                          </p:stCondLst>
                                        </p:cTn>
                                        <p:tgtEl>
                                          <p:spTgt spid="19459">
                                            <p:txEl>
                                              <p:pRg st="5" end="5"/>
                                            </p:txEl>
                                          </p:spTgt>
                                        </p:tgtEl>
                                        <p:attrNameLst>
                                          <p:attrName>style.visibility</p:attrName>
                                        </p:attrNameLst>
                                      </p:cBhvr>
                                      <p:to>
                                        <p:strVal val="visible"/>
                                      </p:to>
                                    </p:set>
                                    <p:anim calcmode="lin" valueType="num">
                                      <p:cBhvr>
                                        <p:cTn id="23" dur="500" fill="hold"/>
                                        <p:tgtEl>
                                          <p:spTgt spid="19459">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19459">
                                            <p:txEl>
                                              <p:pRg st="5" end="5"/>
                                            </p:txEl>
                                          </p:spTgt>
                                        </p:tgtEl>
                                        <p:attrNameLst>
                                          <p:attrName>ppt_y</p:attrName>
                                        </p:attrNameLst>
                                      </p:cBhvr>
                                      <p:tavLst>
                                        <p:tav tm="0">
                                          <p:val>
                                            <p:strVal val="#ppt_y"/>
                                          </p:val>
                                        </p:tav>
                                        <p:tav tm="100000">
                                          <p:val>
                                            <p:strVal val="#ppt_y"/>
                                          </p:val>
                                        </p:tav>
                                      </p:tavLst>
                                    </p:anim>
                                    <p:anim calcmode="lin" valueType="num">
                                      <p:cBhvr>
                                        <p:cTn id="25" dur="500" fill="hold"/>
                                        <p:tgtEl>
                                          <p:spTgt spid="19459">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19459">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19459">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1" presetClass="entr" presetSubtype="0" fill="hold" grpId="0" nodeType="clickEffect">
                                  <p:stCondLst>
                                    <p:cond delay="0"/>
                                  </p:stCondLst>
                                  <p:iterate type="lt">
                                    <p:tmPct val="10000"/>
                                  </p:iterate>
                                  <p:childTnLst>
                                    <p:set>
                                      <p:cBhvr>
                                        <p:cTn id="31" dur="1" fill="hold">
                                          <p:stCondLst>
                                            <p:cond delay="0"/>
                                          </p:stCondLst>
                                        </p:cTn>
                                        <p:tgtEl>
                                          <p:spTgt spid="19459">
                                            <p:txEl>
                                              <p:pRg st="6" end="6"/>
                                            </p:txEl>
                                          </p:spTgt>
                                        </p:tgtEl>
                                        <p:attrNameLst>
                                          <p:attrName>style.visibility</p:attrName>
                                        </p:attrNameLst>
                                      </p:cBhvr>
                                      <p:to>
                                        <p:strVal val="visible"/>
                                      </p:to>
                                    </p:set>
                                    <p:anim calcmode="lin" valueType="num">
                                      <p:cBhvr>
                                        <p:cTn id="32" dur="500" fill="hold"/>
                                        <p:tgtEl>
                                          <p:spTgt spid="19459">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19459">
                                            <p:txEl>
                                              <p:pRg st="6" end="6"/>
                                            </p:txEl>
                                          </p:spTgt>
                                        </p:tgtEl>
                                        <p:attrNameLst>
                                          <p:attrName>ppt_y</p:attrName>
                                        </p:attrNameLst>
                                      </p:cBhvr>
                                      <p:tavLst>
                                        <p:tav tm="0">
                                          <p:val>
                                            <p:strVal val="#ppt_y"/>
                                          </p:val>
                                        </p:tav>
                                        <p:tav tm="100000">
                                          <p:val>
                                            <p:strVal val="#ppt_y"/>
                                          </p:val>
                                        </p:tav>
                                      </p:tavLst>
                                    </p:anim>
                                    <p:anim calcmode="lin" valueType="num">
                                      <p:cBhvr>
                                        <p:cTn id="34" dur="500" fill="hold"/>
                                        <p:tgtEl>
                                          <p:spTgt spid="19459">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19459">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19459">
                                            <p:txEl>
                                              <p:pRg st="6" end="6"/>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41" presetClass="entr" presetSubtype="0" fill="hold" grpId="0" nodeType="clickEffect">
                                  <p:stCondLst>
                                    <p:cond delay="0"/>
                                  </p:stCondLst>
                                  <p:iterate type="lt">
                                    <p:tmPct val="10000"/>
                                  </p:iterate>
                                  <p:childTnLst>
                                    <p:set>
                                      <p:cBhvr>
                                        <p:cTn id="40" dur="1" fill="hold">
                                          <p:stCondLst>
                                            <p:cond delay="0"/>
                                          </p:stCondLst>
                                        </p:cTn>
                                        <p:tgtEl>
                                          <p:spTgt spid="19459">
                                            <p:txEl>
                                              <p:pRg st="7" end="7"/>
                                            </p:txEl>
                                          </p:spTgt>
                                        </p:tgtEl>
                                        <p:attrNameLst>
                                          <p:attrName>style.visibility</p:attrName>
                                        </p:attrNameLst>
                                      </p:cBhvr>
                                      <p:to>
                                        <p:strVal val="visible"/>
                                      </p:to>
                                    </p:set>
                                    <p:anim calcmode="lin" valueType="num">
                                      <p:cBhvr>
                                        <p:cTn id="41" dur="500" fill="hold"/>
                                        <p:tgtEl>
                                          <p:spTgt spid="19459">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19459">
                                            <p:txEl>
                                              <p:pRg st="7" end="7"/>
                                            </p:txEl>
                                          </p:spTgt>
                                        </p:tgtEl>
                                        <p:attrNameLst>
                                          <p:attrName>ppt_y</p:attrName>
                                        </p:attrNameLst>
                                      </p:cBhvr>
                                      <p:tavLst>
                                        <p:tav tm="0">
                                          <p:val>
                                            <p:strVal val="#ppt_y"/>
                                          </p:val>
                                        </p:tav>
                                        <p:tav tm="100000">
                                          <p:val>
                                            <p:strVal val="#ppt_y"/>
                                          </p:val>
                                        </p:tav>
                                      </p:tavLst>
                                    </p:anim>
                                    <p:anim calcmode="lin" valueType="num">
                                      <p:cBhvr>
                                        <p:cTn id="43" dur="500" fill="hold"/>
                                        <p:tgtEl>
                                          <p:spTgt spid="19459">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19459">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19459">
                                            <p:txEl>
                                              <p:pRg st="7" end="7"/>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41" presetClass="entr" presetSubtype="0" fill="hold" grpId="0" nodeType="clickEffect">
                                  <p:stCondLst>
                                    <p:cond delay="0"/>
                                  </p:stCondLst>
                                  <p:iterate type="lt">
                                    <p:tmPct val="10000"/>
                                  </p:iterate>
                                  <p:childTnLst>
                                    <p:set>
                                      <p:cBhvr>
                                        <p:cTn id="49" dur="1" fill="hold">
                                          <p:stCondLst>
                                            <p:cond delay="0"/>
                                          </p:stCondLst>
                                        </p:cTn>
                                        <p:tgtEl>
                                          <p:spTgt spid="19459">
                                            <p:txEl>
                                              <p:pRg st="8" end="8"/>
                                            </p:txEl>
                                          </p:spTgt>
                                        </p:tgtEl>
                                        <p:attrNameLst>
                                          <p:attrName>style.visibility</p:attrName>
                                        </p:attrNameLst>
                                      </p:cBhvr>
                                      <p:to>
                                        <p:strVal val="visible"/>
                                      </p:to>
                                    </p:set>
                                    <p:anim calcmode="lin" valueType="num">
                                      <p:cBhvr>
                                        <p:cTn id="50" dur="500" fill="hold"/>
                                        <p:tgtEl>
                                          <p:spTgt spid="19459">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51" dur="500" fill="hold"/>
                                        <p:tgtEl>
                                          <p:spTgt spid="19459">
                                            <p:txEl>
                                              <p:pRg st="8" end="8"/>
                                            </p:txEl>
                                          </p:spTgt>
                                        </p:tgtEl>
                                        <p:attrNameLst>
                                          <p:attrName>ppt_y</p:attrName>
                                        </p:attrNameLst>
                                      </p:cBhvr>
                                      <p:tavLst>
                                        <p:tav tm="0">
                                          <p:val>
                                            <p:strVal val="#ppt_y"/>
                                          </p:val>
                                        </p:tav>
                                        <p:tav tm="100000">
                                          <p:val>
                                            <p:strVal val="#ppt_y"/>
                                          </p:val>
                                        </p:tav>
                                      </p:tavLst>
                                    </p:anim>
                                    <p:anim calcmode="lin" valueType="num">
                                      <p:cBhvr>
                                        <p:cTn id="52" dur="500" fill="hold"/>
                                        <p:tgtEl>
                                          <p:spTgt spid="19459">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3" dur="500" fill="hold"/>
                                        <p:tgtEl>
                                          <p:spTgt spid="19459">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4" dur="500" tmFilter="0,0; .5, 1; 1, 1"/>
                                        <p:tgtEl>
                                          <p:spTgt spid="1945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838200"/>
            <a:ext cx="8229600" cy="1143000"/>
          </a:xfrm>
        </p:spPr>
        <p:txBody>
          <a:bodyPr/>
          <a:lstStyle/>
          <a:p>
            <a:pPr eaLnBrk="1" hangingPunct="1"/>
            <a:r>
              <a:rPr lang="en-US" sz="2800" smtClean="0">
                <a:solidFill>
                  <a:srgbClr val="FF0000"/>
                </a:solidFill>
              </a:rPr>
              <a:t>Em hãy chọn và gạch dưới từ hoặc cụm từ thích hợp để được câu đúng:</a:t>
            </a:r>
          </a:p>
        </p:txBody>
      </p:sp>
      <p:sp>
        <p:nvSpPr>
          <p:cNvPr id="14339" name="Rectangle 3"/>
          <p:cNvSpPr>
            <a:spLocks noGrp="1" noChangeArrowheads="1"/>
          </p:cNvSpPr>
          <p:nvPr>
            <p:ph type="body" idx="1"/>
          </p:nvPr>
        </p:nvSpPr>
        <p:spPr>
          <a:xfrm>
            <a:off x="457200" y="2408238"/>
            <a:ext cx="8229600" cy="2620962"/>
          </a:xfrm>
        </p:spPr>
        <p:txBody>
          <a:bodyPr/>
          <a:lstStyle/>
          <a:p>
            <a:pPr marL="609600" indent="-609600" eaLnBrk="1" hangingPunct="1">
              <a:buFontTx/>
              <a:buAutoNum type="arabicPeriod"/>
            </a:pPr>
            <a:r>
              <a:rPr lang="en-US" sz="2800" smtClean="0"/>
              <a:t>Nếu thường nhìn gần màn hình, em dễ bị (ho, cận thị, sổ mũi)</a:t>
            </a:r>
          </a:p>
          <a:p>
            <a:pPr marL="609600" indent="-609600" eaLnBrk="1" hangingPunct="1">
              <a:buFontTx/>
              <a:buAutoNum type="arabicPeriod"/>
            </a:pPr>
            <a:endParaRPr lang="en-US" sz="2800" smtClean="0"/>
          </a:p>
          <a:p>
            <a:pPr marL="609600" indent="-609600" eaLnBrk="1" hangingPunct="1">
              <a:buFontTx/>
              <a:buAutoNum type="arabicPeriod"/>
            </a:pPr>
            <a:r>
              <a:rPr lang="en-US" sz="2800" smtClean="0"/>
              <a:t>Ngồi thẳng với tư thế thoải mái, em sẽ không bị (vẹo cột sống, đau mắt, buồn ngủ)</a:t>
            </a:r>
          </a:p>
        </p:txBody>
      </p:sp>
      <p:sp>
        <p:nvSpPr>
          <p:cNvPr id="16388" name="Line 4"/>
          <p:cNvSpPr>
            <a:spLocks noChangeShapeType="1"/>
          </p:cNvSpPr>
          <p:nvPr/>
        </p:nvSpPr>
        <p:spPr bwMode="auto">
          <a:xfrm>
            <a:off x="1143000" y="3314700"/>
            <a:ext cx="1066800" cy="0"/>
          </a:xfrm>
          <a:prstGeom prst="line">
            <a:avLst/>
          </a:prstGeom>
          <a:noFill/>
          <a:ln w="38100">
            <a:solidFill>
              <a:srgbClr val="FF0000"/>
            </a:solidFill>
            <a:round/>
            <a:headEnd/>
            <a:tailEnd/>
          </a:ln>
        </p:spPr>
        <p:txBody>
          <a:bodyPr/>
          <a:lstStyle/>
          <a:p>
            <a:endParaRPr lang="en-US"/>
          </a:p>
        </p:txBody>
      </p:sp>
      <p:sp>
        <p:nvSpPr>
          <p:cNvPr id="16389" name="Line 5"/>
          <p:cNvSpPr>
            <a:spLocks noChangeShapeType="1"/>
          </p:cNvSpPr>
          <p:nvPr/>
        </p:nvSpPr>
        <p:spPr bwMode="auto">
          <a:xfrm>
            <a:off x="1676400" y="4775200"/>
            <a:ext cx="1905000" cy="0"/>
          </a:xfrm>
          <a:prstGeom prst="line">
            <a:avLst/>
          </a:prstGeom>
          <a:noFill/>
          <a:ln w="38100">
            <a:solidFill>
              <a:srgbClr val="FF0000"/>
            </a:solidFill>
            <a:round/>
            <a:headEnd/>
            <a:tailEnd/>
          </a:ln>
        </p:spPr>
        <p:txBody>
          <a:bodyPr/>
          <a:lstStyle/>
          <a:p>
            <a:endParaRPr lang="en-US"/>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6388"/>
                                        </p:tgtEl>
                                        <p:attrNameLst>
                                          <p:attrName>style.visibility</p:attrName>
                                        </p:attrNameLst>
                                      </p:cBhvr>
                                      <p:to>
                                        <p:strVal val="visible"/>
                                      </p:to>
                                    </p:set>
                                    <p:anim to="" calcmode="lin" valueType="num">
                                      <p:cBhvr>
                                        <p:cTn id="7" dur="1" fill="hold"/>
                                        <p:tgtEl>
                                          <p:spTgt spid="16388"/>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6389"/>
                                        </p:tgtEl>
                                        <p:attrNameLst>
                                          <p:attrName>style.visibility</p:attrName>
                                        </p:attrNameLst>
                                      </p:cBhvr>
                                      <p:to>
                                        <p:strVal val="visible"/>
                                      </p:to>
                                    </p:set>
                                    <p:anim to="" calcmode="lin" valueType="num">
                                      <p:cBhvr>
                                        <p:cTn id="12" dur="1" fill="hold"/>
                                        <p:tgtEl>
                                          <p:spTgt spid="16389"/>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animBg="1"/>
      <p:bldP spid="1638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200" smtClean="0"/>
              <a:t>Giải ô chữ</a:t>
            </a:r>
          </a:p>
        </p:txBody>
      </p:sp>
      <p:sp>
        <p:nvSpPr>
          <p:cNvPr id="15363" name="Rectangle 3"/>
          <p:cNvSpPr>
            <a:spLocks noGrp="1" noChangeArrowheads="1"/>
          </p:cNvSpPr>
          <p:nvPr>
            <p:ph type="body" sz="half" idx="1"/>
          </p:nvPr>
        </p:nvSpPr>
        <p:spPr>
          <a:xfrm>
            <a:off x="304800" y="1524000"/>
            <a:ext cx="4038600" cy="4525963"/>
          </a:xfrm>
        </p:spPr>
        <p:txBody>
          <a:bodyPr/>
          <a:lstStyle/>
          <a:p>
            <a:pPr marL="609600" indent="-609600" eaLnBrk="1" hangingPunct="1">
              <a:buFontTx/>
              <a:buAutoNum type="arabicPeriod"/>
            </a:pPr>
            <a:r>
              <a:rPr lang="en-US" sz="2400" smtClean="0"/>
              <a:t>Hàng dọc: kết quả làm việc của máy tính hiện ra ở đây.</a:t>
            </a:r>
          </a:p>
          <a:p>
            <a:pPr marL="609600" indent="-609600" eaLnBrk="1" hangingPunct="1">
              <a:buFontTx/>
              <a:buAutoNum type="arabicPeriod"/>
            </a:pPr>
            <a:r>
              <a:rPr lang="en-US" sz="2400" smtClean="0"/>
              <a:t>Hàng ngang:</a:t>
            </a:r>
          </a:p>
          <a:p>
            <a:pPr marL="609600" indent="-609600" eaLnBrk="1" hangingPunct="1">
              <a:buFontTx/>
              <a:buAutoNum type="alphaLcPeriod"/>
            </a:pPr>
            <a:r>
              <a:rPr lang="en-US" sz="2400" smtClean="0"/>
              <a:t>Bộ phận dùng để gõ chữ vào máy tính</a:t>
            </a:r>
          </a:p>
          <a:p>
            <a:pPr marL="609600" indent="-609600" eaLnBrk="1" hangingPunct="1">
              <a:buFontTx/>
              <a:buAutoNum type="alphaLcPeriod"/>
            </a:pPr>
            <a:r>
              <a:rPr lang="en-US" sz="2400" smtClean="0"/>
              <a:t>Những hình vẽ nhỏ trên màn hình máy tính</a:t>
            </a:r>
          </a:p>
          <a:p>
            <a:pPr marL="609600" indent="-609600" eaLnBrk="1" hangingPunct="1">
              <a:buFontTx/>
              <a:buAutoNum type="alphaLcPeriod"/>
            </a:pPr>
            <a:r>
              <a:rPr lang="en-US" sz="2400" smtClean="0"/>
              <a:t>Một thiết bị dùng để điều khiển máy tính</a:t>
            </a:r>
          </a:p>
        </p:txBody>
      </p:sp>
      <p:sp>
        <p:nvSpPr>
          <p:cNvPr id="15364" name="Rectangle 27"/>
          <p:cNvSpPr>
            <a:spLocks noChangeArrowheads="1"/>
          </p:cNvSpPr>
          <p:nvPr/>
        </p:nvSpPr>
        <p:spPr bwMode="auto">
          <a:xfrm>
            <a:off x="4800600" y="2286000"/>
            <a:ext cx="457200" cy="457200"/>
          </a:xfrm>
          <a:prstGeom prst="rect">
            <a:avLst/>
          </a:prstGeom>
          <a:noFill/>
          <a:ln w="9525">
            <a:solidFill>
              <a:schemeClr val="tx1"/>
            </a:solidFill>
            <a:miter lim="800000"/>
            <a:headEnd/>
            <a:tailEnd/>
          </a:ln>
        </p:spPr>
        <p:txBody>
          <a:bodyPr wrap="none" anchor="ctr"/>
          <a:lstStyle/>
          <a:p>
            <a:endParaRPr lang="en-US"/>
          </a:p>
        </p:txBody>
      </p:sp>
      <p:sp>
        <p:nvSpPr>
          <p:cNvPr id="15365" name="Rectangle 28"/>
          <p:cNvSpPr>
            <a:spLocks noChangeArrowheads="1"/>
          </p:cNvSpPr>
          <p:nvPr/>
        </p:nvSpPr>
        <p:spPr bwMode="auto">
          <a:xfrm>
            <a:off x="5257800" y="2286000"/>
            <a:ext cx="457200" cy="457200"/>
          </a:xfrm>
          <a:prstGeom prst="rect">
            <a:avLst/>
          </a:prstGeom>
          <a:noFill/>
          <a:ln w="9525">
            <a:solidFill>
              <a:schemeClr val="tx1"/>
            </a:solidFill>
            <a:miter lim="800000"/>
            <a:headEnd/>
            <a:tailEnd/>
          </a:ln>
        </p:spPr>
        <p:txBody>
          <a:bodyPr wrap="none" anchor="ctr"/>
          <a:lstStyle/>
          <a:p>
            <a:endParaRPr lang="en-US"/>
          </a:p>
        </p:txBody>
      </p:sp>
      <p:sp>
        <p:nvSpPr>
          <p:cNvPr id="15366" name="Rectangle 29"/>
          <p:cNvSpPr>
            <a:spLocks noChangeArrowheads="1"/>
          </p:cNvSpPr>
          <p:nvPr/>
        </p:nvSpPr>
        <p:spPr bwMode="auto">
          <a:xfrm>
            <a:off x="5715000" y="2286000"/>
            <a:ext cx="457200" cy="457200"/>
          </a:xfrm>
          <a:prstGeom prst="rect">
            <a:avLst/>
          </a:prstGeom>
          <a:noFill/>
          <a:ln w="9525">
            <a:solidFill>
              <a:schemeClr val="tx1"/>
            </a:solidFill>
            <a:miter lim="800000"/>
            <a:headEnd/>
            <a:tailEnd/>
          </a:ln>
        </p:spPr>
        <p:txBody>
          <a:bodyPr wrap="none" anchor="ctr"/>
          <a:lstStyle/>
          <a:p>
            <a:endParaRPr lang="en-US"/>
          </a:p>
        </p:txBody>
      </p:sp>
      <p:sp>
        <p:nvSpPr>
          <p:cNvPr id="15367" name="Rectangle 30"/>
          <p:cNvSpPr>
            <a:spLocks noChangeArrowheads="1"/>
          </p:cNvSpPr>
          <p:nvPr/>
        </p:nvSpPr>
        <p:spPr bwMode="auto">
          <a:xfrm>
            <a:off x="6172200" y="2286000"/>
            <a:ext cx="457200" cy="457200"/>
          </a:xfrm>
          <a:prstGeom prst="rect">
            <a:avLst/>
          </a:prstGeom>
          <a:noFill/>
          <a:ln w="9525">
            <a:solidFill>
              <a:schemeClr val="tx1"/>
            </a:solidFill>
            <a:miter lim="800000"/>
            <a:headEnd/>
            <a:tailEnd/>
          </a:ln>
        </p:spPr>
        <p:txBody>
          <a:bodyPr wrap="none" anchor="ctr"/>
          <a:lstStyle/>
          <a:p>
            <a:endParaRPr lang="en-US"/>
          </a:p>
        </p:txBody>
      </p:sp>
      <p:sp>
        <p:nvSpPr>
          <p:cNvPr id="15368" name="Rectangle 31"/>
          <p:cNvSpPr>
            <a:spLocks noChangeArrowheads="1"/>
          </p:cNvSpPr>
          <p:nvPr/>
        </p:nvSpPr>
        <p:spPr bwMode="auto">
          <a:xfrm>
            <a:off x="6629400" y="2286000"/>
            <a:ext cx="457200" cy="457200"/>
          </a:xfrm>
          <a:prstGeom prst="rect">
            <a:avLst/>
          </a:prstGeom>
          <a:noFill/>
          <a:ln w="9525">
            <a:solidFill>
              <a:schemeClr val="tx1"/>
            </a:solidFill>
            <a:miter lim="800000"/>
            <a:headEnd/>
            <a:tailEnd/>
          </a:ln>
        </p:spPr>
        <p:txBody>
          <a:bodyPr wrap="none" anchor="ctr"/>
          <a:lstStyle/>
          <a:p>
            <a:endParaRPr lang="en-US"/>
          </a:p>
        </p:txBody>
      </p:sp>
      <p:sp>
        <p:nvSpPr>
          <p:cNvPr id="15369" name="Rectangle 32"/>
          <p:cNvSpPr>
            <a:spLocks noChangeArrowheads="1"/>
          </p:cNvSpPr>
          <p:nvPr/>
        </p:nvSpPr>
        <p:spPr bwMode="auto">
          <a:xfrm>
            <a:off x="7086600" y="2286000"/>
            <a:ext cx="457200" cy="457200"/>
          </a:xfrm>
          <a:prstGeom prst="rect">
            <a:avLst/>
          </a:prstGeom>
          <a:noFill/>
          <a:ln w="9525">
            <a:solidFill>
              <a:schemeClr val="tx1"/>
            </a:solidFill>
            <a:miter lim="800000"/>
            <a:headEnd/>
            <a:tailEnd/>
          </a:ln>
        </p:spPr>
        <p:txBody>
          <a:bodyPr wrap="none" anchor="ctr"/>
          <a:lstStyle/>
          <a:p>
            <a:endParaRPr lang="en-US"/>
          </a:p>
        </p:txBody>
      </p:sp>
      <p:sp>
        <p:nvSpPr>
          <p:cNvPr id="15370" name="Rectangle 33"/>
          <p:cNvSpPr>
            <a:spLocks noChangeArrowheads="1"/>
          </p:cNvSpPr>
          <p:nvPr/>
        </p:nvSpPr>
        <p:spPr bwMode="auto">
          <a:xfrm>
            <a:off x="7543800" y="2286000"/>
            <a:ext cx="457200" cy="457200"/>
          </a:xfrm>
          <a:prstGeom prst="rect">
            <a:avLst/>
          </a:prstGeom>
          <a:noFill/>
          <a:ln w="9525">
            <a:solidFill>
              <a:schemeClr val="tx1"/>
            </a:solidFill>
            <a:miter lim="800000"/>
            <a:headEnd/>
            <a:tailEnd/>
          </a:ln>
        </p:spPr>
        <p:txBody>
          <a:bodyPr wrap="none" anchor="ctr"/>
          <a:lstStyle/>
          <a:p>
            <a:endParaRPr lang="en-US"/>
          </a:p>
        </p:txBody>
      </p:sp>
      <p:sp>
        <p:nvSpPr>
          <p:cNvPr id="15371" name="Rectangle 34"/>
          <p:cNvSpPr>
            <a:spLocks noChangeArrowheads="1"/>
          </p:cNvSpPr>
          <p:nvPr/>
        </p:nvSpPr>
        <p:spPr bwMode="auto">
          <a:xfrm>
            <a:off x="5257800" y="1828800"/>
            <a:ext cx="457200" cy="457200"/>
          </a:xfrm>
          <a:prstGeom prst="rect">
            <a:avLst/>
          </a:prstGeom>
          <a:noFill/>
          <a:ln w="9525">
            <a:solidFill>
              <a:schemeClr val="tx1"/>
            </a:solidFill>
            <a:miter lim="800000"/>
            <a:headEnd/>
            <a:tailEnd/>
          </a:ln>
        </p:spPr>
        <p:txBody>
          <a:bodyPr wrap="none" anchor="ctr"/>
          <a:lstStyle/>
          <a:p>
            <a:endParaRPr lang="en-US"/>
          </a:p>
        </p:txBody>
      </p:sp>
      <p:sp>
        <p:nvSpPr>
          <p:cNvPr id="15372" name="Rectangle 35"/>
          <p:cNvSpPr>
            <a:spLocks noChangeArrowheads="1"/>
          </p:cNvSpPr>
          <p:nvPr/>
        </p:nvSpPr>
        <p:spPr bwMode="auto">
          <a:xfrm>
            <a:off x="5257800" y="3200400"/>
            <a:ext cx="457200" cy="457200"/>
          </a:xfrm>
          <a:prstGeom prst="rect">
            <a:avLst/>
          </a:prstGeom>
          <a:noFill/>
          <a:ln w="9525">
            <a:solidFill>
              <a:schemeClr val="tx1"/>
            </a:solidFill>
            <a:miter lim="800000"/>
            <a:headEnd/>
            <a:tailEnd/>
          </a:ln>
        </p:spPr>
        <p:txBody>
          <a:bodyPr wrap="none" anchor="ctr"/>
          <a:lstStyle/>
          <a:p>
            <a:endParaRPr lang="en-US"/>
          </a:p>
        </p:txBody>
      </p:sp>
      <p:sp>
        <p:nvSpPr>
          <p:cNvPr id="15373" name="Rectangle 36"/>
          <p:cNvSpPr>
            <a:spLocks noChangeArrowheads="1"/>
          </p:cNvSpPr>
          <p:nvPr/>
        </p:nvSpPr>
        <p:spPr bwMode="auto">
          <a:xfrm>
            <a:off x="5257800" y="2743200"/>
            <a:ext cx="457200" cy="457200"/>
          </a:xfrm>
          <a:prstGeom prst="rect">
            <a:avLst/>
          </a:prstGeom>
          <a:noFill/>
          <a:ln w="9525">
            <a:solidFill>
              <a:schemeClr val="tx1"/>
            </a:solidFill>
            <a:miter lim="800000"/>
            <a:headEnd/>
            <a:tailEnd/>
          </a:ln>
        </p:spPr>
        <p:txBody>
          <a:bodyPr wrap="none" anchor="ctr"/>
          <a:lstStyle/>
          <a:p>
            <a:endParaRPr lang="en-US"/>
          </a:p>
        </p:txBody>
      </p:sp>
      <p:sp>
        <p:nvSpPr>
          <p:cNvPr id="15374" name="Rectangle 37"/>
          <p:cNvSpPr>
            <a:spLocks noChangeArrowheads="1"/>
          </p:cNvSpPr>
          <p:nvPr/>
        </p:nvSpPr>
        <p:spPr bwMode="auto">
          <a:xfrm>
            <a:off x="4800600" y="3657600"/>
            <a:ext cx="457200" cy="457200"/>
          </a:xfrm>
          <a:prstGeom prst="rect">
            <a:avLst/>
          </a:prstGeom>
          <a:noFill/>
          <a:ln w="9525">
            <a:solidFill>
              <a:schemeClr val="tx1"/>
            </a:solidFill>
            <a:miter lim="800000"/>
            <a:headEnd/>
            <a:tailEnd/>
          </a:ln>
        </p:spPr>
        <p:txBody>
          <a:bodyPr wrap="none" anchor="ctr"/>
          <a:lstStyle/>
          <a:p>
            <a:endParaRPr lang="en-US"/>
          </a:p>
        </p:txBody>
      </p:sp>
      <p:sp>
        <p:nvSpPr>
          <p:cNvPr id="15375" name="Rectangle 38"/>
          <p:cNvSpPr>
            <a:spLocks noChangeArrowheads="1"/>
          </p:cNvSpPr>
          <p:nvPr/>
        </p:nvSpPr>
        <p:spPr bwMode="auto">
          <a:xfrm>
            <a:off x="5257800" y="3657600"/>
            <a:ext cx="457200" cy="457200"/>
          </a:xfrm>
          <a:prstGeom prst="rect">
            <a:avLst/>
          </a:prstGeom>
          <a:noFill/>
          <a:ln w="9525">
            <a:solidFill>
              <a:schemeClr val="tx1"/>
            </a:solidFill>
            <a:miter lim="800000"/>
            <a:headEnd/>
            <a:tailEnd/>
          </a:ln>
        </p:spPr>
        <p:txBody>
          <a:bodyPr wrap="none" anchor="ctr"/>
          <a:lstStyle/>
          <a:p>
            <a:endParaRPr lang="en-US"/>
          </a:p>
        </p:txBody>
      </p:sp>
      <p:sp>
        <p:nvSpPr>
          <p:cNvPr id="15376" name="Rectangle 39"/>
          <p:cNvSpPr>
            <a:spLocks noChangeArrowheads="1"/>
          </p:cNvSpPr>
          <p:nvPr/>
        </p:nvSpPr>
        <p:spPr bwMode="auto">
          <a:xfrm>
            <a:off x="5715000" y="3657600"/>
            <a:ext cx="457200" cy="457200"/>
          </a:xfrm>
          <a:prstGeom prst="rect">
            <a:avLst/>
          </a:prstGeom>
          <a:noFill/>
          <a:ln w="9525">
            <a:solidFill>
              <a:schemeClr val="tx1"/>
            </a:solidFill>
            <a:miter lim="800000"/>
            <a:headEnd/>
            <a:tailEnd/>
          </a:ln>
        </p:spPr>
        <p:txBody>
          <a:bodyPr wrap="none" anchor="ctr"/>
          <a:lstStyle/>
          <a:p>
            <a:endParaRPr lang="en-US"/>
          </a:p>
        </p:txBody>
      </p:sp>
      <p:sp>
        <p:nvSpPr>
          <p:cNvPr id="15377" name="Rectangle 40"/>
          <p:cNvSpPr>
            <a:spLocks noChangeArrowheads="1"/>
          </p:cNvSpPr>
          <p:nvPr/>
        </p:nvSpPr>
        <p:spPr bwMode="auto">
          <a:xfrm>
            <a:off x="6172200" y="3657600"/>
            <a:ext cx="457200" cy="457200"/>
          </a:xfrm>
          <a:prstGeom prst="rect">
            <a:avLst/>
          </a:prstGeom>
          <a:noFill/>
          <a:ln w="9525">
            <a:solidFill>
              <a:schemeClr val="tx1"/>
            </a:solidFill>
            <a:miter lim="800000"/>
            <a:headEnd/>
            <a:tailEnd/>
          </a:ln>
        </p:spPr>
        <p:txBody>
          <a:bodyPr wrap="none" anchor="ctr"/>
          <a:lstStyle/>
          <a:p>
            <a:endParaRPr lang="en-US"/>
          </a:p>
        </p:txBody>
      </p:sp>
      <p:sp>
        <p:nvSpPr>
          <p:cNvPr id="15378" name="Rectangle 41"/>
          <p:cNvSpPr>
            <a:spLocks noChangeArrowheads="1"/>
          </p:cNvSpPr>
          <p:nvPr/>
        </p:nvSpPr>
        <p:spPr bwMode="auto">
          <a:xfrm>
            <a:off x="6629400" y="3657600"/>
            <a:ext cx="457200" cy="457200"/>
          </a:xfrm>
          <a:prstGeom prst="rect">
            <a:avLst/>
          </a:prstGeom>
          <a:noFill/>
          <a:ln w="9525">
            <a:solidFill>
              <a:schemeClr val="tx1"/>
            </a:solidFill>
            <a:miter lim="800000"/>
            <a:headEnd/>
            <a:tailEnd/>
          </a:ln>
        </p:spPr>
        <p:txBody>
          <a:bodyPr wrap="none" anchor="ctr"/>
          <a:lstStyle/>
          <a:p>
            <a:endParaRPr lang="en-US"/>
          </a:p>
        </p:txBody>
      </p:sp>
      <p:sp>
        <p:nvSpPr>
          <p:cNvPr id="15379" name="Rectangle 42"/>
          <p:cNvSpPr>
            <a:spLocks noChangeArrowheads="1"/>
          </p:cNvSpPr>
          <p:nvPr/>
        </p:nvSpPr>
        <p:spPr bwMode="auto">
          <a:xfrm>
            <a:off x="7086600" y="3657600"/>
            <a:ext cx="457200" cy="457200"/>
          </a:xfrm>
          <a:prstGeom prst="rect">
            <a:avLst/>
          </a:prstGeom>
          <a:noFill/>
          <a:ln w="9525">
            <a:solidFill>
              <a:schemeClr val="tx1"/>
            </a:solidFill>
            <a:miter lim="800000"/>
            <a:headEnd/>
            <a:tailEnd/>
          </a:ln>
        </p:spPr>
        <p:txBody>
          <a:bodyPr wrap="none" anchor="ctr"/>
          <a:lstStyle/>
          <a:p>
            <a:endParaRPr lang="en-US"/>
          </a:p>
        </p:txBody>
      </p:sp>
      <p:sp>
        <p:nvSpPr>
          <p:cNvPr id="15380" name="Rectangle 43"/>
          <p:cNvSpPr>
            <a:spLocks noChangeArrowheads="1"/>
          </p:cNvSpPr>
          <p:nvPr/>
        </p:nvSpPr>
        <p:spPr bwMode="auto">
          <a:xfrm>
            <a:off x="7543800" y="3657600"/>
            <a:ext cx="457200" cy="457200"/>
          </a:xfrm>
          <a:prstGeom prst="rect">
            <a:avLst/>
          </a:prstGeom>
          <a:noFill/>
          <a:ln w="9525">
            <a:solidFill>
              <a:schemeClr val="tx1"/>
            </a:solidFill>
            <a:miter lim="800000"/>
            <a:headEnd/>
            <a:tailEnd/>
          </a:ln>
        </p:spPr>
        <p:txBody>
          <a:bodyPr wrap="none" anchor="ctr"/>
          <a:lstStyle/>
          <a:p>
            <a:endParaRPr lang="en-US"/>
          </a:p>
        </p:txBody>
      </p:sp>
      <p:sp>
        <p:nvSpPr>
          <p:cNvPr id="15381" name="Rectangle 44"/>
          <p:cNvSpPr>
            <a:spLocks noChangeArrowheads="1"/>
          </p:cNvSpPr>
          <p:nvPr/>
        </p:nvSpPr>
        <p:spPr bwMode="auto">
          <a:xfrm>
            <a:off x="8001000" y="3657600"/>
            <a:ext cx="457200" cy="457200"/>
          </a:xfrm>
          <a:prstGeom prst="rect">
            <a:avLst/>
          </a:prstGeom>
          <a:noFill/>
          <a:ln w="9525">
            <a:solidFill>
              <a:schemeClr val="tx1"/>
            </a:solidFill>
            <a:miter lim="800000"/>
            <a:headEnd/>
            <a:tailEnd/>
          </a:ln>
        </p:spPr>
        <p:txBody>
          <a:bodyPr wrap="none" anchor="ctr"/>
          <a:lstStyle/>
          <a:p>
            <a:endParaRPr lang="en-US"/>
          </a:p>
        </p:txBody>
      </p:sp>
      <p:sp>
        <p:nvSpPr>
          <p:cNvPr id="15382" name="Rectangle 45"/>
          <p:cNvSpPr>
            <a:spLocks noChangeArrowheads="1"/>
          </p:cNvSpPr>
          <p:nvPr/>
        </p:nvSpPr>
        <p:spPr bwMode="auto">
          <a:xfrm>
            <a:off x="8458200" y="3657600"/>
            <a:ext cx="457200" cy="457200"/>
          </a:xfrm>
          <a:prstGeom prst="rect">
            <a:avLst/>
          </a:prstGeom>
          <a:noFill/>
          <a:ln w="9525">
            <a:solidFill>
              <a:schemeClr val="tx1"/>
            </a:solidFill>
            <a:miter lim="800000"/>
            <a:headEnd/>
            <a:tailEnd/>
          </a:ln>
        </p:spPr>
        <p:txBody>
          <a:bodyPr wrap="none" anchor="ctr"/>
          <a:lstStyle/>
          <a:p>
            <a:endParaRPr lang="en-US"/>
          </a:p>
        </p:txBody>
      </p:sp>
      <p:sp>
        <p:nvSpPr>
          <p:cNvPr id="15383" name="Rectangle 46"/>
          <p:cNvSpPr>
            <a:spLocks noChangeArrowheads="1"/>
          </p:cNvSpPr>
          <p:nvPr/>
        </p:nvSpPr>
        <p:spPr bwMode="auto">
          <a:xfrm>
            <a:off x="5257800" y="4114800"/>
            <a:ext cx="457200" cy="457200"/>
          </a:xfrm>
          <a:prstGeom prst="rect">
            <a:avLst/>
          </a:prstGeom>
          <a:noFill/>
          <a:ln w="9525">
            <a:solidFill>
              <a:schemeClr val="tx1"/>
            </a:solidFill>
            <a:miter lim="800000"/>
            <a:headEnd/>
            <a:tailEnd/>
          </a:ln>
        </p:spPr>
        <p:txBody>
          <a:bodyPr wrap="none" anchor="ctr"/>
          <a:lstStyle/>
          <a:p>
            <a:endParaRPr lang="en-US"/>
          </a:p>
        </p:txBody>
      </p:sp>
      <p:sp>
        <p:nvSpPr>
          <p:cNvPr id="15384" name="Rectangle 47"/>
          <p:cNvSpPr>
            <a:spLocks noChangeArrowheads="1"/>
          </p:cNvSpPr>
          <p:nvPr/>
        </p:nvSpPr>
        <p:spPr bwMode="auto">
          <a:xfrm>
            <a:off x="4800600" y="4572000"/>
            <a:ext cx="457200" cy="457200"/>
          </a:xfrm>
          <a:prstGeom prst="rect">
            <a:avLst/>
          </a:prstGeom>
          <a:noFill/>
          <a:ln w="9525">
            <a:solidFill>
              <a:schemeClr val="tx1"/>
            </a:solidFill>
            <a:miter lim="800000"/>
            <a:headEnd/>
            <a:tailEnd/>
          </a:ln>
        </p:spPr>
        <p:txBody>
          <a:bodyPr wrap="none" anchor="ctr"/>
          <a:lstStyle/>
          <a:p>
            <a:endParaRPr lang="en-US"/>
          </a:p>
        </p:txBody>
      </p:sp>
      <p:sp>
        <p:nvSpPr>
          <p:cNvPr id="15385" name="Rectangle 48"/>
          <p:cNvSpPr>
            <a:spLocks noChangeArrowheads="1"/>
          </p:cNvSpPr>
          <p:nvPr/>
        </p:nvSpPr>
        <p:spPr bwMode="auto">
          <a:xfrm>
            <a:off x="5257800" y="4572000"/>
            <a:ext cx="457200" cy="457200"/>
          </a:xfrm>
          <a:prstGeom prst="rect">
            <a:avLst/>
          </a:prstGeom>
          <a:noFill/>
          <a:ln w="9525">
            <a:solidFill>
              <a:schemeClr val="tx1"/>
            </a:solidFill>
            <a:miter lim="800000"/>
            <a:headEnd/>
            <a:tailEnd/>
          </a:ln>
        </p:spPr>
        <p:txBody>
          <a:bodyPr wrap="none" anchor="ctr"/>
          <a:lstStyle/>
          <a:p>
            <a:endParaRPr lang="en-US"/>
          </a:p>
        </p:txBody>
      </p:sp>
      <p:sp>
        <p:nvSpPr>
          <p:cNvPr id="15386" name="Rectangle 49"/>
          <p:cNvSpPr>
            <a:spLocks noChangeArrowheads="1"/>
          </p:cNvSpPr>
          <p:nvPr/>
        </p:nvSpPr>
        <p:spPr bwMode="auto">
          <a:xfrm>
            <a:off x="5715000" y="4572000"/>
            <a:ext cx="457200" cy="457200"/>
          </a:xfrm>
          <a:prstGeom prst="rect">
            <a:avLst/>
          </a:prstGeom>
          <a:noFill/>
          <a:ln w="9525">
            <a:solidFill>
              <a:schemeClr val="tx1"/>
            </a:solidFill>
            <a:miter lim="800000"/>
            <a:headEnd/>
            <a:tailEnd/>
          </a:ln>
        </p:spPr>
        <p:txBody>
          <a:bodyPr wrap="none" anchor="ctr"/>
          <a:lstStyle/>
          <a:p>
            <a:endParaRPr lang="en-US"/>
          </a:p>
        </p:txBody>
      </p:sp>
      <p:sp>
        <p:nvSpPr>
          <p:cNvPr id="15387" name="Rectangle 50"/>
          <p:cNvSpPr>
            <a:spLocks noChangeArrowheads="1"/>
          </p:cNvSpPr>
          <p:nvPr/>
        </p:nvSpPr>
        <p:spPr bwMode="auto">
          <a:xfrm>
            <a:off x="6172200" y="4572000"/>
            <a:ext cx="457200" cy="457200"/>
          </a:xfrm>
          <a:prstGeom prst="rect">
            <a:avLst/>
          </a:prstGeom>
          <a:noFill/>
          <a:ln w="9525">
            <a:solidFill>
              <a:schemeClr val="tx1"/>
            </a:solidFill>
            <a:miter lim="800000"/>
            <a:headEnd/>
            <a:tailEnd/>
          </a:ln>
        </p:spPr>
        <p:txBody>
          <a:bodyPr wrap="none" anchor="ctr"/>
          <a:lstStyle/>
          <a:p>
            <a:endParaRPr lang="en-US"/>
          </a:p>
        </p:txBody>
      </p:sp>
      <p:sp>
        <p:nvSpPr>
          <p:cNvPr id="15388" name="Rectangle 51"/>
          <p:cNvSpPr>
            <a:spLocks noChangeArrowheads="1"/>
          </p:cNvSpPr>
          <p:nvPr/>
        </p:nvSpPr>
        <p:spPr bwMode="auto">
          <a:xfrm>
            <a:off x="6629400" y="4572000"/>
            <a:ext cx="457200" cy="457200"/>
          </a:xfrm>
          <a:prstGeom prst="rect">
            <a:avLst/>
          </a:prstGeom>
          <a:noFill/>
          <a:ln w="9525">
            <a:solidFill>
              <a:schemeClr val="tx1"/>
            </a:solidFill>
            <a:miter lim="800000"/>
            <a:headEnd/>
            <a:tailEnd/>
          </a:ln>
        </p:spPr>
        <p:txBody>
          <a:bodyPr wrap="none" anchor="ctr"/>
          <a:lstStyle/>
          <a:p>
            <a:endParaRPr lang="en-US"/>
          </a:p>
        </p:txBody>
      </p:sp>
      <p:sp>
        <p:nvSpPr>
          <p:cNvPr id="15389" name="Text Box 52"/>
          <p:cNvSpPr txBox="1">
            <a:spLocks noChangeArrowheads="1"/>
          </p:cNvSpPr>
          <p:nvPr/>
        </p:nvSpPr>
        <p:spPr bwMode="auto">
          <a:xfrm>
            <a:off x="5308600" y="1462088"/>
            <a:ext cx="609600" cy="366712"/>
          </a:xfrm>
          <a:prstGeom prst="rect">
            <a:avLst/>
          </a:prstGeom>
          <a:noFill/>
          <a:ln w="9525">
            <a:noFill/>
            <a:miter lim="800000"/>
            <a:headEnd/>
            <a:tailEnd/>
          </a:ln>
        </p:spPr>
        <p:txBody>
          <a:bodyPr>
            <a:spAutoFit/>
          </a:bodyPr>
          <a:lstStyle/>
          <a:p>
            <a:pPr>
              <a:spcBef>
                <a:spcPct val="50000"/>
              </a:spcBef>
            </a:pPr>
            <a:r>
              <a:rPr lang="en-US" b="1"/>
              <a:t>1</a:t>
            </a:r>
          </a:p>
        </p:txBody>
      </p:sp>
      <p:sp>
        <p:nvSpPr>
          <p:cNvPr id="15390" name="Text Box 53"/>
          <p:cNvSpPr txBox="1">
            <a:spLocks noChangeArrowheads="1"/>
          </p:cNvSpPr>
          <p:nvPr/>
        </p:nvSpPr>
        <p:spPr bwMode="auto">
          <a:xfrm>
            <a:off x="4495800" y="2362200"/>
            <a:ext cx="609600" cy="366713"/>
          </a:xfrm>
          <a:prstGeom prst="rect">
            <a:avLst/>
          </a:prstGeom>
          <a:noFill/>
          <a:ln w="9525">
            <a:noFill/>
            <a:miter lim="800000"/>
            <a:headEnd/>
            <a:tailEnd/>
          </a:ln>
        </p:spPr>
        <p:txBody>
          <a:bodyPr>
            <a:spAutoFit/>
          </a:bodyPr>
          <a:lstStyle/>
          <a:p>
            <a:pPr>
              <a:spcBef>
                <a:spcPct val="50000"/>
              </a:spcBef>
            </a:pPr>
            <a:r>
              <a:rPr lang="en-US" b="1"/>
              <a:t>a</a:t>
            </a:r>
          </a:p>
        </p:txBody>
      </p:sp>
      <p:sp>
        <p:nvSpPr>
          <p:cNvPr id="15391" name="Text Box 54"/>
          <p:cNvSpPr txBox="1">
            <a:spLocks noChangeArrowheads="1"/>
          </p:cNvSpPr>
          <p:nvPr/>
        </p:nvSpPr>
        <p:spPr bwMode="auto">
          <a:xfrm>
            <a:off x="4495800" y="3733800"/>
            <a:ext cx="609600" cy="366713"/>
          </a:xfrm>
          <a:prstGeom prst="rect">
            <a:avLst/>
          </a:prstGeom>
          <a:noFill/>
          <a:ln w="9525">
            <a:noFill/>
            <a:miter lim="800000"/>
            <a:headEnd/>
            <a:tailEnd/>
          </a:ln>
        </p:spPr>
        <p:txBody>
          <a:bodyPr>
            <a:spAutoFit/>
          </a:bodyPr>
          <a:lstStyle/>
          <a:p>
            <a:pPr>
              <a:spcBef>
                <a:spcPct val="50000"/>
              </a:spcBef>
            </a:pPr>
            <a:r>
              <a:rPr lang="en-US" b="1"/>
              <a:t>b</a:t>
            </a:r>
          </a:p>
        </p:txBody>
      </p:sp>
      <p:sp>
        <p:nvSpPr>
          <p:cNvPr id="15392" name="Text Box 55"/>
          <p:cNvSpPr txBox="1">
            <a:spLocks noChangeArrowheads="1"/>
          </p:cNvSpPr>
          <p:nvPr/>
        </p:nvSpPr>
        <p:spPr bwMode="auto">
          <a:xfrm>
            <a:off x="4495800" y="4648200"/>
            <a:ext cx="609600" cy="366713"/>
          </a:xfrm>
          <a:prstGeom prst="rect">
            <a:avLst/>
          </a:prstGeom>
          <a:noFill/>
          <a:ln w="9525">
            <a:noFill/>
            <a:miter lim="800000"/>
            <a:headEnd/>
            <a:tailEnd/>
          </a:ln>
        </p:spPr>
        <p:txBody>
          <a:bodyPr>
            <a:spAutoFit/>
          </a:bodyPr>
          <a:lstStyle/>
          <a:p>
            <a:pPr>
              <a:spcBef>
                <a:spcPct val="50000"/>
              </a:spcBef>
            </a:pPr>
            <a:r>
              <a:rPr lang="en-US" b="1"/>
              <a:t>c</a:t>
            </a:r>
          </a:p>
        </p:txBody>
      </p:sp>
      <p:sp>
        <p:nvSpPr>
          <p:cNvPr id="20536" name="Rectangle 56"/>
          <p:cNvSpPr>
            <a:spLocks noChangeArrowheads="1"/>
          </p:cNvSpPr>
          <p:nvPr/>
        </p:nvSpPr>
        <p:spPr bwMode="auto">
          <a:xfrm>
            <a:off x="4803775" y="2286000"/>
            <a:ext cx="457200" cy="457200"/>
          </a:xfrm>
          <a:prstGeom prst="rect">
            <a:avLst/>
          </a:prstGeom>
          <a:noFill/>
          <a:ln w="9525">
            <a:solidFill>
              <a:schemeClr val="tx1"/>
            </a:solidFill>
            <a:miter lim="800000"/>
            <a:headEnd/>
            <a:tailEnd/>
          </a:ln>
        </p:spPr>
        <p:txBody>
          <a:bodyPr wrap="none" anchor="ctr"/>
          <a:lstStyle/>
          <a:p>
            <a:pPr algn="ctr"/>
            <a:r>
              <a:rPr lang="en-US" b="1"/>
              <a:t>B</a:t>
            </a:r>
          </a:p>
        </p:txBody>
      </p:sp>
      <p:sp>
        <p:nvSpPr>
          <p:cNvPr id="20537" name="Rectangle 57"/>
          <p:cNvSpPr>
            <a:spLocks noChangeArrowheads="1"/>
          </p:cNvSpPr>
          <p:nvPr/>
        </p:nvSpPr>
        <p:spPr bwMode="auto">
          <a:xfrm>
            <a:off x="5260975" y="2286000"/>
            <a:ext cx="457200" cy="457200"/>
          </a:xfrm>
          <a:prstGeom prst="rect">
            <a:avLst/>
          </a:prstGeom>
          <a:noFill/>
          <a:ln w="9525">
            <a:solidFill>
              <a:schemeClr val="tx1"/>
            </a:solidFill>
            <a:miter lim="800000"/>
            <a:headEnd/>
            <a:tailEnd/>
          </a:ln>
        </p:spPr>
        <p:txBody>
          <a:bodyPr wrap="none" anchor="ctr"/>
          <a:lstStyle/>
          <a:p>
            <a:pPr algn="ctr"/>
            <a:r>
              <a:rPr lang="en-US" b="1">
                <a:solidFill>
                  <a:srgbClr val="FF0000"/>
                </a:solidFill>
              </a:rPr>
              <a:t>A</a:t>
            </a:r>
          </a:p>
        </p:txBody>
      </p:sp>
      <p:sp>
        <p:nvSpPr>
          <p:cNvPr id="20538" name="Rectangle 58"/>
          <p:cNvSpPr>
            <a:spLocks noChangeArrowheads="1"/>
          </p:cNvSpPr>
          <p:nvPr/>
        </p:nvSpPr>
        <p:spPr bwMode="auto">
          <a:xfrm>
            <a:off x="5718175" y="2286000"/>
            <a:ext cx="457200" cy="457200"/>
          </a:xfrm>
          <a:prstGeom prst="rect">
            <a:avLst/>
          </a:prstGeom>
          <a:noFill/>
          <a:ln w="9525">
            <a:solidFill>
              <a:schemeClr val="tx1"/>
            </a:solidFill>
            <a:miter lim="800000"/>
            <a:headEnd/>
            <a:tailEnd/>
          </a:ln>
        </p:spPr>
        <p:txBody>
          <a:bodyPr wrap="none" anchor="ctr"/>
          <a:lstStyle/>
          <a:p>
            <a:pPr algn="ctr"/>
            <a:r>
              <a:rPr lang="en-US" b="1"/>
              <a:t>N</a:t>
            </a:r>
          </a:p>
        </p:txBody>
      </p:sp>
      <p:sp>
        <p:nvSpPr>
          <p:cNvPr id="20539" name="Rectangle 59"/>
          <p:cNvSpPr>
            <a:spLocks noChangeArrowheads="1"/>
          </p:cNvSpPr>
          <p:nvPr/>
        </p:nvSpPr>
        <p:spPr bwMode="auto">
          <a:xfrm>
            <a:off x="6175375" y="2286000"/>
            <a:ext cx="457200" cy="457200"/>
          </a:xfrm>
          <a:prstGeom prst="rect">
            <a:avLst/>
          </a:prstGeom>
          <a:noFill/>
          <a:ln w="9525">
            <a:solidFill>
              <a:schemeClr val="tx1"/>
            </a:solidFill>
            <a:miter lim="800000"/>
            <a:headEnd/>
            <a:tailEnd/>
          </a:ln>
        </p:spPr>
        <p:txBody>
          <a:bodyPr wrap="none" anchor="ctr"/>
          <a:lstStyle/>
          <a:p>
            <a:pPr algn="ctr"/>
            <a:r>
              <a:rPr lang="en-US" b="1"/>
              <a:t>P</a:t>
            </a:r>
          </a:p>
        </p:txBody>
      </p:sp>
      <p:sp>
        <p:nvSpPr>
          <p:cNvPr id="20540" name="Rectangle 60"/>
          <p:cNvSpPr>
            <a:spLocks noChangeArrowheads="1"/>
          </p:cNvSpPr>
          <p:nvPr/>
        </p:nvSpPr>
        <p:spPr bwMode="auto">
          <a:xfrm>
            <a:off x="6632575" y="2286000"/>
            <a:ext cx="457200" cy="457200"/>
          </a:xfrm>
          <a:prstGeom prst="rect">
            <a:avLst/>
          </a:prstGeom>
          <a:noFill/>
          <a:ln w="9525">
            <a:solidFill>
              <a:schemeClr val="tx1"/>
            </a:solidFill>
            <a:miter lim="800000"/>
            <a:headEnd/>
            <a:tailEnd/>
          </a:ln>
        </p:spPr>
        <p:txBody>
          <a:bodyPr wrap="none" anchor="ctr"/>
          <a:lstStyle/>
          <a:p>
            <a:pPr algn="ctr"/>
            <a:r>
              <a:rPr lang="en-US" b="1"/>
              <a:t>H</a:t>
            </a:r>
          </a:p>
        </p:txBody>
      </p:sp>
      <p:sp>
        <p:nvSpPr>
          <p:cNvPr id="20541" name="Rectangle 61"/>
          <p:cNvSpPr>
            <a:spLocks noChangeArrowheads="1"/>
          </p:cNvSpPr>
          <p:nvPr/>
        </p:nvSpPr>
        <p:spPr bwMode="auto">
          <a:xfrm>
            <a:off x="7089775" y="2286000"/>
            <a:ext cx="457200" cy="457200"/>
          </a:xfrm>
          <a:prstGeom prst="rect">
            <a:avLst/>
          </a:prstGeom>
          <a:noFill/>
          <a:ln w="9525">
            <a:solidFill>
              <a:schemeClr val="tx1"/>
            </a:solidFill>
            <a:miter lim="800000"/>
            <a:headEnd/>
            <a:tailEnd/>
          </a:ln>
        </p:spPr>
        <p:txBody>
          <a:bodyPr wrap="none" anchor="ctr"/>
          <a:lstStyle/>
          <a:p>
            <a:pPr algn="ctr"/>
            <a:r>
              <a:rPr lang="en-US" b="1"/>
              <a:t>I</a:t>
            </a:r>
          </a:p>
        </p:txBody>
      </p:sp>
      <p:sp>
        <p:nvSpPr>
          <p:cNvPr id="20542" name="Rectangle 62"/>
          <p:cNvSpPr>
            <a:spLocks noChangeArrowheads="1"/>
          </p:cNvSpPr>
          <p:nvPr/>
        </p:nvSpPr>
        <p:spPr bwMode="auto">
          <a:xfrm>
            <a:off x="7546975" y="2286000"/>
            <a:ext cx="457200" cy="457200"/>
          </a:xfrm>
          <a:prstGeom prst="rect">
            <a:avLst/>
          </a:prstGeom>
          <a:noFill/>
          <a:ln w="9525">
            <a:solidFill>
              <a:schemeClr val="tx1"/>
            </a:solidFill>
            <a:miter lim="800000"/>
            <a:headEnd/>
            <a:tailEnd/>
          </a:ln>
        </p:spPr>
        <p:txBody>
          <a:bodyPr wrap="none" anchor="ctr"/>
          <a:lstStyle/>
          <a:p>
            <a:pPr algn="ctr"/>
            <a:r>
              <a:rPr lang="en-US" b="1"/>
              <a:t>M</a:t>
            </a:r>
          </a:p>
        </p:txBody>
      </p:sp>
      <p:sp>
        <p:nvSpPr>
          <p:cNvPr id="20543" name="Rectangle 63"/>
          <p:cNvSpPr>
            <a:spLocks noChangeArrowheads="1"/>
          </p:cNvSpPr>
          <p:nvPr/>
        </p:nvSpPr>
        <p:spPr bwMode="auto">
          <a:xfrm>
            <a:off x="4800600" y="3657600"/>
            <a:ext cx="457200" cy="457200"/>
          </a:xfrm>
          <a:prstGeom prst="rect">
            <a:avLst/>
          </a:prstGeom>
          <a:noFill/>
          <a:ln w="9525">
            <a:solidFill>
              <a:schemeClr val="tx1"/>
            </a:solidFill>
            <a:miter lim="800000"/>
            <a:headEnd/>
            <a:tailEnd/>
          </a:ln>
        </p:spPr>
        <p:txBody>
          <a:bodyPr wrap="none" anchor="ctr"/>
          <a:lstStyle/>
          <a:p>
            <a:pPr algn="ctr"/>
            <a:r>
              <a:rPr lang="en-US" b="1"/>
              <a:t>B</a:t>
            </a:r>
          </a:p>
        </p:txBody>
      </p:sp>
      <p:sp>
        <p:nvSpPr>
          <p:cNvPr id="20544" name="Rectangle 64"/>
          <p:cNvSpPr>
            <a:spLocks noChangeArrowheads="1"/>
          </p:cNvSpPr>
          <p:nvPr/>
        </p:nvSpPr>
        <p:spPr bwMode="auto">
          <a:xfrm>
            <a:off x="5257800" y="3657600"/>
            <a:ext cx="457200" cy="457200"/>
          </a:xfrm>
          <a:prstGeom prst="rect">
            <a:avLst/>
          </a:prstGeom>
          <a:noFill/>
          <a:ln w="9525">
            <a:solidFill>
              <a:schemeClr val="tx1"/>
            </a:solidFill>
            <a:miter lim="800000"/>
            <a:headEnd/>
            <a:tailEnd/>
          </a:ln>
        </p:spPr>
        <p:txBody>
          <a:bodyPr wrap="none" anchor="ctr"/>
          <a:lstStyle/>
          <a:p>
            <a:pPr algn="ctr"/>
            <a:r>
              <a:rPr lang="en-US" b="1">
                <a:solidFill>
                  <a:srgbClr val="FF0000"/>
                </a:solidFill>
              </a:rPr>
              <a:t>I</a:t>
            </a:r>
          </a:p>
        </p:txBody>
      </p:sp>
      <p:sp>
        <p:nvSpPr>
          <p:cNvPr id="20545" name="Rectangle 65"/>
          <p:cNvSpPr>
            <a:spLocks noChangeArrowheads="1"/>
          </p:cNvSpPr>
          <p:nvPr/>
        </p:nvSpPr>
        <p:spPr bwMode="auto">
          <a:xfrm>
            <a:off x="5715000" y="3657600"/>
            <a:ext cx="457200" cy="457200"/>
          </a:xfrm>
          <a:prstGeom prst="rect">
            <a:avLst/>
          </a:prstGeom>
          <a:noFill/>
          <a:ln w="9525">
            <a:solidFill>
              <a:schemeClr val="tx1"/>
            </a:solidFill>
            <a:miter lim="800000"/>
            <a:headEnd/>
            <a:tailEnd/>
          </a:ln>
        </p:spPr>
        <p:txBody>
          <a:bodyPr wrap="none" anchor="ctr"/>
          <a:lstStyle/>
          <a:p>
            <a:pPr algn="ctr"/>
            <a:r>
              <a:rPr lang="en-US" b="1"/>
              <a:t>E</a:t>
            </a:r>
          </a:p>
        </p:txBody>
      </p:sp>
      <p:sp>
        <p:nvSpPr>
          <p:cNvPr id="20546" name="Rectangle 66"/>
          <p:cNvSpPr>
            <a:spLocks noChangeArrowheads="1"/>
          </p:cNvSpPr>
          <p:nvPr/>
        </p:nvSpPr>
        <p:spPr bwMode="auto">
          <a:xfrm>
            <a:off x="6172200" y="3657600"/>
            <a:ext cx="457200" cy="457200"/>
          </a:xfrm>
          <a:prstGeom prst="rect">
            <a:avLst/>
          </a:prstGeom>
          <a:noFill/>
          <a:ln w="9525">
            <a:solidFill>
              <a:schemeClr val="tx1"/>
            </a:solidFill>
            <a:miter lim="800000"/>
            <a:headEnd/>
            <a:tailEnd/>
          </a:ln>
        </p:spPr>
        <p:txBody>
          <a:bodyPr wrap="none" anchor="ctr"/>
          <a:lstStyle/>
          <a:p>
            <a:pPr algn="ctr"/>
            <a:r>
              <a:rPr lang="en-US" b="1"/>
              <a:t>U</a:t>
            </a:r>
          </a:p>
        </p:txBody>
      </p:sp>
      <p:sp>
        <p:nvSpPr>
          <p:cNvPr id="20547" name="Rectangle 67"/>
          <p:cNvSpPr>
            <a:spLocks noChangeArrowheads="1"/>
          </p:cNvSpPr>
          <p:nvPr/>
        </p:nvSpPr>
        <p:spPr bwMode="auto">
          <a:xfrm>
            <a:off x="6629400" y="3657600"/>
            <a:ext cx="457200" cy="457200"/>
          </a:xfrm>
          <a:prstGeom prst="rect">
            <a:avLst/>
          </a:prstGeom>
          <a:noFill/>
          <a:ln w="9525">
            <a:solidFill>
              <a:schemeClr val="tx1"/>
            </a:solidFill>
            <a:miter lim="800000"/>
            <a:headEnd/>
            <a:tailEnd/>
          </a:ln>
        </p:spPr>
        <p:txBody>
          <a:bodyPr wrap="none" anchor="ctr"/>
          <a:lstStyle/>
          <a:p>
            <a:pPr algn="ctr"/>
            <a:r>
              <a:rPr lang="en-US" b="1"/>
              <a:t>T</a:t>
            </a:r>
          </a:p>
        </p:txBody>
      </p:sp>
      <p:sp>
        <p:nvSpPr>
          <p:cNvPr id="20548" name="Rectangle 68"/>
          <p:cNvSpPr>
            <a:spLocks noChangeArrowheads="1"/>
          </p:cNvSpPr>
          <p:nvPr/>
        </p:nvSpPr>
        <p:spPr bwMode="auto">
          <a:xfrm>
            <a:off x="7086600" y="3657600"/>
            <a:ext cx="457200" cy="457200"/>
          </a:xfrm>
          <a:prstGeom prst="rect">
            <a:avLst/>
          </a:prstGeom>
          <a:noFill/>
          <a:ln w="9525">
            <a:solidFill>
              <a:schemeClr val="tx1"/>
            </a:solidFill>
            <a:miter lim="800000"/>
            <a:headEnd/>
            <a:tailEnd/>
          </a:ln>
        </p:spPr>
        <p:txBody>
          <a:bodyPr wrap="none" anchor="ctr"/>
          <a:lstStyle/>
          <a:p>
            <a:pPr algn="ctr"/>
            <a:r>
              <a:rPr lang="en-US" b="1"/>
              <a:t>U</a:t>
            </a:r>
          </a:p>
        </p:txBody>
      </p:sp>
      <p:sp>
        <p:nvSpPr>
          <p:cNvPr id="20549" name="Rectangle 69"/>
          <p:cNvSpPr>
            <a:spLocks noChangeArrowheads="1"/>
          </p:cNvSpPr>
          <p:nvPr/>
        </p:nvSpPr>
        <p:spPr bwMode="auto">
          <a:xfrm>
            <a:off x="7543800" y="3657600"/>
            <a:ext cx="457200" cy="457200"/>
          </a:xfrm>
          <a:prstGeom prst="rect">
            <a:avLst/>
          </a:prstGeom>
          <a:noFill/>
          <a:ln w="9525">
            <a:solidFill>
              <a:schemeClr val="tx1"/>
            </a:solidFill>
            <a:miter lim="800000"/>
            <a:headEnd/>
            <a:tailEnd/>
          </a:ln>
        </p:spPr>
        <p:txBody>
          <a:bodyPr wrap="none" anchor="ctr"/>
          <a:lstStyle/>
          <a:p>
            <a:pPr algn="ctr"/>
            <a:r>
              <a:rPr lang="en-US" b="1"/>
              <a:t>O</a:t>
            </a:r>
          </a:p>
        </p:txBody>
      </p:sp>
      <p:sp>
        <p:nvSpPr>
          <p:cNvPr id="20550" name="Rectangle 70"/>
          <p:cNvSpPr>
            <a:spLocks noChangeArrowheads="1"/>
          </p:cNvSpPr>
          <p:nvPr/>
        </p:nvSpPr>
        <p:spPr bwMode="auto">
          <a:xfrm>
            <a:off x="8001000" y="3657600"/>
            <a:ext cx="457200" cy="457200"/>
          </a:xfrm>
          <a:prstGeom prst="rect">
            <a:avLst/>
          </a:prstGeom>
          <a:noFill/>
          <a:ln w="9525">
            <a:solidFill>
              <a:schemeClr val="tx1"/>
            </a:solidFill>
            <a:miter lim="800000"/>
            <a:headEnd/>
            <a:tailEnd/>
          </a:ln>
        </p:spPr>
        <p:txBody>
          <a:bodyPr wrap="none" anchor="ctr"/>
          <a:lstStyle/>
          <a:p>
            <a:pPr algn="ctr"/>
            <a:r>
              <a:rPr lang="en-US" b="1"/>
              <a:t>N</a:t>
            </a:r>
          </a:p>
        </p:txBody>
      </p:sp>
      <p:sp>
        <p:nvSpPr>
          <p:cNvPr id="20551" name="Rectangle 71"/>
          <p:cNvSpPr>
            <a:spLocks noChangeArrowheads="1"/>
          </p:cNvSpPr>
          <p:nvPr/>
        </p:nvSpPr>
        <p:spPr bwMode="auto">
          <a:xfrm>
            <a:off x="8458200" y="3657600"/>
            <a:ext cx="457200" cy="457200"/>
          </a:xfrm>
          <a:prstGeom prst="rect">
            <a:avLst/>
          </a:prstGeom>
          <a:noFill/>
          <a:ln w="9525">
            <a:solidFill>
              <a:schemeClr val="tx1"/>
            </a:solidFill>
            <a:miter lim="800000"/>
            <a:headEnd/>
            <a:tailEnd/>
          </a:ln>
        </p:spPr>
        <p:txBody>
          <a:bodyPr wrap="none" anchor="ctr"/>
          <a:lstStyle/>
          <a:p>
            <a:pPr algn="ctr"/>
            <a:r>
              <a:rPr lang="en-US" b="1"/>
              <a:t>G</a:t>
            </a:r>
          </a:p>
        </p:txBody>
      </p:sp>
      <p:sp>
        <p:nvSpPr>
          <p:cNvPr id="20553" name="Rectangle 73"/>
          <p:cNvSpPr>
            <a:spLocks noChangeArrowheads="1"/>
          </p:cNvSpPr>
          <p:nvPr/>
        </p:nvSpPr>
        <p:spPr bwMode="auto">
          <a:xfrm>
            <a:off x="4800600" y="4572000"/>
            <a:ext cx="457200" cy="457200"/>
          </a:xfrm>
          <a:prstGeom prst="rect">
            <a:avLst/>
          </a:prstGeom>
          <a:noFill/>
          <a:ln w="9525">
            <a:solidFill>
              <a:schemeClr val="tx1"/>
            </a:solidFill>
            <a:miter lim="800000"/>
            <a:headEnd/>
            <a:tailEnd/>
          </a:ln>
        </p:spPr>
        <p:txBody>
          <a:bodyPr wrap="none" anchor="ctr"/>
          <a:lstStyle/>
          <a:p>
            <a:pPr algn="ctr"/>
            <a:r>
              <a:rPr lang="en-US" b="1"/>
              <a:t>C</a:t>
            </a:r>
          </a:p>
        </p:txBody>
      </p:sp>
      <p:sp>
        <p:nvSpPr>
          <p:cNvPr id="20554" name="Rectangle 74"/>
          <p:cNvSpPr>
            <a:spLocks noChangeArrowheads="1"/>
          </p:cNvSpPr>
          <p:nvPr/>
        </p:nvSpPr>
        <p:spPr bwMode="auto">
          <a:xfrm>
            <a:off x="5257800" y="4572000"/>
            <a:ext cx="457200" cy="457200"/>
          </a:xfrm>
          <a:prstGeom prst="rect">
            <a:avLst/>
          </a:prstGeom>
          <a:noFill/>
          <a:ln w="9525">
            <a:solidFill>
              <a:schemeClr val="tx1"/>
            </a:solidFill>
            <a:miter lim="800000"/>
            <a:headEnd/>
            <a:tailEnd/>
          </a:ln>
        </p:spPr>
        <p:txBody>
          <a:bodyPr wrap="none" anchor="ctr"/>
          <a:lstStyle/>
          <a:p>
            <a:pPr algn="ctr"/>
            <a:r>
              <a:rPr lang="en-US" b="1">
                <a:solidFill>
                  <a:srgbClr val="FF0000"/>
                </a:solidFill>
              </a:rPr>
              <a:t>H</a:t>
            </a:r>
          </a:p>
        </p:txBody>
      </p:sp>
      <p:sp>
        <p:nvSpPr>
          <p:cNvPr id="20555" name="Rectangle 75"/>
          <p:cNvSpPr>
            <a:spLocks noChangeArrowheads="1"/>
          </p:cNvSpPr>
          <p:nvPr/>
        </p:nvSpPr>
        <p:spPr bwMode="auto">
          <a:xfrm>
            <a:off x="5715000" y="4572000"/>
            <a:ext cx="457200" cy="457200"/>
          </a:xfrm>
          <a:prstGeom prst="rect">
            <a:avLst/>
          </a:prstGeom>
          <a:noFill/>
          <a:ln w="9525">
            <a:solidFill>
              <a:schemeClr val="tx1"/>
            </a:solidFill>
            <a:miter lim="800000"/>
            <a:headEnd/>
            <a:tailEnd/>
          </a:ln>
        </p:spPr>
        <p:txBody>
          <a:bodyPr wrap="none" anchor="ctr"/>
          <a:lstStyle/>
          <a:p>
            <a:pPr algn="ctr"/>
            <a:r>
              <a:rPr lang="en-US" b="1"/>
              <a:t>U</a:t>
            </a:r>
          </a:p>
        </p:txBody>
      </p:sp>
      <p:sp>
        <p:nvSpPr>
          <p:cNvPr id="20556" name="Rectangle 76"/>
          <p:cNvSpPr>
            <a:spLocks noChangeArrowheads="1"/>
          </p:cNvSpPr>
          <p:nvPr/>
        </p:nvSpPr>
        <p:spPr bwMode="auto">
          <a:xfrm>
            <a:off x="6172200" y="4572000"/>
            <a:ext cx="457200" cy="457200"/>
          </a:xfrm>
          <a:prstGeom prst="rect">
            <a:avLst/>
          </a:prstGeom>
          <a:noFill/>
          <a:ln w="9525">
            <a:solidFill>
              <a:schemeClr val="tx1"/>
            </a:solidFill>
            <a:miter lim="800000"/>
            <a:headEnd/>
            <a:tailEnd/>
          </a:ln>
        </p:spPr>
        <p:txBody>
          <a:bodyPr wrap="none" anchor="ctr"/>
          <a:lstStyle/>
          <a:p>
            <a:pPr algn="ctr"/>
            <a:r>
              <a:rPr lang="en-US" b="1"/>
              <a:t>O</a:t>
            </a:r>
          </a:p>
        </p:txBody>
      </p:sp>
      <p:sp>
        <p:nvSpPr>
          <p:cNvPr id="20557" name="Rectangle 77"/>
          <p:cNvSpPr>
            <a:spLocks noChangeArrowheads="1"/>
          </p:cNvSpPr>
          <p:nvPr/>
        </p:nvSpPr>
        <p:spPr bwMode="auto">
          <a:xfrm>
            <a:off x="6629400" y="4572000"/>
            <a:ext cx="457200" cy="457200"/>
          </a:xfrm>
          <a:prstGeom prst="rect">
            <a:avLst/>
          </a:prstGeom>
          <a:noFill/>
          <a:ln w="9525">
            <a:solidFill>
              <a:schemeClr val="tx1"/>
            </a:solidFill>
            <a:miter lim="800000"/>
            <a:headEnd/>
            <a:tailEnd/>
          </a:ln>
        </p:spPr>
        <p:txBody>
          <a:bodyPr wrap="none" anchor="ctr"/>
          <a:lstStyle/>
          <a:p>
            <a:pPr algn="ctr"/>
            <a:r>
              <a:rPr lang="en-US" b="1"/>
              <a:t>T</a:t>
            </a:r>
          </a:p>
        </p:txBody>
      </p:sp>
      <p:sp>
        <p:nvSpPr>
          <p:cNvPr id="20558" name="Rectangle 78"/>
          <p:cNvSpPr>
            <a:spLocks noChangeArrowheads="1"/>
          </p:cNvSpPr>
          <p:nvPr/>
        </p:nvSpPr>
        <p:spPr bwMode="auto">
          <a:xfrm>
            <a:off x="5257800" y="1828800"/>
            <a:ext cx="457200" cy="457200"/>
          </a:xfrm>
          <a:prstGeom prst="rect">
            <a:avLst/>
          </a:prstGeom>
          <a:noFill/>
          <a:ln w="9525">
            <a:solidFill>
              <a:schemeClr val="tx1"/>
            </a:solidFill>
            <a:miter lim="800000"/>
            <a:headEnd/>
            <a:tailEnd/>
          </a:ln>
        </p:spPr>
        <p:txBody>
          <a:bodyPr wrap="none" anchor="ctr"/>
          <a:lstStyle/>
          <a:p>
            <a:pPr algn="ctr"/>
            <a:r>
              <a:rPr lang="en-US" b="1">
                <a:solidFill>
                  <a:srgbClr val="FF0000"/>
                </a:solidFill>
              </a:rPr>
              <a:t>M</a:t>
            </a:r>
          </a:p>
        </p:txBody>
      </p:sp>
      <p:sp>
        <p:nvSpPr>
          <p:cNvPr id="20559" name="Rectangle 79"/>
          <p:cNvSpPr>
            <a:spLocks noChangeArrowheads="1"/>
          </p:cNvSpPr>
          <p:nvPr/>
        </p:nvSpPr>
        <p:spPr bwMode="auto">
          <a:xfrm>
            <a:off x="5257800" y="2743200"/>
            <a:ext cx="457200" cy="457200"/>
          </a:xfrm>
          <a:prstGeom prst="rect">
            <a:avLst/>
          </a:prstGeom>
          <a:noFill/>
          <a:ln w="9525">
            <a:solidFill>
              <a:schemeClr val="tx1"/>
            </a:solidFill>
            <a:miter lim="800000"/>
            <a:headEnd/>
            <a:tailEnd/>
          </a:ln>
        </p:spPr>
        <p:txBody>
          <a:bodyPr wrap="none" anchor="ctr"/>
          <a:lstStyle/>
          <a:p>
            <a:pPr algn="ctr"/>
            <a:r>
              <a:rPr lang="en-US" b="1">
                <a:solidFill>
                  <a:srgbClr val="FF0000"/>
                </a:solidFill>
              </a:rPr>
              <a:t>N</a:t>
            </a:r>
          </a:p>
        </p:txBody>
      </p:sp>
      <p:sp>
        <p:nvSpPr>
          <p:cNvPr id="20560" name="Rectangle 80"/>
          <p:cNvSpPr>
            <a:spLocks noChangeArrowheads="1"/>
          </p:cNvSpPr>
          <p:nvPr/>
        </p:nvSpPr>
        <p:spPr bwMode="auto">
          <a:xfrm>
            <a:off x="5257800" y="3200400"/>
            <a:ext cx="457200" cy="457200"/>
          </a:xfrm>
          <a:prstGeom prst="rect">
            <a:avLst/>
          </a:prstGeom>
          <a:noFill/>
          <a:ln w="9525">
            <a:solidFill>
              <a:schemeClr val="tx1"/>
            </a:solidFill>
            <a:miter lim="800000"/>
            <a:headEnd/>
            <a:tailEnd/>
          </a:ln>
        </p:spPr>
        <p:txBody>
          <a:bodyPr wrap="none" anchor="ctr"/>
          <a:lstStyle/>
          <a:p>
            <a:pPr algn="ctr"/>
            <a:r>
              <a:rPr lang="en-US" b="1">
                <a:solidFill>
                  <a:srgbClr val="FF0000"/>
                </a:solidFill>
              </a:rPr>
              <a:t>H</a:t>
            </a:r>
          </a:p>
        </p:txBody>
      </p:sp>
      <p:sp>
        <p:nvSpPr>
          <p:cNvPr id="20561" name="Rectangle 81"/>
          <p:cNvSpPr>
            <a:spLocks noChangeArrowheads="1"/>
          </p:cNvSpPr>
          <p:nvPr/>
        </p:nvSpPr>
        <p:spPr bwMode="auto">
          <a:xfrm>
            <a:off x="5257800" y="4114800"/>
            <a:ext cx="457200" cy="457200"/>
          </a:xfrm>
          <a:prstGeom prst="rect">
            <a:avLst/>
          </a:prstGeom>
          <a:noFill/>
          <a:ln w="9525">
            <a:solidFill>
              <a:schemeClr val="tx1"/>
            </a:solidFill>
            <a:miter lim="800000"/>
            <a:headEnd/>
            <a:tailEnd/>
          </a:ln>
        </p:spPr>
        <p:txBody>
          <a:bodyPr wrap="none" anchor="ctr"/>
          <a:lstStyle/>
          <a:p>
            <a:pPr algn="ctr"/>
            <a:r>
              <a:rPr lang="en-US" b="1">
                <a:solidFill>
                  <a:srgbClr val="FF0000"/>
                </a:solidFill>
              </a:rPr>
              <a:t>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536"/>
                                        </p:tgtEl>
                                        <p:attrNameLst>
                                          <p:attrName>style.visibility</p:attrName>
                                        </p:attrNameLst>
                                      </p:cBhvr>
                                      <p:to>
                                        <p:strVal val="visible"/>
                                      </p:to>
                                    </p:set>
                                    <p:animEffect transition="in" filter="fade">
                                      <p:cBhvr>
                                        <p:cTn id="7" dur="500"/>
                                        <p:tgtEl>
                                          <p:spTgt spid="2053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537"/>
                                        </p:tgtEl>
                                        <p:attrNameLst>
                                          <p:attrName>style.visibility</p:attrName>
                                        </p:attrNameLst>
                                      </p:cBhvr>
                                      <p:to>
                                        <p:strVal val="visible"/>
                                      </p:to>
                                    </p:set>
                                    <p:animEffect transition="in" filter="fade">
                                      <p:cBhvr>
                                        <p:cTn id="10" dur="500"/>
                                        <p:tgtEl>
                                          <p:spTgt spid="2053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0538"/>
                                        </p:tgtEl>
                                        <p:attrNameLst>
                                          <p:attrName>style.visibility</p:attrName>
                                        </p:attrNameLst>
                                      </p:cBhvr>
                                      <p:to>
                                        <p:strVal val="visible"/>
                                      </p:to>
                                    </p:set>
                                    <p:animEffect transition="in" filter="fade">
                                      <p:cBhvr>
                                        <p:cTn id="13" dur="500"/>
                                        <p:tgtEl>
                                          <p:spTgt spid="2053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0539"/>
                                        </p:tgtEl>
                                        <p:attrNameLst>
                                          <p:attrName>style.visibility</p:attrName>
                                        </p:attrNameLst>
                                      </p:cBhvr>
                                      <p:to>
                                        <p:strVal val="visible"/>
                                      </p:to>
                                    </p:set>
                                    <p:animEffect transition="in" filter="fade">
                                      <p:cBhvr>
                                        <p:cTn id="16" dur="500"/>
                                        <p:tgtEl>
                                          <p:spTgt spid="2053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0540"/>
                                        </p:tgtEl>
                                        <p:attrNameLst>
                                          <p:attrName>style.visibility</p:attrName>
                                        </p:attrNameLst>
                                      </p:cBhvr>
                                      <p:to>
                                        <p:strVal val="visible"/>
                                      </p:to>
                                    </p:set>
                                    <p:animEffect transition="in" filter="fade">
                                      <p:cBhvr>
                                        <p:cTn id="19" dur="500"/>
                                        <p:tgtEl>
                                          <p:spTgt spid="2054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0541"/>
                                        </p:tgtEl>
                                        <p:attrNameLst>
                                          <p:attrName>style.visibility</p:attrName>
                                        </p:attrNameLst>
                                      </p:cBhvr>
                                      <p:to>
                                        <p:strVal val="visible"/>
                                      </p:to>
                                    </p:set>
                                    <p:animEffect transition="in" filter="fade">
                                      <p:cBhvr>
                                        <p:cTn id="22" dur="500"/>
                                        <p:tgtEl>
                                          <p:spTgt spid="2054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0542"/>
                                        </p:tgtEl>
                                        <p:attrNameLst>
                                          <p:attrName>style.visibility</p:attrName>
                                        </p:attrNameLst>
                                      </p:cBhvr>
                                      <p:to>
                                        <p:strVal val="visible"/>
                                      </p:to>
                                    </p:set>
                                    <p:animEffect transition="in" filter="fade">
                                      <p:cBhvr>
                                        <p:cTn id="25" dur="500"/>
                                        <p:tgtEl>
                                          <p:spTgt spid="2054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0543"/>
                                        </p:tgtEl>
                                        <p:attrNameLst>
                                          <p:attrName>style.visibility</p:attrName>
                                        </p:attrNameLst>
                                      </p:cBhvr>
                                      <p:to>
                                        <p:strVal val="visible"/>
                                      </p:to>
                                    </p:set>
                                    <p:animEffect transition="in" filter="fade">
                                      <p:cBhvr>
                                        <p:cTn id="30" dur="500"/>
                                        <p:tgtEl>
                                          <p:spTgt spid="2054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0544"/>
                                        </p:tgtEl>
                                        <p:attrNameLst>
                                          <p:attrName>style.visibility</p:attrName>
                                        </p:attrNameLst>
                                      </p:cBhvr>
                                      <p:to>
                                        <p:strVal val="visible"/>
                                      </p:to>
                                    </p:set>
                                    <p:animEffect transition="in" filter="fade">
                                      <p:cBhvr>
                                        <p:cTn id="33" dur="500"/>
                                        <p:tgtEl>
                                          <p:spTgt spid="20544"/>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0545"/>
                                        </p:tgtEl>
                                        <p:attrNameLst>
                                          <p:attrName>style.visibility</p:attrName>
                                        </p:attrNameLst>
                                      </p:cBhvr>
                                      <p:to>
                                        <p:strVal val="visible"/>
                                      </p:to>
                                    </p:set>
                                    <p:animEffect transition="in" filter="fade">
                                      <p:cBhvr>
                                        <p:cTn id="36" dur="500"/>
                                        <p:tgtEl>
                                          <p:spTgt spid="20545"/>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0546"/>
                                        </p:tgtEl>
                                        <p:attrNameLst>
                                          <p:attrName>style.visibility</p:attrName>
                                        </p:attrNameLst>
                                      </p:cBhvr>
                                      <p:to>
                                        <p:strVal val="visible"/>
                                      </p:to>
                                    </p:set>
                                    <p:animEffect transition="in" filter="fade">
                                      <p:cBhvr>
                                        <p:cTn id="39" dur="500"/>
                                        <p:tgtEl>
                                          <p:spTgt spid="20546"/>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0547"/>
                                        </p:tgtEl>
                                        <p:attrNameLst>
                                          <p:attrName>style.visibility</p:attrName>
                                        </p:attrNameLst>
                                      </p:cBhvr>
                                      <p:to>
                                        <p:strVal val="visible"/>
                                      </p:to>
                                    </p:set>
                                    <p:animEffect transition="in" filter="fade">
                                      <p:cBhvr>
                                        <p:cTn id="42" dur="500"/>
                                        <p:tgtEl>
                                          <p:spTgt spid="2054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0548"/>
                                        </p:tgtEl>
                                        <p:attrNameLst>
                                          <p:attrName>style.visibility</p:attrName>
                                        </p:attrNameLst>
                                      </p:cBhvr>
                                      <p:to>
                                        <p:strVal val="visible"/>
                                      </p:to>
                                    </p:set>
                                    <p:animEffect transition="in" filter="fade">
                                      <p:cBhvr>
                                        <p:cTn id="45" dur="500"/>
                                        <p:tgtEl>
                                          <p:spTgt spid="20548"/>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0549"/>
                                        </p:tgtEl>
                                        <p:attrNameLst>
                                          <p:attrName>style.visibility</p:attrName>
                                        </p:attrNameLst>
                                      </p:cBhvr>
                                      <p:to>
                                        <p:strVal val="visible"/>
                                      </p:to>
                                    </p:set>
                                    <p:animEffect transition="in" filter="fade">
                                      <p:cBhvr>
                                        <p:cTn id="48" dur="500"/>
                                        <p:tgtEl>
                                          <p:spTgt spid="20549"/>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0550"/>
                                        </p:tgtEl>
                                        <p:attrNameLst>
                                          <p:attrName>style.visibility</p:attrName>
                                        </p:attrNameLst>
                                      </p:cBhvr>
                                      <p:to>
                                        <p:strVal val="visible"/>
                                      </p:to>
                                    </p:set>
                                    <p:animEffect transition="in" filter="fade">
                                      <p:cBhvr>
                                        <p:cTn id="51" dur="500"/>
                                        <p:tgtEl>
                                          <p:spTgt spid="20550"/>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0551"/>
                                        </p:tgtEl>
                                        <p:attrNameLst>
                                          <p:attrName>style.visibility</p:attrName>
                                        </p:attrNameLst>
                                      </p:cBhvr>
                                      <p:to>
                                        <p:strVal val="visible"/>
                                      </p:to>
                                    </p:set>
                                    <p:animEffect transition="in" filter="fade">
                                      <p:cBhvr>
                                        <p:cTn id="54" dur="500"/>
                                        <p:tgtEl>
                                          <p:spTgt spid="20551"/>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20553"/>
                                        </p:tgtEl>
                                        <p:attrNameLst>
                                          <p:attrName>style.visibility</p:attrName>
                                        </p:attrNameLst>
                                      </p:cBhvr>
                                      <p:to>
                                        <p:strVal val="visible"/>
                                      </p:to>
                                    </p:set>
                                    <p:animEffect transition="in" filter="fade">
                                      <p:cBhvr>
                                        <p:cTn id="59" dur="500"/>
                                        <p:tgtEl>
                                          <p:spTgt spid="20553"/>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20554"/>
                                        </p:tgtEl>
                                        <p:attrNameLst>
                                          <p:attrName>style.visibility</p:attrName>
                                        </p:attrNameLst>
                                      </p:cBhvr>
                                      <p:to>
                                        <p:strVal val="visible"/>
                                      </p:to>
                                    </p:set>
                                    <p:animEffect transition="in" filter="fade">
                                      <p:cBhvr>
                                        <p:cTn id="62" dur="500"/>
                                        <p:tgtEl>
                                          <p:spTgt spid="20554"/>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20555"/>
                                        </p:tgtEl>
                                        <p:attrNameLst>
                                          <p:attrName>style.visibility</p:attrName>
                                        </p:attrNameLst>
                                      </p:cBhvr>
                                      <p:to>
                                        <p:strVal val="visible"/>
                                      </p:to>
                                    </p:set>
                                    <p:animEffect transition="in" filter="fade">
                                      <p:cBhvr>
                                        <p:cTn id="65" dur="500"/>
                                        <p:tgtEl>
                                          <p:spTgt spid="20555"/>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20556"/>
                                        </p:tgtEl>
                                        <p:attrNameLst>
                                          <p:attrName>style.visibility</p:attrName>
                                        </p:attrNameLst>
                                      </p:cBhvr>
                                      <p:to>
                                        <p:strVal val="visible"/>
                                      </p:to>
                                    </p:set>
                                    <p:animEffect transition="in" filter="fade">
                                      <p:cBhvr>
                                        <p:cTn id="68" dur="500"/>
                                        <p:tgtEl>
                                          <p:spTgt spid="20556"/>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20557"/>
                                        </p:tgtEl>
                                        <p:attrNameLst>
                                          <p:attrName>style.visibility</p:attrName>
                                        </p:attrNameLst>
                                      </p:cBhvr>
                                      <p:to>
                                        <p:strVal val="visible"/>
                                      </p:to>
                                    </p:set>
                                    <p:animEffect transition="in" filter="fade">
                                      <p:cBhvr>
                                        <p:cTn id="71" dur="500"/>
                                        <p:tgtEl>
                                          <p:spTgt spid="20557"/>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20558"/>
                                        </p:tgtEl>
                                        <p:attrNameLst>
                                          <p:attrName>style.visibility</p:attrName>
                                        </p:attrNameLst>
                                      </p:cBhvr>
                                      <p:to>
                                        <p:strVal val="visible"/>
                                      </p:to>
                                    </p:set>
                                    <p:animEffect transition="in" filter="fade">
                                      <p:cBhvr>
                                        <p:cTn id="76" dur="500"/>
                                        <p:tgtEl>
                                          <p:spTgt spid="20558"/>
                                        </p:tgtEl>
                                      </p:cBhvr>
                                    </p:animEffect>
                                  </p:childTnLst>
                                </p:cTn>
                              </p:par>
                              <p:par>
                                <p:cTn id="77" presetID="10" presetClass="entr" presetSubtype="0" fill="hold" nodeType="withEffect">
                                  <p:stCondLst>
                                    <p:cond delay="0"/>
                                  </p:stCondLst>
                                  <p:childTnLst>
                                    <p:set>
                                      <p:cBhvr>
                                        <p:cTn id="78" dur="1" fill="hold">
                                          <p:stCondLst>
                                            <p:cond delay="0"/>
                                          </p:stCondLst>
                                        </p:cTn>
                                        <p:tgtEl>
                                          <p:spTgt spid="20559">
                                            <p:txEl>
                                              <p:pRg st="0" end="0"/>
                                            </p:txEl>
                                          </p:spTgt>
                                        </p:tgtEl>
                                        <p:attrNameLst>
                                          <p:attrName>style.visibility</p:attrName>
                                        </p:attrNameLst>
                                      </p:cBhvr>
                                      <p:to>
                                        <p:strVal val="visible"/>
                                      </p:to>
                                    </p:set>
                                    <p:animEffect transition="in" filter="fade">
                                      <p:cBhvr>
                                        <p:cTn id="79" dur="500"/>
                                        <p:tgtEl>
                                          <p:spTgt spid="20559">
                                            <p:txEl>
                                              <p:pRg st="0" end="0"/>
                                            </p:txEl>
                                          </p:spTgt>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20561"/>
                                        </p:tgtEl>
                                        <p:attrNameLst>
                                          <p:attrName>style.visibility</p:attrName>
                                        </p:attrNameLst>
                                      </p:cBhvr>
                                      <p:to>
                                        <p:strVal val="visible"/>
                                      </p:to>
                                    </p:set>
                                    <p:animEffect transition="in" filter="fade">
                                      <p:cBhvr>
                                        <p:cTn id="82" dur="500"/>
                                        <p:tgtEl>
                                          <p:spTgt spid="20561"/>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20560"/>
                                        </p:tgtEl>
                                        <p:attrNameLst>
                                          <p:attrName>style.visibility</p:attrName>
                                        </p:attrNameLst>
                                      </p:cBhvr>
                                      <p:to>
                                        <p:strVal val="visible"/>
                                      </p:to>
                                    </p:set>
                                    <p:animEffect transition="in" filter="fade">
                                      <p:cBhvr>
                                        <p:cTn id="85" dur="500"/>
                                        <p:tgtEl>
                                          <p:spTgt spid="205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6" grpId="0" animBg="1"/>
      <p:bldP spid="20537" grpId="0" animBg="1"/>
      <p:bldP spid="20538" grpId="0" animBg="1"/>
      <p:bldP spid="20539" grpId="0" animBg="1"/>
      <p:bldP spid="20540" grpId="0" animBg="1"/>
      <p:bldP spid="20541" grpId="0" animBg="1"/>
      <p:bldP spid="20542" grpId="0" animBg="1"/>
      <p:bldP spid="20543" grpId="0" animBg="1"/>
      <p:bldP spid="20544" grpId="0" animBg="1"/>
      <p:bldP spid="20545" grpId="0" animBg="1"/>
      <p:bldP spid="20546" grpId="0" animBg="1"/>
      <p:bldP spid="20547" grpId="0" animBg="1"/>
      <p:bldP spid="20548" grpId="0" animBg="1"/>
      <p:bldP spid="20549" grpId="0" animBg="1"/>
      <p:bldP spid="20550" grpId="0" animBg="1"/>
      <p:bldP spid="20551" grpId="0" animBg="1"/>
      <p:bldP spid="20553" grpId="0" animBg="1"/>
      <p:bldP spid="20554" grpId="0" animBg="1"/>
      <p:bldP spid="20555" grpId="0" animBg="1"/>
      <p:bldP spid="20556" grpId="0" animBg="1"/>
      <p:bldP spid="20557" grpId="0" animBg="1"/>
      <p:bldP spid="20558" grpId="0" animBg="1"/>
      <p:bldP spid="20560" grpId="0" animBg="1"/>
      <p:bldP spid="2056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descr="p4">
            <a:hlinkClick r:id="rId2"/>
          </p:cNvPr>
          <p:cNvPicPr>
            <a:picLocks noChangeAspect="1" noChangeArrowheads="1"/>
          </p:cNvPicPr>
          <p:nvPr/>
        </p:nvPicPr>
        <p:blipFill>
          <a:blip r:embed="rId3"/>
          <a:srcRect/>
          <a:stretch>
            <a:fillRect/>
          </a:stretch>
        </p:blipFill>
        <p:spPr bwMode="auto">
          <a:xfrm>
            <a:off x="533400" y="762000"/>
            <a:ext cx="2895600" cy="2312988"/>
          </a:xfrm>
          <a:prstGeom prst="rect">
            <a:avLst/>
          </a:prstGeom>
          <a:noFill/>
          <a:ln w="9525">
            <a:noFill/>
            <a:miter lim="800000"/>
            <a:headEnd/>
            <a:tailEnd/>
          </a:ln>
        </p:spPr>
      </p:pic>
      <p:pic>
        <p:nvPicPr>
          <p:cNvPr id="16387" name="Picture 5"/>
          <p:cNvPicPr>
            <a:picLocks noChangeAspect="1" noChangeArrowheads="1"/>
          </p:cNvPicPr>
          <p:nvPr/>
        </p:nvPicPr>
        <p:blipFill>
          <a:blip r:embed="rId4"/>
          <a:srcRect/>
          <a:stretch>
            <a:fillRect/>
          </a:stretch>
        </p:blipFill>
        <p:spPr bwMode="auto">
          <a:xfrm>
            <a:off x="838200" y="3124200"/>
            <a:ext cx="3187700" cy="3475038"/>
          </a:xfrm>
          <a:prstGeom prst="rect">
            <a:avLst/>
          </a:prstGeom>
          <a:noFill/>
          <a:ln w="9525">
            <a:noFill/>
            <a:miter lim="800000"/>
            <a:headEnd/>
            <a:tailEnd/>
          </a:ln>
        </p:spPr>
      </p:pic>
      <p:pic>
        <p:nvPicPr>
          <p:cNvPr id="16388" name="Picture 6" descr="rom"/>
          <p:cNvPicPr>
            <a:picLocks noChangeAspect="1" noChangeArrowheads="1"/>
          </p:cNvPicPr>
          <p:nvPr/>
        </p:nvPicPr>
        <p:blipFill>
          <a:blip r:embed="rId5"/>
          <a:srcRect/>
          <a:stretch>
            <a:fillRect/>
          </a:stretch>
        </p:blipFill>
        <p:spPr bwMode="auto">
          <a:xfrm>
            <a:off x="3581400" y="838200"/>
            <a:ext cx="5181600" cy="2720975"/>
          </a:xfrm>
          <a:prstGeom prst="rect">
            <a:avLst/>
          </a:prstGeom>
          <a:noFill/>
          <a:ln w="9525">
            <a:noFill/>
            <a:miter lim="800000"/>
            <a:headEnd/>
            <a:tailEnd/>
          </a:ln>
        </p:spPr>
      </p:pic>
      <p:pic>
        <p:nvPicPr>
          <p:cNvPr id="16389" name="Picture 7" descr="harddisk-3"/>
          <p:cNvPicPr>
            <a:picLocks noChangeAspect="1" noChangeArrowheads="1"/>
          </p:cNvPicPr>
          <p:nvPr/>
        </p:nvPicPr>
        <p:blipFill>
          <a:blip r:embed="rId6"/>
          <a:srcRect/>
          <a:stretch>
            <a:fillRect/>
          </a:stretch>
        </p:blipFill>
        <p:spPr bwMode="auto">
          <a:xfrm>
            <a:off x="5334000" y="4191000"/>
            <a:ext cx="2438400" cy="1954213"/>
          </a:xfrm>
          <a:prstGeom prst="rect">
            <a:avLst/>
          </a:prstGeom>
          <a:noFill/>
          <a:ln w="9525">
            <a:noFill/>
            <a:miter lim="800000"/>
            <a:headEnd/>
            <a:tailEnd/>
          </a:ln>
        </p:spPr>
      </p:pic>
      <p:sp>
        <p:nvSpPr>
          <p:cNvPr id="16390" name="AutoShape 8">
            <a:hlinkClick r:id="rId7" action="ppaction://hlinksldjump" highlightClick="1"/>
          </p:cNvPr>
          <p:cNvSpPr>
            <a:spLocks noChangeArrowheads="1"/>
          </p:cNvSpPr>
          <p:nvPr/>
        </p:nvSpPr>
        <p:spPr bwMode="auto">
          <a:xfrm>
            <a:off x="228600" y="6248400"/>
            <a:ext cx="381000" cy="381000"/>
          </a:xfrm>
          <a:prstGeom prst="actionButtonReturn">
            <a:avLst/>
          </a:prstGeom>
          <a:solidFill>
            <a:schemeClr val="accent1"/>
          </a:solidFill>
          <a:ln w="9525">
            <a:no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descr="mouse">
            <a:hlinkClick r:id="rId2" action="ppaction://hlinksldjump"/>
          </p:cNvPr>
          <p:cNvPicPr>
            <a:picLocks noChangeAspect="1" noChangeArrowheads="1"/>
          </p:cNvPicPr>
          <p:nvPr/>
        </p:nvPicPr>
        <p:blipFill>
          <a:blip r:embed="rId3"/>
          <a:srcRect/>
          <a:stretch>
            <a:fillRect/>
          </a:stretch>
        </p:blipFill>
        <p:spPr bwMode="auto">
          <a:xfrm>
            <a:off x="1905000" y="889000"/>
            <a:ext cx="5638800" cy="5370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Bàn phím</a:t>
            </a:r>
          </a:p>
        </p:txBody>
      </p:sp>
      <p:sp>
        <p:nvSpPr>
          <p:cNvPr id="18435" name="Rectangle 3"/>
          <p:cNvSpPr>
            <a:spLocks noGrp="1" noChangeArrowheads="1"/>
          </p:cNvSpPr>
          <p:nvPr>
            <p:ph type="body" idx="1"/>
          </p:nvPr>
        </p:nvSpPr>
        <p:spPr/>
        <p:txBody>
          <a:bodyPr/>
          <a:lstStyle/>
          <a:p>
            <a:pPr eaLnBrk="1" hangingPunct="1"/>
            <a:endParaRPr lang="en-US" smtClean="0"/>
          </a:p>
        </p:txBody>
      </p:sp>
      <p:pic>
        <p:nvPicPr>
          <p:cNvPr id="18436" name="Picture 4" descr="ban phim">
            <a:hlinkClick r:id="rId2" action="ppaction://hlinksldjump"/>
          </p:cNvPr>
          <p:cNvPicPr>
            <a:picLocks noChangeAspect="1" noChangeArrowheads="1"/>
          </p:cNvPicPr>
          <p:nvPr/>
        </p:nvPicPr>
        <p:blipFill>
          <a:blip r:embed="rId3"/>
          <a:srcRect/>
          <a:stretch>
            <a:fillRect/>
          </a:stretch>
        </p:blipFill>
        <p:spPr bwMode="auto">
          <a:xfrm>
            <a:off x="304800" y="1600200"/>
            <a:ext cx="8686800"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457200" y="198438"/>
            <a:ext cx="8229600" cy="487362"/>
          </a:xfrm>
        </p:spPr>
        <p:txBody>
          <a:bodyPr/>
          <a:lstStyle/>
          <a:p>
            <a:pPr eaLnBrk="1" hangingPunct="1"/>
            <a:r>
              <a:rPr lang="en-US" sz="3200" u="sng" smtClean="0">
                <a:solidFill>
                  <a:schemeClr val="accent2"/>
                </a:solidFill>
              </a:rPr>
              <a:t>1. Giới thiệu máy tính</a:t>
            </a:r>
          </a:p>
        </p:txBody>
      </p:sp>
      <p:grpSp>
        <p:nvGrpSpPr>
          <p:cNvPr id="3075" name="Group 5"/>
          <p:cNvGrpSpPr>
            <a:grpSpLocks/>
          </p:cNvGrpSpPr>
          <p:nvPr/>
        </p:nvGrpSpPr>
        <p:grpSpPr bwMode="auto">
          <a:xfrm>
            <a:off x="76200" y="1054100"/>
            <a:ext cx="5486400" cy="4876800"/>
            <a:chOff x="3408" y="2216"/>
            <a:chExt cx="2016" cy="1720"/>
          </a:xfrm>
        </p:grpSpPr>
        <p:pic>
          <p:nvPicPr>
            <p:cNvPr id="3091" name="Picture 6" descr="computer"/>
            <p:cNvPicPr>
              <a:picLocks noChangeAspect="1" noChangeArrowheads="1"/>
            </p:cNvPicPr>
            <p:nvPr/>
          </p:nvPicPr>
          <p:blipFill>
            <a:blip r:embed="rId2"/>
            <a:srcRect/>
            <a:stretch>
              <a:fillRect/>
            </a:stretch>
          </p:blipFill>
          <p:spPr bwMode="auto">
            <a:xfrm>
              <a:off x="3408" y="2216"/>
              <a:ext cx="2016" cy="1720"/>
            </a:xfrm>
            <a:prstGeom prst="rect">
              <a:avLst/>
            </a:prstGeom>
            <a:noFill/>
            <a:ln w="9525">
              <a:noFill/>
              <a:miter lim="800000"/>
              <a:headEnd/>
              <a:tailEnd/>
            </a:ln>
          </p:spPr>
        </p:pic>
        <p:pic>
          <p:nvPicPr>
            <p:cNvPr id="3092" name="Picture 7"/>
            <p:cNvPicPr>
              <a:picLocks noChangeAspect="1" noChangeArrowheads="1"/>
            </p:cNvPicPr>
            <p:nvPr/>
          </p:nvPicPr>
          <p:blipFill>
            <a:blip r:embed="rId3"/>
            <a:srcRect/>
            <a:stretch>
              <a:fillRect/>
            </a:stretch>
          </p:blipFill>
          <p:spPr bwMode="auto">
            <a:xfrm rot="-152014">
              <a:off x="3840" y="2456"/>
              <a:ext cx="746" cy="770"/>
            </a:xfrm>
            <a:prstGeom prst="rect">
              <a:avLst/>
            </a:prstGeom>
            <a:noFill/>
            <a:ln w="9525">
              <a:noFill/>
              <a:miter lim="800000"/>
              <a:headEnd/>
              <a:tailEnd/>
            </a:ln>
          </p:spPr>
        </p:pic>
      </p:grpSp>
      <p:grpSp>
        <p:nvGrpSpPr>
          <p:cNvPr id="3076" name="Group 10"/>
          <p:cNvGrpSpPr>
            <a:grpSpLocks/>
          </p:cNvGrpSpPr>
          <p:nvPr/>
        </p:nvGrpSpPr>
        <p:grpSpPr bwMode="auto">
          <a:xfrm>
            <a:off x="5486400" y="1522413"/>
            <a:ext cx="4114800" cy="3875087"/>
            <a:chOff x="3408" y="1159"/>
            <a:chExt cx="2592" cy="2441"/>
          </a:xfrm>
        </p:grpSpPr>
        <p:pic>
          <p:nvPicPr>
            <p:cNvPr id="3089" name="Picture 8" descr="laptop"/>
            <p:cNvPicPr>
              <a:picLocks noChangeAspect="1" noChangeArrowheads="1"/>
            </p:cNvPicPr>
            <p:nvPr/>
          </p:nvPicPr>
          <p:blipFill>
            <a:blip r:embed="rId4"/>
            <a:srcRect/>
            <a:stretch>
              <a:fillRect/>
            </a:stretch>
          </p:blipFill>
          <p:spPr bwMode="auto">
            <a:xfrm>
              <a:off x="3408" y="1159"/>
              <a:ext cx="2592" cy="2441"/>
            </a:xfrm>
            <a:prstGeom prst="rect">
              <a:avLst/>
            </a:prstGeom>
            <a:noFill/>
            <a:ln w="9525">
              <a:noFill/>
              <a:miter lim="800000"/>
              <a:headEnd/>
              <a:tailEnd/>
            </a:ln>
          </p:spPr>
        </p:pic>
        <p:pic>
          <p:nvPicPr>
            <p:cNvPr id="3090" name="Picture 9" descr="20030909-08b"/>
            <p:cNvPicPr>
              <a:picLocks noChangeAspect="1" noChangeArrowheads="1"/>
            </p:cNvPicPr>
            <p:nvPr/>
          </p:nvPicPr>
          <p:blipFill>
            <a:blip r:embed="rId5"/>
            <a:srcRect/>
            <a:stretch>
              <a:fillRect/>
            </a:stretch>
          </p:blipFill>
          <p:spPr bwMode="auto">
            <a:xfrm>
              <a:off x="3859" y="1312"/>
              <a:ext cx="1565" cy="1174"/>
            </a:xfrm>
            <a:prstGeom prst="rect">
              <a:avLst/>
            </a:prstGeom>
            <a:noFill/>
            <a:ln w="9525">
              <a:noFill/>
              <a:miter lim="800000"/>
              <a:headEnd/>
              <a:tailEnd/>
            </a:ln>
          </p:spPr>
        </p:pic>
      </p:grpSp>
      <p:sp>
        <p:nvSpPr>
          <p:cNvPr id="3083" name="Text Box 11"/>
          <p:cNvSpPr txBox="1">
            <a:spLocks noChangeArrowheads="1"/>
          </p:cNvSpPr>
          <p:nvPr/>
        </p:nvSpPr>
        <p:spPr bwMode="auto">
          <a:xfrm>
            <a:off x="76200" y="5867400"/>
            <a:ext cx="5257800" cy="457200"/>
          </a:xfrm>
          <a:prstGeom prst="rect">
            <a:avLst/>
          </a:prstGeom>
          <a:noFill/>
          <a:ln w="9525">
            <a:noFill/>
            <a:miter lim="800000"/>
            <a:headEnd/>
            <a:tailEnd/>
          </a:ln>
        </p:spPr>
        <p:txBody>
          <a:bodyPr>
            <a:spAutoFit/>
          </a:bodyPr>
          <a:lstStyle/>
          <a:p>
            <a:pPr algn="ctr">
              <a:spcBef>
                <a:spcPct val="50000"/>
              </a:spcBef>
            </a:pPr>
            <a:r>
              <a:rPr lang="en-US" sz="2400"/>
              <a:t>Có hai loại máy tính thường thấy là: </a:t>
            </a:r>
          </a:p>
        </p:txBody>
      </p:sp>
      <p:sp>
        <p:nvSpPr>
          <p:cNvPr id="3084" name="Text Box 12"/>
          <p:cNvSpPr txBox="1">
            <a:spLocks noChangeArrowheads="1"/>
          </p:cNvSpPr>
          <p:nvPr/>
        </p:nvSpPr>
        <p:spPr bwMode="auto">
          <a:xfrm>
            <a:off x="6172200" y="5410200"/>
            <a:ext cx="24384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Máy tính để bàn</a:t>
            </a:r>
          </a:p>
        </p:txBody>
      </p:sp>
      <p:sp>
        <p:nvSpPr>
          <p:cNvPr id="3085" name="Text Box 13"/>
          <p:cNvSpPr txBox="1">
            <a:spLocks noChangeArrowheads="1"/>
          </p:cNvSpPr>
          <p:nvPr/>
        </p:nvSpPr>
        <p:spPr bwMode="auto">
          <a:xfrm>
            <a:off x="6172200" y="6248400"/>
            <a:ext cx="26670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Máy tính xách tay</a:t>
            </a:r>
          </a:p>
        </p:txBody>
      </p:sp>
      <p:sp>
        <p:nvSpPr>
          <p:cNvPr id="3080" name="Oval 14"/>
          <p:cNvSpPr>
            <a:spLocks noChangeArrowheads="1"/>
          </p:cNvSpPr>
          <p:nvPr/>
        </p:nvSpPr>
        <p:spPr bwMode="auto">
          <a:xfrm>
            <a:off x="228600" y="1752600"/>
            <a:ext cx="762000" cy="762000"/>
          </a:xfrm>
          <a:prstGeom prst="ellipse">
            <a:avLst/>
          </a:prstGeom>
          <a:solidFill>
            <a:srgbClr val="FFFF00"/>
          </a:solidFill>
          <a:ln w="9525">
            <a:solidFill>
              <a:schemeClr val="tx1"/>
            </a:solidFill>
            <a:round/>
            <a:headEnd/>
            <a:tailEnd/>
          </a:ln>
        </p:spPr>
        <p:txBody>
          <a:bodyPr wrap="none" anchor="ctr"/>
          <a:lstStyle/>
          <a:p>
            <a:pPr algn="ctr"/>
            <a:r>
              <a:rPr lang="en-US" sz="3200">
                <a:solidFill>
                  <a:srgbClr val="FF0000"/>
                </a:solidFill>
              </a:rPr>
              <a:t>1</a:t>
            </a:r>
          </a:p>
        </p:txBody>
      </p:sp>
      <p:sp>
        <p:nvSpPr>
          <p:cNvPr id="3087" name="Oval 15"/>
          <p:cNvSpPr>
            <a:spLocks noChangeArrowheads="1"/>
          </p:cNvSpPr>
          <p:nvPr/>
        </p:nvSpPr>
        <p:spPr bwMode="auto">
          <a:xfrm>
            <a:off x="8077200" y="838200"/>
            <a:ext cx="762000" cy="762000"/>
          </a:xfrm>
          <a:prstGeom prst="ellipse">
            <a:avLst/>
          </a:prstGeom>
          <a:solidFill>
            <a:srgbClr val="FFFF00"/>
          </a:solidFill>
          <a:ln w="9525">
            <a:solidFill>
              <a:schemeClr val="tx1"/>
            </a:solidFill>
            <a:round/>
            <a:headEnd/>
            <a:tailEnd/>
          </a:ln>
        </p:spPr>
        <p:txBody>
          <a:bodyPr wrap="none" anchor="ctr"/>
          <a:lstStyle/>
          <a:p>
            <a:pPr algn="ctr"/>
            <a:r>
              <a:rPr lang="en-US" sz="3200">
                <a:solidFill>
                  <a:srgbClr val="FF0000"/>
                </a:solidFill>
              </a:rPr>
              <a:t>2</a:t>
            </a:r>
          </a:p>
        </p:txBody>
      </p:sp>
      <p:grpSp>
        <p:nvGrpSpPr>
          <p:cNvPr id="3082" name="Group 16"/>
          <p:cNvGrpSpPr>
            <a:grpSpLocks/>
          </p:cNvGrpSpPr>
          <p:nvPr/>
        </p:nvGrpSpPr>
        <p:grpSpPr bwMode="auto">
          <a:xfrm>
            <a:off x="0" y="1054100"/>
            <a:ext cx="5486400" cy="4876800"/>
            <a:chOff x="3408" y="2216"/>
            <a:chExt cx="2016" cy="1720"/>
          </a:xfrm>
        </p:grpSpPr>
        <p:pic>
          <p:nvPicPr>
            <p:cNvPr id="2" name="Picture 17" descr="computer"/>
            <p:cNvPicPr>
              <a:picLocks noChangeAspect="1" noChangeArrowheads="1"/>
            </p:cNvPicPr>
            <p:nvPr/>
          </p:nvPicPr>
          <p:blipFill>
            <a:blip r:embed="rId2"/>
            <a:srcRect/>
            <a:stretch>
              <a:fillRect/>
            </a:stretch>
          </p:blipFill>
          <p:spPr bwMode="auto">
            <a:xfrm>
              <a:off x="3408" y="2216"/>
              <a:ext cx="2016" cy="1720"/>
            </a:xfrm>
            <a:prstGeom prst="rect">
              <a:avLst/>
            </a:prstGeom>
            <a:noFill/>
            <a:ln w="9525">
              <a:noFill/>
              <a:miter lim="800000"/>
              <a:headEnd/>
              <a:tailEnd/>
            </a:ln>
          </p:spPr>
        </p:pic>
        <p:pic>
          <p:nvPicPr>
            <p:cNvPr id="3088" name="Picture 18"/>
            <p:cNvPicPr>
              <a:picLocks noChangeAspect="1" noChangeArrowheads="1"/>
            </p:cNvPicPr>
            <p:nvPr/>
          </p:nvPicPr>
          <p:blipFill>
            <a:blip r:embed="rId3"/>
            <a:srcRect/>
            <a:stretch>
              <a:fillRect/>
            </a:stretch>
          </p:blipFill>
          <p:spPr bwMode="auto">
            <a:xfrm rot="-152014">
              <a:off x="3840" y="2456"/>
              <a:ext cx="746" cy="770"/>
            </a:xfrm>
            <a:prstGeom prst="rect">
              <a:avLst/>
            </a:prstGeom>
            <a:noFill/>
            <a:ln w="9525">
              <a:noFill/>
              <a:miter lim="800000"/>
              <a:headEnd/>
              <a:tailEnd/>
            </a:ln>
          </p:spPr>
        </p:pic>
      </p:grpSp>
      <p:grpSp>
        <p:nvGrpSpPr>
          <p:cNvPr id="3" name="Group 19"/>
          <p:cNvGrpSpPr>
            <a:grpSpLocks/>
          </p:cNvGrpSpPr>
          <p:nvPr/>
        </p:nvGrpSpPr>
        <p:grpSpPr bwMode="auto">
          <a:xfrm>
            <a:off x="5410200" y="1522413"/>
            <a:ext cx="4114800" cy="3875087"/>
            <a:chOff x="3408" y="1159"/>
            <a:chExt cx="2592" cy="2441"/>
          </a:xfrm>
        </p:grpSpPr>
        <p:pic>
          <p:nvPicPr>
            <p:cNvPr id="4" name="Picture 20" descr="laptop"/>
            <p:cNvPicPr>
              <a:picLocks noChangeAspect="1" noChangeArrowheads="1"/>
            </p:cNvPicPr>
            <p:nvPr/>
          </p:nvPicPr>
          <p:blipFill>
            <a:blip r:embed="rId4"/>
            <a:srcRect/>
            <a:stretch>
              <a:fillRect/>
            </a:stretch>
          </p:blipFill>
          <p:spPr bwMode="auto">
            <a:xfrm>
              <a:off x="3408" y="1159"/>
              <a:ext cx="2592" cy="2441"/>
            </a:xfrm>
            <a:prstGeom prst="rect">
              <a:avLst/>
            </a:prstGeom>
            <a:noFill/>
            <a:ln w="9525">
              <a:noFill/>
              <a:miter lim="800000"/>
              <a:headEnd/>
              <a:tailEnd/>
            </a:ln>
          </p:spPr>
        </p:pic>
        <p:pic>
          <p:nvPicPr>
            <p:cNvPr id="3086" name="Picture 21" descr="20030909-08b"/>
            <p:cNvPicPr>
              <a:picLocks noChangeAspect="1" noChangeArrowheads="1"/>
            </p:cNvPicPr>
            <p:nvPr/>
          </p:nvPicPr>
          <p:blipFill>
            <a:blip r:embed="rId5"/>
            <a:srcRect/>
            <a:stretch>
              <a:fillRect/>
            </a:stretch>
          </p:blipFill>
          <p:spPr bwMode="auto">
            <a:xfrm>
              <a:off x="3859" y="1312"/>
              <a:ext cx="1565" cy="1174"/>
            </a:xfrm>
            <a:prstGeom prst="rect">
              <a:avLst/>
            </a:prstGeom>
            <a:noFill/>
            <a:ln w="9525">
              <a:noFill/>
              <a:miter lim="800000"/>
              <a:headEnd/>
              <a:tailEnd/>
            </a:ln>
          </p:spPr>
        </p:pic>
      </p:grpSp>
      <p:sp>
        <p:nvSpPr>
          <p:cNvPr id="3094" name="Oval 22"/>
          <p:cNvSpPr>
            <a:spLocks noChangeArrowheads="1"/>
          </p:cNvSpPr>
          <p:nvPr/>
        </p:nvSpPr>
        <p:spPr bwMode="auto">
          <a:xfrm>
            <a:off x="152400" y="1752600"/>
            <a:ext cx="762000" cy="762000"/>
          </a:xfrm>
          <a:prstGeom prst="ellipse">
            <a:avLst/>
          </a:prstGeom>
          <a:solidFill>
            <a:srgbClr val="FFFF00"/>
          </a:solidFill>
          <a:ln w="9525">
            <a:solidFill>
              <a:schemeClr val="tx1"/>
            </a:solidFill>
            <a:round/>
            <a:headEnd/>
            <a:tailEnd/>
          </a:ln>
        </p:spPr>
        <p:txBody>
          <a:bodyPr wrap="none" anchor="ctr"/>
          <a:lstStyle/>
          <a:p>
            <a:pPr algn="ctr"/>
            <a:r>
              <a:rPr lang="en-US" sz="3200">
                <a:solidFill>
                  <a:srgbClr val="FF0000"/>
                </a:solidFill>
              </a:rPr>
              <a:t>1</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084"/>
                                        </p:tgtEl>
                                        <p:attrNameLst>
                                          <p:attrName>style.visibility</p:attrName>
                                        </p:attrNameLst>
                                      </p:cBhvr>
                                      <p:to>
                                        <p:strVal val="visible"/>
                                      </p:to>
                                    </p:set>
                                    <p:animEffect transition="in" filter="fade">
                                      <p:cBhvr>
                                        <p:cTn id="7" dur="800" decel="100000"/>
                                        <p:tgtEl>
                                          <p:spTgt spid="3084"/>
                                        </p:tgtEl>
                                      </p:cBhvr>
                                    </p:animEffect>
                                    <p:anim calcmode="lin" valueType="num">
                                      <p:cBhvr>
                                        <p:cTn id="8" dur="800" decel="100000" fill="hold"/>
                                        <p:tgtEl>
                                          <p:spTgt spid="3084"/>
                                        </p:tgtEl>
                                        <p:attrNameLst>
                                          <p:attrName>style.rotation</p:attrName>
                                        </p:attrNameLst>
                                      </p:cBhvr>
                                      <p:tavLst>
                                        <p:tav tm="0">
                                          <p:val>
                                            <p:fltVal val="-90"/>
                                          </p:val>
                                        </p:tav>
                                        <p:tav tm="100000">
                                          <p:val>
                                            <p:fltVal val="0"/>
                                          </p:val>
                                        </p:tav>
                                      </p:tavLst>
                                    </p:anim>
                                    <p:anim calcmode="lin" valueType="num">
                                      <p:cBhvr>
                                        <p:cTn id="9" dur="800" decel="100000" fill="hold"/>
                                        <p:tgtEl>
                                          <p:spTgt spid="3084"/>
                                        </p:tgtEl>
                                        <p:attrNameLst>
                                          <p:attrName>ppt_x</p:attrName>
                                        </p:attrNameLst>
                                      </p:cBhvr>
                                      <p:tavLst>
                                        <p:tav tm="0">
                                          <p:val>
                                            <p:strVal val="#ppt_x+0.4"/>
                                          </p:val>
                                        </p:tav>
                                        <p:tav tm="100000">
                                          <p:val>
                                            <p:strVal val="#ppt_x-0.05"/>
                                          </p:val>
                                        </p:tav>
                                      </p:tavLst>
                                    </p:anim>
                                    <p:anim calcmode="lin" valueType="num">
                                      <p:cBhvr>
                                        <p:cTn id="10" dur="800" decel="100000" fill="hold"/>
                                        <p:tgtEl>
                                          <p:spTgt spid="308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08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084"/>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085"/>
                                        </p:tgtEl>
                                        <p:attrNameLst>
                                          <p:attrName>style.visibility</p:attrName>
                                        </p:attrNameLst>
                                      </p:cBhvr>
                                      <p:to>
                                        <p:strVal val="visible"/>
                                      </p:to>
                                    </p:set>
                                    <p:animEffect transition="in" filter="fade">
                                      <p:cBhvr>
                                        <p:cTn id="17" dur="800" decel="100000"/>
                                        <p:tgtEl>
                                          <p:spTgt spid="3085"/>
                                        </p:tgtEl>
                                      </p:cBhvr>
                                    </p:animEffect>
                                    <p:anim calcmode="lin" valueType="num">
                                      <p:cBhvr>
                                        <p:cTn id="18" dur="800" decel="100000" fill="hold"/>
                                        <p:tgtEl>
                                          <p:spTgt spid="3085"/>
                                        </p:tgtEl>
                                        <p:attrNameLst>
                                          <p:attrName>style.rotation</p:attrName>
                                        </p:attrNameLst>
                                      </p:cBhvr>
                                      <p:tavLst>
                                        <p:tav tm="0">
                                          <p:val>
                                            <p:fltVal val="-90"/>
                                          </p:val>
                                        </p:tav>
                                        <p:tav tm="100000">
                                          <p:val>
                                            <p:fltVal val="0"/>
                                          </p:val>
                                        </p:tav>
                                      </p:tavLst>
                                    </p:anim>
                                    <p:anim calcmode="lin" valueType="num">
                                      <p:cBhvr>
                                        <p:cTn id="19" dur="800" decel="100000" fill="hold"/>
                                        <p:tgtEl>
                                          <p:spTgt spid="3085"/>
                                        </p:tgtEl>
                                        <p:attrNameLst>
                                          <p:attrName>ppt_x</p:attrName>
                                        </p:attrNameLst>
                                      </p:cBhvr>
                                      <p:tavLst>
                                        <p:tav tm="0">
                                          <p:val>
                                            <p:strVal val="#ppt_x+0.4"/>
                                          </p:val>
                                        </p:tav>
                                        <p:tav tm="100000">
                                          <p:val>
                                            <p:strVal val="#ppt_x-0.05"/>
                                          </p:val>
                                        </p:tav>
                                      </p:tavLst>
                                    </p:anim>
                                    <p:anim calcmode="lin" valueType="num">
                                      <p:cBhvr>
                                        <p:cTn id="20" dur="800" decel="100000" fill="hold"/>
                                        <p:tgtEl>
                                          <p:spTgt spid="3085"/>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085"/>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085"/>
                                        </p:tgtEl>
                                        <p:attrNameLst>
                                          <p:attrName>ppt_y</p:attrName>
                                        </p:attrNameLst>
                                      </p:cBhvr>
                                      <p:tavLst>
                                        <p:tav tm="0">
                                          <p:val>
                                            <p:strVal val="#ppt_y+0.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0" presetClass="path" presetSubtype="0" accel="50000" decel="50000" fill="hold" grpId="0" nodeType="clickEffect">
                                  <p:stCondLst>
                                    <p:cond delay="0"/>
                                  </p:stCondLst>
                                  <p:childTnLst>
                                    <p:animMotion origin="layout" path="M -3.33333E-6 -1.11111E-6 L 0.55834 0.51111 " pathEditMode="relative" rAng="0" ptsTypes="AA">
                                      <p:cBhvr>
                                        <p:cTn id="26" dur="2000" fill="hold"/>
                                        <p:tgtEl>
                                          <p:spTgt spid="3094"/>
                                        </p:tgtEl>
                                        <p:attrNameLst>
                                          <p:attrName>ppt_x</p:attrName>
                                          <p:attrName>ppt_y</p:attrName>
                                        </p:attrNameLst>
                                      </p:cBhvr>
                                      <p:rCtr x="279" y="256"/>
                                    </p:animMotion>
                                  </p:childTnLst>
                                </p:cTn>
                              </p:par>
                            </p:childTnLst>
                          </p:cTn>
                        </p:par>
                      </p:childTnLst>
                    </p:cTn>
                  </p:par>
                  <p:par>
                    <p:cTn id="27" fill="hold" nodeType="clickPar">
                      <p:stCondLst>
                        <p:cond delay="indefinite"/>
                      </p:stCondLst>
                      <p:childTnLst>
                        <p:par>
                          <p:cTn id="28" fill="hold" nodeType="withGroup">
                            <p:stCondLst>
                              <p:cond delay="0"/>
                            </p:stCondLst>
                            <p:childTnLst>
                              <p:par>
                                <p:cTn id="29" presetID="0" presetClass="path" presetSubtype="0" accel="50000" decel="50000" fill="hold" grpId="0" nodeType="clickEffect">
                                  <p:stCondLst>
                                    <p:cond delay="0"/>
                                  </p:stCondLst>
                                  <p:childTnLst>
                                    <p:animMotion origin="layout" path="M 0 2.22222E-6 L -0.30833 0.75555 " pathEditMode="relative" rAng="0" ptsTypes="AA">
                                      <p:cBhvr>
                                        <p:cTn id="30" dur="2000" fill="hold"/>
                                        <p:tgtEl>
                                          <p:spTgt spid="3087"/>
                                        </p:tgtEl>
                                        <p:attrNameLst>
                                          <p:attrName>ppt_x</p:attrName>
                                          <p:attrName>ppt_y</p:attrName>
                                        </p:attrNameLst>
                                      </p:cBhvr>
                                      <p:rCtr x="-154" y="378"/>
                                    </p:animMotion>
                                  </p:childTnLst>
                                </p:cTn>
                              </p:par>
                            </p:childTnLst>
                          </p:cTn>
                        </p:par>
                      </p:childTnLst>
                    </p:cTn>
                  </p:par>
                  <p:par>
                    <p:cTn id="31" fill="hold" nodeType="clickPar">
                      <p:stCondLst>
                        <p:cond delay="indefinite"/>
                      </p:stCondLst>
                      <p:childTnLst>
                        <p:par>
                          <p:cTn id="32" fill="hold" nodeType="withGroup">
                            <p:stCondLst>
                              <p:cond delay="0"/>
                            </p:stCondLst>
                            <p:childTnLst>
                              <p:par>
                                <p:cTn id="33" presetID="15" presetClass="entr" presetSubtype="0" fill="hold" grpId="0" nodeType="clickEffect">
                                  <p:stCondLst>
                                    <p:cond delay="0"/>
                                  </p:stCondLst>
                                  <p:childTnLst>
                                    <p:set>
                                      <p:cBhvr>
                                        <p:cTn id="34" dur="1" fill="hold">
                                          <p:stCondLst>
                                            <p:cond delay="0"/>
                                          </p:stCondLst>
                                        </p:cTn>
                                        <p:tgtEl>
                                          <p:spTgt spid="3083"/>
                                        </p:tgtEl>
                                        <p:attrNameLst>
                                          <p:attrName>style.visibility</p:attrName>
                                        </p:attrNameLst>
                                      </p:cBhvr>
                                      <p:to>
                                        <p:strVal val="visible"/>
                                      </p:to>
                                    </p:set>
                                    <p:anim calcmode="lin" valueType="num">
                                      <p:cBhvr>
                                        <p:cTn id="35" dur="1000" fill="hold"/>
                                        <p:tgtEl>
                                          <p:spTgt spid="3083"/>
                                        </p:tgtEl>
                                        <p:attrNameLst>
                                          <p:attrName>ppt_w</p:attrName>
                                        </p:attrNameLst>
                                      </p:cBhvr>
                                      <p:tavLst>
                                        <p:tav tm="0">
                                          <p:val>
                                            <p:fltVal val="0"/>
                                          </p:val>
                                        </p:tav>
                                        <p:tav tm="100000">
                                          <p:val>
                                            <p:strVal val="#ppt_w"/>
                                          </p:val>
                                        </p:tav>
                                      </p:tavLst>
                                    </p:anim>
                                    <p:anim calcmode="lin" valueType="num">
                                      <p:cBhvr>
                                        <p:cTn id="36" dur="1000" fill="hold"/>
                                        <p:tgtEl>
                                          <p:spTgt spid="3083"/>
                                        </p:tgtEl>
                                        <p:attrNameLst>
                                          <p:attrName>ppt_h</p:attrName>
                                        </p:attrNameLst>
                                      </p:cBhvr>
                                      <p:tavLst>
                                        <p:tav tm="0">
                                          <p:val>
                                            <p:fltVal val="0"/>
                                          </p:val>
                                        </p:tav>
                                        <p:tav tm="100000">
                                          <p:val>
                                            <p:strVal val="#ppt_h"/>
                                          </p:val>
                                        </p:tav>
                                      </p:tavLst>
                                    </p:anim>
                                    <p:anim calcmode="lin" valueType="num">
                                      <p:cBhvr>
                                        <p:cTn id="37" dur="1000" fill="hold"/>
                                        <p:tgtEl>
                                          <p:spTgt spid="3083"/>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308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3" grpId="0"/>
      <p:bldP spid="3084" grpId="0"/>
      <p:bldP spid="3085" grpId="0"/>
      <p:bldP spid="3087" grpId="0" animBg="1"/>
      <p:bldP spid="309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AutoShape 5"/>
          <p:cNvSpPr>
            <a:spLocks noChangeArrowheads="1"/>
          </p:cNvSpPr>
          <p:nvPr/>
        </p:nvSpPr>
        <p:spPr bwMode="auto">
          <a:xfrm>
            <a:off x="1981200" y="1066800"/>
            <a:ext cx="5867400" cy="4267200"/>
          </a:xfrm>
          <a:prstGeom prst="wedgeEllipseCallout">
            <a:avLst>
              <a:gd name="adj1" fmla="val -72944"/>
              <a:gd name="adj2" fmla="val 66963"/>
            </a:avLst>
          </a:prstGeom>
          <a:solidFill>
            <a:srgbClr val="FF00FF"/>
          </a:solidFill>
          <a:ln w="9525">
            <a:solidFill>
              <a:schemeClr val="tx1"/>
            </a:solidFill>
            <a:miter lim="800000"/>
            <a:headEnd/>
            <a:tailEnd/>
          </a:ln>
        </p:spPr>
        <p:txBody>
          <a:bodyPr/>
          <a:lstStyle/>
          <a:p>
            <a:pPr algn="ctr"/>
            <a:endParaRPr lang="en-US" sz="4000"/>
          </a:p>
          <a:p>
            <a:pPr algn="ctr"/>
            <a:endParaRPr lang="en-US" sz="4000"/>
          </a:p>
          <a:p>
            <a:pPr algn="ctr"/>
            <a:r>
              <a:rPr lang="en-US" sz="4000"/>
              <a:t>Máy tính giúp em những gì?</a:t>
            </a:r>
          </a:p>
        </p:txBody>
      </p:sp>
      <p:pic>
        <p:nvPicPr>
          <p:cNvPr id="6150" name="Picture 6" descr="question"/>
          <p:cNvPicPr>
            <a:picLocks noChangeAspect="1" noChangeArrowheads="1" noCrop="1"/>
          </p:cNvPicPr>
          <p:nvPr/>
        </p:nvPicPr>
        <p:blipFill>
          <a:blip r:embed="rId2"/>
          <a:srcRect/>
          <a:stretch>
            <a:fillRect/>
          </a:stretch>
        </p:blipFill>
        <p:spPr bwMode="auto">
          <a:xfrm>
            <a:off x="4114800" y="1247775"/>
            <a:ext cx="1419225" cy="1495425"/>
          </a:xfrm>
          <a:prstGeom prst="rect">
            <a:avLst/>
          </a:prstGeom>
          <a:noFill/>
          <a:ln w="9525">
            <a:noFill/>
            <a:miter lim="800000"/>
            <a:headEnd/>
            <a:tailEnd/>
          </a:ln>
        </p:spPr>
      </p:pic>
      <p:sp>
        <p:nvSpPr>
          <p:cNvPr id="6151" name="Text Box 7"/>
          <p:cNvSpPr txBox="1">
            <a:spLocks noChangeArrowheads="1"/>
          </p:cNvSpPr>
          <p:nvPr/>
        </p:nvSpPr>
        <p:spPr bwMode="auto">
          <a:xfrm>
            <a:off x="1117600" y="1752600"/>
            <a:ext cx="7696200" cy="519113"/>
          </a:xfrm>
          <a:prstGeom prst="rect">
            <a:avLst/>
          </a:prstGeom>
          <a:noFill/>
          <a:ln w="9525">
            <a:noFill/>
            <a:miter lim="800000"/>
            <a:headEnd/>
            <a:tailEnd/>
          </a:ln>
        </p:spPr>
        <p:txBody>
          <a:bodyPr>
            <a:spAutoFit/>
          </a:bodyPr>
          <a:lstStyle/>
          <a:p>
            <a:pPr>
              <a:spcBef>
                <a:spcPct val="50000"/>
              </a:spcBef>
            </a:pPr>
            <a:r>
              <a:rPr lang="en-US" sz="2800"/>
              <a:t>- Giúp em học bài </a:t>
            </a:r>
          </a:p>
        </p:txBody>
      </p:sp>
      <p:sp>
        <p:nvSpPr>
          <p:cNvPr id="6152" name="Text Box 8"/>
          <p:cNvSpPr txBox="1">
            <a:spLocks noChangeArrowheads="1"/>
          </p:cNvSpPr>
          <p:nvPr/>
        </p:nvSpPr>
        <p:spPr bwMode="auto">
          <a:xfrm>
            <a:off x="1117600" y="2590800"/>
            <a:ext cx="7696200" cy="519113"/>
          </a:xfrm>
          <a:prstGeom prst="rect">
            <a:avLst/>
          </a:prstGeom>
          <a:noFill/>
          <a:ln w="9525">
            <a:noFill/>
            <a:miter lim="800000"/>
            <a:headEnd/>
            <a:tailEnd/>
          </a:ln>
        </p:spPr>
        <p:txBody>
          <a:bodyPr>
            <a:spAutoFit/>
          </a:bodyPr>
          <a:lstStyle/>
          <a:p>
            <a:pPr>
              <a:spcBef>
                <a:spcPct val="50000"/>
              </a:spcBef>
            </a:pPr>
            <a:r>
              <a:rPr lang="en-US" sz="2800"/>
              <a:t>- Tìm hiểu thế giới xung quanh</a:t>
            </a:r>
          </a:p>
        </p:txBody>
      </p:sp>
      <p:sp>
        <p:nvSpPr>
          <p:cNvPr id="6153" name="Text Box 9"/>
          <p:cNvSpPr txBox="1">
            <a:spLocks noChangeArrowheads="1"/>
          </p:cNvSpPr>
          <p:nvPr/>
        </p:nvSpPr>
        <p:spPr bwMode="auto">
          <a:xfrm>
            <a:off x="1104900" y="3365500"/>
            <a:ext cx="7696200" cy="519113"/>
          </a:xfrm>
          <a:prstGeom prst="rect">
            <a:avLst/>
          </a:prstGeom>
          <a:noFill/>
          <a:ln w="9525">
            <a:noFill/>
            <a:miter lim="800000"/>
            <a:headEnd/>
            <a:tailEnd/>
          </a:ln>
        </p:spPr>
        <p:txBody>
          <a:bodyPr>
            <a:spAutoFit/>
          </a:bodyPr>
          <a:lstStyle/>
          <a:p>
            <a:pPr>
              <a:spcBef>
                <a:spcPct val="50000"/>
              </a:spcBef>
            </a:pPr>
            <a:r>
              <a:rPr lang="en-US" sz="2800"/>
              <a:t>- Liên lạc với bạn bè</a:t>
            </a:r>
          </a:p>
        </p:txBody>
      </p:sp>
      <p:sp>
        <p:nvSpPr>
          <p:cNvPr id="6154" name="Text Box 10"/>
          <p:cNvSpPr txBox="1">
            <a:spLocks noChangeArrowheads="1"/>
          </p:cNvSpPr>
          <p:nvPr/>
        </p:nvSpPr>
        <p:spPr bwMode="auto">
          <a:xfrm>
            <a:off x="1117600" y="4052888"/>
            <a:ext cx="7696200" cy="519112"/>
          </a:xfrm>
          <a:prstGeom prst="rect">
            <a:avLst/>
          </a:prstGeom>
          <a:noFill/>
          <a:ln w="9525">
            <a:noFill/>
            <a:miter lim="800000"/>
            <a:headEnd/>
            <a:tailEnd/>
          </a:ln>
        </p:spPr>
        <p:txBody>
          <a:bodyPr>
            <a:spAutoFit/>
          </a:bodyPr>
          <a:lstStyle/>
          <a:p>
            <a:pPr>
              <a:spcBef>
                <a:spcPct val="50000"/>
              </a:spcBef>
            </a:pPr>
            <a:r>
              <a:rPr lang="en-US" sz="2800"/>
              <a:t>- Giúp em tham gia các trò chơi lí thú và bổ ich</a:t>
            </a:r>
          </a:p>
        </p:txBody>
      </p:sp>
      <p:sp>
        <p:nvSpPr>
          <p:cNvPr id="4104" name="Rectangle 12"/>
          <p:cNvSpPr>
            <a:spLocks noChangeArrowheads="1"/>
          </p:cNvSpPr>
          <p:nvPr/>
        </p:nvSpPr>
        <p:spPr bwMode="auto">
          <a:xfrm>
            <a:off x="457200" y="198438"/>
            <a:ext cx="8229600" cy="487362"/>
          </a:xfrm>
          <a:prstGeom prst="rect">
            <a:avLst/>
          </a:prstGeom>
          <a:noFill/>
          <a:ln w="9525">
            <a:noFill/>
            <a:miter lim="800000"/>
            <a:headEnd/>
            <a:tailEnd/>
          </a:ln>
        </p:spPr>
        <p:txBody>
          <a:bodyPr anchor="ctr"/>
          <a:lstStyle/>
          <a:p>
            <a:pPr algn="ctr"/>
            <a:r>
              <a:rPr lang="en-US" sz="3200" u="sng">
                <a:solidFill>
                  <a:schemeClr val="accent2"/>
                </a:solidFill>
              </a:rPr>
              <a:t>1. Giới thiệu máy tính</a:t>
            </a:r>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6150"/>
                                        </p:tgtEl>
                                        <p:attrNameLst>
                                          <p:attrName>style.visibility</p:attrName>
                                        </p:attrNameLst>
                                      </p:cBhvr>
                                      <p:to>
                                        <p:strVal val="visible"/>
                                      </p:to>
                                    </p:set>
                                    <p:anim calcmode="lin" valueType="num">
                                      <p:cBhvr>
                                        <p:cTn id="7" dur="500" fill="hold"/>
                                        <p:tgtEl>
                                          <p:spTgt spid="6150"/>
                                        </p:tgtEl>
                                        <p:attrNameLst>
                                          <p:attrName>ppt_w</p:attrName>
                                        </p:attrNameLst>
                                      </p:cBhvr>
                                      <p:tavLst>
                                        <p:tav tm="0">
                                          <p:val>
                                            <p:fltVal val="0"/>
                                          </p:val>
                                        </p:tav>
                                        <p:tav tm="100000">
                                          <p:val>
                                            <p:strVal val="#ppt_w"/>
                                          </p:val>
                                        </p:tav>
                                      </p:tavLst>
                                    </p:anim>
                                    <p:anim calcmode="lin" valueType="num">
                                      <p:cBhvr>
                                        <p:cTn id="8" dur="500" fill="hold"/>
                                        <p:tgtEl>
                                          <p:spTgt spid="6150"/>
                                        </p:tgtEl>
                                        <p:attrNameLst>
                                          <p:attrName>ppt_h</p:attrName>
                                        </p:attrNameLst>
                                      </p:cBhvr>
                                      <p:tavLst>
                                        <p:tav tm="0">
                                          <p:val>
                                            <p:fltVal val="0"/>
                                          </p:val>
                                        </p:tav>
                                        <p:tav tm="100000">
                                          <p:val>
                                            <p:strVal val="#ppt_h"/>
                                          </p:val>
                                        </p:tav>
                                      </p:tavLst>
                                    </p:anim>
                                    <p:anim calcmode="lin" valueType="num">
                                      <p:cBhvr>
                                        <p:cTn id="9" dur="500" fill="hold"/>
                                        <p:tgtEl>
                                          <p:spTgt spid="6150"/>
                                        </p:tgtEl>
                                        <p:attrNameLst>
                                          <p:attrName>style.rotation</p:attrName>
                                        </p:attrNameLst>
                                      </p:cBhvr>
                                      <p:tavLst>
                                        <p:tav tm="0">
                                          <p:val>
                                            <p:fltVal val="360"/>
                                          </p:val>
                                        </p:tav>
                                        <p:tav tm="100000">
                                          <p:val>
                                            <p:fltVal val="0"/>
                                          </p:val>
                                        </p:tav>
                                      </p:tavLst>
                                    </p:anim>
                                    <p:animEffect transition="in" filter="fade">
                                      <p:cBhvr>
                                        <p:cTn id="10" dur="500"/>
                                        <p:tgtEl>
                                          <p:spTgt spid="6150"/>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6149"/>
                                        </p:tgtEl>
                                        <p:attrNameLst>
                                          <p:attrName>style.visibility</p:attrName>
                                        </p:attrNameLst>
                                      </p:cBhvr>
                                      <p:to>
                                        <p:strVal val="visible"/>
                                      </p:to>
                                    </p:set>
                                    <p:anim calcmode="lin" valueType="num">
                                      <p:cBhvr>
                                        <p:cTn id="13" dur="500" fill="hold"/>
                                        <p:tgtEl>
                                          <p:spTgt spid="6149"/>
                                        </p:tgtEl>
                                        <p:attrNameLst>
                                          <p:attrName>ppt_w</p:attrName>
                                        </p:attrNameLst>
                                      </p:cBhvr>
                                      <p:tavLst>
                                        <p:tav tm="0">
                                          <p:val>
                                            <p:fltVal val="0"/>
                                          </p:val>
                                        </p:tav>
                                        <p:tav tm="100000">
                                          <p:val>
                                            <p:strVal val="#ppt_w"/>
                                          </p:val>
                                        </p:tav>
                                      </p:tavLst>
                                    </p:anim>
                                    <p:anim calcmode="lin" valueType="num">
                                      <p:cBhvr>
                                        <p:cTn id="14" dur="500" fill="hold"/>
                                        <p:tgtEl>
                                          <p:spTgt spid="6149"/>
                                        </p:tgtEl>
                                        <p:attrNameLst>
                                          <p:attrName>ppt_h</p:attrName>
                                        </p:attrNameLst>
                                      </p:cBhvr>
                                      <p:tavLst>
                                        <p:tav tm="0">
                                          <p:val>
                                            <p:fltVal val="0"/>
                                          </p:val>
                                        </p:tav>
                                        <p:tav tm="100000">
                                          <p:val>
                                            <p:strVal val="#ppt_h"/>
                                          </p:val>
                                        </p:tav>
                                      </p:tavLst>
                                    </p:anim>
                                    <p:anim calcmode="lin" valueType="num">
                                      <p:cBhvr>
                                        <p:cTn id="15" dur="500" fill="hold"/>
                                        <p:tgtEl>
                                          <p:spTgt spid="6149"/>
                                        </p:tgtEl>
                                        <p:attrNameLst>
                                          <p:attrName>style.rotation</p:attrName>
                                        </p:attrNameLst>
                                      </p:cBhvr>
                                      <p:tavLst>
                                        <p:tav tm="0">
                                          <p:val>
                                            <p:fltVal val="360"/>
                                          </p:val>
                                        </p:tav>
                                        <p:tav tm="100000">
                                          <p:val>
                                            <p:fltVal val="0"/>
                                          </p:val>
                                        </p:tav>
                                      </p:tavLst>
                                    </p:anim>
                                    <p:animEffect transition="in" filter="fade">
                                      <p:cBhvr>
                                        <p:cTn id="16" dur="500"/>
                                        <p:tgtEl>
                                          <p:spTgt spid="614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xit" presetSubtype="4" fill="hold" nodeType="clickEffect">
                                  <p:stCondLst>
                                    <p:cond delay="0"/>
                                  </p:stCondLst>
                                  <p:childTnLst>
                                    <p:anim calcmode="lin" valueType="num">
                                      <p:cBhvr additive="base">
                                        <p:cTn id="20" dur="500"/>
                                        <p:tgtEl>
                                          <p:spTgt spid="6150"/>
                                        </p:tgtEl>
                                        <p:attrNameLst>
                                          <p:attrName>ppt_x</p:attrName>
                                        </p:attrNameLst>
                                      </p:cBhvr>
                                      <p:tavLst>
                                        <p:tav tm="0">
                                          <p:val>
                                            <p:strVal val="ppt_x"/>
                                          </p:val>
                                        </p:tav>
                                        <p:tav tm="100000">
                                          <p:val>
                                            <p:strVal val="ppt_x"/>
                                          </p:val>
                                        </p:tav>
                                      </p:tavLst>
                                    </p:anim>
                                    <p:anim calcmode="lin" valueType="num">
                                      <p:cBhvr additive="base">
                                        <p:cTn id="21" dur="500"/>
                                        <p:tgtEl>
                                          <p:spTgt spid="6150"/>
                                        </p:tgtEl>
                                        <p:attrNameLst>
                                          <p:attrName>ppt_y</p:attrName>
                                        </p:attrNameLst>
                                      </p:cBhvr>
                                      <p:tavLst>
                                        <p:tav tm="0">
                                          <p:val>
                                            <p:strVal val="ppt_y"/>
                                          </p:val>
                                        </p:tav>
                                        <p:tav tm="100000">
                                          <p:val>
                                            <p:strVal val="1+ppt_h/2"/>
                                          </p:val>
                                        </p:tav>
                                      </p:tavLst>
                                    </p:anim>
                                    <p:set>
                                      <p:cBhvr>
                                        <p:cTn id="22" dur="1" fill="hold">
                                          <p:stCondLst>
                                            <p:cond delay="499"/>
                                          </p:stCondLst>
                                        </p:cTn>
                                        <p:tgtEl>
                                          <p:spTgt spid="6150"/>
                                        </p:tgtEl>
                                        <p:attrNameLst>
                                          <p:attrName>style.visibility</p:attrName>
                                        </p:attrNameLst>
                                      </p:cBhvr>
                                      <p:to>
                                        <p:strVal val="hidden"/>
                                      </p:to>
                                    </p:set>
                                  </p:childTnLst>
                                </p:cTn>
                              </p:par>
                              <p:par>
                                <p:cTn id="23" presetID="2" presetClass="exit" presetSubtype="4" fill="hold" grpId="1" nodeType="withEffect">
                                  <p:stCondLst>
                                    <p:cond delay="0"/>
                                  </p:stCondLst>
                                  <p:childTnLst>
                                    <p:anim calcmode="lin" valueType="num">
                                      <p:cBhvr additive="base">
                                        <p:cTn id="24" dur="500"/>
                                        <p:tgtEl>
                                          <p:spTgt spid="6149"/>
                                        </p:tgtEl>
                                        <p:attrNameLst>
                                          <p:attrName>ppt_x</p:attrName>
                                        </p:attrNameLst>
                                      </p:cBhvr>
                                      <p:tavLst>
                                        <p:tav tm="0">
                                          <p:val>
                                            <p:strVal val="ppt_x"/>
                                          </p:val>
                                        </p:tav>
                                        <p:tav tm="100000">
                                          <p:val>
                                            <p:strVal val="ppt_x"/>
                                          </p:val>
                                        </p:tav>
                                      </p:tavLst>
                                    </p:anim>
                                    <p:anim calcmode="lin" valueType="num">
                                      <p:cBhvr additive="base">
                                        <p:cTn id="25" dur="500"/>
                                        <p:tgtEl>
                                          <p:spTgt spid="6149"/>
                                        </p:tgtEl>
                                        <p:attrNameLst>
                                          <p:attrName>ppt_y</p:attrName>
                                        </p:attrNameLst>
                                      </p:cBhvr>
                                      <p:tavLst>
                                        <p:tav tm="0">
                                          <p:val>
                                            <p:strVal val="ppt_y"/>
                                          </p:val>
                                        </p:tav>
                                        <p:tav tm="100000">
                                          <p:val>
                                            <p:strVal val="1+ppt_h/2"/>
                                          </p:val>
                                        </p:tav>
                                      </p:tavLst>
                                    </p:anim>
                                    <p:set>
                                      <p:cBhvr>
                                        <p:cTn id="26" dur="1" fill="hold">
                                          <p:stCondLst>
                                            <p:cond delay="499"/>
                                          </p:stCondLst>
                                        </p:cTn>
                                        <p:tgtEl>
                                          <p:spTgt spid="6149"/>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54" presetClass="entr" presetSubtype="0" accel="100000" fill="hold" grpId="0" nodeType="clickEffect">
                                  <p:stCondLst>
                                    <p:cond delay="0"/>
                                  </p:stCondLst>
                                  <p:childTnLst>
                                    <p:set>
                                      <p:cBhvr>
                                        <p:cTn id="30" dur="1" fill="hold">
                                          <p:stCondLst>
                                            <p:cond delay="0"/>
                                          </p:stCondLst>
                                        </p:cTn>
                                        <p:tgtEl>
                                          <p:spTgt spid="6151"/>
                                        </p:tgtEl>
                                        <p:attrNameLst>
                                          <p:attrName>style.visibility</p:attrName>
                                        </p:attrNameLst>
                                      </p:cBhvr>
                                      <p:to>
                                        <p:strVal val="visible"/>
                                      </p:to>
                                    </p:set>
                                    <p:anim calcmode="lin" valueType="num">
                                      <p:cBhvr>
                                        <p:cTn id="31" dur="500" fill="hold"/>
                                        <p:tgtEl>
                                          <p:spTgt spid="6151"/>
                                        </p:tgtEl>
                                        <p:attrNameLst>
                                          <p:attrName>ppt_w</p:attrName>
                                        </p:attrNameLst>
                                      </p:cBhvr>
                                      <p:tavLst>
                                        <p:tav tm="0">
                                          <p:val>
                                            <p:strVal val="#ppt_w*0.05"/>
                                          </p:val>
                                        </p:tav>
                                        <p:tav tm="100000">
                                          <p:val>
                                            <p:strVal val="#ppt_w"/>
                                          </p:val>
                                        </p:tav>
                                      </p:tavLst>
                                    </p:anim>
                                    <p:anim calcmode="lin" valueType="num">
                                      <p:cBhvr>
                                        <p:cTn id="32" dur="500" fill="hold"/>
                                        <p:tgtEl>
                                          <p:spTgt spid="6151"/>
                                        </p:tgtEl>
                                        <p:attrNameLst>
                                          <p:attrName>ppt_h</p:attrName>
                                        </p:attrNameLst>
                                      </p:cBhvr>
                                      <p:tavLst>
                                        <p:tav tm="0">
                                          <p:val>
                                            <p:strVal val="#ppt_h"/>
                                          </p:val>
                                        </p:tav>
                                        <p:tav tm="100000">
                                          <p:val>
                                            <p:strVal val="#ppt_h"/>
                                          </p:val>
                                        </p:tav>
                                      </p:tavLst>
                                    </p:anim>
                                    <p:anim calcmode="lin" valueType="num">
                                      <p:cBhvr>
                                        <p:cTn id="33" dur="500" fill="hold"/>
                                        <p:tgtEl>
                                          <p:spTgt spid="6151"/>
                                        </p:tgtEl>
                                        <p:attrNameLst>
                                          <p:attrName>ppt_x</p:attrName>
                                        </p:attrNameLst>
                                      </p:cBhvr>
                                      <p:tavLst>
                                        <p:tav tm="0">
                                          <p:val>
                                            <p:strVal val="#ppt_x-.2"/>
                                          </p:val>
                                        </p:tav>
                                        <p:tav tm="100000">
                                          <p:val>
                                            <p:strVal val="#ppt_x"/>
                                          </p:val>
                                        </p:tav>
                                      </p:tavLst>
                                    </p:anim>
                                    <p:anim calcmode="lin" valueType="num">
                                      <p:cBhvr>
                                        <p:cTn id="34" dur="500" fill="hold"/>
                                        <p:tgtEl>
                                          <p:spTgt spid="6151"/>
                                        </p:tgtEl>
                                        <p:attrNameLst>
                                          <p:attrName>ppt_y</p:attrName>
                                        </p:attrNameLst>
                                      </p:cBhvr>
                                      <p:tavLst>
                                        <p:tav tm="0">
                                          <p:val>
                                            <p:strVal val="#ppt_y"/>
                                          </p:val>
                                        </p:tav>
                                        <p:tav tm="100000">
                                          <p:val>
                                            <p:strVal val="#ppt_y"/>
                                          </p:val>
                                        </p:tav>
                                      </p:tavLst>
                                    </p:anim>
                                    <p:animEffect transition="in" filter="fade">
                                      <p:cBhvr>
                                        <p:cTn id="35" dur="500"/>
                                        <p:tgtEl>
                                          <p:spTgt spid="615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4" presetClass="entr" presetSubtype="0" accel="100000" fill="hold" grpId="0" nodeType="clickEffect">
                                  <p:stCondLst>
                                    <p:cond delay="0"/>
                                  </p:stCondLst>
                                  <p:childTnLst>
                                    <p:set>
                                      <p:cBhvr>
                                        <p:cTn id="39" dur="1" fill="hold">
                                          <p:stCondLst>
                                            <p:cond delay="0"/>
                                          </p:stCondLst>
                                        </p:cTn>
                                        <p:tgtEl>
                                          <p:spTgt spid="6152"/>
                                        </p:tgtEl>
                                        <p:attrNameLst>
                                          <p:attrName>style.visibility</p:attrName>
                                        </p:attrNameLst>
                                      </p:cBhvr>
                                      <p:to>
                                        <p:strVal val="visible"/>
                                      </p:to>
                                    </p:set>
                                    <p:anim calcmode="lin" valueType="num">
                                      <p:cBhvr>
                                        <p:cTn id="40" dur="500" fill="hold"/>
                                        <p:tgtEl>
                                          <p:spTgt spid="6152"/>
                                        </p:tgtEl>
                                        <p:attrNameLst>
                                          <p:attrName>ppt_w</p:attrName>
                                        </p:attrNameLst>
                                      </p:cBhvr>
                                      <p:tavLst>
                                        <p:tav tm="0">
                                          <p:val>
                                            <p:strVal val="#ppt_w*0.05"/>
                                          </p:val>
                                        </p:tav>
                                        <p:tav tm="100000">
                                          <p:val>
                                            <p:strVal val="#ppt_w"/>
                                          </p:val>
                                        </p:tav>
                                      </p:tavLst>
                                    </p:anim>
                                    <p:anim calcmode="lin" valueType="num">
                                      <p:cBhvr>
                                        <p:cTn id="41" dur="500" fill="hold"/>
                                        <p:tgtEl>
                                          <p:spTgt spid="6152"/>
                                        </p:tgtEl>
                                        <p:attrNameLst>
                                          <p:attrName>ppt_h</p:attrName>
                                        </p:attrNameLst>
                                      </p:cBhvr>
                                      <p:tavLst>
                                        <p:tav tm="0">
                                          <p:val>
                                            <p:strVal val="#ppt_h"/>
                                          </p:val>
                                        </p:tav>
                                        <p:tav tm="100000">
                                          <p:val>
                                            <p:strVal val="#ppt_h"/>
                                          </p:val>
                                        </p:tav>
                                      </p:tavLst>
                                    </p:anim>
                                    <p:anim calcmode="lin" valueType="num">
                                      <p:cBhvr>
                                        <p:cTn id="42" dur="500" fill="hold"/>
                                        <p:tgtEl>
                                          <p:spTgt spid="6152"/>
                                        </p:tgtEl>
                                        <p:attrNameLst>
                                          <p:attrName>ppt_x</p:attrName>
                                        </p:attrNameLst>
                                      </p:cBhvr>
                                      <p:tavLst>
                                        <p:tav tm="0">
                                          <p:val>
                                            <p:strVal val="#ppt_x-.2"/>
                                          </p:val>
                                        </p:tav>
                                        <p:tav tm="100000">
                                          <p:val>
                                            <p:strVal val="#ppt_x"/>
                                          </p:val>
                                        </p:tav>
                                      </p:tavLst>
                                    </p:anim>
                                    <p:anim calcmode="lin" valueType="num">
                                      <p:cBhvr>
                                        <p:cTn id="43" dur="500" fill="hold"/>
                                        <p:tgtEl>
                                          <p:spTgt spid="6152"/>
                                        </p:tgtEl>
                                        <p:attrNameLst>
                                          <p:attrName>ppt_y</p:attrName>
                                        </p:attrNameLst>
                                      </p:cBhvr>
                                      <p:tavLst>
                                        <p:tav tm="0">
                                          <p:val>
                                            <p:strVal val="#ppt_y"/>
                                          </p:val>
                                        </p:tav>
                                        <p:tav tm="100000">
                                          <p:val>
                                            <p:strVal val="#ppt_y"/>
                                          </p:val>
                                        </p:tav>
                                      </p:tavLst>
                                    </p:anim>
                                    <p:animEffect transition="in" filter="fade">
                                      <p:cBhvr>
                                        <p:cTn id="44" dur="500"/>
                                        <p:tgtEl>
                                          <p:spTgt spid="615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4" presetClass="entr" presetSubtype="0" accel="100000" fill="hold" grpId="0" nodeType="clickEffect">
                                  <p:stCondLst>
                                    <p:cond delay="0"/>
                                  </p:stCondLst>
                                  <p:childTnLst>
                                    <p:set>
                                      <p:cBhvr>
                                        <p:cTn id="48" dur="1" fill="hold">
                                          <p:stCondLst>
                                            <p:cond delay="0"/>
                                          </p:stCondLst>
                                        </p:cTn>
                                        <p:tgtEl>
                                          <p:spTgt spid="6153"/>
                                        </p:tgtEl>
                                        <p:attrNameLst>
                                          <p:attrName>style.visibility</p:attrName>
                                        </p:attrNameLst>
                                      </p:cBhvr>
                                      <p:to>
                                        <p:strVal val="visible"/>
                                      </p:to>
                                    </p:set>
                                    <p:anim calcmode="lin" valueType="num">
                                      <p:cBhvr>
                                        <p:cTn id="49" dur="500" fill="hold"/>
                                        <p:tgtEl>
                                          <p:spTgt spid="6153"/>
                                        </p:tgtEl>
                                        <p:attrNameLst>
                                          <p:attrName>ppt_w</p:attrName>
                                        </p:attrNameLst>
                                      </p:cBhvr>
                                      <p:tavLst>
                                        <p:tav tm="0">
                                          <p:val>
                                            <p:strVal val="#ppt_w*0.05"/>
                                          </p:val>
                                        </p:tav>
                                        <p:tav tm="100000">
                                          <p:val>
                                            <p:strVal val="#ppt_w"/>
                                          </p:val>
                                        </p:tav>
                                      </p:tavLst>
                                    </p:anim>
                                    <p:anim calcmode="lin" valueType="num">
                                      <p:cBhvr>
                                        <p:cTn id="50" dur="500" fill="hold"/>
                                        <p:tgtEl>
                                          <p:spTgt spid="6153"/>
                                        </p:tgtEl>
                                        <p:attrNameLst>
                                          <p:attrName>ppt_h</p:attrName>
                                        </p:attrNameLst>
                                      </p:cBhvr>
                                      <p:tavLst>
                                        <p:tav tm="0">
                                          <p:val>
                                            <p:strVal val="#ppt_h"/>
                                          </p:val>
                                        </p:tav>
                                        <p:tav tm="100000">
                                          <p:val>
                                            <p:strVal val="#ppt_h"/>
                                          </p:val>
                                        </p:tav>
                                      </p:tavLst>
                                    </p:anim>
                                    <p:anim calcmode="lin" valueType="num">
                                      <p:cBhvr>
                                        <p:cTn id="51" dur="500" fill="hold"/>
                                        <p:tgtEl>
                                          <p:spTgt spid="6153"/>
                                        </p:tgtEl>
                                        <p:attrNameLst>
                                          <p:attrName>ppt_x</p:attrName>
                                        </p:attrNameLst>
                                      </p:cBhvr>
                                      <p:tavLst>
                                        <p:tav tm="0">
                                          <p:val>
                                            <p:strVal val="#ppt_x-.2"/>
                                          </p:val>
                                        </p:tav>
                                        <p:tav tm="100000">
                                          <p:val>
                                            <p:strVal val="#ppt_x"/>
                                          </p:val>
                                        </p:tav>
                                      </p:tavLst>
                                    </p:anim>
                                    <p:anim calcmode="lin" valueType="num">
                                      <p:cBhvr>
                                        <p:cTn id="52" dur="500" fill="hold"/>
                                        <p:tgtEl>
                                          <p:spTgt spid="6153"/>
                                        </p:tgtEl>
                                        <p:attrNameLst>
                                          <p:attrName>ppt_y</p:attrName>
                                        </p:attrNameLst>
                                      </p:cBhvr>
                                      <p:tavLst>
                                        <p:tav tm="0">
                                          <p:val>
                                            <p:strVal val="#ppt_y"/>
                                          </p:val>
                                        </p:tav>
                                        <p:tav tm="100000">
                                          <p:val>
                                            <p:strVal val="#ppt_y"/>
                                          </p:val>
                                        </p:tav>
                                      </p:tavLst>
                                    </p:anim>
                                    <p:animEffect transition="in" filter="fade">
                                      <p:cBhvr>
                                        <p:cTn id="53" dur="500"/>
                                        <p:tgtEl>
                                          <p:spTgt spid="615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54" presetClass="entr" presetSubtype="0" accel="100000" fill="hold" grpId="0" nodeType="clickEffect">
                                  <p:stCondLst>
                                    <p:cond delay="0"/>
                                  </p:stCondLst>
                                  <p:childTnLst>
                                    <p:set>
                                      <p:cBhvr>
                                        <p:cTn id="57" dur="1" fill="hold">
                                          <p:stCondLst>
                                            <p:cond delay="0"/>
                                          </p:stCondLst>
                                        </p:cTn>
                                        <p:tgtEl>
                                          <p:spTgt spid="6154"/>
                                        </p:tgtEl>
                                        <p:attrNameLst>
                                          <p:attrName>style.visibility</p:attrName>
                                        </p:attrNameLst>
                                      </p:cBhvr>
                                      <p:to>
                                        <p:strVal val="visible"/>
                                      </p:to>
                                    </p:set>
                                    <p:anim calcmode="lin" valueType="num">
                                      <p:cBhvr>
                                        <p:cTn id="58" dur="500" fill="hold"/>
                                        <p:tgtEl>
                                          <p:spTgt spid="6154"/>
                                        </p:tgtEl>
                                        <p:attrNameLst>
                                          <p:attrName>ppt_w</p:attrName>
                                        </p:attrNameLst>
                                      </p:cBhvr>
                                      <p:tavLst>
                                        <p:tav tm="0">
                                          <p:val>
                                            <p:strVal val="#ppt_w*0.05"/>
                                          </p:val>
                                        </p:tav>
                                        <p:tav tm="100000">
                                          <p:val>
                                            <p:strVal val="#ppt_w"/>
                                          </p:val>
                                        </p:tav>
                                      </p:tavLst>
                                    </p:anim>
                                    <p:anim calcmode="lin" valueType="num">
                                      <p:cBhvr>
                                        <p:cTn id="59" dur="500" fill="hold"/>
                                        <p:tgtEl>
                                          <p:spTgt spid="6154"/>
                                        </p:tgtEl>
                                        <p:attrNameLst>
                                          <p:attrName>ppt_h</p:attrName>
                                        </p:attrNameLst>
                                      </p:cBhvr>
                                      <p:tavLst>
                                        <p:tav tm="0">
                                          <p:val>
                                            <p:strVal val="#ppt_h"/>
                                          </p:val>
                                        </p:tav>
                                        <p:tav tm="100000">
                                          <p:val>
                                            <p:strVal val="#ppt_h"/>
                                          </p:val>
                                        </p:tav>
                                      </p:tavLst>
                                    </p:anim>
                                    <p:anim calcmode="lin" valueType="num">
                                      <p:cBhvr>
                                        <p:cTn id="60" dur="500" fill="hold"/>
                                        <p:tgtEl>
                                          <p:spTgt spid="6154"/>
                                        </p:tgtEl>
                                        <p:attrNameLst>
                                          <p:attrName>ppt_x</p:attrName>
                                        </p:attrNameLst>
                                      </p:cBhvr>
                                      <p:tavLst>
                                        <p:tav tm="0">
                                          <p:val>
                                            <p:strVal val="#ppt_x-.2"/>
                                          </p:val>
                                        </p:tav>
                                        <p:tav tm="100000">
                                          <p:val>
                                            <p:strVal val="#ppt_x"/>
                                          </p:val>
                                        </p:tav>
                                      </p:tavLst>
                                    </p:anim>
                                    <p:anim calcmode="lin" valueType="num">
                                      <p:cBhvr>
                                        <p:cTn id="61" dur="500" fill="hold"/>
                                        <p:tgtEl>
                                          <p:spTgt spid="6154"/>
                                        </p:tgtEl>
                                        <p:attrNameLst>
                                          <p:attrName>ppt_y</p:attrName>
                                        </p:attrNameLst>
                                      </p:cBhvr>
                                      <p:tavLst>
                                        <p:tav tm="0">
                                          <p:val>
                                            <p:strVal val="#ppt_y"/>
                                          </p:val>
                                        </p:tav>
                                        <p:tav tm="100000">
                                          <p:val>
                                            <p:strVal val="#ppt_y"/>
                                          </p:val>
                                        </p:tav>
                                      </p:tavLst>
                                    </p:anim>
                                    <p:animEffect transition="in" filter="fade">
                                      <p:cBhvr>
                                        <p:cTn id="62" dur="500"/>
                                        <p:tgtEl>
                                          <p:spTgt spid="6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nimBg="1"/>
      <p:bldP spid="6149" grpId="1" animBg="1"/>
      <p:bldP spid="6151" grpId="0"/>
      <p:bldP spid="6152" grpId="0"/>
      <p:bldP spid="6153" grpId="0"/>
      <p:bldP spid="615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4"/>
          <p:cNvGrpSpPr>
            <a:grpSpLocks/>
          </p:cNvGrpSpPr>
          <p:nvPr/>
        </p:nvGrpSpPr>
        <p:grpSpPr bwMode="auto">
          <a:xfrm>
            <a:off x="1981200" y="1752600"/>
            <a:ext cx="5486400" cy="4876800"/>
            <a:chOff x="3408" y="2216"/>
            <a:chExt cx="2016" cy="1720"/>
          </a:xfrm>
        </p:grpSpPr>
        <p:pic>
          <p:nvPicPr>
            <p:cNvPr id="2" name="Picture 5" descr="computer"/>
            <p:cNvPicPr>
              <a:picLocks noChangeAspect="1" noChangeArrowheads="1"/>
            </p:cNvPicPr>
            <p:nvPr/>
          </p:nvPicPr>
          <p:blipFill>
            <a:blip r:embed="rId2"/>
            <a:srcRect/>
            <a:stretch>
              <a:fillRect/>
            </a:stretch>
          </p:blipFill>
          <p:spPr bwMode="auto">
            <a:xfrm>
              <a:off x="3408" y="2216"/>
              <a:ext cx="2016" cy="1720"/>
            </a:xfrm>
            <a:prstGeom prst="rect">
              <a:avLst/>
            </a:prstGeom>
            <a:noFill/>
            <a:ln w="9525">
              <a:noFill/>
              <a:miter lim="800000"/>
              <a:headEnd/>
              <a:tailEnd/>
            </a:ln>
          </p:spPr>
        </p:pic>
        <p:pic>
          <p:nvPicPr>
            <p:cNvPr id="3" name="Picture 6"/>
            <p:cNvPicPr>
              <a:picLocks noChangeAspect="1" noChangeArrowheads="1"/>
            </p:cNvPicPr>
            <p:nvPr/>
          </p:nvPicPr>
          <p:blipFill>
            <a:blip r:embed="rId3"/>
            <a:srcRect/>
            <a:stretch>
              <a:fillRect/>
            </a:stretch>
          </p:blipFill>
          <p:spPr bwMode="auto">
            <a:xfrm rot="-152014">
              <a:off x="3840" y="2456"/>
              <a:ext cx="746" cy="770"/>
            </a:xfrm>
            <a:prstGeom prst="rect">
              <a:avLst/>
            </a:prstGeom>
            <a:noFill/>
            <a:ln w="9525">
              <a:noFill/>
              <a:miter lim="800000"/>
              <a:headEnd/>
              <a:tailEnd/>
            </a:ln>
          </p:spPr>
        </p:pic>
      </p:grpSp>
      <p:sp>
        <p:nvSpPr>
          <p:cNvPr id="5123" name="AutoShape 7"/>
          <p:cNvSpPr>
            <a:spLocks noChangeArrowheads="1"/>
          </p:cNvSpPr>
          <p:nvPr/>
        </p:nvSpPr>
        <p:spPr bwMode="auto">
          <a:xfrm>
            <a:off x="381000" y="304800"/>
            <a:ext cx="8382000" cy="1219200"/>
          </a:xfrm>
          <a:prstGeom prst="horizontalScroll">
            <a:avLst>
              <a:gd name="adj" fmla="val 12500"/>
            </a:avLst>
          </a:prstGeom>
          <a:solidFill>
            <a:srgbClr val="FFFF00"/>
          </a:solidFill>
          <a:ln w="9525">
            <a:solidFill>
              <a:schemeClr val="tx1"/>
            </a:solidFill>
            <a:round/>
            <a:headEnd/>
            <a:tailEnd/>
          </a:ln>
        </p:spPr>
        <p:txBody>
          <a:bodyPr wrap="none" anchor="ctr"/>
          <a:lstStyle/>
          <a:p>
            <a:pPr algn="ctr"/>
            <a:r>
              <a:rPr lang="en-US" sz="2400">
                <a:solidFill>
                  <a:srgbClr val="FF0000"/>
                </a:solidFill>
              </a:rPr>
              <a:t>Em hãy nêu các bộ phận </a:t>
            </a:r>
            <a:r>
              <a:rPr lang="en-US" sz="2400" i="1" u="sng">
                <a:solidFill>
                  <a:srgbClr val="FF0000"/>
                </a:solidFill>
              </a:rPr>
              <a:t>quan trọng nhất</a:t>
            </a:r>
            <a:r>
              <a:rPr lang="en-US" sz="2400">
                <a:solidFill>
                  <a:srgbClr val="FF0000"/>
                </a:solidFill>
              </a:rPr>
              <a:t> của một </a:t>
            </a:r>
          </a:p>
          <a:p>
            <a:pPr algn="ctr"/>
            <a:r>
              <a:rPr lang="en-US" sz="2400">
                <a:solidFill>
                  <a:srgbClr val="FF0000"/>
                </a:solidFill>
              </a:rPr>
              <a:t>máy tính để bàn?</a:t>
            </a:r>
          </a:p>
        </p:txBody>
      </p:sp>
      <p:sp>
        <p:nvSpPr>
          <p:cNvPr id="5128" name="Line 8"/>
          <p:cNvSpPr>
            <a:spLocks noChangeShapeType="1"/>
          </p:cNvSpPr>
          <p:nvPr/>
        </p:nvSpPr>
        <p:spPr bwMode="auto">
          <a:xfrm flipH="1" flipV="1">
            <a:off x="2133600" y="2438400"/>
            <a:ext cx="1752600" cy="609600"/>
          </a:xfrm>
          <a:prstGeom prst="line">
            <a:avLst/>
          </a:prstGeom>
          <a:noFill/>
          <a:ln w="9525">
            <a:solidFill>
              <a:schemeClr val="tx1"/>
            </a:solidFill>
            <a:round/>
            <a:headEnd/>
            <a:tailEnd type="triangle" w="med" len="med"/>
          </a:ln>
        </p:spPr>
        <p:txBody>
          <a:bodyPr/>
          <a:lstStyle/>
          <a:p>
            <a:endParaRPr lang="en-US"/>
          </a:p>
        </p:txBody>
      </p:sp>
      <p:sp>
        <p:nvSpPr>
          <p:cNvPr id="5129" name="Text Box 9"/>
          <p:cNvSpPr txBox="1">
            <a:spLocks noChangeArrowheads="1"/>
          </p:cNvSpPr>
          <p:nvPr/>
        </p:nvSpPr>
        <p:spPr bwMode="auto">
          <a:xfrm>
            <a:off x="228600" y="2133600"/>
            <a:ext cx="1981200" cy="457200"/>
          </a:xfrm>
          <a:prstGeom prst="rect">
            <a:avLst/>
          </a:prstGeom>
          <a:noFill/>
          <a:ln w="9525">
            <a:noFill/>
            <a:miter lim="800000"/>
            <a:headEnd/>
            <a:tailEnd/>
          </a:ln>
        </p:spPr>
        <p:txBody>
          <a:bodyPr>
            <a:spAutoFit/>
          </a:bodyPr>
          <a:lstStyle/>
          <a:p>
            <a:pPr algn="ctr">
              <a:spcBef>
                <a:spcPct val="50000"/>
              </a:spcBef>
            </a:pPr>
            <a:r>
              <a:rPr lang="en-US" sz="2400"/>
              <a:t>1. Màn hình</a:t>
            </a:r>
          </a:p>
        </p:txBody>
      </p:sp>
      <p:sp>
        <p:nvSpPr>
          <p:cNvPr id="5130" name="Text Box 10"/>
          <p:cNvSpPr txBox="1">
            <a:spLocks noChangeArrowheads="1"/>
          </p:cNvSpPr>
          <p:nvPr/>
        </p:nvSpPr>
        <p:spPr bwMode="auto">
          <a:xfrm>
            <a:off x="7162800" y="2133600"/>
            <a:ext cx="1676400" cy="830263"/>
          </a:xfrm>
          <a:prstGeom prst="rect">
            <a:avLst/>
          </a:prstGeom>
          <a:noFill/>
          <a:ln w="9525">
            <a:noFill/>
            <a:miter lim="800000"/>
            <a:headEnd/>
            <a:tailEnd/>
          </a:ln>
        </p:spPr>
        <p:txBody>
          <a:bodyPr>
            <a:spAutoFit/>
          </a:bodyPr>
          <a:lstStyle/>
          <a:p>
            <a:pPr algn="ctr">
              <a:spcBef>
                <a:spcPct val="50000"/>
              </a:spcBef>
            </a:pPr>
            <a:r>
              <a:rPr lang="en-US" sz="2400"/>
              <a:t>2. </a:t>
            </a:r>
            <a:r>
              <a:rPr lang="en-US" sz="2400">
                <a:hlinkClick r:id="rId4" action="ppaction://hlinksldjump"/>
              </a:rPr>
              <a:t>Phần thân máy</a:t>
            </a:r>
            <a:endParaRPr lang="en-US" sz="2400"/>
          </a:p>
        </p:txBody>
      </p:sp>
      <p:sp>
        <p:nvSpPr>
          <p:cNvPr id="5131" name="Text Box 11"/>
          <p:cNvSpPr txBox="1">
            <a:spLocks noChangeArrowheads="1"/>
          </p:cNvSpPr>
          <p:nvPr/>
        </p:nvSpPr>
        <p:spPr bwMode="auto">
          <a:xfrm>
            <a:off x="381000" y="5181600"/>
            <a:ext cx="1676400" cy="457200"/>
          </a:xfrm>
          <a:prstGeom prst="rect">
            <a:avLst/>
          </a:prstGeom>
          <a:noFill/>
          <a:ln w="9525">
            <a:noFill/>
            <a:miter lim="800000"/>
            <a:headEnd/>
            <a:tailEnd/>
          </a:ln>
        </p:spPr>
        <p:txBody>
          <a:bodyPr>
            <a:spAutoFit/>
          </a:bodyPr>
          <a:lstStyle/>
          <a:p>
            <a:pPr algn="ctr">
              <a:spcBef>
                <a:spcPct val="50000"/>
              </a:spcBef>
            </a:pPr>
            <a:r>
              <a:rPr lang="en-US" sz="2400">
                <a:hlinkClick r:id="rId5" action="ppaction://hlinksldjump"/>
              </a:rPr>
              <a:t>Bàn phím</a:t>
            </a:r>
            <a:endParaRPr lang="en-US" sz="2400"/>
          </a:p>
        </p:txBody>
      </p:sp>
      <p:sp>
        <p:nvSpPr>
          <p:cNvPr id="5132" name="Text Box 12"/>
          <p:cNvSpPr txBox="1">
            <a:spLocks noChangeArrowheads="1"/>
          </p:cNvSpPr>
          <p:nvPr/>
        </p:nvSpPr>
        <p:spPr bwMode="auto">
          <a:xfrm>
            <a:off x="7239000" y="5791200"/>
            <a:ext cx="1676400" cy="457200"/>
          </a:xfrm>
          <a:prstGeom prst="rect">
            <a:avLst/>
          </a:prstGeom>
          <a:noFill/>
          <a:ln w="9525">
            <a:noFill/>
            <a:miter lim="800000"/>
            <a:headEnd/>
            <a:tailEnd/>
          </a:ln>
        </p:spPr>
        <p:txBody>
          <a:bodyPr>
            <a:spAutoFit/>
          </a:bodyPr>
          <a:lstStyle/>
          <a:p>
            <a:pPr algn="ctr">
              <a:spcBef>
                <a:spcPct val="50000"/>
              </a:spcBef>
            </a:pPr>
            <a:r>
              <a:rPr lang="en-US" sz="2400"/>
              <a:t>Con </a:t>
            </a:r>
            <a:r>
              <a:rPr lang="en-US" sz="2400">
                <a:hlinkClick r:id="rId6" action="ppaction://hlinksldjump"/>
              </a:rPr>
              <a:t>Chuột</a:t>
            </a:r>
            <a:endParaRPr lang="en-US" sz="2400"/>
          </a:p>
        </p:txBody>
      </p:sp>
      <p:sp>
        <p:nvSpPr>
          <p:cNvPr id="5133" name="Line 13"/>
          <p:cNvSpPr>
            <a:spLocks noChangeShapeType="1"/>
          </p:cNvSpPr>
          <p:nvPr/>
        </p:nvSpPr>
        <p:spPr bwMode="auto">
          <a:xfrm flipV="1">
            <a:off x="6248400" y="2514600"/>
            <a:ext cx="1066800" cy="152400"/>
          </a:xfrm>
          <a:prstGeom prst="line">
            <a:avLst/>
          </a:prstGeom>
          <a:noFill/>
          <a:ln w="9525">
            <a:solidFill>
              <a:schemeClr val="tx1"/>
            </a:solidFill>
            <a:round/>
            <a:headEnd/>
            <a:tailEnd type="triangle" w="med" len="med"/>
          </a:ln>
        </p:spPr>
        <p:txBody>
          <a:bodyPr/>
          <a:lstStyle/>
          <a:p>
            <a:endParaRPr lang="en-US"/>
          </a:p>
        </p:txBody>
      </p:sp>
      <p:sp>
        <p:nvSpPr>
          <p:cNvPr id="5134" name="Line 14"/>
          <p:cNvSpPr>
            <a:spLocks noChangeShapeType="1"/>
          </p:cNvSpPr>
          <p:nvPr/>
        </p:nvSpPr>
        <p:spPr bwMode="auto">
          <a:xfrm>
            <a:off x="6858000" y="5638800"/>
            <a:ext cx="1066800" cy="228600"/>
          </a:xfrm>
          <a:prstGeom prst="line">
            <a:avLst/>
          </a:prstGeom>
          <a:noFill/>
          <a:ln w="9525">
            <a:solidFill>
              <a:schemeClr val="tx1"/>
            </a:solidFill>
            <a:round/>
            <a:headEnd/>
            <a:tailEnd type="triangle" w="med" len="med"/>
          </a:ln>
        </p:spPr>
        <p:txBody>
          <a:bodyPr/>
          <a:lstStyle/>
          <a:p>
            <a:endParaRPr lang="en-US"/>
          </a:p>
        </p:txBody>
      </p:sp>
      <p:sp>
        <p:nvSpPr>
          <p:cNvPr id="5135" name="Line 15"/>
          <p:cNvSpPr>
            <a:spLocks noChangeShapeType="1"/>
          </p:cNvSpPr>
          <p:nvPr/>
        </p:nvSpPr>
        <p:spPr bwMode="auto">
          <a:xfrm flipH="1" flipV="1">
            <a:off x="1981200" y="5486400"/>
            <a:ext cx="1676400" cy="609600"/>
          </a:xfrm>
          <a:prstGeom prst="line">
            <a:avLst/>
          </a:prstGeom>
          <a:noFill/>
          <a:ln w="9525">
            <a:solidFill>
              <a:schemeClr val="tx1"/>
            </a:solidFill>
            <a:round/>
            <a:headEnd/>
            <a:tailEnd type="triangle" w="med" len="med"/>
          </a:ln>
        </p:spPr>
        <p:txBody>
          <a:bodyPr/>
          <a:lstStyle/>
          <a:p>
            <a:endParaRPr lang="en-US"/>
          </a:p>
        </p:txBody>
      </p:sp>
      <p:sp>
        <p:nvSpPr>
          <p:cNvPr id="5136" name="Text Box 16"/>
          <p:cNvSpPr txBox="1">
            <a:spLocks noChangeArrowheads="1"/>
          </p:cNvSpPr>
          <p:nvPr/>
        </p:nvSpPr>
        <p:spPr bwMode="auto">
          <a:xfrm>
            <a:off x="228600" y="2590800"/>
            <a:ext cx="2209800" cy="1465263"/>
          </a:xfrm>
          <a:prstGeom prst="rect">
            <a:avLst/>
          </a:prstGeom>
          <a:noFill/>
          <a:ln w="9525">
            <a:noFill/>
            <a:miter lim="800000"/>
            <a:headEnd/>
            <a:tailEnd/>
          </a:ln>
        </p:spPr>
        <p:txBody>
          <a:bodyPr>
            <a:spAutoFit/>
          </a:bodyPr>
          <a:lstStyle/>
          <a:p>
            <a:pPr>
              <a:spcBef>
                <a:spcPct val="50000"/>
              </a:spcBef>
            </a:pPr>
            <a:r>
              <a:rPr lang="en-US"/>
              <a:t>Màn hình của máy tính giống như màn hình của tivi. Gồm các dòng chữ, số, hình ảnh…</a:t>
            </a:r>
          </a:p>
        </p:txBody>
      </p:sp>
      <p:sp>
        <p:nvSpPr>
          <p:cNvPr id="5137" name="Text Box 17"/>
          <p:cNvSpPr txBox="1">
            <a:spLocks noChangeArrowheads="1"/>
          </p:cNvSpPr>
          <p:nvPr/>
        </p:nvSpPr>
        <p:spPr bwMode="auto">
          <a:xfrm>
            <a:off x="6934200" y="2908300"/>
            <a:ext cx="2209800" cy="1739900"/>
          </a:xfrm>
          <a:prstGeom prst="rect">
            <a:avLst/>
          </a:prstGeom>
          <a:noFill/>
          <a:ln w="9525">
            <a:noFill/>
            <a:miter lim="800000"/>
            <a:headEnd/>
            <a:tailEnd/>
          </a:ln>
        </p:spPr>
        <p:txBody>
          <a:bodyPr>
            <a:spAutoFit/>
          </a:bodyPr>
          <a:lstStyle/>
          <a:p>
            <a:pPr>
              <a:spcBef>
                <a:spcPct val="50000"/>
              </a:spcBef>
            </a:pPr>
            <a:r>
              <a:rPr lang="en-US"/>
              <a:t>Là một hộp chứa nhiều chi tiết tinh vi, trong đó có bộ xử lí. Là bộ não điều khiển mọi hoạt  động của máy tính.</a:t>
            </a:r>
          </a:p>
        </p:txBody>
      </p:sp>
      <p:sp>
        <p:nvSpPr>
          <p:cNvPr id="5138" name="Text Box 18"/>
          <p:cNvSpPr txBox="1">
            <a:spLocks noChangeArrowheads="1"/>
          </p:cNvSpPr>
          <p:nvPr/>
        </p:nvSpPr>
        <p:spPr bwMode="auto">
          <a:xfrm>
            <a:off x="38100" y="5600700"/>
            <a:ext cx="3429000" cy="915988"/>
          </a:xfrm>
          <a:prstGeom prst="rect">
            <a:avLst/>
          </a:prstGeom>
          <a:noFill/>
          <a:ln w="9525">
            <a:noFill/>
            <a:miter lim="800000"/>
            <a:headEnd/>
            <a:tailEnd/>
          </a:ln>
        </p:spPr>
        <p:txBody>
          <a:bodyPr>
            <a:spAutoFit/>
          </a:bodyPr>
          <a:lstStyle/>
          <a:p>
            <a:pPr>
              <a:spcBef>
                <a:spcPct val="50000"/>
              </a:spcBef>
            </a:pPr>
            <a:r>
              <a:rPr lang="en-US"/>
              <a:t>Gồm nhiều phím. Khi gõ các phím ta gửi tín hiệu vào máy tính.</a:t>
            </a:r>
          </a:p>
        </p:txBody>
      </p:sp>
      <p:sp>
        <p:nvSpPr>
          <p:cNvPr id="5139" name="Text Box 19"/>
          <p:cNvSpPr txBox="1">
            <a:spLocks noChangeArrowheads="1"/>
          </p:cNvSpPr>
          <p:nvPr/>
        </p:nvSpPr>
        <p:spPr bwMode="auto">
          <a:xfrm>
            <a:off x="5715000" y="6191250"/>
            <a:ext cx="3429000" cy="641350"/>
          </a:xfrm>
          <a:prstGeom prst="rect">
            <a:avLst/>
          </a:prstGeom>
          <a:noFill/>
          <a:ln w="9525">
            <a:noFill/>
            <a:miter lim="800000"/>
            <a:headEnd/>
            <a:tailEnd/>
          </a:ln>
        </p:spPr>
        <p:txBody>
          <a:bodyPr>
            <a:spAutoFit/>
          </a:bodyPr>
          <a:lstStyle/>
          <a:p>
            <a:pPr algn="r">
              <a:spcBef>
                <a:spcPct val="50000"/>
              </a:spcBef>
            </a:pPr>
            <a:r>
              <a:rPr lang="en-US"/>
              <a:t>Giúp điều khiển máy tính nhanh chóng và thuận tiện.</a:t>
            </a:r>
          </a:p>
        </p:txBody>
      </p:sp>
      <p:sp>
        <p:nvSpPr>
          <p:cNvPr id="4" name="Rectangle 20"/>
          <p:cNvSpPr>
            <a:spLocks noChangeArrowheads="1"/>
          </p:cNvSpPr>
          <p:nvPr/>
        </p:nvSpPr>
        <p:spPr bwMode="auto">
          <a:xfrm>
            <a:off x="457200" y="-25400"/>
            <a:ext cx="8229600" cy="487363"/>
          </a:xfrm>
          <a:prstGeom prst="rect">
            <a:avLst/>
          </a:prstGeom>
          <a:noFill/>
          <a:ln w="9525">
            <a:noFill/>
            <a:miter lim="800000"/>
            <a:headEnd/>
            <a:tailEnd/>
          </a:ln>
        </p:spPr>
        <p:txBody>
          <a:bodyPr anchor="ctr"/>
          <a:lstStyle/>
          <a:p>
            <a:pPr algn="ctr"/>
            <a:r>
              <a:rPr lang="en-US" sz="2800" u="sng">
                <a:solidFill>
                  <a:schemeClr val="accent2"/>
                </a:solidFill>
              </a:rPr>
              <a:t>1. Giới thiệu máy tính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5129"/>
                                        </p:tgtEl>
                                        <p:attrNameLst>
                                          <p:attrName>style.visibility</p:attrName>
                                        </p:attrNameLst>
                                      </p:cBhvr>
                                      <p:to>
                                        <p:strVal val="visible"/>
                                      </p:to>
                                    </p:set>
                                    <p:animEffect transition="in" filter="fade">
                                      <p:cBhvr>
                                        <p:cTn id="7" dur="800" decel="100000"/>
                                        <p:tgtEl>
                                          <p:spTgt spid="5129"/>
                                        </p:tgtEl>
                                      </p:cBhvr>
                                    </p:animEffect>
                                    <p:anim calcmode="lin" valueType="num">
                                      <p:cBhvr>
                                        <p:cTn id="8" dur="800" decel="100000" fill="hold"/>
                                        <p:tgtEl>
                                          <p:spTgt spid="5129"/>
                                        </p:tgtEl>
                                        <p:attrNameLst>
                                          <p:attrName>style.rotation</p:attrName>
                                        </p:attrNameLst>
                                      </p:cBhvr>
                                      <p:tavLst>
                                        <p:tav tm="0">
                                          <p:val>
                                            <p:fltVal val="-90"/>
                                          </p:val>
                                        </p:tav>
                                        <p:tav tm="100000">
                                          <p:val>
                                            <p:fltVal val="0"/>
                                          </p:val>
                                        </p:tav>
                                      </p:tavLst>
                                    </p:anim>
                                    <p:anim calcmode="lin" valueType="num">
                                      <p:cBhvr>
                                        <p:cTn id="9" dur="800" decel="100000" fill="hold"/>
                                        <p:tgtEl>
                                          <p:spTgt spid="5129"/>
                                        </p:tgtEl>
                                        <p:attrNameLst>
                                          <p:attrName>ppt_x</p:attrName>
                                        </p:attrNameLst>
                                      </p:cBhvr>
                                      <p:tavLst>
                                        <p:tav tm="0">
                                          <p:val>
                                            <p:strVal val="#ppt_x+0.4"/>
                                          </p:val>
                                        </p:tav>
                                        <p:tav tm="100000">
                                          <p:val>
                                            <p:strVal val="#ppt_x-0.05"/>
                                          </p:val>
                                        </p:tav>
                                      </p:tavLst>
                                    </p:anim>
                                    <p:anim calcmode="lin" valueType="num">
                                      <p:cBhvr>
                                        <p:cTn id="10" dur="800" decel="100000" fill="hold"/>
                                        <p:tgtEl>
                                          <p:spTgt spid="512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9"/>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5128"/>
                                        </p:tgtEl>
                                        <p:attrNameLst>
                                          <p:attrName>style.visibility</p:attrName>
                                        </p:attrNameLst>
                                      </p:cBhvr>
                                      <p:to>
                                        <p:strVal val="visible"/>
                                      </p:to>
                                    </p:set>
                                    <p:animEffect transition="in" filter="fade">
                                      <p:cBhvr>
                                        <p:cTn id="15" dur="800" decel="100000"/>
                                        <p:tgtEl>
                                          <p:spTgt spid="5128"/>
                                        </p:tgtEl>
                                      </p:cBhvr>
                                    </p:animEffect>
                                    <p:anim calcmode="lin" valueType="num">
                                      <p:cBhvr>
                                        <p:cTn id="16" dur="800" decel="100000" fill="hold"/>
                                        <p:tgtEl>
                                          <p:spTgt spid="5128"/>
                                        </p:tgtEl>
                                        <p:attrNameLst>
                                          <p:attrName>style.rotation</p:attrName>
                                        </p:attrNameLst>
                                      </p:cBhvr>
                                      <p:tavLst>
                                        <p:tav tm="0">
                                          <p:val>
                                            <p:fltVal val="-90"/>
                                          </p:val>
                                        </p:tav>
                                        <p:tav tm="100000">
                                          <p:val>
                                            <p:fltVal val="0"/>
                                          </p:val>
                                        </p:tav>
                                      </p:tavLst>
                                    </p:anim>
                                    <p:anim calcmode="lin" valueType="num">
                                      <p:cBhvr>
                                        <p:cTn id="17" dur="800" decel="100000" fill="hold"/>
                                        <p:tgtEl>
                                          <p:spTgt spid="5128"/>
                                        </p:tgtEl>
                                        <p:attrNameLst>
                                          <p:attrName>ppt_x</p:attrName>
                                        </p:attrNameLst>
                                      </p:cBhvr>
                                      <p:tavLst>
                                        <p:tav tm="0">
                                          <p:val>
                                            <p:strVal val="#ppt_x+0.4"/>
                                          </p:val>
                                        </p:tav>
                                        <p:tav tm="100000">
                                          <p:val>
                                            <p:strVal val="#ppt_x-0.05"/>
                                          </p:val>
                                        </p:tav>
                                      </p:tavLst>
                                    </p:anim>
                                    <p:anim calcmode="lin" valueType="num">
                                      <p:cBhvr>
                                        <p:cTn id="18" dur="800" decel="100000" fill="hold"/>
                                        <p:tgtEl>
                                          <p:spTgt spid="5128"/>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5128"/>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5128"/>
                                        </p:tgtEl>
                                        <p:attrNameLst>
                                          <p:attrName>ppt_y</p:attrName>
                                        </p:attrNameLst>
                                      </p:cBhvr>
                                      <p:tavLst>
                                        <p:tav tm="0">
                                          <p:val>
                                            <p:strVal val="#ppt_y+0.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30" presetClass="entr" presetSubtype="0" fill="hold" grpId="0" nodeType="clickEffect">
                                  <p:stCondLst>
                                    <p:cond delay="0"/>
                                  </p:stCondLst>
                                  <p:childTnLst>
                                    <p:set>
                                      <p:cBhvr>
                                        <p:cTn id="24" dur="1" fill="hold">
                                          <p:stCondLst>
                                            <p:cond delay="0"/>
                                          </p:stCondLst>
                                        </p:cTn>
                                        <p:tgtEl>
                                          <p:spTgt spid="5136"/>
                                        </p:tgtEl>
                                        <p:attrNameLst>
                                          <p:attrName>style.visibility</p:attrName>
                                        </p:attrNameLst>
                                      </p:cBhvr>
                                      <p:to>
                                        <p:strVal val="visible"/>
                                      </p:to>
                                    </p:set>
                                    <p:animEffect transition="in" filter="fade">
                                      <p:cBhvr>
                                        <p:cTn id="25" dur="800" decel="100000"/>
                                        <p:tgtEl>
                                          <p:spTgt spid="5136"/>
                                        </p:tgtEl>
                                      </p:cBhvr>
                                    </p:animEffect>
                                    <p:anim calcmode="lin" valueType="num">
                                      <p:cBhvr>
                                        <p:cTn id="26" dur="800" decel="100000" fill="hold"/>
                                        <p:tgtEl>
                                          <p:spTgt spid="5136"/>
                                        </p:tgtEl>
                                        <p:attrNameLst>
                                          <p:attrName>style.rotation</p:attrName>
                                        </p:attrNameLst>
                                      </p:cBhvr>
                                      <p:tavLst>
                                        <p:tav tm="0">
                                          <p:val>
                                            <p:fltVal val="-90"/>
                                          </p:val>
                                        </p:tav>
                                        <p:tav tm="100000">
                                          <p:val>
                                            <p:fltVal val="0"/>
                                          </p:val>
                                        </p:tav>
                                      </p:tavLst>
                                    </p:anim>
                                    <p:anim calcmode="lin" valueType="num">
                                      <p:cBhvr>
                                        <p:cTn id="27" dur="800" decel="100000" fill="hold"/>
                                        <p:tgtEl>
                                          <p:spTgt spid="5136"/>
                                        </p:tgtEl>
                                        <p:attrNameLst>
                                          <p:attrName>ppt_x</p:attrName>
                                        </p:attrNameLst>
                                      </p:cBhvr>
                                      <p:tavLst>
                                        <p:tav tm="0">
                                          <p:val>
                                            <p:strVal val="#ppt_x+0.4"/>
                                          </p:val>
                                        </p:tav>
                                        <p:tav tm="100000">
                                          <p:val>
                                            <p:strVal val="#ppt_x-0.05"/>
                                          </p:val>
                                        </p:tav>
                                      </p:tavLst>
                                    </p:anim>
                                    <p:anim calcmode="lin" valueType="num">
                                      <p:cBhvr>
                                        <p:cTn id="28" dur="800" decel="100000" fill="hold"/>
                                        <p:tgtEl>
                                          <p:spTgt spid="5136"/>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136"/>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136"/>
                                        </p:tgtEl>
                                        <p:attrNameLst>
                                          <p:attrName>ppt_y</p:attrName>
                                        </p:attrNameLst>
                                      </p:cBhvr>
                                      <p:tavLst>
                                        <p:tav tm="0">
                                          <p:val>
                                            <p:strVal val="#ppt_y+0.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5130"/>
                                        </p:tgtEl>
                                        <p:attrNameLst>
                                          <p:attrName>style.visibility</p:attrName>
                                        </p:attrNameLst>
                                      </p:cBhvr>
                                      <p:to>
                                        <p:strVal val="visible"/>
                                      </p:to>
                                    </p:set>
                                    <p:animScale>
                                      <p:cBhvr>
                                        <p:cTn id="35" dur="1000" decel="50000" fill="hold">
                                          <p:stCondLst>
                                            <p:cond delay="0"/>
                                          </p:stCondLst>
                                        </p:cTn>
                                        <p:tgtEl>
                                          <p:spTgt spid="513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5130"/>
                                        </p:tgtEl>
                                        <p:attrNameLst>
                                          <p:attrName>ppt_x</p:attrName>
                                          <p:attrName>ppt_y</p:attrName>
                                        </p:attrNameLst>
                                      </p:cBhvr>
                                    </p:animMotion>
                                    <p:animEffect transition="in" filter="fade">
                                      <p:cBhvr>
                                        <p:cTn id="37" dur="1000"/>
                                        <p:tgtEl>
                                          <p:spTgt spid="5130"/>
                                        </p:tgtEl>
                                      </p:cBhvr>
                                    </p:animEffect>
                                  </p:childTnLst>
                                </p:cTn>
                              </p:par>
                              <p:par>
                                <p:cTn id="38" presetID="52" presetClass="entr" presetSubtype="0" fill="hold" grpId="0" nodeType="withEffect">
                                  <p:stCondLst>
                                    <p:cond delay="0"/>
                                  </p:stCondLst>
                                  <p:childTnLst>
                                    <p:set>
                                      <p:cBhvr>
                                        <p:cTn id="39" dur="1" fill="hold">
                                          <p:stCondLst>
                                            <p:cond delay="0"/>
                                          </p:stCondLst>
                                        </p:cTn>
                                        <p:tgtEl>
                                          <p:spTgt spid="5133"/>
                                        </p:tgtEl>
                                        <p:attrNameLst>
                                          <p:attrName>style.visibility</p:attrName>
                                        </p:attrNameLst>
                                      </p:cBhvr>
                                      <p:to>
                                        <p:strVal val="visible"/>
                                      </p:to>
                                    </p:set>
                                    <p:animScale>
                                      <p:cBhvr>
                                        <p:cTn id="40" dur="1000" decel="50000" fill="hold">
                                          <p:stCondLst>
                                            <p:cond delay="0"/>
                                          </p:stCondLst>
                                        </p:cTn>
                                        <p:tgtEl>
                                          <p:spTgt spid="513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1" dur="1000" decel="50000" fill="hold">
                                          <p:stCondLst>
                                            <p:cond delay="0"/>
                                          </p:stCondLst>
                                        </p:cTn>
                                        <p:tgtEl>
                                          <p:spTgt spid="5133"/>
                                        </p:tgtEl>
                                        <p:attrNameLst>
                                          <p:attrName>ppt_x</p:attrName>
                                          <p:attrName>ppt_y</p:attrName>
                                        </p:attrNameLst>
                                      </p:cBhvr>
                                    </p:animMotion>
                                    <p:animEffect transition="in" filter="fade">
                                      <p:cBhvr>
                                        <p:cTn id="42" dur="1000"/>
                                        <p:tgtEl>
                                          <p:spTgt spid="513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childTnLst>
                                    <p:set>
                                      <p:cBhvr>
                                        <p:cTn id="46" dur="1" fill="hold">
                                          <p:stCondLst>
                                            <p:cond delay="0"/>
                                          </p:stCondLst>
                                        </p:cTn>
                                        <p:tgtEl>
                                          <p:spTgt spid="5137"/>
                                        </p:tgtEl>
                                        <p:attrNameLst>
                                          <p:attrName>style.visibility</p:attrName>
                                        </p:attrNameLst>
                                      </p:cBhvr>
                                      <p:to>
                                        <p:strVal val="visible"/>
                                      </p:to>
                                    </p:set>
                                    <p:anim calcmode="lin" valueType="num">
                                      <p:cBhvr>
                                        <p:cTn id="47" dur="500" fill="hold"/>
                                        <p:tgtEl>
                                          <p:spTgt spid="5137"/>
                                        </p:tgtEl>
                                        <p:attrNameLst>
                                          <p:attrName>ppt_w</p:attrName>
                                        </p:attrNameLst>
                                      </p:cBhvr>
                                      <p:tavLst>
                                        <p:tav tm="0">
                                          <p:val>
                                            <p:fltVal val="0"/>
                                          </p:val>
                                        </p:tav>
                                        <p:tav tm="100000">
                                          <p:val>
                                            <p:strVal val="#ppt_w"/>
                                          </p:val>
                                        </p:tav>
                                      </p:tavLst>
                                    </p:anim>
                                    <p:anim calcmode="lin" valueType="num">
                                      <p:cBhvr>
                                        <p:cTn id="48" dur="500" fill="hold"/>
                                        <p:tgtEl>
                                          <p:spTgt spid="5137"/>
                                        </p:tgtEl>
                                        <p:attrNameLst>
                                          <p:attrName>ppt_h</p:attrName>
                                        </p:attrNameLst>
                                      </p:cBhvr>
                                      <p:tavLst>
                                        <p:tav tm="0">
                                          <p:val>
                                            <p:fltVal val="0"/>
                                          </p:val>
                                        </p:tav>
                                        <p:tav tm="100000">
                                          <p:val>
                                            <p:strVal val="#ppt_h"/>
                                          </p:val>
                                        </p:tav>
                                      </p:tavLst>
                                    </p:anim>
                                    <p:anim calcmode="lin" valueType="num">
                                      <p:cBhvr>
                                        <p:cTn id="49" dur="500" fill="hold"/>
                                        <p:tgtEl>
                                          <p:spTgt spid="5137"/>
                                        </p:tgtEl>
                                        <p:attrNameLst>
                                          <p:attrName>style.rotation</p:attrName>
                                        </p:attrNameLst>
                                      </p:cBhvr>
                                      <p:tavLst>
                                        <p:tav tm="0">
                                          <p:val>
                                            <p:fltVal val="360"/>
                                          </p:val>
                                        </p:tav>
                                        <p:tav tm="100000">
                                          <p:val>
                                            <p:fltVal val="0"/>
                                          </p:val>
                                        </p:tav>
                                      </p:tavLst>
                                    </p:anim>
                                    <p:animEffect transition="in" filter="fade">
                                      <p:cBhvr>
                                        <p:cTn id="50" dur="500"/>
                                        <p:tgtEl>
                                          <p:spTgt spid="5137"/>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4" presetClass="entr" presetSubtype="0" accel="100000" fill="hold" grpId="0" nodeType="clickEffect">
                                  <p:stCondLst>
                                    <p:cond delay="0"/>
                                  </p:stCondLst>
                                  <p:childTnLst>
                                    <p:set>
                                      <p:cBhvr>
                                        <p:cTn id="54" dur="1" fill="hold">
                                          <p:stCondLst>
                                            <p:cond delay="0"/>
                                          </p:stCondLst>
                                        </p:cTn>
                                        <p:tgtEl>
                                          <p:spTgt spid="5131"/>
                                        </p:tgtEl>
                                        <p:attrNameLst>
                                          <p:attrName>style.visibility</p:attrName>
                                        </p:attrNameLst>
                                      </p:cBhvr>
                                      <p:to>
                                        <p:strVal val="visible"/>
                                      </p:to>
                                    </p:set>
                                    <p:anim calcmode="lin" valueType="num">
                                      <p:cBhvr>
                                        <p:cTn id="55" dur="500" fill="hold"/>
                                        <p:tgtEl>
                                          <p:spTgt spid="5131"/>
                                        </p:tgtEl>
                                        <p:attrNameLst>
                                          <p:attrName>ppt_w</p:attrName>
                                        </p:attrNameLst>
                                      </p:cBhvr>
                                      <p:tavLst>
                                        <p:tav tm="0">
                                          <p:val>
                                            <p:strVal val="#ppt_w*0.05"/>
                                          </p:val>
                                        </p:tav>
                                        <p:tav tm="100000">
                                          <p:val>
                                            <p:strVal val="#ppt_w"/>
                                          </p:val>
                                        </p:tav>
                                      </p:tavLst>
                                    </p:anim>
                                    <p:anim calcmode="lin" valueType="num">
                                      <p:cBhvr>
                                        <p:cTn id="56" dur="500" fill="hold"/>
                                        <p:tgtEl>
                                          <p:spTgt spid="5131"/>
                                        </p:tgtEl>
                                        <p:attrNameLst>
                                          <p:attrName>ppt_h</p:attrName>
                                        </p:attrNameLst>
                                      </p:cBhvr>
                                      <p:tavLst>
                                        <p:tav tm="0">
                                          <p:val>
                                            <p:strVal val="#ppt_h"/>
                                          </p:val>
                                        </p:tav>
                                        <p:tav tm="100000">
                                          <p:val>
                                            <p:strVal val="#ppt_h"/>
                                          </p:val>
                                        </p:tav>
                                      </p:tavLst>
                                    </p:anim>
                                    <p:anim calcmode="lin" valueType="num">
                                      <p:cBhvr>
                                        <p:cTn id="57" dur="500" fill="hold"/>
                                        <p:tgtEl>
                                          <p:spTgt spid="5131"/>
                                        </p:tgtEl>
                                        <p:attrNameLst>
                                          <p:attrName>ppt_x</p:attrName>
                                        </p:attrNameLst>
                                      </p:cBhvr>
                                      <p:tavLst>
                                        <p:tav tm="0">
                                          <p:val>
                                            <p:strVal val="#ppt_x-.2"/>
                                          </p:val>
                                        </p:tav>
                                        <p:tav tm="100000">
                                          <p:val>
                                            <p:strVal val="#ppt_x"/>
                                          </p:val>
                                        </p:tav>
                                      </p:tavLst>
                                    </p:anim>
                                    <p:anim calcmode="lin" valueType="num">
                                      <p:cBhvr>
                                        <p:cTn id="58" dur="500" fill="hold"/>
                                        <p:tgtEl>
                                          <p:spTgt spid="5131"/>
                                        </p:tgtEl>
                                        <p:attrNameLst>
                                          <p:attrName>ppt_y</p:attrName>
                                        </p:attrNameLst>
                                      </p:cBhvr>
                                      <p:tavLst>
                                        <p:tav tm="0">
                                          <p:val>
                                            <p:strVal val="#ppt_y"/>
                                          </p:val>
                                        </p:tav>
                                        <p:tav tm="100000">
                                          <p:val>
                                            <p:strVal val="#ppt_y"/>
                                          </p:val>
                                        </p:tav>
                                      </p:tavLst>
                                    </p:anim>
                                    <p:animEffect transition="in" filter="fade">
                                      <p:cBhvr>
                                        <p:cTn id="59" dur="500"/>
                                        <p:tgtEl>
                                          <p:spTgt spid="5131"/>
                                        </p:tgtEl>
                                      </p:cBhvr>
                                    </p:animEffect>
                                  </p:childTnLst>
                                </p:cTn>
                              </p:par>
                              <p:par>
                                <p:cTn id="60" presetID="54" presetClass="entr" presetSubtype="0" accel="100000" fill="hold" grpId="0" nodeType="withEffect">
                                  <p:stCondLst>
                                    <p:cond delay="0"/>
                                  </p:stCondLst>
                                  <p:childTnLst>
                                    <p:set>
                                      <p:cBhvr>
                                        <p:cTn id="61" dur="1" fill="hold">
                                          <p:stCondLst>
                                            <p:cond delay="0"/>
                                          </p:stCondLst>
                                        </p:cTn>
                                        <p:tgtEl>
                                          <p:spTgt spid="5135"/>
                                        </p:tgtEl>
                                        <p:attrNameLst>
                                          <p:attrName>style.visibility</p:attrName>
                                        </p:attrNameLst>
                                      </p:cBhvr>
                                      <p:to>
                                        <p:strVal val="visible"/>
                                      </p:to>
                                    </p:set>
                                    <p:anim calcmode="lin" valueType="num">
                                      <p:cBhvr>
                                        <p:cTn id="62" dur="500" fill="hold"/>
                                        <p:tgtEl>
                                          <p:spTgt spid="5135"/>
                                        </p:tgtEl>
                                        <p:attrNameLst>
                                          <p:attrName>ppt_w</p:attrName>
                                        </p:attrNameLst>
                                      </p:cBhvr>
                                      <p:tavLst>
                                        <p:tav tm="0">
                                          <p:val>
                                            <p:strVal val="#ppt_w*0.05"/>
                                          </p:val>
                                        </p:tav>
                                        <p:tav tm="100000">
                                          <p:val>
                                            <p:strVal val="#ppt_w"/>
                                          </p:val>
                                        </p:tav>
                                      </p:tavLst>
                                    </p:anim>
                                    <p:anim calcmode="lin" valueType="num">
                                      <p:cBhvr>
                                        <p:cTn id="63" dur="500" fill="hold"/>
                                        <p:tgtEl>
                                          <p:spTgt spid="5135"/>
                                        </p:tgtEl>
                                        <p:attrNameLst>
                                          <p:attrName>ppt_h</p:attrName>
                                        </p:attrNameLst>
                                      </p:cBhvr>
                                      <p:tavLst>
                                        <p:tav tm="0">
                                          <p:val>
                                            <p:strVal val="#ppt_h"/>
                                          </p:val>
                                        </p:tav>
                                        <p:tav tm="100000">
                                          <p:val>
                                            <p:strVal val="#ppt_h"/>
                                          </p:val>
                                        </p:tav>
                                      </p:tavLst>
                                    </p:anim>
                                    <p:anim calcmode="lin" valueType="num">
                                      <p:cBhvr>
                                        <p:cTn id="64" dur="500" fill="hold"/>
                                        <p:tgtEl>
                                          <p:spTgt spid="5135"/>
                                        </p:tgtEl>
                                        <p:attrNameLst>
                                          <p:attrName>ppt_x</p:attrName>
                                        </p:attrNameLst>
                                      </p:cBhvr>
                                      <p:tavLst>
                                        <p:tav tm="0">
                                          <p:val>
                                            <p:strVal val="#ppt_x-.2"/>
                                          </p:val>
                                        </p:tav>
                                        <p:tav tm="100000">
                                          <p:val>
                                            <p:strVal val="#ppt_x"/>
                                          </p:val>
                                        </p:tav>
                                      </p:tavLst>
                                    </p:anim>
                                    <p:anim calcmode="lin" valueType="num">
                                      <p:cBhvr>
                                        <p:cTn id="65" dur="500" fill="hold"/>
                                        <p:tgtEl>
                                          <p:spTgt spid="5135"/>
                                        </p:tgtEl>
                                        <p:attrNameLst>
                                          <p:attrName>ppt_y</p:attrName>
                                        </p:attrNameLst>
                                      </p:cBhvr>
                                      <p:tavLst>
                                        <p:tav tm="0">
                                          <p:val>
                                            <p:strVal val="#ppt_y"/>
                                          </p:val>
                                        </p:tav>
                                        <p:tav tm="100000">
                                          <p:val>
                                            <p:strVal val="#ppt_y"/>
                                          </p:val>
                                        </p:tav>
                                      </p:tavLst>
                                    </p:anim>
                                    <p:animEffect transition="in" filter="fade">
                                      <p:cBhvr>
                                        <p:cTn id="66" dur="500"/>
                                        <p:tgtEl>
                                          <p:spTgt spid="5135"/>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54" presetClass="entr" presetSubtype="0" accel="100000" fill="hold" grpId="0" nodeType="clickEffect">
                                  <p:stCondLst>
                                    <p:cond delay="0"/>
                                  </p:stCondLst>
                                  <p:childTnLst>
                                    <p:set>
                                      <p:cBhvr>
                                        <p:cTn id="70" dur="1" fill="hold">
                                          <p:stCondLst>
                                            <p:cond delay="0"/>
                                          </p:stCondLst>
                                        </p:cTn>
                                        <p:tgtEl>
                                          <p:spTgt spid="5138"/>
                                        </p:tgtEl>
                                        <p:attrNameLst>
                                          <p:attrName>style.visibility</p:attrName>
                                        </p:attrNameLst>
                                      </p:cBhvr>
                                      <p:to>
                                        <p:strVal val="visible"/>
                                      </p:to>
                                    </p:set>
                                    <p:anim calcmode="lin" valueType="num">
                                      <p:cBhvr>
                                        <p:cTn id="71" dur="500" fill="hold"/>
                                        <p:tgtEl>
                                          <p:spTgt spid="5138"/>
                                        </p:tgtEl>
                                        <p:attrNameLst>
                                          <p:attrName>ppt_w</p:attrName>
                                        </p:attrNameLst>
                                      </p:cBhvr>
                                      <p:tavLst>
                                        <p:tav tm="0">
                                          <p:val>
                                            <p:strVal val="#ppt_w*0.05"/>
                                          </p:val>
                                        </p:tav>
                                        <p:tav tm="100000">
                                          <p:val>
                                            <p:strVal val="#ppt_w"/>
                                          </p:val>
                                        </p:tav>
                                      </p:tavLst>
                                    </p:anim>
                                    <p:anim calcmode="lin" valueType="num">
                                      <p:cBhvr>
                                        <p:cTn id="72" dur="500" fill="hold"/>
                                        <p:tgtEl>
                                          <p:spTgt spid="5138"/>
                                        </p:tgtEl>
                                        <p:attrNameLst>
                                          <p:attrName>ppt_h</p:attrName>
                                        </p:attrNameLst>
                                      </p:cBhvr>
                                      <p:tavLst>
                                        <p:tav tm="0">
                                          <p:val>
                                            <p:strVal val="#ppt_h"/>
                                          </p:val>
                                        </p:tav>
                                        <p:tav tm="100000">
                                          <p:val>
                                            <p:strVal val="#ppt_h"/>
                                          </p:val>
                                        </p:tav>
                                      </p:tavLst>
                                    </p:anim>
                                    <p:anim calcmode="lin" valueType="num">
                                      <p:cBhvr>
                                        <p:cTn id="73" dur="500" fill="hold"/>
                                        <p:tgtEl>
                                          <p:spTgt spid="5138"/>
                                        </p:tgtEl>
                                        <p:attrNameLst>
                                          <p:attrName>ppt_x</p:attrName>
                                        </p:attrNameLst>
                                      </p:cBhvr>
                                      <p:tavLst>
                                        <p:tav tm="0">
                                          <p:val>
                                            <p:strVal val="#ppt_x-.2"/>
                                          </p:val>
                                        </p:tav>
                                        <p:tav tm="100000">
                                          <p:val>
                                            <p:strVal val="#ppt_x"/>
                                          </p:val>
                                        </p:tav>
                                      </p:tavLst>
                                    </p:anim>
                                    <p:anim calcmode="lin" valueType="num">
                                      <p:cBhvr>
                                        <p:cTn id="74" dur="500" fill="hold"/>
                                        <p:tgtEl>
                                          <p:spTgt spid="5138"/>
                                        </p:tgtEl>
                                        <p:attrNameLst>
                                          <p:attrName>ppt_y</p:attrName>
                                        </p:attrNameLst>
                                      </p:cBhvr>
                                      <p:tavLst>
                                        <p:tav tm="0">
                                          <p:val>
                                            <p:strVal val="#ppt_y"/>
                                          </p:val>
                                        </p:tav>
                                        <p:tav tm="100000">
                                          <p:val>
                                            <p:strVal val="#ppt_y"/>
                                          </p:val>
                                        </p:tav>
                                      </p:tavLst>
                                    </p:anim>
                                    <p:animEffect transition="in" filter="fade">
                                      <p:cBhvr>
                                        <p:cTn id="75" dur="500"/>
                                        <p:tgtEl>
                                          <p:spTgt spid="5138"/>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30" presetClass="entr" presetSubtype="0" fill="hold" grpId="0" nodeType="clickEffect">
                                  <p:stCondLst>
                                    <p:cond delay="0"/>
                                  </p:stCondLst>
                                  <p:childTnLst>
                                    <p:set>
                                      <p:cBhvr>
                                        <p:cTn id="79" dur="1" fill="hold">
                                          <p:stCondLst>
                                            <p:cond delay="0"/>
                                          </p:stCondLst>
                                        </p:cTn>
                                        <p:tgtEl>
                                          <p:spTgt spid="5132"/>
                                        </p:tgtEl>
                                        <p:attrNameLst>
                                          <p:attrName>style.visibility</p:attrName>
                                        </p:attrNameLst>
                                      </p:cBhvr>
                                      <p:to>
                                        <p:strVal val="visible"/>
                                      </p:to>
                                    </p:set>
                                    <p:animEffect transition="in" filter="fade">
                                      <p:cBhvr>
                                        <p:cTn id="80" dur="800" decel="100000"/>
                                        <p:tgtEl>
                                          <p:spTgt spid="5132"/>
                                        </p:tgtEl>
                                      </p:cBhvr>
                                    </p:animEffect>
                                    <p:anim calcmode="lin" valueType="num">
                                      <p:cBhvr>
                                        <p:cTn id="81" dur="800" decel="100000" fill="hold"/>
                                        <p:tgtEl>
                                          <p:spTgt spid="5132"/>
                                        </p:tgtEl>
                                        <p:attrNameLst>
                                          <p:attrName>style.rotation</p:attrName>
                                        </p:attrNameLst>
                                      </p:cBhvr>
                                      <p:tavLst>
                                        <p:tav tm="0">
                                          <p:val>
                                            <p:fltVal val="-90"/>
                                          </p:val>
                                        </p:tav>
                                        <p:tav tm="100000">
                                          <p:val>
                                            <p:fltVal val="0"/>
                                          </p:val>
                                        </p:tav>
                                      </p:tavLst>
                                    </p:anim>
                                    <p:anim calcmode="lin" valueType="num">
                                      <p:cBhvr>
                                        <p:cTn id="82" dur="800" decel="100000" fill="hold"/>
                                        <p:tgtEl>
                                          <p:spTgt spid="5132"/>
                                        </p:tgtEl>
                                        <p:attrNameLst>
                                          <p:attrName>ppt_x</p:attrName>
                                        </p:attrNameLst>
                                      </p:cBhvr>
                                      <p:tavLst>
                                        <p:tav tm="0">
                                          <p:val>
                                            <p:strVal val="#ppt_x+0.4"/>
                                          </p:val>
                                        </p:tav>
                                        <p:tav tm="100000">
                                          <p:val>
                                            <p:strVal val="#ppt_x-0.05"/>
                                          </p:val>
                                        </p:tav>
                                      </p:tavLst>
                                    </p:anim>
                                    <p:anim calcmode="lin" valueType="num">
                                      <p:cBhvr>
                                        <p:cTn id="83" dur="800" decel="100000" fill="hold"/>
                                        <p:tgtEl>
                                          <p:spTgt spid="5132"/>
                                        </p:tgtEl>
                                        <p:attrNameLst>
                                          <p:attrName>ppt_y</p:attrName>
                                        </p:attrNameLst>
                                      </p:cBhvr>
                                      <p:tavLst>
                                        <p:tav tm="0">
                                          <p:val>
                                            <p:strVal val="#ppt_y-0.4"/>
                                          </p:val>
                                        </p:tav>
                                        <p:tav tm="100000">
                                          <p:val>
                                            <p:strVal val="#ppt_y+0.1"/>
                                          </p:val>
                                        </p:tav>
                                      </p:tavLst>
                                    </p:anim>
                                    <p:anim calcmode="lin" valueType="num">
                                      <p:cBhvr>
                                        <p:cTn id="84" dur="200" accel="100000" fill="hold">
                                          <p:stCondLst>
                                            <p:cond delay="800"/>
                                          </p:stCondLst>
                                        </p:cTn>
                                        <p:tgtEl>
                                          <p:spTgt spid="5132"/>
                                        </p:tgtEl>
                                        <p:attrNameLst>
                                          <p:attrName>ppt_x</p:attrName>
                                        </p:attrNameLst>
                                      </p:cBhvr>
                                      <p:tavLst>
                                        <p:tav tm="0">
                                          <p:val>
                                            <p:strVal val="#ppt_x-0.05"/>
                                          </p:val>
                                        </p:tav>
                                        <p:tav tm="100000">
                                          <p:val>
                                            <p:strVal val="#ppt_x"/>
                                          </p:val>
                                        </p:tav>
                                      </p:tavLst>
                                    </p:anim>
                                    <p:anim calcmode="lin" valueType="num">
                                      <p:cBhvr>
                                        <p:cTn id="85" dur="200" accel="100000" fill="hold">
                                          <p:stCondLst>
                                            <p:cond delay="800"/>
                                          </p:stCondLst>
                                        </p:cTn>
                                        <p:tgtEl>
                                          <p:spTgt spid="5132"/>
                                        </p:tgtEl>
                                        <p:attrNameLst>
                                          <p:attrName>ppt_y</p:attrName>
                                        </p:attrNameLst>
                                      </p:cBhvr>
                                      <p:tavLst>
                                        <p:tav tm="0">
                                          <p:val>
                                            <p:strVal val="#ppt_y+0.1"/>
                                          </p:val>
                                        </p:tav>
                                        <p:tav tm="100000">
                                          <p:val>
                                            <p:strVal val="#ppt_y"/>
                                          </p:val>
                                        </p:tav>
                                      </p:tavLst>
                                    </p:anim>
                                  </p:childTnLst>
                                </p:cTn>
                              </p:par>
                              <p:par>
                                <p:cTn id="86" presetID="30" presetClass="entr" presetSubtype="0" fill="hold" grpId="0" nodeType="withEffect">
                                  <p:stCondLst>
                                    <p:cond delay="0"/>
                                  </p:stCondLst>
                                  <p:childTnLst>
                                    <p:set>
                                      <p:cBhvr>
                                        <p:cTn id="87" dur="1" fill="hold">
                                          <p:stCondLst>
                                            <p:cond delay="0"/>
                                          </p:stCondLst>
                                        </p:cTn>
                                        <p:tgtEl>
                                          <p:spTgt spid="5134"/>
                                        </p:tgtEl>
                                        <p:attrNameLst>
                                          <p:attrName>style.visibility</p:attrName>
                                        </p:attrNameLst>
                                      </p:cBhvr>
                                      <p:to>
                                        <p:strVal val="visible"/>
                                      </p:to>
                                    </p:set>
                                    <p:animEffect transition="in" filter="fade">
                                      <p:cBhvr>
                                        <p:cTn id="88" dur="800" decel="100000"/>
                                        <p:tgtEl>
                                          <p:spTgt spid="5134"/>
                                        </p:tgtEl>
                                      </p:cBhvr>
                                    </p:animEffect>
                                    <p:anim calcmode="lin" valueType="num">
                                      <p:cBhvr>
                                        <p:cTn id="89" dur="800" decel="100000" fill="hold"/>
                                        <p:tgtEl>
                                          <p:spTgt spid="5134"/>
                                        </p:tgtEl>
                                        <p:attrNameLst>
                                          <p:attrName>style.rotation</p:attrName>
                                        </p:attrNameLst>
                                      </p:cBhvr>
                                      <p:tavLst>
                                        <p:tav tm="0">
                                          <p:val>
                                            <p:fltVal val="-90"/>
                                          </p:val>
                                        </p:tav>
                                        <p:tav tm="100000">
                                          <p:val>
                                            <p:fltVal val="0"/>
                                          </p:val>
                                        </p:tav>
                                      </p:tavLst>
                                    </p:anim>
                                    <p:anim calcmode="lin" valueType="num">
                                      <p:cBhvr>
                                        <p:cTn id="90" dur="800" decel="100000" fill="hold"/>
                                        <p:tgtEl>
                                          <p:spTgt spid="5134"/>
                                        </p:tgtEl>
                                        <p:attrNameLst>
                                          <p:attrName>ppt_x</p:attrName>
                                        </p:attrNameLst>
                                      </p:cBhvr>
                                      <p:tavLst>
                                        <p:tav tm="0">
                                          <p:val>
                                            <p:strVal val="#ppt_x+0.4"/>
                                          </p:val>
                                        </p:tav>
                                        <p:tav tm="100000">
                                          <p:val>
                                            <p:strVal val="#ppt_x-0.05"/>
                                          </p:val>
                                        </p:tav>
                                      </p:tavLst>
                                    </p:anim>
                                    <p:anim calcmode="lin" valueType="num">
                                      <p:cBhvr>
                                        <p:cTn id="91" dur="800" decel="100000" fill="hold"/>
                                        <p:tgtEl>
                                          <p:spTgt spid="5134"/>
                                        </p:tgtEl>
                                        <p:attrNameLst>
                                          <p:attrName>ppt_y</p:attrName>
                                        </p:attrNameLst>
                                      </p:cBhvr>
                                      <p:tavLst>
                                        <p:tav tm="0">
                                          <p:val>
                                            <p:strVal val="#ppt_y-0.4"/>
                                          </p:val>
                                        </p:tav>
                                        <p:tav tm="100000">
                                          <p:val>
                                            <p:strVal val="#ppt_y+0.1"/>
                                          </p:val>
                                        </p:tav>
                                      </p:tavLst>
                                    </p:anim>
                                    <p:anim calcmode="lin" valueType="num">
                                      <p:cBhvr>
                                        <p:cTn id="92" dur="200" accel="100000" fill="hold">
                                          <p:stCondLst>
                                            <p:cond delay="800"/>
                                          </p:stCondLst>
                                        </p:cTn>
                                        <p:tgtEl>
                                          <p:spTgt spid="5134"/>
                                        </p:tgtEl>
                                        <p:attrNameLst>
                                          <p:attrName>ppt_x</p:attrName>
                                        </p:attrNameLst>
                                      </p:cBhvr>
                                      <p:tavLst>
                                        <p:tav tm="0">
                                          <p:val>
                                            <p:strVal val="#ppt_x-0.05"/>
                                          </p:val>
                                        </p:tav>
                                        <p:tav tm="100000">
                                          <p:val>
                                            <p:strVal val="#ppt_x"/>
                                          </p:val>
                                        </p:tav>
                                      </p:tavLst>
                                    </p:anim>
                                    <p:anim calcmode="lin" valueType="num">
                                      <p:cBhvr>
                                        <p:cTn id="93" dur="200" accel="100000" fill="hold">
                                          <p:stCondLst>
                                            <p:cond delay="800"/>
                                          </p:stCondLst>
                                        </p:cTn>
                                        <p:tgtEl>
                                          <p:spTgt spid="5134"/>
                                        </p:tgtEl>
                                        <p:attrNameLst>
                                          <p:attrName>ppt_y</p:attrName>
                                        </p:attrNameLst>
                                      </p:cBhvr>
                                      <p:tavLst>
                                        <p:tav tm="0">
                                          <p:val>
                                            <p:strVal val="#ppt_y+0.1"/>
                                          </p:val>
                                        </p:tav>
                                        <p:tav tm="100000">
                                          <p:val>
                                            <p:strVal val="#ppt_y"/>
                                          </p:val>
                                        </p:tav>
                                      </p:tavLst>
                                    </p:anim>
                                  </p:childTnLst>
                                </p:cTn>
                              </p:par>
                            </p:childTnLst>
                          </p:cTn>
                        </p:par>
                      </p:childTnLst>
                    </p:cTn>
                  </p:par>
                  <p:par>
                    <p:cTn id="94" fill="hold" nodeType="clickPar">
                      <p:stCondLst>
                        <p:cond delay="indefinite"/>
                      </p:stCondLst>
                      <p:childTnLst>
                        <p:par>
                          <p:cTn id="95" fill="hold" nodeType="withGroup">
                            <p:stCondLst>
                              <p:cond delay="0"/>
                            </p:stCondLst>
                            <p:childTnLst>
                              <p:par>
                                <p:cTn id="96" presetID="15" presetClass="entr" presetSubtype="0" fill="hold" grpId="0" nodeType="clickEffect">
                                  <p:stCondLst>
                                    <p:cond delay="0"/>
                                  </p:stCondLst>
                                  <p:childTnLst>
                                    <p:set>
                                      <p:cBhvr>
                                        <p:cTn id="97" dur="1" fill="hold">
                                          <p:stCondLst>
                                            <p:cond delay="0"/>
                                          </p:stCondLst>
                                        </p:cTn>
                                        <p:tgtEl>
                                          <p:spTgt spid="5139"/>
                                        </p:tgtEl>
                                        <p:attrNameLst>
                                          <p:attrName>style.visibility</p:attrName>
                                        </p:attrNameLst>
                                      </p:cBhvr>
                                      <p:to>
                                        <p:strVal val="visible"/>
                                      </p:to>
                                    </p:set>
                                    <p:anim calcmode="lin" valueType="num">
                                      <p:cBhvr>
                                        <p:cTn id="98" dur="1000" fill="hold"/>
                                        <p:tgtEl>
                                          <p:spTgt spid="5139"/>
                                        </p:tgtEl>
                                        <p:attrNameLst>
                                          <p:attrName>ppt_w</p:attrName>
                                        </p:attrNameLst>
                                      </p:cBhvr>
                                      <p:tavLst>
                                        <p:tav tm="0">
                                          <p:val>
                                            <p:fltVal val="0"/>
                                          </p:val>
                                        </p:tav>
                                        <p:tav tm="100000">
                                          <p:val>
                                            <p:strVal val="#ppt_w"/>
                                          </p:val>
                                        </p:tav>
                                      </p:tavLst>
                                    </p:anim>
                                    <p:anim calcmode="lin" valueType="num">
                                      <p:cBhvr>
                                        <p:cTn id="99" dur="1000" fill="hold"/>
                                        <p:tgtEl>
                                          <p:spTgt spid="5139"/>
                                        </p:tgtEl>
                                        <p:attrNameLst>
                                          <p:attrName>ppt_h</p:attrName>
                                        </p:attrNameLst>
                                      </p:cBhvr>
                                      <p:tavLst>
                                        <p:tav tm="0">
                                          <p:val>
                                            <p:fltVal val="0"/>
                                          </p:val>
                                        </p:tav>
                                        <p:tav tm="100000">
                                          <p:val>
                                            <p:strVal val="#ppt_h"/>
                                          </p:val>
                                        </p:tav>
                                      </p:tavLst>
                                    </p:anim>
                                    <p:anim calcmode="lin" valueType="num">
                                      <p:cBhvr>
                                        <p:cTn id="100" dur="1000" fill="hold"/>
                                        <p:tgtEl>
                                          <p:spTgt spid="5139"/>
                                        </p:tgtEl>
                                        <p:attrNameLst>
                                          <p:attrName>ppt_x</p:attrName>
                                        </p:attrNameLst>
                                      </p:cBhvr>
                                      <p:tavLst>
                                        <p:tav tm="0" fmla="#ppt_x+(cos(-2*pi*(1-$))*-#ppt_x-sin(-2*pi*(1-$))*(1-#ppt_y))*(1-$)">
                                          <p:val>
                                            <p:fltVal val="0"/>
                                          </p:val>
                                        </p:tav>
                                        <p:tav tm="100000">
                                          <p:val>
                                            <p:fltVal val="1"/>
                                          </p:val>
                                        </p:tav>
                                      </p:tavLst>
                                    </p:anim>
                                    <p:anim calcmode="lin" valueType="num">
                                      <p:cBhvr>
                                        <p:cTn id="101" dur="1000" fill="hold"/>
                                        <p:tgtEl>
                                          <p:spTgt spid="513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8" grpId="0" animBg="1"/>
      <p:bldP spid="5129" grpId="0"/>
      <p:bldP spid="5130" grpId="0"/>
      <p:bldP spid="5131" grpId="0"/>
      <p:bldP spid="5132" grpId="0"/>
      <p:bldP spid="5133" grpId="0" animBg="1"/>
      <p:bldP spid="5134" grpId="0" animBg="1"/>
      <p:bldP spid="5135" grpId="0" animBg="1"/>
      <p:bldP spid="5136" grpId="0"/>
      <p:bldP spid="5137" grpId="0"/>
      <p:bldP spid="5138" grpId="0"/>
      <p:bldP spid="513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2800" smtClean="0">
                <a:solidFill>
                  <a:srgbClr val="FF0000"/>
                </a:solidFill>
              </a:rPr>
              <a:t>Điền Đ vào ô vuông cuối câu đúng nghĩa, S vào ô vuông câu sai nghĩa:</a:t>
            </a:r>
          </a:p>
        </p:txBody>
      </p:sp>
      <p:sp>
        <p:nvSpPr>
          <p:cNvPr id="6147" name="Rectangle 3"/>
          <p:cNvSpPr>
            <a:spLocks noGrp="1" noChangeArrowheads="1"/>
          </p:cNvSpPr>
          <p:nvPr>
            <p:ph type="body" idx="1"/>
          </p:nvPr>
        </p:nvSpPr>
        <p:spPr>
          <a:xfrm>
            <a:off x="838200" y="1981200"/>
            <a:ext cx="6629400" cy="3429000"/>
          </a:xfrm>
        </p:spPr>
        <p:txBody>
          <a:bodyPr/>
          <a:lstStyle/>
          <a:p>
            <a:pPr marL="609600" indent="-609600" eaLnBrk="1" hangingPunct="1">
              <a:buFontTx/>
              <a:buAutoNum type="arabicPeriod"/>
            </a:pPr>
            <a:r>
              <a:rPr lang="en-US" sz="2400" smtClean="0"/>
              <a:t>Máy tính giúp em học làm toán, học vẽ.</a:t>
            </a:r>
          </a:p>
          <a:p>
            <a:pPr marL="609600" indent="-609600" eaLnBrk="1" hangingPunct="1">
              <a:buFontTx/>
              <a:buAutoNum type="arabicPeriod"/>
            </a:pPr>
            <a:endParaRPr lang="en-US" sz="2400" smtClean="0"/>
          </a:p>
          <a:p>
            <a:pPr marL="609600" indent="-609600" eaLnBrk="1" hangingPunct="1">
              <a:buFontTx/>
              <a:buAutoNum type="arabicPeriod"/>
            </a:pPr>
            <a:r>
              <a:rPr lang="en-US" sz="2400" smtClean="0"/>
              <a:t>Máy tính giúp em liên lạc với bạn bè.</a:t>
            </a:r>
          </a:p>
          <a:p>
            <a:pPr marL="609600" indent="-609600" eaLnBrk="1" hangingPunct="1">
              <a:buFontTx/>
              <a:buAutoNum type="arabicPeriod"/>
            </a:pPr>
            <a:endParaRPr lang="en-US" sz="2400" smtClean="0"/>
          </a:p>
          <a:p>
            <a:pPr marL="609600" indent="-609600" eaLnBrk="1" hangingPunct="1">
              <a:buFontTx/>
              <a:buAutoNum type="arabicPeriod"/>
            </a:pPr>
            <a:r>
              <a:rPr lang="en-US" sz="2400" smtClean="0"/>
              <a:t>Có nhiều loại máy tính khác nhau.</a:t>
            </a:r>
          </a:p>
          <a:p>
            <a:pPr marL="609600" indent="-609600" eaLnBrk="1" hangingPunct="1">
              <a:buFontTx/>
              <a:buAutoNum type="arabicPeriod"/>
            </a:pPr>
            <a:endParaRPr lang="en-US" sz="2400" smtClean="0"/>
          </a:p>
          <a:p>
            <a:pPr marL="609600" indent="-609600" eaLnBrk="1" hangingPunct="1">
              <a:buFontTx/>
              <a:buAutoNum type="arabicPeriod"/>
            </a:pPr>
            <a:r>
              <a:rPr lang="en-US" sz="2400" smtClean="0"/>
              <a:t>Em không thể chơi trò chơi trên máy tính</a:t>
            </a:r>
          </a:p>
        </p:txBody>
      </p:sp>
      <p:sp>
        <p:nvSpPr>
          <p:cNvPr id="6148" name="Text Box 4"/>
          <p:cNvSpPr txBox="1">
            <a:spLocks noChangeArrowheads="1"/>
          </p:cNvSpPr>
          <p:nvPr/>
        </p:nvSpPr>
        <p:spPr bwMode="auto">
          <a:xfrm>
            <a:off x="7467600" y="1971675"/>
            <a:ext cx="838200" cy="466725"/>
          </a:xfrm>
          <a:prstGeom prst="rect">
            <a:avLst/>
          </a:prstGeom>
          <a:noFill/>
          <a:ln w="9525">
            <a:solidFill>
              <a:schemeClr val="tx1"/>
            </a:solidFill>
            <a:miter lim="800000"/>
            <a:headEnd/>
            <a:tailEnd/>
          </a:ln>
        </p:spPr>
        <p:txBody>
          <a:bodyPr>
            <a:spAutoFit/>
          </a:bodyPr>
          <a:lstStyle/>
          <a:p>
            <a:pPr>
              <a:spcBef>
                <a:spcPct val="50000"/>
              </a:spcBef>
            </a:pPr>
            <a:endParaRPr lang="en-US" sz="2400"/>
          </a:p>
        </p:txBody>
      </p:sp>
      <p:sp>
        <p:nvSpPr>
          <p:cNvPr id="6149" name="Text Box 5"/>
          <p:cNvSpPr txBox="1">
            <a:spLocks noChangeArrowheads="1"/>
          </p:cNvSpPr>
          <p:nvPr/>
        </p:nvSpPr>
        <p:spPr bwMode="auto">
          <a:xfrm>
            <a:off x="7467600" y="2886075"/>
            <a:ext cx="838200" cy="466725"/>
          </a:xfrm>
          <a:prstGeom prst="rect">
            <a:avLst/>
          </a:prstGeom>
          <a:noFill/>
          <a:ln w="9525">
            <a:solidFill>
              <a:schemeClr val="tx1"/>
            </a:solidFill>
            <a:miter lim="800000"/>
            <a:headEnd/>
            <a:tailEnd/>
          </a:ln>
        </p:spPr>
        <p:txBody>
          <a:bodyPr>
            <a:spAutoFit/>
          </a:bodyPr>
          <a:lstStyle/>
          <a:p>
            <a:pPr>
              <a:spcBef>
                <a:spcPct val="50000"/>
              </a:spcBef>
            </a:pPr>
            <a:endParaRPr lang="en-US" sz="2400"/>
          </a:p>
        </p:txBody>
      </p:sp>
      <p:sp>
        <p:nvSpPr>
          <p:cNvPr id="6150" name="Text Box 6"/>
          <p:cNvSpPr txBox="1">
            <a:spLocks noChangeArrowheads="1"/>
          </p:cNvSpPr>
          <p:nvPr/>
        </p:nvSpPr>
        <p:spPr bwMode="auto">
          <a:xfrm>
            <a:off x="7467600" y="3800475"/>
            <a:ext cx="838200" cy="466725"/>
          </a:xfrm>
          <a:prstGeom prst="rect">
            <a:avLst/>
          </a:prstGeom>
          <a:noFill/>
          <a:ln w="9525">
            <a:solidFill>
              <a:schemeClr val="tx1"/>
            </a:solidFill>
            <a:miter lim="800000"/>
            <a:headEnd/>
            <a:tailEnd/>
          </a:ln>
        </p:spPr>
        <p:txBody>
          <a:bodyPr>
            <a:spAutoFit/>
          </a:bodyPr>
          <a:lstStyle/>
          <a:p>
            <a:pPr>
              <a:spcBef>
                <a:spcPct val="50000"/>
              </a:spcBef>
            </a:pPr>
            <a:endParaRPr lang="en-US" sz="2400"/>
          </a:p>
        </p:txBody>
      </p:sp>
      <p:sp>
        <p:nvSpPr>
          <p:cNvPr id="6151" name="Text Box 7"/>
          <p:cNvSpPr txBox="1">
            <a:spLocks noChangeArrowheads="1"/>
          </p:cNvSpPr>
          <p:nvPr/>
        </p:nvSpPr>
        <p:spPr bwMode="auto">
          <a:xfrm>
            <a:off x="7467600" y="4638675"/>
            <a:ext cx="838200" cy="466725"/>
          </a:xfrm>
          <a:prstGeom prst="rect">
            <a:avLst/>
          </a:prstGeom>
          <a:noFill/>
          <a:ln w="9525">
            <a:solidFill>
              <a:schemeClr val="tx1"/>
            </a:solidFill>
            <a:miter lim="800000"/>
            <a:headEnd/>
            <a:tailEnd/>
          </a:ln>
        </p:spPr>
        <p:txBody>
          <a:bodyPr>
            <a:spAutoFit/>
          </a:bodyPr>
          <a:lstStyle/>
          <a:p>
            <a:pPr>
              <a:spcBef>
                <a:spcPct val="50000"/>
              </a:spcBef>
            </a:pPr>
            <a:endParaRPr lang="en-US" sz="2400"/>
          </a:p>
        </p:txBody>
      </p:sp>
      <p:sp>
        <p:nvSpPr>
          <p:cNvPr id="8201" name="Text Box 9"/>
          <p:cNvSpPr txBox="1">
            <a:spLocks noChangeArrowheads="1"/>
          </p:cNvSpPr>
          <p:nvPr/>
        </p:nvSpPr>
        <p:spPr bwMode="auto">
          <a:xfrm>
            <a:off x="7467600" y="1971675"/>
            <a:ext cx="838200" cy="466725"/>
          </a:xfrm>
          <a:prstGeom prst="rect">
            <a:avLst/>
          </a:prstGeom>
          <a:noFill/>
          <a:ln w="9525">
            <a:solidFill>
              <a:schemeClr val="tx1"/>
            </a:solidFill>
            <a:miter lim="800000"/>
            <a:headEnd/>
            <a:tailEnd/>
          </a:ln>
        </p:spPr>
        <p:txBody>
          <a:bodyPr>
            <a:spAutoFit/>
          </a:bodyPr>
          <a:lstStyle/>
          <a:p>
            <a:pPr algn="ctr">
              <a:spcBef>
                <a:spcPct val="50000"/>
              </a:spcBef>
            </a:pPr>
            <a:r>
              <a:rPr lang="en-US" sz="2400"/>
              <a:t>Đ</a:t>
            </a:r>
          </a:p>
        </p:txBody>
      </p:sp>
      <p:sp>
        <p:nvSpPr>
          <p:cNvPr id="8202" name="Text Box 10"/>
          <p:cNvSpPr txBox="1">
            <a:spLocks noChangeArrowheads="1"/>
          </p:cNvSpPr>
          <p:nvPr/>
        </p:nvSpPr>
        <p:spPr bwMode="auto">
          <a:xfrm>
            <a:off x="7467600" y="2886075"/>
            <a:ext cx="838200" cy="466725"/>
          </a:xfrm>
          <a:prstGeom prst="rect">
            <a:avLst/>
          </a:prstGeom>
          <a:noFill/>
          <a:ln w="9525">
            <a:solidFill>
              <a:schemeClr val="tx1"/>
            </a:solidFill>
            <a:miter lim="800000"/>
            <a:headEnd/>
            <a:tailEnd/>
          </a:ln>
        </p:spPr>
        <p:txBody>
          <a:bodyPr>
            <a:spAutoFit/>
          </a:bodyPr>
          <a:lstStyle/>
          <a:p>
            <a:pPr algn="ctr">
              <a:spcBef>
                <a:spcPct val="50000"/>
              </a:spcBef>
            </a:pPr>
            <a:r>
              <a:rPr lang="en-US" sz="2400"/>
              <a:t>Đ</a:t>
            </a:r>
          </a:p>
        </p:txBody>
      </p:sp>
      <p:sp>
        <p:nvSpPr>
          <p:cNvPr id="8203" name="Text Box 11"/>
          <p:cNvSpPr txBox="1">
            <a:spLocks noChangeArrowheads="1"/>
          </p:cNvSpPr>
          <p:nvPr/>
        </p:nvSpPr>
        <p:spPr bwMode="auto">
          <a:xfrm>
            <a:off x="7467600" y="3800475"/>
            <a:ext cx="838200" cy="466725"/>
          </a:xfrm>
          <a:prstGeom prst="rect">
            <a:avLst/>
          </a:prstGeom>
          <a:noFill/>
          <a:ln w="9525">
            <a:solidFill>
              <a:schemeClr val="tx1"/>
            </a:solidFill>
            <a:miter lim="800000"/>
            <a:headEnd/>
            <a:tailEnd/>
          </a:ln>
        </p:spPr>
        <p:txBody>
          <a:bodyPr>
            <a:spAutoFit/>
          </a:bodyPr>
          <a:lstStyle/>
          <a:p>
            <a:pPr algn="ctr">
              <a:spcBef>
                <a:spcPct val="50000"/>
              </a:spcBef>
            </a:pPr>
            <a:r>
              <a:rPr lang="en-US" sz="2400"/>
              <a:t>Đ</a:t>
            </a:r>
          </a:p>
        </p:txBody>
      </p:sp>
      <p:sp>
        <p:nvSpPr>
          <p:cNvPr id="8204" name="Text Box 12"/>
          <p:cNvSpPr txBox="1">
            <a:spLocks noChangeArrowheads="1"/>
          </p:cNvSpPr>
          <p:nvPr/>
        </p:nvSpPr>
        <p:spPr bwMode="auto">
          <a:xfrm>
            <a:off x="7467600" y="4638675"/>
            <a:ext cx="838200" cy="466725"/>
          </a:xfrm>
          <a:prstGeom prst="rect">
            <a:avLst/>
          </a:prstGeom>
          <a:noFill/>
          <a:ln w="9525">
            <a:solidFill>
              <a:schemeClr val="tx1"/>
            </a:solidFill>
            <a:miter lim="800000"/>
            <a:headEnd/>
            <a:tailEnd/>
          </a:ln>
        </p:spPr>
        <p:txBody>
          <a:bodyPr>
            <a:spAutoFit/>
          </a:bodyPr>
          <a:lstStyle/>
          <a:p>
            <a:pPr algn="ctr">
              <a:spcBef>
                <a:spcPct val="50000"/>
              </a:spcBef>
            </a:pPr>
            <a:r>
              <a:rPr lang="en-US" sz="2400"/>
              <a:t>S</a:t>
            </a:r>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201"/>
                                        </p:tgtEl>
                                        <p:attrNameLst>
                                          <p:attrName>style.visibility</p:attrName>
                                        </p:attrNameLst>
                                      </p:cBhvr>
                                      <p:to>
                                        <p:strVal val="visible"/>
                                      </p:to>
                                    </p:set>
                                    <p:animEffect transition="in" filter="fade">
                                      <p:cBhvr>
                                        <p:cTn id="7" dur="500"/>
                                        <p:tgtEl>
                                          <p:spTgt spid="82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202"/>
                                        </p:tgtEl>
                                        <p:attrNameLst>
                                          <p:attrName>style.visibility</p:attrName>
                                        </p:attrNameLst>
                                      </p:cBhvr>
                                      <p:to>
                                        <p:strVal val="visible"/>
                                      </p:to>
                                    </p:set>
                                    <p:animEffect transition="in" filter="fade">
                                      <p:cBhvr>
                                        <p:cTn id="12" dur="500"/>
                                        <p:tgtEl>
                                          <p:spTgt spid="82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203"/>
                                        </p:tgtEl>
                                        <p:attrNameLst>
                                          <p:attrName>style.visibility</p:attrName>
                                        </p:attrNameLst>
                                      </p:cBhvr>
                                      <p:to>
                                        <p:strVal val="visible"/>
                                      </p:to>
                                    </p:set>
                                    <p:animEffect transition="in" filter="fade">
                                      <p:cBhvr>
                                        <p:cTn id="17" dur="500"/>
                                        <p:tgtEl>
                                          <p:spTgt spid="82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204"/>
                                        </p:tgtEl>
                                        <p:attrNameLst>
                                          <p:attrName>style.visibility</p:attrName>
                                        </p:attrNameLst>
                                      </p:cBhvr>
                                      <p:to>
                                        <p:strVal val="visible"/>
                                      </p:to>
                                    </p:set>
                                    <p:animEffect transition="in" filter="fade">
                                      <p:cBhvr>
                                        <p:cTn id="22" dur="500"/>
                                        <p:tgtEl>
                                          <p:spTgt spid="8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1" grpId="0" animBg="1"/>
      <p:bldP spid="8202" grpId="0" animBg="1"/>
      <p:bldP spid="8203" grpId="0" animBg="1"/>
      <p:bldP spid="820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0" y="533400"/>
            <a:ext cx="8686800" cy="1143000"/>
          </a:xfrm>
        </p:spPr>
        <p:txBody>
          <a:bodyPr/>
          <a:lstStyle/>
          <a:p>
            <a:pPr eaLnBrk="1" hangingPunct="1"/>
            <a:r>
              <a:rPr lang="en-US" sz="2800" smtClean="0">
                <a:solidFill>
                  <a:srgbClr val="FF0000"/>
                </a:solidFill>
              </a:rPr>
              <a:t>Điền từ thích hợp vào (…) để được câu hoàn chỉnh:</a:t>
            </a:r>
          </a:p>
        </p:txBody>
      </p:sp>
      <p:sp>
        <p:nvSpPr>
          <p:cNvPr id="7171" name="Rectangle 3"/>
          <p:cNvSpPr>
            <a:spLocks noGrp="1" noChangeArrowheads="1"/>
          </p:cNvSpPr>
          <p:nvPr>
            <p:ph type="body" idx="1"/>
          </p:nvPr>
        </p:nvSpPr>
        <p:spPr>
          <a:xfrm>
            <a:off x="457200" y="1828800"/>
            <a:ext cx="8229600" cy="3505200"/>
          </a:xfrm>
        </p:spPr>
        <p:txBody>
          <a:bodyPr/>
          <a:lstStyle/>
          <a:p>
            <a:pPr marL="609600" indent="-609600" eaLnBrk="1" hangingPunct="1">
              <a:buFontTx/>
              <a:buAutoNum type="arabicPeriod"/>
            </a:pPr>
            <a:r>
              <a:rPr lang="en-US" sz="2800" smtClean="0"/>
              <a:t>Màn hình máy tính có cấu tạo và hình dạng giống như ………...</a:t>
            </a:r>
          </a:p>
          <a:p>
            <a:pPr marL="609600" indent="-609600" eaLnBrk="1" hangingPunct="1">
              <a:buFontTx/>
              <a:buAutoNum type="arabicPeriod"/>
            </a:pPr>
            <a:r>
              <a:rPr lang="en-US" sz="2800" smtClean="0"/>
              <a:t>Người ta coi ………………….. là bộ não của máy tính.</a:t>
            </a:r>
          </a:p>
          <a:p>
            <a:pPr marL="609600" indent="-609600" eaLnBrk="1" hangingPunct="1">
              <a:buFontTx/>
              <a:buAutoNum type="arabicPeriod"/>
            </a:pPr>
            <a:r>
              <a:rPr lang="en-US" sz="2800" smtClean="0"/>
              <a:t>Kết quả hoạt động của máy tính hiện ra trên …………….</a:t>
            </a:r>
          </a:p>
          <a:p>
            <a:pPr marL="609600" indent="-609600" eaLnBrk="1" hangingPunct="1">
              <a:buFontTx/>
              <a:buAutoNum type="arabicPeriod"/>
            </a:pPr>
            <a:r>
              <a:rPr lang="en-US" sz="2800" smtClean="0"/>
              <a:t>Em điều khiển máy tính bằng …………..</a:t>
            </a:r>
          </a:p>
        </p:txBody>
      </p:sp>
      <p:sp>
        <p:nvSpPr>
          <p:cNvPr id="10244" name="Text Box 4"/>
          <p:cNvSpPr txBox="1">
            <a:spLocks noChangeArrowheads="1"/>
          </p:cNvSpPr>
          <p:nvPr/>
        </p:nvSpPr>
        <p:spPr bwMode="auto">
          <a:xfrm>
            <a:off x="2882900" y="2262188"/>
            <a:ext cx="2438400" cy="519112"/>
          </a:xfrm>
          <a:prstGeom prst="rect">
            <a:avLst/>
          </a:prstGeom>
          <a:noFill/>
          <a:ln w="9525">
            <a:noFill/>
            <a:miter lim="800000"/>
            <a:headEnd/>
            <a:tailEnd/>
          </a:ln>
        </p:spPr>
        <p:txBody>
          <a:bodyPr>
            <a:spAutoFit/>
          </a:bodyPr>
          <a:lstStyle/>
          <a:p>
            <a:pPr>
              <a:spcBef>
                <a:spcPct val="50000"/>
              </a:spcBef>
            </a:pPr>
            <a:r>
              <a:rPr lang="en-US" sz="2800" b="1">
                <a:solidFill>
                  <a:srgbClr val="3333FF"/>
                </a:solidFill>
              </a:rPr>
              <a:t>tivi</a:t>
            </a:r>
          </a:p>
        </p:txBody>
      </p:sp>
      <p:sp>
        <p:nvSpPr>
          <p:cNvPr id="10245" name="Text Box 5"/>
          <p:cNvSpPr txBox="1">
            <a:spLocks noChangeArrowheads="1"/>
          </p:cNvSpPr>
          <p:nvPr/>
        </p:nvSpPr>
        <p:spPr bwMode="auto">
          <a:xfrm>
            <a:off x="3175000" y="2770188"/>
            <a:ext cx="2819400" cy="519112"/>
          </a:xfrm>
          <a:prstGeom prst="rect">
            <a:avLst/>
          </a:prstGeom>
          <a:noFill/>
          <a:ln w="9525">
            <a:noFill/>
            <a:miter lim="800000"/>
            <a:headEnd/>
            <a:tailEnd/>
          </a:ln>
        </p:spPr>
        <p:txBody>
          <a:bodyPr>
            <a:spAutoFit/>
          </a:bodyPr>
          <a:lstStyle/>
          <a:p>
            <a:pPr>
              <a:spcBef>
                <a:spcPct val="50000"/>
              </a:spcBef>
            </a:pPr>
            <a:r>
              <a:rPr lang="en-US" sz="2800" b="1">
                <a:solidFill>
                  <a:srgbClr val="3333FF"/>
                </a:solidFill>
              </a:rPr>
              <a:t>phần thân máy</a:t>
            </a:r>
          </a:p>
        </p:txBody>
      </p:sp>
      <p:sp>
        <p:nvSpPr>
          <p:cNvPr id="10246" name="Text Box 6"/>
          <p:cNvSpPr txBox="1">
            <a:spLocks noChangeArrowheads="1"/>
          </p:cNvSpPr>
          <p:nvPr/>
        </p:nvSpPr>
        <p:spPr bwMode="auto">
          <a:xfrm>
            <a:off x="5765800" y="4648200"/>
            <a:ext cx="2819400" cy="519113"/>
          </a:xfrm>
          <a:prstGeom prst="rect">
            <a:avLst/>
          </a:prstGeom>
          <a:noFill/>
          <a:ln w="9525">
            <a:noFill/>
            <a:miter lim="800000"/>
            <a:headEnd/>
            <a:tailEnd/>
          </a:ln>
        </p:spPr>
        <p:txBody>
          <a:bodyPr>
            <a:spAutoFit/>
          </a:bodyPr>
          <a:lstStyle/>
          <a:p>
            <a:pPr>
              <a:spcBef>
                <a:spcPct val="50000"/>
              </a:spcBef>
            </a:pPr>
            <a:r>
              <a:rPr lang="en-US" sz="2800" b="1">
                <a:solidFill>
                  <a:srgbClr val="3333FF"/>
                </a:solidFill>
              </a:rPr>
              <a:t>con chuột</a:t>
            </a:r>
          </a:p>
        </p:txBody>
      </p:sp>
      <p:sp>
        <p:nvSpPr>
          <p:cNvPr id="10247" name="Text Box 7"/>
          <p:cNvSpPr txBox="1">
            <a:spLocks noChangeArrowheads="1"/>
          </p:cNvSpPr>
          <p:nvPr/>
        </p:nvSpPr>
        <p:spPr bwMode="auto">
          <a:xfrm>
            <a:off x="1079500" y="4140200"/>
            <a:ext cx="2819400" cy="519113"/>
          </a:xfrm>
          <a:prstGeom prst="rect">
            <a:avLst/>
          </a:prstGeom>
          <a:noFill/>
          <a:ln w="9525">
            <a:noFill/>
            <a:miter lim="800000"/>
            <a:headEnd/>
            <a:tailEnd/>
          </a:ln>
        </p:spPr>
        <p:txBody>
          <a:bodyPr>
            <a:spAutoFit/>
          </a:bodyPr>
          <a:lstStyle/>
          <a:p>
            <a:pPr>
              <a:spcBef>
                <a:spcPct val="50000"/>
              </a:spcBef>
            </a:pPr>
            <a:r>
              <a:rPr lang="en-US" sz="2800" b="1">
                <a:solidFill>
                  <a:srgbClr val="3333FF"/>
                </a:solidFill>
              </a:rPr>
              <a:t>màn hình</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0244"/>
                                        </p:tgtEl>
                                        <p:attrNameLst>
                                          <p:attrName>style.visibility</p:attrName>
                                        </p:attrNameLst>
                                      </p:cBhvr>
                                      <p:to>
                                        <p:strVal val="visible"/>
                                      </p:to>
                                    </p:set>
                                    <p:animEffect transition="in" filter="fade">
                                      <p:cBhvr>
                                        <p:cTn id="7" dur="1000"/>
                                        <p:tgtEl>
                                          <p:spTgt spid="10244"/>
                                        </p:tgtEl>
                                      </p:cBhvr>
                                    </p:animEffect>
                                    <p:anim calcmode="lin" valueType="num">
                                      <p:cBhvr>
                                        <p:cTn id="8" dur="1000" fill="hold"/>
                                        <p:tgtEl>
                                          <p:spTgt spid="10244"/>
                                        </p:tgtEl>
                                        <p:attrNameLst>
                                          <p:attrName>ppt_x</p:attrName>
                                        </p:attrNameLst>
                                      </p:cBhvr>
                                      <p:tavLst>
                                        <p:tav tm="0">
                                          <p:val>
                                            <p:strVal val="#ppt_x-.1"/>
                                          </p:val>
                                        </p:tav>
                                        <p:tav tm="100000">
                                          <p:val>
                                            <p:strVal val="#ppt_x"/>
                                          </p:val>
                                        </p:tav>
                                      </p:tavLst>
                                    </p:anim>
                                    <p:anim calcmode="lin" valueType="num">
                                      <p:cBhvr>
                                        <p:cTn id="9" dur="1000" fill="hold"/>
                                        <p:tgtEl>
                                          <p:spTgt spid="10244"/>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10245"/>
                                        </p:tgtEl>
                                        <p:attrNameLst>
                                          <p:attrName>style.visibility</p:attrName>
                                        </p:attrNameLst>
                                      </p:cBhvr>
                                      <p:to>
                                        <p:strVal val="visible"/>
                                      </p:to>
                                    </p:set>
                                    <p:animEffect transition="in" filter="fade">
                                      <p:cBhvr>
                                        <p:cTn id="14" dur="1000"/>
                                        <p:tgtEl>
                                          <p:spTgt spid="10245"/>
                                        </p:tgtEl>
                                      </p:cBhvr>
                                    </p:animEffect>
                                    <p:anim calcmode="lin" valueType="num">
                                      <p:cBhvr>
                                        <p:cTn id="15" dur="1000" fill="hold"/>
                                        <p:tgtEl>
                                          <p:spTgt spid="10245"/>
                                        </p:tgtEl>
                                        <p:attrNameLst>
                                          <p:attrName>ppt_x</p:attrName>
                                        </p:attrNameLst>
                                      </p:cBhvr>
                                      <p:tavLst>
                                        <p:tav tm="0">
                                          <p:val>
                                            <p:strVal val="#ppt_x-.1"/>
                                          </p:val>
                                        </p:tav>
                                        <p:tav tm="100000">
                                          <p:val>
                                            <p:strVal val="#ppt_x"/>
                                          </p:val>
                                        </p:tav>
                                      </p:tavLst>
                                    </p:anim>
                                    <p:anim calcmode="lin" valueType="num">
                                      <p:cBhvr>
                                        <p:cTn id="16" dur="1000" fill="hold"/>
                                        <p:tgtEl>
                                          <p:spTgt spid="10245"/>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10247"/>
                                        </p:tgtEl>
                                        <p:attrNameLst>
                                          <p:attrName>style.visibility</p:attrName>
                                        </p:attrNameLst>
                                      </p:cBhvr>
                                      <p:to>
                                        <p:strVal val="visible"/>
                                      </p:to>
                                    </p:set>
                                    <p:animEffect transition="in" filter="fade">
                                      <p:cBhvr>
                                        <p:cTn id="21" dur="1000"/>
                                        <p:tgtEl>
                                          <p:spTgt spid="10247"/>
                                        </p:tgtEl>
                                      </p:cBhvr>
                                    </p:animEffect>
                                    <p:anim calcmode="lin" valueType="num">
                                      <p:cBhvr>
                                        <p:cTn id="22" dur="1000" fill="hold"/>
                                        <p:tgtEl>
                                          <p:spTgt spid="10247"/>
                                        </p:tgtEl>
                                        <p:attrNameLst>
                                          <p:attrName>ppt_x</p:attrName>
                                        </p:attrNameLst>
                                      </p:cBhvr>
                                      <p:tavLst>
                                        <p:tav tm="0">
                                          <p:val>
                                            <p:strVal val="#ppt_x-.1"/>
                                          </p:val>
                                        </p:tav>
                                        <p:tav tm="100000">
                                          <p:val>
                                            <p:strVal val="#ppt_x"/>
                                          </p:val>
                                        </p:tav>
                                      </p:tavLst>
                                    </p:anim>
                                    <p:anim calcmode="lin" valueType="num">
                                      <p:cBhvr>
                                        <p:cTn id="23" dur="1000" fill="hold"/>
                                        <p:tgtEl>
                                          <p:spTgt spid="10247"/>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10246"/>
                                        </p:tgtEl>
                                        <p:attrNameLst>
                                          <p:attrName>style.visibility</p:attrName>
                                        </p:attrNameLst>
                                      </p:cBhvr>
                                      <p:to>
                                        <p:strVal val="visible"/>
                                      </p:to>
                                    </p:set>
                                    <p:animEffect transition="in" filter="fade">
                                      <p:cBhvr>
                                        <p:cTn id="28" dur="1000"/>
                                        <p:tgtEl>
                                          <p:spTgt spid="10246"/>
                                        </p:tgtEl>
                                      </p:cBhvr>
                                    </p:animEffect>
                                    <p:anim calcmode="lin" valueType="num">
                                      <p:cBhvr>
                                        <p:cTn id="29" dur="1000" fill="hold"/>
                                        <p:tgtEl>
                                          <p:spTgt spid="10246"/>
                                        </p:tgtEl>
                                        <p:attrNameLst>
                                          <p:attrName>ppt_x</p:attrName>
                                        </p:attrNameLst>
                                      </p:cBhvr>
                                      <p:tavLst>
                                        <p:tav tm="0">
                                          <p:val>
                                            <p:strVal val="#ppt_x-.1"/>
                                          </p:val>
                                        </p:tav>
                                        <p:tav tm="100000">
                                          <p:val>
                                            <p:strVal val="#ppt_x"/>
                                          </p:val>
                                        </p:tav>
                                      </p:tavLst>
                                    </p:anim>
                                    <p:anim calcmode="lin" valueType="num">
                                      <p:cBhvr>
                                        <p:cTn id="30" dur="1000" fill="hold"/>
                                        <p:tgtEl>
                                          <p:spTgt spid="102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P spid="10245" grpId="0"/>
      <p:bldP spid="10246" grpId="0"/>
      <p:bldP spid="1024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96900" y="731838"/>
            <a:ext cx="8229600" cy="563562"/>
          </a:xfrm>
        </p:spPr>
        <p:txBody>
          <a:bodyPr/>
          <a:lstStyle/>
          <a:p>
            <a:pPr eaLnBrk="1" hangingPunct="1"/>
            <a:r>
              <a:rPr lang="en-US" sz="3200" u="sng" smtClean="0">
                <a:solidFill>
                  <a:srgbClr val="3333FF"/>
                </a:solidFill>
              </a:rPr>
              <a:t>2. Làm việc với máy tính</a:t>
            </a:r>
          </a:p>
        </p:txBody>
      </p:sp>
      <p:sp>
        <p:nvSpPr>
          <p:cNvPr id="11267" name="Rectangle 3"/>
          <p:cNvSpPr>
            <a:spLocks noGrp="1" noChangeArrowheads="1"/>
          </p:cNvSpPr>
          <p:nvPr>
            <p:ph type="body" idx="1"/>
          </p:nvPr>
        </p:nvSpPr>
        <p:spPr/>
        <p:txBody>
          <a:bodyPr/>
          <a:lstStyle/>
          <a:p>
            <a:pPr marL="660400" indent="-660400" eaLnBrk="1" hangingPunct="1">
              <a:buFontTx/>
              <a:buAutoNum type="alphaLcParenR"/>
            </a:pPr>
            <a:r>
              <a:rPr lang="en-US" i="1" u="sng" smtClean="0"/>
              <a:t>Bật máy:</a:t>
            </a:r>
            <a:endParaRPr lang="en-US" smtClean="0"/>
          </a:p>
          <a:p>
            <a:pPr marL="660400" indent="-660400" eaLnBrk="1" hangingPunct="1">
              <a:buFontTx/>
              <a:buNone/>
            </a:pPr>
            <a:r>
              <a:rPr lang="en-US" smtClean="0"/>
              <a:t>Để bật máy tính em thực hiện 2 thao tác sau:</a:t>
            </a:r>
          </a:p>
          <a:p>
            <a:pPr marL="1035050" lvl="1" indent="-577850" eaLnBrk="1" hangingPunct="1">
              <a:buFontTx/>
              <a:buAutoNum type="romanLcPeriod"/>
            </a:pPr>
            <a:r>
              <a:rPr lang="en-US" smtClean="0"/>
              <a:t>Bật công tắc màn hình</a:t>
            </a:r>
          </a:p>
          <a:p>
            <a:pPr marL="1035050" lvl="1" indent="-577850" eaLnBrk="1" hangingPunct="1">
              <a:buFontTx/>
              <a:buAutoNum type="romanLcPeriod"/>
            </a:pPr>
            <a:r>
              <a:rPr lang="en-US" smtClean="0"/>
              <a:t>Bật công tắc trên thân máy.</a:t>
            </a:r>
          </a:p>
          <a:p>
            <a:pPr marL="1035050" lvl="1" indent="-577850" eaLnBrk="1" hangingPunct="1">
              <a:buFontTx/>
              <a:buNone/>
            </a:pPr>
            <a:r>
              <a:rPr lang="en-US" smtClean="0"/>
              <a:t>Đợi một lát máy sẵn sàng nhận lệnh.</a:t>
            </a:r>
          </a:p>
          <a:p>
            <a:pPr marL="1035050" lvl="1" indent="-577850" eaLnBrk="1" hangingPunct="1">
              <a:buFontTx/>
              <a:buNone/>
            </a:pPr>
            <a:r>
              <a:rPr lang="en-US" smtClean="0"/>
              <a:t>Khi bắt đầu làm việc, màn hình có dạng sau,</a:t>
            </a:r>
          </a:p>
          <a:p>
            <a:pPr marL="1035050" lvl="1" indent="-577850" eaLnBrk="1" hangingPunct="1">
              <a:buFontTx/>
              <a:buNone/>
            </a:pPr>
            <a:r>
              <a:rPr lang="en-US" smtClean="0"/>
              <a:t>đó là màn hình nền</a:t>
            </a:r>
          </a:p>
          <a:p>
            <a:pPr marL="660400" indent="-660400" eaLnBrk="1" hangingPunct="1">
              <a:buFontTx/>
              <a:buAutoNum type="alphaLcParenR"/>
            </a:pPr>
            <a:endParaRPr lang="en-US" smtClean="0"/>
          </a:p>
        </p:txBody>
      </p:sp>
      <p:sp>
        <p:nvSpPr>
          <p:cNvPr id="8196" name="Rectangle 4"/>
          <p:cNvSpPr>
            <a:spLocks noChangeArrowheads="1"/>
          </p:cNvSpPr>
          <p:nvPr/>
        </p:nvSpPr>
        <p:spPr bwMode="auto">
          <a:xfrm>
            <a:off x="762000" y="198438"/>
            <a:ext cx="7315200" cy="487362"/>
          </a:xfrm>
          <a:prstGeom prst="rect">
            <a:avLst/>
          </a:prstGeom>
          <a:noFill/>
          <a:ln w="9525">
            <a:noFill/>
            <a:miter lim="800000"/>
            <a:headEnd/>
            <a:tailEnd/>
          </a:ln>
        </p:spPr>
        <p:txBody>
          <a:bodyPr anchor="ctr"/>
          <a:lstStyle/>
          <a:p>
            <a:pPr algn="ctr"/>
            <a:r>
              <a:rPr lang="en-US" sz="3200" u="sng">
                <a:solidFill>
                  <a:schemeClr val="accent2"/>
                </a:solidFill>
              </a:rPr>
              <a:t>1. Giới thiệu máy tính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to="" calcmode="lin" valueType="num">
                                      <p:cBhvr>
                                        <p:cTn id="7" dur="1" fill="hold"/>
                                        <p:tgtEl>
                                          <p:spTgt spid="11266"/>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 calcmode="lin" valueType="num">
                                      <p:cBhvr>
                                        <p:cTn id="12" dur="1000" fill="hold"/>
                                        <p:tgtEl>
                                          <p:spTgt spid="11267">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11267">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1126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1126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5" presetClass="entr" presetSubtype="0" fill="hold" grpId="0" nodeType="clickEffect">
                                  <p:stCondLst>
                                    <p:cond delay="0"/>
                                  </p:stCondLst>
                                  <p:childTnLst>
                                    <p:set>
                                      <p:cBhvr>
                                        <p:cTn id="19" dur="1" fill="hold">
                                          <p:stCondLst>
                                            <p:cond delay="0"/>
                                          </p:stCondLst>
                                        </p:cTn>
                                        <p:tgtEl>
                                          <p:spTgt spid="11267">
                                            <p:txEl>
                                              <p:pRg st="1" end="1"/>
                                            </p:txEl>
                                          </p:spTgt>
                                        </p:tgtEl>
                                        <p:attrNameLst>
                                          <p:attrName>style.visibility</p:attrName>
                                        </p:attrNameLst>
                                      </p:cBhvr>
                                      <p:to>
                                        <p:strVal val="visible"/>
                                      </p:to>
                                    </p:set>
                                    <p:anim calcmode="lin" valueType="num">
                                      <p:cBhvr>
                                        <p:cTn id="20" dur="1000" fill="hold"/>
                                        <p:tgtEl>
                                          <p:spTgt spid="11267">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11267">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11267">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11267">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5" presetClass="entr" presetSubtype="0" fill="hold" grpId="0" nodeType="clickEffect">
                                  <p:stCondLst>
                                    <p:cond delay="0"/>
                                  </p:stCondLst>
                                  <p:childTnLst>
                                    <p:set>
                                      <p:cBhvr>
                                        <p:cTn id="27" dur="1" fill="hold">
                                          <p:stCondLst>
                                            <p:cond delay="0"/>
                                          </p:stCondLst>
                                        </p:cTn>
                                        <p:tgtEl>
                                          <p:spTgt spid="11267">
                                            <p:txEl>
                                              <p:pRg st="2" end="2"/>
                                            </p:txEl>
                                          </p:spTgt>
                                        </p:tgtEl>
                                        <p:attrNameLst>
                                          <p:attrName>style.visibility</p:attrName>
                                        </p:attrNameLst>
                                      </p:cBhvr>
                                      <p:to>
                                        <p:strVal val="visible"/>
                                      </p:to>
                                    </p:set>
                                    <p:anim calcmode="lin" valueType="num">
                                      <p:cBhvr>
                                        <p:cTn id="28" dur="1000" fill="hold"/>
                                        <p:tgtEl>
                                          <p:spTgt spid="11267">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11267">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11267">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11267">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5" presetClass="entr" presetSubtype="0" fill="hold" grpId="0" nodeType="clickEffect">
                                  <p:stCondLst>
                                    <p:cond delay="0"/>
                                  </p:stCondLst>
                                  <p:childTnLst>
                                    <p:set>
                                      <p:cBhvr>
                                        <p:cTn id="35" dur="1" fill="hold">
                                          <p:stCondLst>
                                            <p:cond delay="0"/>
                                          </p:stCondLst>
                                        </p:cTn>
                                        <p:tgtEl>
                                          <p:spTgt spid="11267">
                                            <p:txEl>
                                              <p:pRg st="3" end="3"/>
                                            </p:txEl>
                                          </p:spTgt>
                                        </p:tgtEl>
                                        <p:attrNameLst>
                                          <p:attrName>style.visibility</p:attrName>
                                        </p:attrNameLst>
                                      </p:cBhvr>
                                      <p:to>
                                        <p:strVal val="visible"/>
                                      </p:to>
                                    </p:set>
                                    <p:anim calcmode="lin" valueType="num">
                                      <p:cBhvr>
                                        <p:cTn id="36" dur="1000" fill="hold"/>
                                        <p:tgtEl>
                                          <p:spTgt spid="11267">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11267">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11267">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11267">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15" presetClass="entr" presetSubtype="0" fill="hold" grpId="0" nodeType="clickEffect">
                                  <p:stCondLst>
                                    <p:cond delay="0"/>
                                  </p:stCondLst>
                                  <p:childTnLst>
                                    <p:set>
                                      <p:cBhvr>
                                        <p:cTn id="43" dur="1" fill="hold">
                                          <p:stCondLst>
                                            <p:cond delay="0"/>
                                          </p:stCondLst>
                                        </p:cTn>
                                        <p:tgtEl>
                                          <p:spTgt spid="11267">
                                            <p:txEl>
                                              <p:pRg st="4" end="4"/>
                                            </p:txEl>
                                          </p:spTgt>
                                        </p:tgtEl>
                                        <p:attrNameLst>
                                          <p:attrName>style.visibility</p:attrName>
                                        </p:attrNameLst>
                                      </p:cBhvr>
                                      <p:to>
                                        <p:strVal val="visible"/>
                                      </p:to>
                                    </p:set>
                                    <p:anim calcmode="lin" valueType="num">
                                      <p:cBhvr>
                                        <p:cTn id="44" dur="1000" fill="hold"/>
                                        <p:tgtEl>
                                          <p:spTgt spid="11267">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11267">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11267">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7" dur="1000" fill="hold"/>
                                        <p:tgtEl>
                                          <p:spTgt spid="11267">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15" presetClass="entr" presetSubtype="0" fill="hold" grpId="0" nodeType="clickEffect">
                                  <p:stCondLst>
                                    <p:cond delay="0"/>
                                  </p:stCondLst>
                                  <p:childTnLst>
                                    <p:set>
                                      <p:cBhvr>
                                        <p:cTn id="51" dur="1" fill="hold">
                                          <p:stCondLst>
                                            <p:cond delay="0"/>
                                          </p:stCondLst>
                                        </p:cTn>
                                        <p:tgtEl>
                                          <p:spTgt spid="11267">
                                            <p:txEl>
                                              <p:pRg st="5" end="5"/>
                                            </p:txEl>
                                          </p:spTgt>
                                        </p:tgtEl>
                                        <p:attrNameLst>
                                          <p:attrName>style.visibility</p:attrName>
                                        </p:attrNameLst>
                                      </p:cBhvr>
                                      <p:to>
                                        <p:strVal val="visible"/>
                                      </p:to>
                                    </p:set>
                                    <p:anim calcmode="lin" valueType="num">
                                      <p:cBhvr>
                                        <p:cTn id="52" dur="1000" fill="hold"/>
                                        <p:tgtEl>
                                          <p:spTgt spid="11267">
                                            <p:txEl>
                                              <p:pRg st="5" end="5"/>
                                            </p:txEl>
                                          </p:spTgt>
                                        </p:tgtEl>
                                        <p:attrNameLst>
                                          <p:attrName>ppt_w</p:attrName>
                                        </p:attrNameLst>
                                      </p:cBhvr>
                                      <p:tavLst>
                                        <p:tav tm="0">
                                          <p:val>
                                            <p:fltVal val="0"/>
                                          </p:val>
                                        </p:tav>
                                        <p:tav tm="100000">
                                          <p:val>
                                            <p:strVal val="#ppt_w"/>
                                          </p:val>
                                        </p:tav>
                                      </p:tavLst>
                                    </p:anim>
                                    <p:anim calcmode="lin" valueType="num">
                                      <p:cBhvr>
                                        <p:cTn id="53" dur="1000" fill="hold"/>
                                        <p:tgtEl>
                                          <p:spTgt spid="11267">
                                            <p:txEl>
                                              <p:pRg st="5" end="5"/>
                                            </p:txEl>
                                          </p:spTgt>
                                        </p:tgtEl>
                                        <p:attrNameLst>
                                          <p:attrName>ppt_h</p:attrName>
                                        </p:attrNameLst>
                                      </p:cBhvr>
                                      <p:tavLst>
                                        <p:tav tm="0">
                                          <p:val>
                                            <p:fltVal val="0"/>
                                          </p:val>
                                        </p:tav>
                                        <p:tav tm="100000">
                                          <p:val>
                                            <p:strVal val="#ppt_h"/>
                                          </p:val>
                                        </p:tav>
                                      </p:tavLst>
                                    </p:anim>
                                    <p:anim calcmode="lin" valueType="num">
                                      <p:cBhvr>
                                        <p:cTn id="54" dur="1000" fill="hold"/>
                                        <p:tgtEl>
                                          <p:spTgt spid="11267">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5" dur="1000" fill="hold"/>
                                        <p:tgtEl>
                                          <p:spTgt spid="11267">
                                            <p:txEl>
                                              <p:pRg st="5" end="5"/>
                                            </p:txEl>
                                          </p:spTgt>
                                        </p:tgtEl>
                                        <p:attrNameLst>
                                          <p:attrName>ppt_y</p:attrName>
                                        </p:attrNameLst>
                                      </p:cBhvr>
                                      <p:tavLst>
                                        <p:tav tm="0" fmla="#ppt_y+(sin(-2*pi*(1-$))*-#ppt_x+cos(-2*pi*(1-$))*(1-#ppt_y))*(1-$)">
                                          <p:val>
                                            <p:fltVal val="0"/>
                                          </p:val>
                                        </p:tav>
                                        <p:tav tm="100000">
                                          <p:val>
                                            <p:fltVal val="1"/>
                                          </p:val>
                                        </p:tav>
                                      </p:tavLst>
                                    </p:anim>
                                  </p:childTnLst>
                                </p:cTn>
                              </p:par>
                              <p:par>
                                <p:cTn id="56" presetID="15" presetClass="entr" presetSubtype="0" fill="hold" grpId="0" nodeType="withEffect">
                                  <p:stCondLst>
                                    <p:cond delay="0"/>
                                  </p:stCondLst>
                                  <p:childTnLst>
                                    <p:set>
                                      <p:cBhvr>
                                        <p:cTn id="57" dur="1" fill="hold">
                                          <p:stCondLst>
                                            <p:cond delay="0"/>
                                          </p:stCondLst>
                                        </p:cTn>
                                        <p:tgtEl>
                                          <p:spTgt spid="11267">
                                            <p:txEl>
                                              <p:pRg st="6" end="6"/>
                                            </p:txEl>
                                          </p:spTgt>
                                        </p:tgtEl>
                                        <p:attrNameLst>
                                          <p:attrName>style.visibility</p:attrName>
                                        </p:attrNameLst>
                                      </p:cBhvr>
                                      <p:to>
                                        <p:strVal val="visible"/>
                                      </p:to>
                                    </p:set>
                                    <p:anim calcmode="lin" valueType="num">
                                      <p:cBhvr>
                                        <p:cTn id="58" dur="1000" fill="hold"/>
                                        <p:tgtEl>
                                          <p:spTgt spid="11267">
                                            <p:txEl>
                                              <p:pRg st="6" end="6"/>
                                            </p:txEl>
                                          </p:spTgt>
                                        </p:tgtEl>
                                        <p:attrNameLst>
                                          <p:attrName>ppt_w</p:attrName>
                                        </p:attrNameLst>
                                      </p:cBhvr>
                                      <p:tavLst>
                                        <p:tav tm="0">
                                          <p:val>
                                            <p:fltVal val="0"/>
                                          </p:val>
                                        </p:tav>
                                        <p:tav tm="100000">
                                          <p:val>
                                            <p:strVal val="#ppt_w"/>
                                          </p:val>
                                        </p:tav>
                                      </p:tavLst>
                                    </p:anim>
                                    <p:anim calcmode="lin" valueType="num">
                                      <p:cBhvr>
                                        <p:cTn id="59" dur="1000" fill="hold"/>
                                        <p:tgtEl>
                                          <p:spTgt spid="11267">
                                            <p:txEl>
                                              <p:pRg st="6" end="6"/>
                                            </p:txEl>
                                          </p:spTgt>
                                        </p:tgtEl>
                                        <p:attrNameLst>
                                          <p:attrName>ppt_h</p:attrName>
                                        </p:attrNameLst>
                                      </p:cBhvr>
                                      <p:tavLst>
                                        <p:tav tm="0">
                                          <p:val>
                                            <p:fltVal val="0"/>
                                          </p:val>
                                        </p:tav>
                                        <p:tav tm="100000">
                                          <p:val>
                                            <p:strVal val="#ppt_h"/>
                                          </p:val>
                                        </p:tav>
                                      </p:tavLst>
                                    </p:anim>
                                    <p:anim calcmode="lin" valueType="num">
                                      <p:cBhvr>
                                        <p:cTn id="60" dur="1000" fill="hold"/>
                                        <p:tgtEl>
                                          <p:spTgt spid="11267">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61" dur="1000" fill="hold"/>
                                        <p:tgtEl>
                                          <p:spTgt spid="11267">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02"/>
          <p:cNvPicPr>
            <a:picLocks noChangeAspect="1" noChangeArrowheads="1"/>
          </p:cNvPicPr>
          <p:nvPr/>
        </p:nvPicPr>
        <p:blipFill>
          <a:blip r:embed="rId2"/>
          <a:srcRect/>
          <a:stretch>
            <a:fillRect/>
          </a:stretch>
        </p:blipFill>
        <p:spPr bwMode="auto">
          <a:xfrm>
            <a:off x="304800" y="381000"/>
            <a:ext cx="8382000" cy="6172200"/>
          </a:xfrm>
          <a:prstGeom prst="rect">
            <a:avLst/>
          </a:prstGeom>
          <a:noFill/>
          <a:ln w="9525">
            <a:noFill/>
            <a:miter lim="800000"/>
            <a:headEnd/>
            <a:tailEnd/>
          </a:ln>
        </p:spPr>
      </p:pic>
      <p:sp>
        <p:nvSpPr>
          <p:cNvPr id="12293" name="Text Box 5"/>
          <p:cNvSpPr txBox="1">
            <a:spLocks noChangeArrowheads="1"/>
          </p:cNvSpPr>
          <p:nvPr/>
        </p:nvSpPr>
        <p:spPr bwMode="auto">
          <a:xfrm>
            <a:off x="533400" y="5562600"/>
            <a:ext cx="8153400" cy="641350"/>
          </a:xfrm>
          <a:prstGeom prst="rect">
            <a:avLst/>
          </a:prstGeom>
          <a:solidFill>
            <a:srgbClr val="FFFF00"/>
          </a:solidFill>
          <a:ln w="9525">
            <a:noFill/>
            <a:miter lim="800000"/>
            <a:headEnd/>
            <a:tailEnd/>
          </a:ln>
        </p:spPr>
        <p:txBody>
          <a:bodyPr>
            <a:spAutoFit/>
          </a:bodyPr>
          <a:lstStyle/>
          <a:p>
            <a:pPr>
              <a:spcBef>
                <a:spcPct val="50000"/>
              </a:spcBef>
            </a:pPr>
            <a:r>
              <a:rPr lang="en-US"/>
              <a:t>Trên màn hình có một số biểu tượng. Đó là những hình vẽ nhỏ. Mỗi biểu tượng ứng với một công việc. Ta có thể sử dụng chuột để chọn biểu tượng.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2293"/>
                                        </p:tgtEl>
                                        <p:attrNameLst>
                                          <p:attrName>style.visibility</p:attrName>
                                        </p:attrNameLst>
                                      </p:cBhvr>
                                      <p:to>
                                        <p:strVal val="visible"/>
                                      </p:to>
                                    </p:set>
                                    <p:anim to="" calcmode="lin" valueType="num">
                                      <p:cBhvr>
                                        <p:cTn id="7" dur="1" fill="hold"/>
                                        <p:tgtEl>
                                          <p:spTgt spid="1229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03">
            <a:hlinkClick r:id="rId2" action="ppaction://hlinksldjump"/>
          </p:cNvPr>
          <p:cNvPicPr>
            <a:picLocks noChangeAspect="1" noChangeArrowheads="1"/>
          </p:cNvPicPr>
          <p:nvPr/>
        </p:nvPicPr>
        <p:blipFill>
          <a:blip r:embed="rId3"/>
          <a:srcRect/>
          <a:stretch>
            <a:fillRect/>
          </a:stretch>
        </p:blipFill>
        <p:spPr bwMode="auto">
          <a:xfrm>
            <a:off x="457200" y="533400"/>
            <a:ext cx="8153400" cy="5367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270</TotalTime>
  <Words>774</Words>
  <Application>Microsoft Office PowerPoint</Application>
  <PresentationFormat>On-screen Show (4:3)</PresentationFormat>
  <Paragraphs>122</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Default Design</vt:lpstr>
      <vt:lpstr>CHƯƠNG I:  LÀM QUEN VỚI MÁY TÍNH</vt:lpstr>
      <vt:lpstr>1. Giới thiệu máy tính</vt:lpstr>
      <vt:lpstr>Slide 3</vt:lpstr>
      <vt:lpstr>Slide 4</vt:lpstr>
      <vt:lpstr>Điền Đ vào ô vuông cuối câu đúng nghĩa, S vào ô vuông câu sai nghĩa:</vt:lpstr>
      <vt:lpstr>Điền từ thích hợp vào (…) để được câu hoàn chỉnh:</vt:lpstr>
      <vt:lpstr>2. Làm việc với máy tính</vt:lpstr>
      <vt:lpstr>Slide 8</vt:lpstr>
      <vt:lpstr>Slide 9</vt:lpstr>
      <vt:lpstr>2. Làm việc với máy tính</vt:lpstr>
      <vt:lpstr>2. Làm việc với máy tính</vt:lpstr>
      <vt:lpstr>2. Làm việc với máy tính</vt:lpstr>
      <vt:lpstr>Em hãy chọn và gạch dưới từ hoặc cụm từ thích hợp để được câu đúng:</vt:lpstr>
      <vt:lpstr>Giải ô chữ</vt:lpstr>
      <vt:lpstr>Slide 15</vt:lpstr>
      <vt:lpstr>Slide 16</vt:lpstr>
      <vt:lpstr>Bàn phím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SON</dc:creator>
  <cp:lastModifiedBy>CSTeam</cp:lastModifiedBy>
  <cp:revision>24</cp:revision>
  <dcterms:created xsi:type="dcterms:W3CDTF">2008-03-04T08:00:17Z</dcterms:created>
  <dcterms:modified xsi:type="dcterms:W3CDTF">2016-06-29T10:24:53Z</dcterms:modified>
</cp:coreProperties>
</file>