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9" r:id="rId2"/>
    <p:sldId id="256" r:id="rId3"/>
    <p:sldId id="261" r:id="rId4"/>
    <p:sldId id="262" r:id="rId5"/>
    <p:sldId id="270" r:id="rId6"/>
    <p:sldId id="272" r:id="rId7"/>
    <p:sldId id="271" r:id="rId8"/>
    <p:sldId id="274" r:id="rId9"/>
    <p:sldId id="273"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66"/>
    <a:srgbClr val="FF0000"/>
    <a:srgbClr val="EAF8A6"/>
    <a:srgbClr val="0000CC"/>
    <a:srgbClr val="990033"/>
    <a:srgbClr val="F4AAB1"/>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69" autoAdjust="0"/>
    <p:restoredTop sz="94660"/>
  </p:normalViewPr>
  <p:slideViewPr>
    <p:cSldViewPr>
      <p:cViewPr varScale="1">
        <p:scale>
          <a:sx n="38" d="100"/>
          <a:sy n="38" d="100"/>
        </p:scale>
        <p:origin x="-12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12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A9744E71-E254-43A9-B57E-277F17CD59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6FD7F5-B2F3-4018-8288-3EEE8F016D7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018FC59-2B0D-4B53-9E2D-CCAE201D253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9C943B-00EE-4DAE-8504-AAA6C8268AC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2BC3C2C-75B6-405A-9325-094B66293284}"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10691D-E6B5-4155-BB50-85C8BB00A0E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FCD9DAC-C16D-486C-8C68-1766F934C366}"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785BFFE-8951-4AD2-A2F1-3C6BDE1ABE8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D7B5BA5-E22A-4E87-A3F4-613E82C2172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A4018F9-DB00-4D7F-8C1C-D67D063C64D5}"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1A4631-E6E6-4E90-9493-B2DD12BF49B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6F47D4-F0EC-476C-8E7E-4AF9207CCD4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84FC73DD-F32F-45FC-9B47-0F0E2B96F7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0" y="0"/>
            <a:ext cx="9144000" cy="914400"/>
          </a:xfrm>
          <a:prstGeom prst="rect">
            <a:avLst/>
          </a:prstGeom>
          <a:solidFill>
            <a:srgbClr val="FFCCFF"/>
          </a:solidFill>
          <a:ln w="9525">
            <a:solidFill>
              <a:srgbClr val="FFCCFF"/>
            </a:solidFill>
            <a:miter lim="800000"/>
            <a:headEnd/>
            <a:tailEnd/>
          </a:ln>
        </p:spPr>
        <p:txBody>
          <a:bodyPr wrap="none" anchor="ctr"/>
          <a:lstStyle/>
          <a:p>
            <a:endParaRPr lang="en-US" altLang="en-US" sz="1600">
              <a:latin typeface="Arial" charset="0"/>
            </a:endParaRPr>
          </a:p>
        </p:txBody>
      </p:sp>
      <p:sp>
        <p:nvSpPr>
          <p:cNvPr id="2051" name="Text Box 11"/>
          <p:cNvSpPr txBox="1">
            <a:spLocks noChangeArrowheads="1"/>
          </p:cNvSpPr>
          <p:nvPr/>
        </p:nvSpPr>
        <p:spPr bwMode="auto">
          <a:xfrm>
            <a:off x="3657600" y="381000"/>
            <a:ext cx="1828800" cy="400050"/>
          </a:xfrm>
          <a:prstGeom prst="rect">
            <a:avLst/>
          </a:prstGeom>
          <a:noFill/>
          <a:ln w="9525">
            <a:noFill/>
            <a:miter lim="800000"/>
            <a:headEnd/>
            <a:tailEnd/>
          </a:ln>
        </p:spPr>
        <p:txBody>
          <a:bodyPr>
            <a:spAutoFit/>
          </a:bodyPr>
          <a:lstStyle/>
          <a:p>
            <a:pPr algn="ctr">
              <a:spcBef>
                <a:spcPct val="50000"/>
              </a:spcBef>
            </a:pPr>
            <a:r>
              <a:rPr lang="en-US" altLang="en-US" sz="2000" b="1" u="sng">
                <a:latin typeface="Arial" charset="0"/>
              </a:rPr>
              <a:t>MĨ THUẬT</a:t>
            </a:r>
          </a:p>
        </p:txBody>
      </p:sp>
      <p:sp>
        <p:nvSpPr>
          <p:cNvPr id="16421" name="Text Box 37"/>
          <p:cNvSpPr txBox="1">
            <a:spLocks noChangeArrowheads="1"/>
          </p:cNvSpPr>
          <p:nvPr/>
        </p:nvSpPr>
        <p:spPr bwMode="auto">
          <a:xfrm>
            <a:off x="-50800" y="1028700"/>
            <a:ext cx="8991600" cy="400050"/>
          </a:xfrm>
          <a:prstGeom prst="rect">
            <a:avLst/>
          </a:prstGeom>
          <a:noFill/>
          <a:ln w="9525">
            <a:noFill/>
            <a:miter lim="800000"/>
            <a:headEnd/>
            <a:tailEnd/>
          </a:ln>
        </p:spPr>
        <p:txBody>
          <a:bodyPr>
            <a:spAutoFit/>
          </a:bodyPr>
          <a:lstStyle/>
          <a:p>
            <a:pPr>
              <a:spcBef>
                <a:spcPct val="50000"/>
              </a:spcBef>
            </a:pPr>
            <a:r>
              <a:rPr lang="en-US" altLang="en-US" sz="2000" b="1">
                <a:latin typeface="Arial" charset="0"/>
              </a:rPr>
              <a:t>Em hãy sắp xếp lại theo thứ tự các bước vẽ một bức tranh đề tài ?</a:t>
            </a:r>
          </a:p>
        </p:txBody>
      </p:sp>
      <p:sp>
        <p:nvSpPr>
          <p:cNvPr id="16423" name="Text Box 39"/>
          <p:cNvSpPr txBox="1">
            <a:spLocks noChangeArrowheads="1"/>
          </p:cNvSpPr>
          <p:nvPr/>
        </p:nvSpPr>
        <p:spPr bwMode="auto">
          <a:xfrm>
            <a:off x="2514600" y="1003300"/>
            <a:ext cx="4800600" cy="400050"/>
          </a:xfrm>
          <a:prstGeom prst="rect">
            <a:avLst/>
          </a:prstGeom>
          <a:noFill/>
          <a:ln w="9525">
            <a:noFill/>
            <a:miter lim="800000"/>
            <a:headEnd/>
            <a:tailEnd/>
          </a:ln>
        </p:spPr>
        <p:txBody>
          <a:bodyPr>
            <a:spAutoFit/>
          </a:bodyPr>
          <a:lstStyle/>
          <a:p>
            <a:pPr>
              <a:spcBef>
                <a:spcPct val="50000"/>
              </a:spcBef>
            </a:pPr>
            <a:r>
              <a:rPr lang="en-US" altLang="en-US" sz="2000" b="1">
                <a:latin typeface="Arial" charset="0"/>
              </a:rPr>
              <a:t>Các bước vẽ một bức tranh đề tài</a:t>
            </a:r>
          </a:p>
        </p:txBody>
      </p:sp>
      <p:sp>
        <p:nvSpPr>
          <p:cNvPr id="16426" name="Text Box 42"/>
          <p:cNvSpPr txBox="1">
            <a:spLocks noChangeArrowheads="1"/>
          </p:cNvSpPr>
          <p:nvPr/>
        </p:nvSpPr>
        <p:spPr bwMode="auto">
          <a:xfrm>
            <a:off x="838200" y="1600200"/>
            <a:ext cx="1295400" cy="400050"/>
          </a:xfrm>
          <a:prstGeom prst="rect">
            <a:avLst/>
          </a:prstGeom>
          <a:noFill/>
          <a:ln w="9525">
            <a:solidFill>
              <a:schemeClr val="bg1"/>
            </a:solidFill>
            <a:miter lim="800000"/>
            <a:headEnd/>
            <a:tailEnd/>
          </a:ln>
        </p:spPr>
        <p:txBody>
          <a:bodyPr>
            <a:spAutoFit/>
          </a:bodyPr>
          <a:lstStyle/>
          <a:p>
            <a:pPr>
              <a:spcBef>
                <a:spcPct val="50000"/>
              </a:spcBef>
            </a:pPr>
            <a:r>
              <a:rPr lang="en-US" altLang="en-US" sz="2000" b="1">
                <a:solidFill>
                  <a:srgbClr val="0000CC"/>
                </a:solidFill>
                <a:latin typeface="Arial" charset="0"/>
              </a:rPr>
              <a:t>Bước 1</a:t>
            </a:r>
          </a:p>
        </p:txBody>
      </p:sp>
      <p:grpSp>
        <p:nvGrpSpPr>
          <p:cNvPr id="2" name="Group 49"/>
          <p:cNvGrpSpPr>
            <a:grpSpLocks/>
          </p:cNvGrpSpPr>
          <p:nvPr/>
        </p:nvGrpSpPr>
        <p:grpSpPr bwMode="auto">
          <a:xfrm>
            <a:off x="0" y="3822700"/>
            <a:ext cx="2286000" cy="2882900"/>
            <a:chOff x="0" y="2248"/>
            <a:chExt cx="1440" cy="1816"/>
          </a:xfrm>
        </p:grpSpPr>
        <p:grpSp>
          <p:nvGrpSpPr>
            <p:cNvPr id="2078" name="Group 33"/>
            <p:cNvGrpSpPr>
              <a:grpSpLocks/>
            </p:cNvGrpSpPr>
            <p:nvPr/>
          </p:nvGrpSpPr>
          <p:grpSpPr bwMode="auto">
            <a:xfrm>
              <a:off x="32" y="2248"/>
              <a:ext cx="1392" cy="1440"/>
              <a:chOff x="240" y="2592"/>
              <a:chExt cx="2189" cy="1475"/>
            </a:xfrm>
          </p:grpSpPr>
          <p:sp>
            <p:nvSpPr>
              <p:cNvPr id="2080" name="AutoShape 23"/>
              <p:cNvSpPr>
                <a:spLocks noChangeArrowheads="1"/>
              </p:cNvSpPr>
              <p:nvPr/>
            </p:nvSpPr>
            <p:spPr bwMode="auto">
              <a:xfrm>
                <a:off x="1008" y="2592"/>
                <a:ext cx="336" cy="28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altLang="en-US" sz="2000" b="1">
                    <a:latin typeface="Arial" charset="0"/>
                  </a:rPr>
                  <a:t>1</a:t>
                </a:r>
              </a:p>
            </p:txBody>
          </p:sp>
          <p:pic>
            <p:nvPicPr>
              <p:cNvPr id="2081" name="Picture 27" descr="Picture1"/>
              <p:cNvPicPr>
                <a:picLocks noChangeAspect="1" noChangeArrowheads="1"/>
              </p:cNvPicPr>
              <p:nvPr/>
            </p:nvPicPr>
            <p:blipFill>
              <a:blip r:embed="rId3"/>
              <a:srcRect/>
              <a:stretch>
                <a:fillRect/>
              </a:stretch>
            </p:blipFill>
            <p:spPr bwMode="auto">
              <a:xfrm>
                <a:off x="240" y="2880"/>
                <a:ext cx="2189" cy="1187"/>
              </a:xfrm>
              <a:prstGeom prst="rect">
                <a:avLst/>
              </a:prstGeom>
              <a:noFill/>
              <a:ln w="9525">
                <a:solidFill>
                  <a:srgbClr val="FF0066"/>
                </a:solidFill>
                <a:miter lim="800000"/>
                <a:headEnd/>
                <a:tailEnd/>
              </a:ln>
            </p:spPr>
          </p:pic>
        </p:grpSp>
        <p:sp>
          <p:nvSpPr>
            <p:cNvPr id="2079" name="Text Box 44"/>
            <p:cNvSpPr txBox="1">
              <a:spLocks noChangeArrowheads="1"/>
            </p:cNvSpPr>
            <p:nvPr/>
          </p:nvSpPr>
          <p:spPr bwMode="auto">
            <a:xfrm>
              <a:off x="0" y="3696"/>
              <a:ext cx="1440" cy="368"/>
            </a:xfrm>
            <a:prstGeom prst="rect">
              <a:avLst/>
            </a:prstGeom>
            <a:noFill/>
            <a:ln w="9525">
              <a:noFill/>
              <a:miter lim="800000"/>
              <a:headEnd/>
              <a:tailEnd/>
            </a:ln>
          </p:spPr>
          <p:txBody>
            <a:bodyPr>
              <a:spAutoFit/>
            </a:bodyPr>
            <a:lstStyle/>
            <a:p>
              <a:pPr algn="ctr">
                <a:spcBef>
                  <a:spcPct val="50000"/>
                </a:spcBef>
              </a:pPr>
              <a:r>
                <a:rPr lang="en-US" altLang="en-US" sz="1600" b="1">
                  <a:latin typeface="Arial" charset="0"/>
                </a:rPr>
                <a:t>Vẽ phác mảng chính, mảng phụ</a:t>
              </a:r>
            </a:p>
          </p:txBody>
        </p:sp>
      </p:grpSp>
      <p:grpSp>
        <p:nvGrpSpPr>
          <p:cNvPr id="4" name="Group 50"/>
          <p:cNvGrpSpPr>
            <a:grpSpLocks/>
          </p:cNvGrpSpPr>
          <p:nvPr/>
        </p:nvGrpSpPr>
        <p:grpSpPr bwMode="auto">
          <a:xfrm>
            <a:off x="2362200" y="3848100"/>
            <a:ext cx="2311400" cy="2560638"/>
            <a:chOff x="1472" y="2256"/>
            <a:chExt cx="1456" cy="1659"/>
          </a:xfrm>
        </p:grpSpPr>
        <p:grpSp>
          <p:nvGrpSpPr>
            <p:cNvPr id="2074" name="Group 34"/>
            <p:cNvGrpSpPr>
              <a:grpSpLocks/>
            </p:cNvGrpSpPr>
            <p:nvPr/>
          </p:nvGrpSpPr>
          <p:grpSpPr bwMode="auto">
            <a:xfrm>
              <a:off x="1472" y="2256"/>
              <a:ext cx="1344" cy="1440"/>
              <a:chOff x="3072" y="2304"/>
              <a:chExt cx="2369" cy="1531"/>
            </a:xfrm>
          </p:grpSpPr>
          <p:pic>
            <p:nvPicPr>
              <p:cNvPr id="2076" name="Picture 16" descr="Picture3"/>
              <p:cNvPicPr>
                <a:picLocks noChangeAspect="1" noChangeArrowheads="1"/>
              </p:cNvPicPr>
              <p:nvPr/>
            </p:nvPicPr>
            <p:blipFill>
              <a:blip r:embed="rId4"/>
              <a:srcRect/>
              <a:stretch>
                <a:fillRect/>
              </a:stretch>
            </p:blipFill>
            <p:spPr bwMode="auto">
              <a:xfrm>
                <a:off x="3072" y="2592"/>
                <a:ext cx="2369" cy="1243"/>
              </a:xfrm>
              <a:prstGeom prst="rect">
                <a:avLst/>
              </a:prstGeom>
              <a:noFill/>
              <a:ln w="9525">
                <a:solidFill>
                  <a:srgbClr val="FF0066"/>
                </a:solidFill>
                <a:miter lim="800000"/>
                <a:headEnd/>
                <a:tailEnd/>
              </a:ln>
            </p:spPr>
          </p:pic>
          <p:sp>
            <p:nvSpPr>
              <p:cNvPr id="2077" name="AutoShape 32"/>
              <p:cNvSpPr>
                <a:spLocks noChangeArrowheads="1"/>
              </p:cNvSpPr>
              <p:nvPr/>
            </p:nvSpPr>
            <p:spPr bwMode="auto">
              <a:xfrm>
                <a:off x="4080" y="2304"/>
                <a:ext cx="336" cy="28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altLang="en-US" sz="2000" b="1">
                    <a:latin typeface="Arial" charset="0"/>
                  </a:rPr>
                  <a:t>2</a:t>
                </a:r>
              </a:p>
            </p:txBody>
          </p:sp>
        </p:grpSp>
        <p:sp>
          <p:nvSpPr>
            <p:cNvPr id="2075" name="Text Box 45"/>
            <p:cNvSpPr txBox="1">
              <a:spLocks noChangeArrowheads="1"/>
            </p:cNvSpPr>
            <p:nvPr/>
          </p:nvSpPr>
          <p:spPr bwMode="auto">
            <a:xfrm>
              <a:off x="1488" y="3696"/>
              <a:ext cx="1440" cy="219"/>
            </a:xfrm>
            <a:prstGeom prst="rect">
              <a:avLst/>
            </a:prstGeom>
            <a:noFill/>
            <a:ln w="9525">
              <a:noFill/>
              <a:miter lim="800000"/>
              <a:headEnd/>
              <a:tailEnd/>
            </a:ln>
          </p:spPr>
          <p:txBody>
            <a:bodyPr>
              <a:spAutoFit/>
            </a:bodyPr>
            <a:lstStyle/>
            <a:p>
              <a:pPr algn="ctr">
                <a:spcBef>
                  <a:spcPct val="50000"/>
                </a:spcBef>
              </a:pPr>
              <a:r>
                <a:rPr lang="en-US" altLang="en-US" sz="1600" b="1">
                  <a:latin typeface="Arial" charset="0"/>
                </a:rPr>
                <a:t>Vẽ màu</a:t>
              </a:r>
            </a:p>
          </p:txBody>
        </p:sp>
      </p:grpSp>
      <p:grpSp>
        <p:nvGrpSpPr>
          <p:cNvPr id="6" name="Group 51"/>
          <p:cNvGrpSpPr>
            <a:grpSpLocks/>
          </p:cNvGrpSpPr>
          <p:nvPr/>
        </p:nvGrpSpPr>
        <p:grpSpPr bwMode="auto">
          <a:xfrm>
            <a:off x="4495800" y="3810000"/>
            <a:ext cx="2311400" cy="3160713"/>
            <a:chOff x="2864" y="2248"/>
            <a:chExt cx="1456" cy="1991"/>
          </a:xfrm>
        </p:grpSpPr>
        <p:grpSp>
          <p:nvGrpSpPr>
            <p:cNvPr id="2070" name="Group 35"/>
            <p:cNvGrpSpPr>
              <a:grpSpLocks/>
            </p:cNvGrpSpPr>
            <p:nvPr/>
          </p:nvGrpSpPr>
          <p:grpSpPr bwMode="auto">
            <a:xfrm>
              <a:off x="2864" y="2248"/>
              <a:ext cx="1392" cy="1440"/>
              <a:chOff x="3312" y="1584"/>
              <a:chExt cx="2160" cy="1488"/>
            </a:xfrm>
          </p:grpSpPr>
          <p:sp>
            <p:nvSpPr>
              <p:cNvPr id="2072" name="Rectangle 18"/>
              <p:cNvSpPr>
                <a:spLocks noChangeArrowheads="1"/>
              </p:cNvSpPr>
              <p:nvPr/>
            </p:nvSpPr>
            <p:spPr bwMode="auto">
              <a:xfrm>
                <a:off x="3312" y="1872"/>
                <a:ext cx="2160" cy="1200"/>
              </a:xfrm>
              <a:prstGeom prst="rect">
                <a:avLst/>
              </a:prstGeom>
              <a:solidFill>
                <a:schemeClr val="bg1"/>
              </a:solidFill>
              <a:ln w="9525">
                <a:solidFill>
                  <a:srgbClr val="990033"/>
                </a:solidFill>
                <a:miter lim="800000"/>
                <a:headEnd/>
                <a:tailEnd/>
              </a:ln>
            </p:spPr>
            <p:txBody>
              <a:bodyPr wrap="none" anchor="ctr"/>
              <a:lstStyle/>
              <a:p>
                <a:pPr algn="ctr"/>
                <a:r>
                  <a:rPr lang="en-US" altLang="en-US" sz="1600" b="1">
                    <a:latin typeface="Arial" charset="0"/>
                  </a:rPr>
                  <a:t> </a:t>
                </a:r>
              </a:p>
            </p:txBody>
          </p:sp>
          <p:sp>
            <p:nvSpPr>
              <p:cNvPr id="2073" name="AutoShape 28"/>
              <p:cNvSpPr>
                <a:spLocks noChangeArrowheads="1"/>
              </p:cNvSpPr>
              <p:nvPr/>
            </p:nvSpPr>
            <p:spPr bwMode="auto">
              <a:xfrm>
                <a:off x="4176" y="1584"/>
                <a:ext cx="336" cy="28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altLang="en-US" sz="2000" b="1">
                    <a:latin typeface="Arial" charset="0"/>
                  </a:rPr>
                  <a:t>3</a:t>
                </a:r>
              </a:p>
            </p:txBody>
          </p:sp>
        </p:grpSp>
        <p:sp>
          <p:nvSpPr>
            <p:cNvPr id="2071" name="Text Box 46"/>
            <p:cNvSpPr txBox="1">
              <a:spLocks noChangeArrowheads="1"/>
            </p:cNvSpPr>
            <p:nvPr/>
          </p:nvSpPr>
          <p:spPr bwMode="auto">
            <a:xfrm>
              <a:off x="2880" y="3696"/>
              <a:ext cx="1440" cy="543"/>
            </a:xfrm>
            <a:prstGeom prst="rect">
              <a:avLst/>
            </a:prstGeom>
            <a:noFill/>
            <a:ln w="9525">
              <a:noFill/>
              <a:miter lim="800000"/>
              <a:headEnd/>
              <a:tailEnd/>
            </a:ln>
          </p:spPr>
          <p:txBody>
            <a:bodyPr>
              <a:spAutoFit/>
            </a:bodyPr>
            <a:lstStyle/>
            <a:p>
              <a:pPr algn="ctr"/>
              <a:r>
                <a:rPr lang="en-US" altLang="en-US" sz="1600" b="1">
                  <a:latin typeface="Arial" charset="0"/>
                </a:rPr>
                <a:t>Tìm và chọn </a:t>
              </a:r>
            </a:p>
            <a:p>
              <a:pPr algn="ctr"/>
              <a:r>
                <a:rPr lang="en-US" altLang="en-US" sz="1600" b="1">
                  <a:latin typeface="Arial" charset="0"/>
                </a:rPr>
                <a:t>nội dung </a:t>
              </a:r>
            </a:p>
            <a:p>
              <a:pPr algn="ctr"/>
              <a:r>
                <a:rPr lang="en-US" altLang="en-US" sz="1600" b="1">
                  <a:latin typeface="Arial" charset="0"/>
                </a:rPr>
                <a:t>đề tài</a:t>
              </a:r>
            </a:p>
          </p:txBody>
        </p:sp>
      </p:grpSp>
      <p:grpSp>
        <p:nvGrpSpPr>
          <p:cNvPr id="8" name="Group 52"/>
          <p:cNvGrpSpPr>
            <a:grpSpLocks/>
          </p:cNvGrpSpPr>
          <p:nvPr/>
        </p:nvGrpSpPr>
        <p:grpSpPr bwMode="auto">
          <a:xfrm>
            <a:off x="6819900" y="3886200"/>
            <a:ext cx="2311400" cy="2535238"/>
            <a:chOff x="4304" y="2264"/>
            <a:chExt cx="1456" cy="1597"/>
          </a:xfrm>
        </p:grpSpPr>
        <p:grpSp>
          <p:nvGrpSpPr>
            <p:cNvPr id="2066" name="Group 36"/>
            <p:cNvGrpSpPr>
              <a:grpSpLocks/>
            </p:cNvGrpSpPr>
            <p:nvPr/>
          </p:nvGrpSpPr>
          <p:grpSpPr bwMode="auto">
            <a:xfrm>
              <a:off x="4304" y="2264"/>
              <a:ext cx="1440" cy="1392"/>
              <a:chOff x="3168" y="1056"/>
              <a:chExt cx="2351" cy="1537"/>
            </a:xfrm>
          </p:grpSpPr>
          <p:pic>
            <p:nvPicPr>
              <p:cNvPr id="2068" name="Picture 15" descr="Picture2"/>
              <p:cNvPicPr>
                <a:picLocks noChangeAspect="1" noChangeArrowheads="1"/>
              </p:cNvPicPr>
              <p:nvPr/>
            </p:nvPicPr>
            <p:blipFill>
              <a:blip r:embed="rId5"/>
              <a:srcRect/>
              <a:stretch>
                <a:fillRect/>
              </a:stretch>
            </p:blipFill>
            <p:spPr bwMode="auto">
              <a:xfrm>
                <a:off x="3168" y="1344"/>
                <a:ext cx="2351" cy="1249"/>
              </a:xfrm>
              <a:prstGeom prst="rect">
                <a:avLst/>
              </a:prstGeom>
              <a:noFill/>
              <a:ln w="9525">
                <a:solidFill>
                  <a:srgbClr val="FF0066"/>
                </a:solidFill>
                <a:miter lim="800000"/>
                <a:headEnd/>
                <a:tailEnd/>
              </a:ln>
            </p:spPr>
          </p:pic>
          <p:sp>
            <p:nvSpPr>
              <p:cNvPr id="2069" name="AutoShape 26"/>
              <p:cNvSpPr>
                <a:spLocks noChangeArrowheads="1"/>
              </p:cNvSpPr>
              <p:nvPr/>
            </p:nvSpPr>
            <p:spPr bwMode="auto">
              <a:xfrm>
                <a:off x="4128" y="1056"/>
                <a:ext cx="336" cy="28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altLang="en-US" sz="2000" b="1">
                    <a:latin typeface="Arial" charset="0"/>
                  </a:rPr>
                  <a:t>4</a:t>
                </a:r>
              </a:p>
            </p:txBody>
          </p:sp>
        </p:grpSp>
        <p:sp>
          <p:nvSpPr>
            <p:cNvPr id="2067" name="Text Box 48"/>
            <p:cNvSpPr txBox="1">
              <a:spLocks noChangeArrowheads="1"/>
            </p:cNvSpPr>
            <p:nvPr/>
          </p:nvSpPr>
          <p:spPr bwMode="auto">
            <a:xfrm>
              <a:off x="4320" y="3648"/>
              <a:ext cx="1440" cy="213"/>
            </a:xfrm>
            <a:prstGeom prst="rect">
              <a:avLst/>
            </a:prstGeom>
            <a:noFill/>
            <a:ln w="9525">
              <a:noFill/>
              <a:miter lim="800000"/>
              <a:headEnd/>
              <a:tailEnd/>
            </a:ln>
          </p:spPr>
          <p:txBody>
            <a:bodyPr>
              <a:spAutoFit/>
            </a:bodyPr>
            <a:lstStyle/>
            <a:p>
              <a:pPr algn="ctr">
                <a:spcBef>
                  <a:spcPct val="50000"/>
                </a:spcBef>
              </a:pPr>
              <a:r>
                <a:rPr lang="en-US" altLang="en-US" sz="1600" b="1">
                  <a:latin typeface="Arial" charset="0"/>
                </a:rPr>
                <a:t>Vẽ hình vào mảng</a:t>
              </a:r>
            </a:p>
          </p:txBody>
        </p:sp>
      </p:grpSp>
      <p:sp>
        <p:nvSpPr>
          <p:cNvPr id="16437" name="Line 53"/>
          <p:cNvSpPr>
            <a:spLocks noChangeShapeType="1"/>
          </p:cNvSpPr>
          <p:nvPr/>
        </p:nvSpPr>
        <p:spPr bwMode="auto">
          <a:xfrm flipH="1">
            <a:off x="1981200" y="1371600"/>
            <a:ext cx="1066800" cy="228600"/>
          </a:xfrm>
          <a:prstGeom prst="line">
            <a:avLst/>
          </a:prstGeom>
          <a:noFill/>
          <a:ln w="28575">
            <a:solidFill>
              <a:srgbClr val="0000CC"/>
            </a:solidFill>
            <a:round/>
            <a:headEnd/>
            <a:tailEnd type="triangle" w="med" len="med"/>
          </a:ln>
        </p:spPr>
        <p:txBody>
          <a:bodyPr/>
          <a:lstStyle/>
          <a:p>
            <a:endParaRPr lang="en-US"/>
          </a:p>
        </p:txBody>
      </p:sp>
      <p:sp>
        <p:nvSpPr>
          <p:cNvPr id="16441" name="Line 57"/>
          <p:cNvSpPr>
            <a:spLocks noChangeShapeType="1"/>
          </p:cNvSpPr>
          <p:nvPr/>
        </p:nvSpPr>
        <p:spPr bwMode="auto">
          <a:xfrm flipH="1">
            <a:off x="3962400" y="1371600"/>
            <a:ext cx="292100" cy="304800"/>
          </a:xfrm>
          <a:prstGeom prst="line">
            <a:avLst/>
          </a:prstGeom>
          <a:noFill/>
          <a:ln w="28575">
            <a:solidFill>
              <a:srgbClr val="0000CC"/>
            </a:solidFill>
            <a:round/>
            <a:headEnd/>
            <a:tailEnd type="triangle" w="med" len="med"/>
          </a:ln>
        </p:spPr>
        <p:txBody>
          <a:bodyPr/>
          <a:lstStyle/>
          <a:p>
            <a:endParaRPr lang="en-US"/>
          </a:p>
        </p:txBody>
      </p:sp>
      <p:sp>
        <p:nvSpPr>
          <p:cNvPr id="16442" name="Line 58"/>
          <p:cNvSpPr>
            <a:spLocks noChangeShapeType="1"/>
          </p:cNvSpPr>
          <p:nvPr/>
        </p:nvSpPr>
        <p:spPr bwMode="auto">
          <a:xfrm flipH="1">
            <a:off x="5410200" y="1371600"/>
            <a:ext cx="0" cy="381000"/>
          </a:xfrm>
          <a:prstGeom prst="line">
            <a:avLst/>
          </a:prstGeom>
          <a:noFill/>
          <a:ln w="28575">
            <a:solidFill>
              <a:srgbClr val="0000CC"/>
            </a:solidFill>
            <a:round/>
            <a:headEnd/>
            <a:tailEnd type="triangle" w="med" len="med"/>
          </a:ln>
        </p:spPr>
        <p:txBody>
          <a:bodyPr/>
          <a:lstStyle/>
          <a:p>
            <a:endParaRPr lang="en-US"/>
          </a:p>
        </p:txBody>
      </p:sp>
      <p:sp>
        <p:nvSpPr>
          <p:cNvPr id="16443" name="Line 59"/>
          <p:cNvSpPr>
            <a:spLocks noChangeShapeType="1"/>
          </p:cNvSpPr>
          <p:nvPr/>
        </p:nvSpPr>
        <p:spPr bwMode="auto">
          <a:xfrm>
            <a:off x="6413500" y="1371600"/>
            <a:ext cx="901700" cy="366713"/>
          </a:xfrm>
          <a:prstGeom prst="line">
            <a:avLst/>
          </a:prstGeom>
          <a:noFill/>
          <a:ln w="28575">
            <a:solidFill>
              <a:srgbClr val="0000CC"/>
            </a:solidFill>
            <a:round/>
            <a:headEnd/>
            <a:tailEnd type="triangle" w="med" len="med"/>
          </a:ln>
        </p:spPr>
        <p:txBody>
          <a:bodyPr/>
          <a:lstStyle/>
          <a:p>
            <a:endParaRPr lang="en-US"/>
          </a:p>
        </p:txBody>
      </p:sp>
      <p:sp>
        <p:nvSpPr>
          <p:cNvPr id="16444" name="Text Box 60"/>
          <p:cNvSpPr txBox="1">
            <a:spLocks noChangeArrowheads="1"/>
          </p:cNvSpPr>
          <p:nvPr/>
        </p:nvSpPr>
        <p:spPr bwMode="auto">
          <a:xfrm>
            <a:off x="2971800" y="1600200"/>
            <a:ext cx="1295400" cy="400050"/>
          </a:xfrm>
          <a:prstGeom prst="rect">
            <a:avLst/>
          </a:prstGeom>
          <a:noFill/>
          <a:ln w="9525">
            <a:solidFill>
              <a:schemeClr val="bg1"/>
            </a:solidFill>
            <a:miter lim="800000"/>
            <a:headEnd/>
            <a:tailEnd/>
          </a:ln>
        </p:spPr>
        <p:txBody>
          <a:bodyPr>
            <a:spAutoFit/>
          </a:bodyPr>
          <a:lstStyle/>
          <a:p>
            <a:pPr>
              <a:spcBef>
                <a:spcPct val="50000"/>
              </a:spcBef>
            </a:pPr>
            <a:r>
              <a:rPr lang="en-US" altLang="en-US" sz="2000" b="1">
                <a:solidFill>
                  <a:srgbClr val="0000CC"/>
                </a:solidFill>
                <a:latin typeface="Arial" charset="0"/>
              </a:rPr>
              <a:t>Bước 2</a:t>
            </a:r>
          </a:p>
        </p:txBody>
      </p:sp>
      <p:sp>
        <p:nvSpPr>
          <p:cNvPr id="16445" name="Text Box 61"/>
          <p:cNvSpPr txBox="1">
            <a:spLocks noChangeArrowheads="1"/>
          </p:cNvSpPr>
          <p:nvPr/>
        </p:nvSpPr>
        <p:spPr bwMode="auto">
          <a:xfrm>
            <a:off x="4876800" y="1676400"/>
            <a:ext cx="1295400" cy="400050"/>
          </a:xfrm>
          <a:prstGeom prst="rect">
            <a:avLst/>
          </a:prstGeom>
          <a:noFill/>
          <a:ln w="9525">
            <a:solidFill>
              <a:schemeClr val="bg1"/>
            </a:solidFill>
            <a:miter lim="800000"/>
            <a:headEnd/>
            <a:tailEnd/>
          </a:ln>
        </p:spPr>
        <p:txBody>
          <a:bodyPr>
            <a:spAutoFit/>
          </a:bodyPr>
          <a:lstStyle/>
          <a:p>
            <a:pPr>
              <a:spcBef>
                <a:spcPct val="50000"/>
              </a:spcBef>
            </a:pPr>
            <a:r>
              <a:rPr lang="en-US" altLang="en-US" sz="2000" b="1">
                <a:solidFill>
                  <a:srgbClr val="0000CC"/>
                </a:solidFill>
                <a:latin typeface="Arial" charset="0"/>
              </a:rPr>
              <a:t>Bước 3</a:t>
            </a:r>
          </a:p>
        </p:txBody>
      </p:sp>
      <p:sp>
        <p:nvSpPr>
          <p:cNvPr id="16446" name="Text Box 62"/>
          <p:cNvSpPr txBox="1">
            <a:spLocks noChangeArrowheads="1"/>
          </p:cNvSpPr>
          <p:nvPr/>
        </p:nvSpPr>
        <p:spPr bwMode="auto">
          <a:xfrm>
            <a:off x="7200900" y="1676400"/>
            <a:ext cx="1295400" cy="400050"/>
          </a:xfrm>
          <a:prstGeom prst="rect">
            <a:avLst/>
          </a:prstGeom>
          <a:noFill/>
          <a:ln w="9525">
            <a:solidFill>
              <a:schemeClr val="bg1"/>
            </a:solidFill>
            <a:miter lim="800000"/>
            <a:headEnd/>
            <a:tailEnd/>
          </a:ln>
        </p:spPr>
        <p:txBody>
          <a:bodyPr>
            <a:spAutoFit/>
          </a:bodyPr>
          <a:lstStyle/>
          <a:p>
            <a:pPr>
              <a:spcBef>
                <a:spcPct val="50000"/>
              </a:spcBef>
            </a:pPr>
            <a:r>
              <a:rPr lang="en-US" altLang="en-US" sz="2000" b="1">
                <a:solidFill>
                  <a:srgbClr val="0000CC"/>
                </a:solidFill>
                <a:latin typeface="Arial" charset="0"/>
              </a:rPr>
              <a:t>Bước 4</a:t>
            </a:r>
          </a:p>
        </p:txBody>
      </p:sp>
    </p:spTree>
  </p:cSld>
  <p:clrMapOvr>
    <a:masterClrMapping/>
  </p:clrMapOvr>
  <p:transition spd="slow">
    <p:wheel spokes="8"/>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421"/>
                                        </p:tgtEl>
                                        <p:attrNameLst>
                                          <p:attrName>style.visibility</p:attrName>
                                        </p:attrNameLst>
                                      </p:cBhvr>
                                      <p:to>
                                        <p:strVal val="visible"/>
                                      </p:to>
                                    </p:set>
                                    <p:anim from="(-#ppt_w/2)" to="(#ppt_x)" calcmode="lin" valueType="num">
                                      <p:cBhvr>
                                        <p:cTn id="7" dur="600" fill="hold">
                                          <p:stCondLst>
                                            <p:cond delay="0"/>
                                          </p:stCondLst>
                                        </p:cTn>
                                        <p:tgtEl>
                                          <p:spTgt spid="16421"/>
                                        </p:tgtEl>
                                        <p:attrNameLst>
                                          <p:attrName>ppt_x</p:attrName>
                                        </p:attrNameLst>
                                      </p:cBhvr>
                                    </p:anim>
                                    <p:anim from="0" to="-1.0" calcmode="lin" valueType="num">
                                      <p:cBhvr>
                                        <p:cTn id="8" dur="200" decel="50000" autoRev="1" fill="hold">
                                          <p:stCondLst>
                                            <p:cond delay="600"/>
                                          </p:stCondLst>
                                        </p:cTn>
                                        <p:tgtEl>
                                          <p:spTgt spid="16421"/>
                                        </p:tgtEl>
                                        <p:attrNameLst>
                                          <p:attrName>xshear</p:attrName>
                                        </p:attrNameLst>
                                      </p:cBhvr>
                                    </p:anim>
                                    <p:animScale>
                                      <p:cBhvr>
                                        <p:cTn id="9" dur="200" decel="100000" autoRev="1" fill="hold">
                                          <p:stCondLst>
                                            <p:cond delay="600"/>
                                          </p:stCondLst>
                                        </p:cTn>
                                        <p:tgtEl>
                                          <p:spTgt spid="16421"/>
                                        </p:tgtEl>
                                      </p:cBhvr>
                                      <p:from x="100000" y="100000"/>
                                      <p:to x="80000" y="100000"/>
                                    </p:animScale>
                                    <p:anim by="(#ppt_h/3+#ppt_w*0.1)" calcmode="lin" valueType="num">
                                      <p:cBhvr additive="sum">
                                        <p:cTn id="10" dur="200" decel="100000" autoRev="1" fill="hold">
                                          <p:stCondLst>
                                            <p:cond delay="600"/>
                                          </p:stCondLst>
                                        </p:cTn>
                                        <p:tgtEl>
                                          <p:spTgt spid="16421"/>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600" fill="hold">
                                          <p:stCondLst>
                                            <p:cond delay="0"/>
                                          </p:stCondLst>
                                        </p:cTn>
                                        <p:tgtEl>
                                          <p:spTgt spid="2"/>
                                        </p:tgtEl>
                                        <p:attrNameLst>
                                          <p:attrName>ppt_x</p:attrName>
                                        </p:attrNameLst>
                                      </p:cBhvr>
                                    </p:anim>
                                    <p:anim from="0" to="-1.0" calcmode="lin" valueType="num">
                                      <p:cBhvr>
                                        <p:cTn id="14" dur="200" decel="50000" autoRev="1" fill="hold">
                                          <p:stCondLst>
                                            <p:cond delay="600"/>
                                          </p:stCondLst>
                                        </p:cTn>
                                        <p:tgtEl>
                                          <p:spTgt spid="2"/>
                                        </p:tgtEl>
                                        <p:attrNameLst>
                                          <p:attrName>xshear</p:attrName>
                                        </p:attrNameLst>
                                      </p:cBhvr>
                                    </p:anim>
                                    <p:animScale>
                                      <p:cBhvr>
                                        <p:cTn id="15" dur="200" decel="100000" autoRev="1" fill="hold">
                                          <p:stCondLst>
                                            <p:cond delay="600"/>
                                          </p:stCondLst>
                                        </p:cTn>
                                        <p:tgtEl>
                                          <p:spTgt spid="2"/>
                                        </p:tgtEl>
                                      </p:cBhvr>
                                      <p:from x="100000" y="100000"/>
                                      <p:to x="80000" y="100000"/>
                                    </p:animScale>
                                    <p:anim by="(#ppt_h/3+#ppt_w*0.1)" calcmode="lin" valueType="num">
                                      <p:cBhvr additive="sum">
                                        <p:cTn id="16" dur="200" decel="100000" autoRev="1" fill="hold">
                                          <p:stCondLst>
                                            <p:cond delay="600"/>
                                          </p:stCondLst>
                                        </p:cTn>
                                        <p:tgtEl>
                                          <p:spTgt spid="2"/>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from="(-#ppt_w/2)" to="(#ppt_x)" calcmode="lin" valueType="num">
                                      <p:cBhvr>
                                        <p:cTn id="19" dur="600" fill="hold">
                                          <p:stCondLst>
                                            <p:cond delay="0"/>
                                          </p:stCondLst>
                                        </p:cTn>
                                        <p:tgtEl>
                                          <p:spTgt spid="4"/>
                                        </p:tgtEl>
                                        <p:attrNameLst>
                                          <p:attrName>ppt_x</p:attrName>
                                        </p:attrNameLst>
                                      </p:cBhvr>
                                    </p:anim>
                                    <p:anim from="0" to="-1.0" calcmode="lin" valueType="num">
                                      <p:cBhvr>
                                        <p:cTn id="20" dur="200" decel="50000" autoRev="1" fill="hold">
                                          <p:stCondLst>
                                            <p:cond delay="600"/>
                                          </p:stCondLst>
                                        </p:cTn>
                                        <p:tgtEl>
                                          <p:spTgt spid="4"/>
                                        </p:tgtEl>
                                        <p:attrNameLst>
                                          <p:attrName>xshear</p:attrName>
                                        </p:attrNameLst>
                                      </p:cBhvr>
                                    </p:anim>
                                    <p:animScale>
                                      <p:cBhvr>
                                        <p:cTn id="21" dur="200" decel="100000" autoRev="1" fill="hold">
                                          <p:stCondLst>
                                            <p:cond delay="600"/>
                                          </p:stCondLst>
                                        </p:cTn>
                                        <p:tgtEl>
                                          <p:spTgt spid="4"/>
                                        </p:tgtEl>
                                      </p:cBhvr>
                                      <p:from x="100000" y="100000"/>
                                      <p:to x="80000" y="100000"/>
                                    </p:animScale>
                                    <p:anim by="(#ppt_h/3+#ppt_w*0.1)" calcmode="lin" valueType="num">
                                      <p:cBhvr additive="sum">
                                        <p:cTn id="22" dur="200" decel="100000" autoRev="1" fill="hold">
                                          <p:stCondLst>
                                            <p:cond delay="600"/>
                                          </p:stCondLst>
                                        </p:cTn>
                                        <p:tgtEl>
                                          <p:spTgt spid="4"/>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from="(-#ppt_w/2)" to="(#ppt_x)" calcmode="lin" valueType="num">
                                      <p:cBhvr>
                                        <p:cTn id="25" dur="600" fill="hold">
                                          <p:stCondLst>
                                            <p:cond delay="0"/>
                                          </p:stCondLst>
                                        </p:cTn>
                                        <p:tgtEl>
                                          <p:spTgt spid="6"/>
                                        </p:tgtEl>
                                        <p:attrNameLst>
                                          <p:attrName>ppt_x</p:attrName>
                                        </p:attrNameLst>
                                      </p:cBhvr>
                                    </p:anim>
                                    <p:anim from="0" to="-1.0" calcmode="lin" valueType="num">
                                      <p:cBhvr>
                                        <p:cTn id="26" dur="200" decel="50000" autoRev="1" fill="hold">
                                          <p:stCondLst>
                                            <p:cond delay="600"/>
                                          </p:stCondLst>
                                        </p:cTn>
                                        <p:tgtEl>
                                          <p:spTgt spid="6"/>
                                        </p:tgtEl>
                                        <p:attrNameLst>
                                          <p:attrName>xshear</p:attrName>
                                        </p:attrNameLst>
                                      </p:cBhvr>
                                    </p:anim>
                                    <p:animScale>
                                      <p:cBhvr>
                                        <p:cTn id="27" dur="200" decel="100000" autoRev="1" fill="hold">
                                          <p:stCondLst>
                                            <p:cond delay="600"/>
                                          </p:stCondLst>
                                        </p:cTn>
                                        <p:tgtEl>
                                          <p:spTgt spid="6"/>
                                        </p:tgtEl>
                                      </p:cBhvr>
                                      <p:from x="100000" y="100000"/>
                                      <p:to x="80000" y="100000"/>
                                    </p:animScale>
                                    <p:anim by="(#ppt_h/3+#ppt_w*0.1)" calcmode="lin" valueType="num">
                                      <p:cBhvr additive="sum">
                                        <p:cTn id="28" dur="200" decel="100000" autoRev="1" fill="hold">
                                          <p:stCondLst>
                                            <p:cond delay="600"/>
                                          </p:stCondLst>
                                        </p:cTn>
                                        <p:tgtEl>
                                          <p:spTgt spid="6"/>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from="(-#ppt_w/2)" to="(#ppt_x)" calcmode="lin" valueType="num">
                                      <p:cBhvr>
                                        <p:cTn id="31" dur="600" fill="hold">
                                          <p:stCondLst>
                                            <p:cond delay="0"/>
                                          </p:stCondLst>
                                        </p:cTn>
                                        <p:tgtEl>
                                          <p:spTgt spid="8"/>
                                        </p:tgtEl>
                                        <p:attrNameLst>
                                          <p:attrName>ppt_x</p:attrName>
                                        </p:attrNameLst>
                                      </p:cBhvr>
                                    </p:anim>
                                    <p:anim from="0" to="-1.0" calcmode="lin" valueType="num">
                                      <p:cBhvr>
                                        <p:cTn id="32" dur="200" decel="50000" autoRev="1" fill="hold">
                                          <p:stCondLst>
                                            <p:cond delay="600"/>
                                          </p:stCondLst>
                                        </p:cTn>
                                        <p:tgtEl>
                                          <p:spTgt spid="8"/>
                                        </p:tgtEl>
                                        <p:attrNameLst>
                                          <p:attrName>xshear</p:attrName>
                                        </p:attrNameLst>
                                      </p:cBhvr>
                                    </p:anim>
                                    <p:animScale>
                                      <p:cBhvr>
                                        <p:cTn id="33" dur="200" decel="100000" autoRev="1" fill="hold">
                                          <p:stCondLst>
                                            <p:cond delay="600"/>
                                          </p:stCondLst>
                                        </p:cTn>
                                        <p:tgtEl>
                                          <p:spTgt spid="8"/>
                                        </p:tgtEl>
                                      </p:cBhvr>
                                      <p:from x="100000" y="100000"/>
                                      <p:to x="80000" y="100000"/>
                                    </p:animScale>
                                    <p:anim by="(#ppt_h/3+#ppt_w*0.1)" calcmode="lin" valueType="num">
                                      <p:cBhvr additive="sum">
                                        <p:cTn id="34" dur="200" decel="100000" autoRev="1" fill="hold">
                                          <p:stCondLst>
                                            <p:cond delay="600"/>
                                          </p:stCondLst>
                                        </p:cTn>
                                        <p:tgtEl>
                                          <p:spTgt spid="8"/>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iterate type="lt">
                                    <p:tmPct val="0"/>
                                  </p:iterate>
                                  <p:childTnLst>
                                    <p:set>
                                      <p:cBhvr>
                                        <p:cTn id="38" dur="1" fill="hold">
                                          <p:stCondLst>
                                            <p:cond delay="0"/>
                                          </p:stCondLst>
                                        </p:cTn>
                                        <p:tgtEl>
                                          <p:spTgt spid="16423">
                                            <p:txEl>
                                              <p:pRg st="0" end="0"/>
                                            </p:txEl>
                                          </p:spTgt>
                                        </p:tgtEl>
                                        <p:attrNameLst>
                                          <p:attrName>style.visibility</p:attrName>
                                        </p:attrNameLst>
                                      </p:cBhvr>
                                      <p:to>
                                        <p:strVal val="visible"/>
                                      </p:to>
                                    </p:set>
                                    <p:animEffect transition="in" filter="blinds(horizontal)">
                                      <p:cBhvr>
                                        <p:cTn id="39" dur="500"/>
                                        <p:tgtEl>
                                          <p:spTgt spid="16423">
                                            <p:txEl>
                                              <p:pRg st="0" end="0"/>
                                            </p:txEl>
                                          </p:spTgt>
                                        </p:tgtEl>
                                      </p:cBhvr>
                                    </p:animEffect>
                                  </p:childTnLst>
                                </p:cTn>
                              </p:par>
                              <p:par>
                                <p:cTn id="40" presetID="20" presetClass="emph" presetSubtype="0" fill="hold" nodeType="withEffect">
                                  <p:stCondLst>
                                    <p:cond delay="0"/>
                                  </p:stCondLst>
                                  <p:iterate type="lt">
                                    <p:tmPct val="10000"/>
                                  </p:iterate>
                                  <p:childTnLst>
                                    <p:set>
                                      <p:cBhvr override="childStyle">
                                        <p:cTn id="41" dur="250" autoRev="1" fill="hold"/>
                                        <p:tgtEl>
                                          <p:spTgt spid="16423">
                                            <p:txEl>
                                              <p:pRg st="0" end="0"/>
                                            </p:txEl>
                                          </p:spTgt>
                                        </p:tgtEl>
                                        <p:attrNameLst>
                                          <p:attrName>style.color</p:attrName>
                                        </p:attrNameLst>
                                      </p:cBhvr>
                                      <p:to>
                                        <p:clrVal>
                                          <a:srgbClr val="0000CC"/>
                                        </p:clrVal>
                                      </p:to>
                                    </p:set>
                                    <p:set>
                                      <p:cBhvr>
                                        <p:cTn id="42" dur="250" autoRev="1" fill="hold"/>
                                        <p:tgtEl>
                                          <p:spTgt spid="16423">
                                            <p:txEl>
                                              <p:pRg st="0" end="0"/>
                                            </p:txEl>
                                          </p:spTgt>
                                        </p:tgtEl>
                                        <p:attrNameLst>
                                          <p:attrName>fillcolor</p:attrName>
                                        </p:attrNameLst>
                                      </p:cBhvr>
                                      <p:to>
                                        <p:clrVal>
                                          <a:srgbClr val="0000CC"/>
                                        </p:clrVal>
                                      </p:to>
                                    </p:set>
                                    <p:set>
                                      <p:cBhvr>
                                        <p:cTn id="43" dur="250" autoRev="1" fill="hold"/>
                                        <p:tgtEl>
                                          <p:spTgt spid="16423">
                                            <p:txEl>
                                              <p:pRg st="0" end="0"/>
                                            </p:txEl>
                                          </p:spTgt>
                                        </p:tgtEl>
                                        <p:attrNameLst>
                                          <p:attrName>fill.type</p:attrName>
                                        </p:attrNameLst>
                                      </p:cBhvr>
                                      <p:to>
                                        <p:strVal val="solid"/>
                                      </p:to>
                                    </p:set>
                                  </p:childTnLst>
                                </p:cTn>
                              </p:par>
                              <p:par>
                                <p:cTn id="44" presetID="5" presetClass="exit" presetSubtype="10" fill="hold" grpId="1" nodeType="withEffect">
                                  <p:stCondLst>
                                    <p:cond delay="0"/>
                                  </p:stCondLst>
                                  <p:childTnLst>
                                    <p:animEffect transition="out" filter="checkerboard(across)">
                                      <p:cBhvr>
                                        <p:cTn id="45" dur="500"/>
                                        <p:tgtEl>
                                          <p:spTgt spid="16421"/>
                                        </p:tgtEl>
                                      </p:cBhvr>
                                    </p:animEffect>
                                    <p:set>
                                      <p:cBhvr>
                                        <p:cTn id="46" dur="1" fill="hold">
                                          <p:stCondLst>
                                            <p:cond delay="499"/>
                                          </p:stCondLst>
                                        </p:cTn>
                                        <p:tgtEl>
                                          <p:spTgt spid="16421"/>
                                        </p:tgtEl>
                                        <p:attrNameLst>
                                          <p:attrName>style.visibility</p:attrName>
                                        </p:attrNameLst>
                                      </p:cBhvr>
                                      <p:to>
                                        <p:strVal val="hidden"/>
                                      </p:to>
                                    </p:set>
                                  </p:childTnLst>
                                </p:cTn>
                              </p:par>
                              <p:par>
                                <p:cTn id="47" presetID="18" presetClass="entr" presetSubtype="12" fill="hold" grpId="0" nodeType="withEffect">
                                  <p:stCondLst>
                                    <p:cond delay="0"/>
                                  </p:stCondLst>
                                  <p:childTnLst>
                                    <p:set>
                                      <p:cBhvr>
                                        <p:cTn id="48" dur="1" fill="hold">
                                          <p:stCondLst>
                                            <p:cond delay="0"/>
                                          </p:stCondLst>
                                        </p:cTn>
                                        <p:tgtEl>
                                          <p:spTgt spid="16437"/>
                                        </p:tgtEl>
                                        <p:attrNameLst>
                                          <p:attrName>style.visibility</p:attrName>
                                        </p:attrNameLst>
                                      </p:cBhvr>
                                      <p:to>
                                        <p:strVal val="visible"/>
                                      </p:to>
                                    </p:set>
                                    <p:animEffect transition="in" filter="strips(downLeft)">
                                      <p:cBhvr>
                                        <p:cTn id="49" dur="500"/>
                                        <p:tgtEl>
                                          <p:spTgt spid="16437"/>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6441"/>
                                        </p:tgtEl>
                                        <p:attrNameLst>
                                          <p:attrName>style.visibility</p:attrName>
                                        </p:attrNameLst>
                                      </p:cBhvr>
                                      <p:to>
                                        <p:strVal val="visible"/>
                                      </p:to>
                                    </p:set>
                                    <p:animEffect transition="in" filter="strips(downLeft)">
                                      <p:cBhvr>
                                        <p:cTn id="52" dur="500"/>
                                        <p:tgtEl>
                                          <p:spTgt spid="16441"/>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16442"/>
                                        </p:tgtEl>
                                        <p:attrNameLst>
                                          <p:attrName>style.visibility</p:attrName>
                                        </p:attrNameLst>
                                      </p:cBhvr>
                                      <p:to>
                                        <p:strVal val="visible"/>
                                      </p:to>
                                    </p:set>
                                    <p:animEffect transition="in" filter="strips(downLeft)">
                                      <p:cBhvr>
                                        <p:cTn id="55" dur="500"/>
                                        <p:tgtEl>
                                          <p:spTgt spid="16442"/>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6443"/>
                                        </p:tgtEl>
                                        <p:attrNameLst>
                                          <p:attrName>style.visibility</p:attrName>
                                        </p:attrNameLst>
                                      </p:cBhvr>
                                      <p:to>
                                        <p:strVal val="visible"/>
                                      </p:to>
                                    </p:set>
                                    <p:animEffect transition="in" filter="strips(downLeft)">
                                      <p:cBhvr>
                                        <p:cTn id="58" dur="500"/>
                                        <p:tgtEl>
                                          <p:spTgt spid="16443"/>
                                        </p:tgtEl>
                                      </p:cBhvr>
                                    </p:animEffect>
                                  </p:childTnLst>
                                </p:cTn>
                              </p:par>
                              <p:par>
                                <p:cTn id="59" presetID="31" presetClass="entr" presetSubtype="0" fill="hold" grpId="0" nodeType="withEffect">
                                  <p:stCondLst>
                                    <p:cond delay="0"/>
                                  </p:stCondLst>
                                  <p:iterate type="lt">
                                    <p:tmPct val="5000"/>
                                  </p:iterate>
                                  <p:childTnLst>
                                    <p:set>
                                      <p:cBhvr>
                                        <p:cTn id="60" dur="1" fill="hold">
                                          <p:stCondLst>
                                            <p:cond delay="0"/>
                                          </p:stCondLst>
                                        </p:cTn>
                                        <p:tgtEl>
                                          <p:spTgt spid="16426"/>
                                        </p:tgtEl>
                                        <p:attrNameLst>
                                          <p:attrName>style.visibility</p:attrName>
                                        </p:attrNameLst>
                                      </p:cBhvr>
                                      <p:to>
                                        <p:strVal val="visible"/>
                                      </p:to>
                                    </p:set>
                                    <p:anim calcmode="lin" valueType="num">
                                      <p:cBhvr>
                                        <p:cTn id="61" dur="500" fill="hold"/>
                                        <p:tgtEl>
                                          <p:spTgt spid="16426"/>
                                        </p:tgtEl>
                                        <p:attrNameLst>
                                          <p:attrName>ppt_w</p:attrName>
                                        </p:attrNameLst>
                                      </p:cBhvr>
                                      <p:tavLst>
                                        <p:tav tm="0">
                                          <p:val>
                                            <p:fltVal val="0"/>
                                          </p:val>
                                        </p:tav>
                                        <p:tav tm="100000">
                                          <p:val>
                                            <p:strVal val="#ppt_w"/>
                                          </p:val>
                                        </p:tav>
                                      </p:tavLst>
                                    </p:anim>
                                    <p:anim calcmode="lin" valueType="num">
                                      <p:cBhvr>
                                        <p:cTn id="62" dur="500" fill="hold"/>
                                        <p:tgtEl>
                                          <p:spTgt spid="16426"/>
                                        </p:tgtEl>
                                        <p:attrNameLst>
                                          <p:attrName>ppt_h</p:attrName>
                                        </p:attrNameLst>
                                      </p:cBhvr>
                                      <p:tavLst>
                                        <p:tav tm="0">
                                          <p:val>
                                            <p:fltVal val="0"/>
                                          </p:val>
                                        </p:tav>
                                        <p:tav tm="100000">
                                          <p:val>
                                            <p:strVal val="#ppt_h"/>
                                          </p:val>
                                        </p:tav>
                                      </p:tavLst>
                                    </p:anim>
                                    <p:anim calcmode="lin" valueType="num">
                                      <p:cBhvr>
                                        <p:cTn id="63" dur="500" fill="hold"/>
                                        <p:tgtEl>
                                          <p:spTgt spid="16426"/>
                                        </p:tgtEl>
                                        <p:attrNameLst>
                                          <p:attrName>style.rotation</p:attrName>
                                        </p:attrNameLst>
                                      </p:cBhvr>
                                      <p:tavLst>
                                        <p:tav tm="0">
                                          <p:val>
                                            <p:fltVal val="90"/>
                                          </p:val>
                                        </p:tav>
                                        <p:tav tm="100000">
                                          <p:val>
                                            <p:fltVal val="0"/>
                                          </p:val>
                                        </p:tav>
                                      </p:tavLst>
                                    </p:anim>
                                    <p:animEffect transition="in" filter="fade">
                                      <p:cBhvr>
                                        <p:cTn id="64" dur="500"/>
                                        <p:tgtEl>
                                          <p:spTgt spid="16426"/>
                                        </p:tgtEl>
                                      </p:cBhvr>
                                    </p:animEffect>
                                  </p:childTnLst>
                                </p:cTn>
                              </p:par>
                              <p:par>
                                <p:cTn id="65" presetID="31" presetClass="entr" presetSubtype="0" fill="hold" grpId="0" nodeType="withEffect">
                                  <p:stCondLst>
                                    <p:cond delay="0"/>
                                  </p:stCondLst>
                                  <p:iterate type="lt">
                                    <p:tmPct val="5000"/>
                                  </p:iterate>
                                  <p:childTnLst>
                                    <p:set>
                                      <p:cBhvr>
                                        <p:cTn id="66" dur="1" fill="hold">
                                          <p:stCondLst>
                                            <p:cond delay="0"/>
                                          </p:stCondLst>
                                        </p:cTn>
                                        <p:tgtEl>
                                          <p:spTgt spid="16444"/>
                                        </p:tgtEl>
                                        <p:attrNameLst>
                                          <p:attrName>style.visibility</p:attrName>
                                        </p:attrNameLst>
                                      </p:cBhvr>
                                      <p:to>
                                        <p:strVal val="visible"/>
                                      </p:to>
                                    </p:set>
                                    <p:anim calcmode="lin" valueType="num">
                                      <p:cBhvr>
                                        <p:cTn id="67" dur="500" fill="hold"/>
                                        <p:tgtEl>
                                          <p:spTgt spid="16444"/>
                                        </p:tgtEl>
                                        <p:attrNameLst>
                                          <p:attrName>ppt_w</p:attrName>
                                        </p:attrNameLst>
                                      </p:cBhvr>
                                      <p:tavLst>
                                        <p:tav tm="0">
                                          <p:val>
                                            <p:fltVal val="0"/>
                                          </p:val>
                                        </p:tav>
                                        <p:tav tm="100000">
                                          <p:val>
                                            <p:strVal val="#ppt_w"/>
                                          </p:val>
                                        </p:tav>
                                      </p:tavLst>
                                    </p:anim>
                                    <p:anim calcmode="lin" valueType="num">
                                      <p:cBhvr>
                                        <p:cTn id="68" dur="500" fill="hold"/>
                                        <p:tgtEl>
                                          <p:spTgt spid="16444"/>
                                        </p:tgtEl>
                                        <p:attrNameLst>
                                          <p:attrName>ppt_h</p:attrName>
                                        </p:attrNameLst>
                                      </p:cBhvr>
                                      <p:tavLst>
                                        <p:tav tm="0">
                                          <p:val>
                                            <p:fltVal val="0"/>
                                          </p:val>
                                        </p:tav>
                                        <p:tav tm="100000">
                                          <p:val>
                                            <p:strVal val="#ppt_h"/>
                                          </p:val>
                                        </p:tav>
                                      </p:tavLst>
                                    </p:anim>
                                    <p:anim calcmode="lin" valueType="num">
                                      <p:cBhvr>
                                        <p:cTn id="69" dur="500" fill="hold"/>
                                        <p:tgtEl>
                                          <p:spTgt spid="16444"/>
                                        </p:tgtEl>
                                        <p:attrNameLst>
                                          <p:attrName>style.rotation</p:attrName>
                                        </p:attrNameLst>
                                      </p:cBhvr>
                                      <p:tavLst>
                                        <p:tav tm="0">
                                          <p:val>
                                            <p:fltVal val="90"/>
                                          </p:val>
                                        </p:tav>
                                        <p:tav tm="100000">
                                          <p:val>
                                            <p:fltVal val="0"/>
                                          </p:val>
                                        </p:tav>
                                      </p:tavLst>
                                    </p:anim>
                                    <p:animEffect transition="in" filter="fade">
                                      <p:cBhvr>
                                        <p:cTn id="70" dur="500"/>
                                        <p:tgtEl>
                                          <p:spTgt spid="16444"/>
                                        </p:tgtEl>
                                      </p:cBhvr>
                                    </p:animEffect>
                                  </p:childTnLst>
                                </p:cTn>
                              </p:par>
                              <p:par>
                                <p:cTn id="71" presetID="31" presetClass="entr" presetSubtype="0" fill="hold" grpId="0" nodeType="withEffect">
                                  <p:stCondLst>
                                    <p:cond delay="0"/>
                                  </p:stCondLst>
                                  <p:iterate type="lt">
                                    <p:tmPct val="5000"/>
                                  </p:iterate>
                                  <p:childTnLst>
                                    <p:set>
                                      <p:cBhvr>
                                        <p:cTn id="72" dur="1" fill="hold">
                                          <p:stCondLst>
                                            <p:cond delay="0"/>
                                          </p:stCondLst>
                                        </p:cTn>
                                        <p:tgtEl>
                                          <p:spTgt spid="16445"/>
                                        </p:tgtEl>
                                        <p:attrNameLst>
                                          <p:attrName>style.visibility</p:attrName>
                                        </p:attrNameLst>
                                      </p:cBhvr>
                                      <p:to>
                                        <p:strVal val="visible"/>
                                      </p:to>
                                    </p:set>
                                    <p:anim calcmode="lin" valueType="num">
                                      <p:cBhvr>
                                        <p:cTn id="73" dur="500" fill="hold"/>
                                        <p:tgtEl>
                                          <p:spTgt spid="16445"/>
                                        </p:tgtEl>
                                        <p:attrNameLst>
                                          <p:attrName>ppt_w</p:attrName>
                                        </p:attrNameLst>
                                      </p:cBhvr>
                                      <p:tavLst>
                                        <p:tav tm="0">
                                          <p:val>
                                            <p:fltVal val="0"/>
                                          </p:val>
                                        </p:tav>
                                        <p:tav tm="100000">
                                          <p:val>
                                            <p:strVal val="#ppt_w"/>
                                          </p:val>
                                        </p:tav>
                                      </p:tavLst>
                                    </p:anim>
                                    <p:anim calcmode="lin" valueType="num">
                                      <p:cBhvr>
                                        <p:cTn id="74" dur="500" fill="hold"/>
                                        <p:tgtEl>
                                          <p:spTgt spid="16445"/>
                                        </p:tgtEl>
                                        <p:attrNameLst>
                                          <p:attrName>ppt_h</p:attrName>
                                        </p:attrNameLst>
                                      </p:cBhvr>
                                      <p:tavLst>
                                        <p:tav tm="0">
                                          <p:val>
                                            <p:fltVal val="0"/>
                                          </p:val>
                                        </p:tav>
                                        <p:tav tm="100000">
                                          <p:val>
                                            <p:strVal val="#ppt_h"/>
                                          </p:val>
                                        </p:tav>
                                      </p:tavLst>
                                    </p:anim>
                                    <p:anim calcmode="lin" valueType="num">
                                      <p:cBhvr>
                                        <p:cTn id="75" dur="500" fill="hold"/>
                                        <p:tgtEl>
                                          <p:spTgt spid="16445"/>
                                        </p:tgtEl>
                                        <p:attrNameLst>
                                          <p:attrName>style.rotation</p:attrName>
                                        </p:attrNameLst>
                                      </p:cBhvr>
                                      <p:tavLst>
                                        <p:tav tm="0">
                                          <p:val>
                                            <p:fltVal val="90"/>
                                          </p:val>
                                        </p:tav>
                                        <p:tav tm="100000">
                                          <p:val>
                                            <p:fltVal val="0"/>
                                          </p:val>
                                        </p:tav>
                                      </p:tavLst>
                                    </p:anim>
                                    <p:animEffect transition="in" filter="fade">
                                      <p:cBhvr>
                                        <p:cTn id="76" dur="500"/>
                                        <p:tgtEl>
                                          <p:spTgt spid="16445"/>
                                        </p:tgtEl>
                                      </p:cBhvr>
                                    </p:animEffect>
                                  </p:childTnLst>
                                </p:cTn>
                              </p:par>
                              <p:par>
                                <p:cTn id="77" presetID="31" presetClass="entr" presetSubtype="0" fill="hold" grpId="0" nodeType="withEffect">
                                  <p:stCondLst>
                                    <p:cond delay="0"/>
                                  </p:stCondLst>
                                  <p:iterate type="lt">
                                    <p:tmPct val="5000"/>
                                  </p:iterate>
                                  <p:childTnLst>
                                    <p:set>
                                      <p:cBhvr>
                                        <p:cTn id="78" dur="1" fill="hold">
                                          <p:stCondLst>
                                            <p:cond delay="0"/>
                                          </p:stCondLst>
                                        </p:cTn>
                                        <p:tgtEl>
                                          <p:spTgt spid="16446"/>
                                        </p:tgtEl>
                                        <p:attrNameLst>
                                          <p:attrName>style.visibility</p:attrName>
                                        </p:attrNameLst>
                                      </p:cBhvr>
                                      <p:to>
                                        <p:strVal val="visible"/>
                                      </p:to>
                                    </p:set>
                                    <p:anim calcmode="lin" valueType="num">
                                      <p:cBhvr>
                                        <p:cTn id="79" dur="500" fill="hold"/>
                                        <p:tgtEl>
                                          <p:spTgt spid="16446"/>
                                        </p:tgtEl>
                                        <p:attrNameLst>
                                          <p:attrName>ppt_w</p:attrName>
                                        </p:attrNameLst>
                                      </p:cBhvr>
                                      <p:tavLst>
                                        <p:tav tm="0">
                                          <p:val>
                                            <p:fltVal val="0"/>
                                          </p:val>
                                        </p:tav>
                                        <p:tav tm="100000">
                                          <p:val>
                                            <p:strVal val="#ppt_w"/>
                                          </p:val>
                                        </p:tav>
                                      </p:tavLst>
                                    </p:anim>
                                    <p:anim calcmode="lin" valueType="num">
                                      <p:cBhvr>
                                        <p:cTn id="80" dur="500" fill="hold"/>
                                        <p:tgtEl>
                                          <p:spTgt spid="16446"/>
                                        </p:tgtEl>
                                        <p:attrNameLst>
                                          <p:attrName>ppt_h</p:attrName>
                                        </p:attrNameLst>
                                      </p:cBhvr>
                                      <p:tavLst>
                                        <p:tav tm="0">
                                          <p:val>
                                            <p:fltVal val="0"/>
                                          </p:val>
                                        </p:tav>
                                        <p:tav tm="100000">
                                          <p:val>
                                            <p:strVal val="#ppt_h"/>
                                          </p:val>
                                        </p:tav>
                                      </p:tavLst>
                                    </p:anim>
                                    <p:anim calcmode="lin" valueType="num">
                                      <p:cBhvr>
                                        <p:cTn id="81" dur="500" fill="hold"/>
                                        <p:tgtEl>
                                          <p:spTgt spid="16446"/>
                                        </p:tgtEl>
                                        <p:attrNameLst>
                                          <p:attrName>style.rotation</p:attrName>
                                        </p:attrNameLst>
                                      </p:cBhvr>
                                      <p:tavLst>
                                        <p:tav tm="0">
                                          <p:val>
                                            <p:fltVal val="90"/>
                                          </p:val>
                                        </p:tav>
                                        <p:tav tm="100000">
                                          <p:val>
                                            <p:fltVal val="0"/>
                                          </p:val>
                                        </p:tav>
                                      </p:tavLst>
                                    </p:anim>
                                    <p:animEffect transition="in" filter="fade">
                                      <p:cBhvr>
                                        <p:cTn id="82" dur="500"/>
                                        <p:tgtEl>
                                          <p:spTgt spid="1644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64" presetClass="path" presetSubtype="0" accel="50000" decel="50000" fill="hold" nodeType="clickEffect">
                                  <p:stCondLst>
                                    <p:cond delay="0"/>
                                  </p:stCondLst>
                                  <p:childTnLst>
                                    <p:animMotion origin="layout" path="M -0.00834 0.12732 L -0.4875 -0.25648 " pathEditMode="relative" rAng="0" ptsTypes="AA">
                                      <p:cBhvr>
                                        <p:cTn id="86" dur="2000" fill="hold"/>
                                        <p:tgtEl>
                                          <p:spTgt spid="6"/>
                                        </p:tgtEl>
                                        <p:attrNameLst>
                                          <p:attrName>ppt_x</p:attrName>
                                          <p:attrName>ppt_y</p:attrName>
                                        </p:attrNameLst>
                                      </p:cBhvr>
                                      <p:rCtr x="-240" y="-192"/>
                                    </p:animMotion>
                                  </p:childTnLst>
                                </p:cTn>
                              </p:par>
                              <p:par>
                                <p:cTn id="87" presetID="64" presetClass="path" presetSubtype="0" accel="50000" decel="50000" fill="hold" nodeType="withEffect">
                                  <p:stCondLst>
                                    <p:cond delay="0"/>
                                  </p:stCondLst>
                                  <p:childTnLst>
                                    <p:animMotion origin="layout" path="M -0.01111 -0.00185 L 0.25556 -0.26065 " pathEditMode="relative" rAng="0" ptsTypes="AA">
                                      <p:cBhvr>
                                        <p:cTn id="88" dur="2000" fill="hold"/>
                                        <p:tgtEl>
                                          <p:spTgt spid="2"/>
                                        </p:tgtEl>
                                        <p:attrNameLst>
                                          <p:attrName>ppt_x</p:attrName>
                                          <p:attrName>ppt_y</p:attrName>
                                        </p:attrNameLst>
                                      </p:cBhvr>
                                      <p:rCtr x="133" y="-129"/>
                                    </p:animMotion>
                                  </p:childTnLst>
                                </p:cTn>
                              </p:par>
                              <p:par>
                                <p:cTn id="89" presetID="64" presetClass="path" presetSubtype="0" accel="50000" decel="50000" fill="hold" nodeType="withEffect">
                                  <p:stCondLst>
                                    <p:cond delay="0"/>
                                  </p:stCondLst>
                                  <p:childTnLst>
                                    <p:animMotion origin="layout" path="M -0.01805 -0.04074 L -0.23194 -0.26458 " pathEditMode="relative" rAng="0" ptsTypes="AA">
                                      <p:cBhvr>
                                        <p:cTn id="90" dur="2000" fill="hold"/>
                                        <p:tgtEl>
                                          <p:spTgt spid="8"/>
                                        </p:tgtEl>
                                        <p:attrNameLst>
                                          <p:attrName>ppt_x</p:attrName>
                                          <p:attrName>ppt_y</p:attrName>
                                        </p:attrNameLst>
                                      </p:cBhvr>
                                      <p:rCtr x="-107" y="-112"/>
                                    </p:animMotion>
                                  </p:childTnLst>
                                </p:cTn>
                              </p:par>
                              <p:par>
                                <p:cTn id="91" presetID="64" presetClass="path" presetSubtype="0" accel="50000" decel="50000" fill="hold" nodeType="withEffect">
                                  <p:stCondLst>
                                    <p:cond delay="0"/>
                                  </p:stCondLst>
                                  <p:childTnLst>
                                    <p:animMotion origin="layout" path="M -0.00278 0.00926 L 0.51666 -0.26551 " pathEditMode="relative" rAng="0" ptsTypes="AA">
                                      <p:cBhvr>
                                        <p:cTn id="92" dur="2000" fill="hold"/>
                                        <p:tgtEl>
                                          <p:spTgt spid="4"/>
                                        </p:tgtEl>
                                        <p:attrNameLst>
                                          <p:attrName>ppt_x</p:attrName>
                                          <p:attrName>ppt_y</p:attrName>
                                        </p:attrNameLst>
                                      </p:cBhvr>
                                      <p:rCtr x="260" y="-1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1" grpId="0"/>
      <p:bldP spid="16421" grpId="1"/>
      <p:bldP spid="16426" grpId="0" animBg="1"/>
      <p:bldP spid="16437" grpId="0" animBg="1"/>
      <p:bldP spid="16441" grpId="0" animBg="1"/>
      <p:bldP spid="16442" grpId="0" animBg="1"/>
      <p:bldP spid="16443" grpId="0" animBg="1"/>
      <p:bldP spid="16444" grpId="0" animBg="1"/>
      <p:bldP spid="16445" grpId="0" animBg="1"/>
      <p:bldP spid="164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0" y="0"/>
            <a:ext cx="9144000" cy="1447800"/>
          </a:xfrm>
          <a:prstGeom prst="rect">
            <a:avLst/>
          </a:prstGeom>
          <a:solidFill>
            <a:srgbClr val="FFCCFF"/>
          </a:solidFill>
          <a:ln w="9525">
            <a:solidFill>
              <a:srgbClr val="FFCCFF"/>
            </a:solidFill>
            <a:miter lim="800000"/>
            <a:headEnd/>
            <a:tailEnd/>
          </a:ln>
        </p:spPr>
        <p:txBody>
          <a:bodyPr wrap="none" anchor="ctr"/>
          <a:lstStyle/>
          <a:p>
            <a:endParaRPr lang="en-US" altLang="en-US" sz="1600">
              <a:latin typeface="Arial" charset="0"/>
            </a:endParaRPr>
          </a:p>
        </p:txBody>
      </p:sp>
      <p:sp>
        <p:nvSpPr>
          <p:cNvPr id="3075" name="Text Box 6"/>
          <p:cNvSpPr txBox="1">
            <a:spLocks noChangeArrowheads="1"/>
          </p:cNvSpPr>
          <p:nvPr/>
        </p:nvSpPr>
        <p:spPr bwMode="auto">
          <a:xfrm>
            <a:off x="3657600" y="381000"/>
            <a:ext cx="1828800" cy="400050"/>
          </a:xfrm>
          <a:prstGeom prst="rect">
            <a:avLst/>
          </a:prstGeom>
          <a:noFill/>
          <a:ln w="9525">
            <a:noFill/>
            <a:miter lim="800000"/>
            <a:headEnd/>
            <a:tailEnd/>
          </a:ln>
        </p:spPr>
        <p:txBody>
          <a:bodyPr>
            <a:spAutoFit/>
          </a:bodyPr>
          <a:lstStyle/>
          <a:p>
            <a:pPr algn="ctr">
              <a:spcBef>
                <a:spcPct val="50000"/>
              </a:spcBef>
            </a:pPr>
            <a:r>
              <a:rPr lang="en-US" altLang="en-US" sz="2000" b="1" u="sng">
                <a:latin typeface="Arial" charset="0"/>
              </a:rPr>
              <a:t>MĨ THUẬT</a:t>
            </a:r>
          </a:p>
        </p:txBody>
      </p:sp>
      <p:sp>
        <p:nvSpPr>
          <p:cNvPr id="2056" name="Text Box 8"/>
          <p:cNvSpPr txBox="1">
            <a:spLocks noChangeArrowheads="1"/>
          </p:cNvSpPr>
          <p:nvPr/>
        </p:nvSpPr>
        <p:spPr bwMode="auto">
          <a:xfrm>
            <a:off x="939800" y="838200"/>
            <a:ext cx="8051800" cy="461963"/>
          </a:xfrm>
          <a:prstGeom prst="rect">
            <a:avLst/>
          </a:prstGeom>
          <a:noFill/>
          <a:ln w="9525">
            <a:noFill/>
            <a:miter lim="800000"/>
            <a:headEnd/>
            <a:tailEnd/>
          </a:ln>
        </p:spPr>
        <p:txBody>
          <a:bodyPr>
            <a:spAutoFit/>
          </a:bodyPr>
          <a:lstStyle/>
          <a:p>
            <a:pPr>
              <a:spcBef>
                <a:spcPct val="50000"/>
              </a:spcBef>
            </a:pPr>
            <a:r>
              <a:rPr lang="en-US" altLang="en-US" sz="2400" b="1" u="sng">
                <a:latin typeface="Arial" charset="0"/>
              </a:rPr>
              <a:t>Bài 12</a:t>
            </a:r>
            <a:r>
              <a:rPr lang="en-US" altLang="en-US" sz="2400" b="1">
                <a:latin typeface="Arial" charset="0"/>
              </a:rPr>
              <a:t>: Vẽ tranh : Đề tài Ngày nhà giáo Việt Nam</a:t>
            </a:r>
          </a:p>
        </p:txBody>
      </p:sp>
      <p:sp>
        <p:nvSpPr>
          <p:cNvPr id="2057" name="Text Box 9"/>
          <p:cNvSpPr txBox="1">
            <a:spLocks noChangeArrowheads="1"/>
          </p:cNvSpPr>
          <p:nvPr/>
        </p:nvSpPr>
        <p:spPr bwMode="auto">
          <a:xfrm>
            <a:off x="63500" y="1409700"/>
            <a:ext cx="4572000" cy="400050"/>
          </a:xfrm>
          <a:prstGeom prst="rect">
            <a:avLst/>
          </a:prstGeom>
          <a:noFill/>
          <a:ln w="9525">
            <a:noFill/>
            <a:miter lim="800000"/>
            <a:headEnd/>
            <a:tailEnd/>
          </a:ln>
        </p:spPr>
        <p:txBody>
          <a:bodyPr>
            <a:spAutoFit/>
          </a:bodyPr>
          <a:lstStyle/>
          <a:p>
            <a:pPr>
              <a:spcBef>
                <a:spcPct val="50000"/>
              </a:spcBef>
            </a:pPr>
            <a:r>
              <a:rPr lang="en-US" altLang="en-US" sz="2000" b="1">
                <a:latin typeface="Arial" charset="0"/>
              </a:rPr>
              <a:t>1. </a:t>
            </a:r>
            <a:r>
              <a:rPr lang="en-US" altLang="en-US" sz="2000" b="1" u="sng">
                <a:latin typeface="Arial" charset="0"/>
              </a:rPr>
              <a:t>Tìm và chọn nội dung đề tài</a:t>
            </a:r>
            <a:r>
              <a:rPr lang="en-US" altLang="en-US" sz="2000" b="1">
                <a:latin typeface="Arial" charset="0"/>
              </a:rPr>
              <a:t>:</a:t>
            </a:r>
          </a:p>
        </p:txBody>
      </p:sp>
      <p:sp>
        <p:nvSpPr>
          <p:cNvPr id="2058" name="Text Box 10"/>
          <p:cNvSpPr txBox="1">
            <a:spLocks noChangeArrowheads="1"/>
          </p:cNvSpPr>
          <p:nvPr/>
        </p:nvSpPr>
        <p:spPr bwMode="auto">
          <a:xfrm>
            <a:off x="355600" y="1763713"/>
            <a:ext cx="8382000" cy="369887"/>
          </a:xfrm>
          <a:prstGeom prst="rect">
            <a:avLst/>
          </a:prstGeom>
          <a:noFill/>
          <a:ln w="9525">
            <a:noFill/>
            <a:miter lim="800000"/>
            <a:headEnd/>
            <a:tailEnd/>
          </a:ln>
        </p:spPr>
        <p:txBody>
          <a:bodyPr>
            <a:spAutoFit/>
          </a:bodyPr>
          <a:lstStyle/>
          <a:p>
            <a:pPr>
              <a:spcBef>
                <a:spcPct val="50000"/>
              </a:spcBef>
            </a:pPr>
            <a:r>
              <a:rPr lang="en-US" altLang="en-US">
                <a:latin typeface="Arial" charset="0"/>
              </a:rPr>
              <a:t> Những bức ảnh sau nói về vấn đề gì ?</a:t>
            </a:r>
          </a:p>
        </p:txBody>
      </p:sp>
      <p:pic>
        <p:nvPicPr>
          <p:cNvPr id="2060" name="Picture 12" descr="images"/>
          <p:cNvPicPr>
            <a:picLocks noChangeAspect="1" noChangeArrowheads="1"/>
          </p:cNvPicPr>
          <p:nvPr/>
        </p:nvPicPr>
        <p:blipFill>
          <a:blip r:embed="rId2"/>
          <a:srcRect/>
          <a:stretch>
            <a:fillRect/>
          </a:stretch>
        </p:blipFill>
        <p:spPr bwMode="auto">
          <a:xfrm>
            <a:off x="241300" y="2743200"/>
            <a:ext cx="2743200" cy="1981200"/>
          </a:xfrm>
          <a:prstGeom prst="rect">
            <a:avLst/>
          </a:prstGeom>
          <a:noFill/>
          <a:ln w="9525">
            <a:noFill/>
            <a:miter lim="800000"/>
            <a:headEnd/>
            <a:tailEnd/>
          </a:ln>
        </p:spPr>
      </p:pic>
      <p:pic>
        <p:nvPicPr>
          <p:cNvPr id="2061" name="Picture 13" descr="img_2626"/>
          <p:cNvPicPr>
            <a:picLocks noChangeAspect="1" noChangeArrowheads="1"/>
          </p:cNvPicPr>
          <p:nvPr/>
        </p:nvPicPr>
        <p:blipFill>
          <a:blip r:embed="rId3"/>
          <a:srcRect/>
          <a:stretch>
            <a:fillRect/>
          </a:stretch>
        </p:blipFill>
        <p:spPr bwMode="auto">
          <a:xfrm>
            <a:off x="3124200" y="2743200"/>
            <a:ext cx="2438400" cy="1905000"/>
          </a:xfrm>
          <a:prstGeom prst="rect">
            <a:avLst/>
          </a:prstGeom>
          <a:noFill/>
          <a:ln w="9525">
            <a:noFill/>
            <a:miter lim="800000"/>
            <a:headEnd/>
            <a:tailEnd/>
          </a:ln>
        </p:spPr>
      </p:pic>
      <p:pic>
        <p:nvPicPr>
          <p:cNvPr id="2062" name="Picture 14" descr="75174992-167225_thay-tro-1"/>
          <p:cNvPicPr>
            <a:picLocks noChangeAspect="1" noChangeArrowheads="1"/>
          </p:cNvPicPr>
          <p:nvPr/>
        </p:nvPicPr>
        <p:blipFill>
          <a:blip r:embed="rId4"/>
          <a:srcRect/>
          <a:stretch>
            <a:fillRect/>
          </a:stretch>
        </p:blipFill>
        <p:spPr bwMode="auto">
          <a:xfrm>
            <a:off x="5651500" y="4724400"/>
            <a:ext cx="3352800" cy="2057400"/>
          </a:xfrm>
          <a:prstGeom prst="rect">
            <a:avLst/>
          </a:prstGeom>
          <a:noFill/>
          <a:ln w="9525">
            <a:noFill/>
            <a:miter lim="800000"/>
            <a:headEnd/>
            <a:tailEnd/>
          </a:ln>
        </p:spPr>
      </p:pic>
      <p:pic>
        <p:nvPicPr>
          <p:cNvPr id="2063" name="Picture 15" descr="DSC02777"/>
          <p:cNvPicPr>
            <a:picLocks noChangeAspect="1" noChangeArrowheads="1"/>
          </p:cNvPicPr>
          <p:nvPr/>
        </p:nvPicPr>
        <p:blipFill>
          <a:blip r:embed="rId5"/>
          <a:srcRect/>
          <a:stretch>
            <a:fillRect/>
          </a:stretch>
        </p:blipFill>
        <p:spPr bwMode="auto">
          <a:xfrm>
            <a:off x="241300" y="4876800"/>
            <a:ext cx="2743200" cy="1860550"/>
          </a:xfrm>
          <a:prstGeom prst="rect">
            <a:avLst/>
          </a:prstGeom>
          <a:noFill/>
          <a:ln w="9525">
            <a:noFill/>
            <a:miter lim="800000"/>
            <a:headEnd/>
            <a:tailEnd/>
          </a:ln>
        </p:spPr>
      </p:pic>
      <p:pic>
        <p:nvPicPr>
          <p:cNvPr id="2064" name="Picture 16" descr="21112012 Dong hoi 2 (Medium)"/>
          <p:cNvPicPr>
            <a:picLocks noChangeAspect="1" noChangeArrowheads="1"/>
          </p:cNvPicPr>
          <p:nvPr/>
        </p:nvPicPr>
        <p:blipFill>
          <a:blip r:embed="rId6"/>
          <a:srcRect/>
          <a:stretch>
            <a:fillRect/>
          </a:stretch>
        </p:blipFill>
        <p:spPr bwMode="auto">
          <a:xfrm>
            <a:off x="3124200" y="4826000"/>
            <a:ext cx="2438400" cy="1981200"/>
          </a:xfrm>
          <a:prstGeom prst="rect">
            <a:avLst/>
          </a:prstGeom>
          <a:noFill/>
          <a:ln w="9525">
            <a:noFill/>
            <a:miter lim="800000"/>
            <a:headEnd/>
            <a:tailEnd/>
          </a:ln>
        </p:spPr>
      </p:pic>
      <p:pic>
        <p:nvPicPr>
          <p:cNvPr id="2065" name="Picture 17" descr="hoatong 20-11"/>
          <p:cNvPicPr>
            <a:picLocks noChangeAspect="1" noChangeArrowheads="1"/>
          </p:cNvPicPr>
          <p:nvPr/>
        </p:nvPicPr>
        <p:blipFill>
          <a:blip r:embed="rId7"/>
          <a:srcRect/>
          <a:stretch>
            <a:fillRect/>
          </a:stretch>
        </p:blipFill>
        <p:spPr bwMode="auto">
          <a:xfrm>
            <a:off x="5651500" y="2743200"/>
            <a:ext cx="3352800" cy="1905000"/>
          </a:xfrm>
          <a:prstGeom prst="rect">
            <a:avLst/>
          </a:prstGeom>
          <a:noFill/>
          <a:ln w="9525">
            <a:noFill/>
            <a:miter lim="800000"/>
            <a:headEnd/>
            <a:tailEnd/>
          </a:ln>
        </p:spPr>
      </p:pic>
      <p:sp>
        <p:nvSpPr>
          <p:cNvPr id="2070" name="Text Box 22"/>
          <p:cNvSpPr txBox="1">
            <a:spLocks noChangeArrowheads="1"/>
          </p:cNvSpPr>
          <p:nvPr/>
        </p:nvSpPr>
        <p:spPr bwMode="auto">
          <a:xfrm>
            <a:off x="685800" y="2362200"/>
            <a:ext cx="7467600" cy="369888"/>
          </a:xfrm>
          <a:prstGeom prst="rect">
            <a:avLst/>
          </a:prstGeom>
          <a:noFill/>
          <a:ln w="9525">
            <a:noFill/>
            <a:miter lim="800000"/>
            <a:headEnd/>
            <a:tailEnd/>
          </a:ln>
        </p:spPr>
        <p:txBody>
          <a:bodyPr>
            <a:spAutoFit/>
          </a:bodyPr>
          <a:lstStyle/>
          <a:p>
            <a:pPr>
              <a:spcBef>
                <a:spcPct val="50000"/>
              </a:spcBef>
            </a:pPr>
            <a:r>
              <a:rPr lang="en-US" altLang="en-US" sz="1600">
                <a:latin typeface="Arial" charset="0"/>
              </a:rPr>
              <a:t>   </a:t>
            </a:r>
            <a:r>
              <a:rPr lang="en-US" altLang="en-US">
                <a:latin typeface="Arial" charset="0"/>
              </a:rPr>
              <a:t>Có những hoạt động gì để chào mừng ngày nhà giáo Việt Nam</a:t>
            </a:r>
          </a:p>
        </p:txBody>
      </p:sp>
      <p:sp>
        <p:nvSpPr>
          <p:cNvPr id="2072" name="Text Box 24"/>
          <p:cNvSpPr txBox="1">
            <a:spLocks noChangeArrowheads="1"/>
          </p:cNvSpPr>
          <p:nvPr/>
        </p:nvSpPr>
        <p:spPr bwMode="auto">
          <a:xfrm>
            <a:off x="228600" y="2057400"/>
            <a:ext cx="8610600" cy="369888"/>
          </a:xfrm>
          <a:prstGeom prst="rect">
            <a:avLst/>
          </a:prstGeom>
          <a:noFill/>
          <a:ln w="9525">
            <a:noFill/>
            <a:miter lim="800000"/>
            <a:headEnd/>
            <a:tailEnd/>
          </a:ln>
        </p:spPr>
        <p:txBody>
          <a:bodyPr>
            <a:spAutoFit/>
          </a:bodyPr>
          <a:lstStyle/>
          <a:p>
            <a:pPr algn="ctr">
              <a:spcBef>
                <a:spcPct val="50000"/>
              </a:spcBef>
            </a:pPr>
            <a:r>
              <a:rPr lang="en-US" altLang="en-US">
                <a:latin typeface="Arial" charset="0"/>
              </a:rPr>
              <a:t>Ngày 20 tháng  11 là ngày gì  trong năm ?  Ý nghĩa của ngày 20 tháng 11 là gì ?</a:t>
            </a:r>
          </a:p>
        </p:txBody>
      </p:sp>
      <p:sp>
        <p:nvSpPr>
          <p:cNvPr id="2074" name="Text Box 26"/>
          <p:cNvSpPr txBox="1">
            <a:spLocks noChangeArrowheads="1"/>
          </p:cNvSpPr>
          <p:nvPr/>
        </p:nvSpPr>
        <p:spPr bwMode="auto">
          <a:xfrm>
            <a:off x="4267200" y="1389063"/>
            <a:ext cx="3810000" cy="400050"/>
          </a:xfrm>
          <a:prstGeom prst="rect">
            <a:avLst/>
          </a:prstGeom>
          <a:noFill/>
          <a:ln w="9525">
            <a:noFill/>
            <a:miter lim="800000"/>
            <a:headEnd/>
            <a:tailEnd/>
          </a:ln>
        </p:spPr>
        <p:txBody>
          <a:bodyPr>
            <a:spAutoFit/>
          </a:bodyPr>
          <a:lstStyle/>
          <a:p>
            <a:pPr>
              <a:spcBef>
                <a:spcPct val="50000"/>
              </a:spcBef>
            </a:pPr>
            <a:r>
              <a:rPr lang="en-US" altLang="en-US" sz="2000" b="1">
                <a:latin typeface="Arial" charset="0"/>
              </a:rPr>
              <a:t>Quan sát các bức ảnh: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strips(downRight)">
                                      <p:cBhvr>
                                        <p:cTn id="7" dur="500"/>
                                        <p:tgtEl>
                                          <p:spTgt spid="2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057"/>
                                        </p:tgtEl>
                                        <p:attrNameLst>
                                          <p:attrName>style.visibility</p:attrName>
                                        </p:attrNameLst>
                                      </p:cBhvr>
                                      <p:to>
                                        <p:strVal val="visible"/>
                                      </p:to>
                                    </p:set>
                                    <p:anim from="(-#ppt_w/2)" to="(#ppt_x)" calcmode="lin" valueType="num">
                                      <p:cBhvr>
                                        <p:cTn id="12" dur="600" fill="hold">
                                          <p:stCondLst>
                                            <p:cond delay="0"/>
                                          </p:stCondLst>
                                        </p:cTn>
                                        <p:tgtEl>
                                          <p:spTgt spid="2057"/>
                                        </p:tgtEl>
                                        <p:attrNameLst>
                                          <p:attrName>ppt_x</p:attrName>
                                        </p:attrNameLst>
                                      </p:cBhvr>
                                    </p:anim>
                                    <p:anim from="0" to="-1.0" calcmode="lin" valueType="num">
                                      <p:cBhvr>
                                        <p:cTn id="13" dur="200" decel="50000" autoRev="1" fill="hold">
                                          <p:stCondLst>
                                            <p:cond delay="600"/>
                                          </p:stCondLst>
                                        </p:cTn>
                                        <p:tgtEl>
                                          <p:spTgt spid="2057"/>
                                        </p:tgtEl>
                                        <p:attrNameLst>
                                          <p:attrName>xshear</p:attrName>
                                        </p:attrNameLst>
                                      </p:cBhvr>
                                    </p:anim>
                                    <p:animScale>
                                      <p:cBhvr>
                                        <p:cTn id="14" dur="200" decel="100000" autoRev="1" fill="hold">
                                          <p:stCondLst>
                                            <p:cond delay="600"/>
                                          </p:stCondLst>
                                        </p:cTn>
                                        <p:tgtEl>
                                          <p:spTgt spid="2057"/>
                                        </p:tgtEl>
                                      </p:cBhvr>
                                      <p:from x="100000" y="100000"/>
                                      <p:to x="80000" y="100000"/>
                                    </p:animScale>
                                    <p:anim by="(#ppt_h/3+#ppt_w*0.1)" calcmode="lin" valueType="num">
                                      <p:cBhvr additive="sum">
                                        <p:cTn id="15" dur="200" decel="100000" autoRev="1" fill="hold">
                                          <p:stCondLst>
                                            <p:cond delay="600"/>
                                          </p:stCondLst>
                                        </p:cTn>
                                        <p:tgtEl>
                                          <p:spTgt spid="2057"/>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074"/>
                                        </p:tgtEl>
                                        <p:attrNameLst>
                                          <p:attrName>style.visibility</p:attrName>
                                        </p:attrNameLst>
                                      </p:cBhvr>
                                      <p:to>
                                        <p:strVal val="visible"/>
                                      </p:to>
                                    </p:set>
                                    <p:animEffect transition="in" filter="strips(downLeft)">
                                      <p:cBhvr>
                                        <p:cTn id="20" dur="500"/>
                                        <p:tgtEl>
                                          <p:spTgt spid="2074"/>
                                        </p:tgtEl>
                                      </p:cBhvr>
                                    </p:animEffect>
                                  </p:childTnLst>
                                </p:cTn>
                              </p:par>
                              <p:par>
                                <p:cTn id="21" presetID="2" presetClass="entr" presetSubtype="4" fill="hold" nodeType="withEffect">
                                  <p:stCondLst>
                                    <p:cond delay="0"/>
                                  </p:stCondLst>
                                  <p:childTnLst>
                                    <p:set>
                                      <p:cBhvr>
                                        <p:cTn id="22" dur="1" fill="hold">
                                          <p:stCondLst>
                                            <p:cond delay="0"/>
                                          </p:stCondLst>
                                        </p:cTn>
                                        <p:tgtEl>
                                          <p:spTgt spid="2060"/>
                                        </p:tgtEl>
                                        <p:attrNameLst>
                                          <p:attrName>style.visibility</p:attrName>
                                        </p:attrNameLst>
                                      </p:cBhvr>
                                      <p:to>
                                        <p:strVal val="visible"/>
                                      </p:to>
                                    </p:set>
                                    <p:anim calcmode="lin" valueType="num">
                                      <p:cBhvr additive="base">
                                        <p:cTn id="23" dur="500" fill="hold"/>
                                        <p:tgtEl>
                                          <p:spTgt spid="2060"/>
                                        </p:tgtEl>
                                        <p:attrNameLst>
                                          <p:attrName>ppt_x</p:attrName>
                                        </p:attrNameLst>
                                      </p:cBhvr>
                                      <p:tavLst>
                                        <p:tav tm="0">
                                          <p:val>
                                            <p:strVal val="#ppt_x"/>
                                          </p:val>
                                        </p:tav>
                                        <p:tav tm="100000">
                                          <p:val>
                                            <p:strVal val="#ppt_x"/>
                                          </p:val>
                                        </p:tav>
                                      </p:tavLst>
                                    </p:anim>
                                    <p:anim calcmode="lin" valueType="num">
                                      <p:cBhvr additive="base">
                                        <p:cTn id="24" dur="500" fill="hold"/>
                                        <p:tgtEl>
                                          <p:spTgt spid="206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61"/>
                                        </p:tgtEl>
                                        <p:attrNameLst>
                                          <p:attrName>style.visibility</p:attrName>
                                        </p:attrNameLst>
                                      </p:cBhvr>
                                      <p:to>
                                        <p:strVal val="visible"/>
                                      </p:to>
                                    </p:set>
                                    <p:anim calcmode="lin" valueType="num">
                                      <p:cBhvr additive="base">
                                        <p:cTn id="27" dur="500" fill="hold"/>
                                        <p:tgtEl>
                                          <p:spTgt spid="2061"/>
                                        </p:tgtEl>
                                        <p:attrNameLst>
                                          <p:attrName>ppt_x</p:attrName>
                                        </p:attrNameLst>
                                      </p:cBhvr>
                                      <p:tavLst>
                                        <p:tav tm="0">
                                          <p:val>
                                            <p:strVal val="#ppt_x"/>
                                          </p:val>
                                        </p:tav>
                                        <p:tav tm="100000">
                                          <p:val>
                                            <p:strVal val="#ppt_x"/>
                                          </p:val>
                                        </p:tav>
                                      </p:tavLst>
                                    </p:anim>
                                    <p:anim calcmode="lin" valueType="num">
                                      <p:cBhvr additive="base">
                                        <p:cTn id="28" dur="500" fill="hold"/>
                                        <p:tgtEl>
                                          <p:spTgt spid="206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62"/>
                                        </p:tgtEl>
                                        <p:attrNameLst>
                                          <p:attrName>style.visibility</p:attrName>
                                        </p:attrNameLst>
                                      </p:cBhvr>
                                      <p:to>
                                        <p:strVal val="visible"/>
                                      </p:to>
                                    </p:set>
                                    <p:anim calcmode="lin" valueType="num">
                                      <p:cBhvr additive="base">
                                        <p:cTn id="31" dur="500" fill="hold"/>
                                        <p:tgtEl>
                                          <p:spTgt spid="2062"/>
                                        </p:tgtEl>
                                        <p:attrNameLst>
                                          <p:attrName>ppt_x</p:attrName>
                                        </p:attrNameLst>
                                      </p:cBhvr>
                                      <p:tavLst>
                                        <p:tav tm="0">
                                          <p:val>
                                            <p:strVal val="#ppt_x"/>
                                          </p:val>
                                        </p:tav>
                                        <p:tav tm="100000">
                                          <p:val>
                                            <p:strVal val="#ppt_x"/>
                                          </p:val>
                                        </p:tav>
                                      </p:tavLst>
                                    </p:anim>
                                    <p:anim calcmode="lin" valueType="num">
                                      <p:cBhvr additive="base">
                                        <p:cTn id="32" dur="500" fill="hold"/>
                                        <p:tgtEl>
                                          <p:spTgt spid="206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63"/>
                                        </p:tgtEl>
                                        <p:attrNameLst>
                                          <p:attrName>style.visibility</p:attrName>
                                        </p:attrNameLst>
                                      </p:cBhvr>
                                      <p:to>
                                        <p:strVal val="visible"/>
                                      </p:to>
                                    </p:set>
                                    <p:anim calcmode="lin" valueType="num">
                                      <p:cBhvr additive="base">
                                        <p:cTn id="35" dur="500" fill="hold"/>
                                        <p:tgtEl>
                                          <p:spTgt spid="2063"/>
                                        </p:tgtEl>
                                        <p:attrNameLst>
                                          <p:attrName>ppt_x</p:attrName>
                                        </p:attrNameLst>
                                      </p:cBhvr>
                                      <p:tavLst>
                                        <p:tav tm="0">
                                          <p:val>
                                            <p:strVal val="#ppt_x"/>
                                          </p:val>
                                        </p:tav>
                                        <p:tav tm="100000">
                                          <p:val>
                                            <p:strVal val="#ppt_x"/>
                                          </p:val>
                                        </p:tav>
                                      </p:tavLst>
                                    </p:anim>
                                    <p:anim calcmode="lin" valueType="num">
                                      <p:cBhvr additive="base">
                                        <p:cTn id="36" dur="500" fill="hold"/>
                                        <p:tgtEl>
                                          <p:spTgt spid="206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64"/>
                                        </p:tgtEl>
                                        <p:attrNameLst>
                                          <p:attrName>style.visibility</p:attrName>
                                        </p:attrNameLst>
                                      </p:cBhvr>
                                      <p:to>
                                        <p:strVal val="visible"/>
                                      </p:to>
                                    </p:set>
                                    <p:anim calcmode="lin" valueType="num">
                                      <p:cBhvr additive="base">
                                        <p:cTn id="39" dur="500" fill="hold"/>
                                        <p:tgtEl>
                                          <p:spTgt spid="2064"/>
                                        </p:tgtEl>
                                        <p:attrNameLst>
                                          <p:attrName>ppt_x</p:attrName>
                                        </p:attrNameLst>
                                      </p:cBhvr>
                                      <p:tavLst>
                                        <p:tav tm="0">
                                          <p:val>
                                            <p:strVal val="#ppt_x"/>
                                          </p:val>
                                        </p:tav>
                                        <p:tav tm="100000">
                                          <p:val>
                                            <p:strVal val="#ppt_x"/>
                                          </p:val>
                                        </p:tav>
                                      </p:tavLst>
                                    </p:anim>
                                    <p:anim calcmode="lin" valueType="num">
                                      <p:cBhvr additive="base">
                                        <p:cTn id="40" dur="500" fill="hold"/>
                                        <p:tgtEl>
                                          <p:spTgt spid="206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65"/>
                                        </p:tgtEl>
                                        <p:attrNameLst>
                                          <p:attrName>style.visibility</p:attrName>
                                        </p:attrNameLst>
                                      </p:cBhvr>
                                      <p:to>
                                        <p:strVal val="visible"/>
                                      </p:to>
                                    </p:set>
                                    <p:anim calcmode="lin" valueType="num">
                                      <p:cBhvr additive="base">
                                        <p:cTn id="43" dur="500" fill="hold"/>
                                        <p:tgtEl>
                                          <p:spTgt spid="2065"/>
                                        </p:tgtEl>
                                        <p:attrNameLst>
                                          <p:attrName>ppt_x</p:attrName>
                                        </p:attrNameLst>
                                      </p:cBhvr>
                                      <p:tavLst>
                                        <p:tav tm="0">
                                          <p:val>
                                            <p:strVal val="#ppt_x"/>
                                          </p:val>
                                        </p:tav>
                                        <p:tav tm="100000">
                                          <p:val>
                                            <p:strVal val="#ppt_x"/>
                                          </p:val>
                                        </p:tav>
                                      </p:tavLst>
                                    </p:anim>
                                    <p:anim calcmode="lin" valueType="num">
                                      <p:cBhvr additive="base">
                                        <p:cTn id="44" dur="500" fill="hold"/>
                                        <p:tgtEl>
                                          <p:spTgt spid="206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1" presetClass="entr" presetSubtype="0" fill="hold" grpId="1" nodeType="clickEffect">
                                  <p:stCondLst>
                                    <p:cond delay="0"/>
                                  </p:stCondLst>
                                  <p:iterate type="lt">
                                    <p:tmPct val="0"/>
                                  </p:iterate>
                                  <p:childTnLst>
                                    <p:set>
                                      <p:cBhvr>
                                        <p:cTn id="48" dur="1" fill="hold">
                                          <p:stCondLst>
                                            <p:cond delay="0"/>
                                          </p:stCondLst>
                                        </p:cTn>
                                        <p:tgtEl>
                                          <p:spTgt spid="2058"/>
                                        </p:tgtEl>
                                        <p:attrNameLst>
                                          <p:attrName>style.visibility</p:attrName>
                                        </p:attrNameLst>
                                      </p:cBhvr>
                                      <p:to>
                                        <p:strVal val="visible"/>
                                      </p:to>
                                    </p:set>
                                    <p:animEffect transition="in" filter="fade">
                                      <p:cBhvr>
                                        <p:cTn id="49" dur="385" decel="100000"/>
                                        <p:tgtEl>
                                          <p:spTgt spid="2058"/>
                                        </p:tgtEl>
                                      </p:cBhvr>
                                    </p:animEffect>
                                    <p:animScale>
                                      <p:cBhvr>
                                        <p:cTn id="50" dur="385" decel="100000"/>
                                        <p:tgtEl>
                                          <p:spTgt spid="2058"/>
                                        </p:tgtEl>
                                      </p:cBhvr>
                                      <p:from x="10000" y="10000"/>
                                      <p:to x="200000" y="450000"/>
                                    </p:animScale>
                                    <p:animScale>
                                      <p:cBhvr>
                                        <p:cTn id="51" dur="615" accel="100000" fill="hold">
                                          <p:stCondLst>
                                            <p:cond delay="385"/>
                                          </p:stCondLst>
                                        </p:cTn>
                                        <p:tgtEl>
                                          <p:spTgt spid="2058"/>
                                        </p:tgtEl>
                                      </p:cBhvr>
                                      <p:from x="200000" y="450000"/>
                                      <p:to x="100000" y="100000"/>
                                    </p:animScale>
                                    <p:set>
                                      <p:cBhvr>
                                        <p:cTn id="52" dur="385" fill="hold"/>
                                        <p:tgtEl>
                                          <p:spTgt spid="2058"/>
                                        </p:tgtEl>
                                        <p:attrNameLst>
                                          <p:attrName>ppt_x</p:attrName>
                                        </p:attrNameLst>
                                      </p:cBhvr>
                                      <p:to>
                                        <p:strVal val="(0.5)"/>
                                      </p:to>
                                    </p:set>
                                    <p:anim from="(0.5)" to="(#ppt_x)" calcmode="lin" valueType="num">
                                      <p:cBhvr>
                                        <p:cTn id="53" dur="615" accel="100000" fill="hold">
                                          <p:stCondLst>
                                            <p:cond delay="385"/>
                                          </p:stCondLst>
                                        </p:cTn>
                                        <p:tgtEl>
                                          <p:spTgt spid="2058"/>
                                        </p:tgtEl>
                                        <p:attrNameLst>
                                          <p:attrName>ppt_x</p:attrName>
                                        </p:attrNameLst>
                                      </p:cBhvr>
                                    </p:anim>
                                    <p:set>
                                      <p:cBhvr>
                                        <p:cTn id="54" dur="385" fill="hold"/>
                                        <p:tgtEl>
                                          <p:spTgt spid="2058"/>
                                        </p:tgtEl>
                                        <p:attrNameLst>
                                          <p:attrName>ppt_y</p:attrName>
                                        </p:attrNameLst>
                                      </p:cBhvr>
                                      <p:to>
                                        <p:strVal val="(#ppt_y+0.4)"/>
                                      </p:to>
                                    </p:set>
                                    <p:anim from="(#ppt_y+0.4)" to="(#ppt_y)" calcmode="lin" valueType="num">
                                      <p:cBhvr>
                                        <p:cTn id="55" dur="615" accel="100000" fill="hold">
                                          <p:stCondLst>
                                            <p:cond delay="385"/>
                                          </p:stCondLst>
                                        </p:cTn>
                                        <p:tgtEl>
                                          <p:spTgt spid="2058"/>
                                        </p:tgtEl>
                                        <p:attrNameLst>
                                          <p:attrName>ppt_y</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0" nodeType="clickEffect">
                                  <p:stCondLst>
                                    <p:cond delay="0"/>
                                  </p:stCondLst>
                                  <p:iterate type="lt">
                                    <p:tmPct val="0"/>
                                  </p:iterate>
                                  <p:childTnLst>
                                    <p:animEffect transition="out" filter="checkerboard(across)">
                                      <p:cBhvr>
                                        <p:cTn id="59" dur="500"/>
                                        <p:tgtEl>
                                          <p:spTgt spid="2058"/>
                                        </p:tgtEl>
                                      </p:cBhvr>
                                    </p:animEffect>
                                    <p:set>
                                      <p:cBhvr>
                                        <p:cTn id="60" dur="1" fill="hold">
                                          <p:stCondLst>
                                            <p:cond delay="499"/>
                                          </p:stCondLst>
                                        </p:cTn>
                                        <p:tgtEl>
                                          <p:spTgt spid="2058"/>
                                        </p:tgtEl>
                                        <p:attrNameLst>
                                          <p:attrName>style.visibility</p:attrName>
                                        </p:attrNameLst>
                                      </p:cBhvr>
                                      <p:to>
                                        <p:strVal val="hidden"/>
                                      </p:to>
                                    </p:set>
                                  </p:childTnLst>
                                </p:cTn>
                              </p:par>
                              <p:par>
                                <p:cTn id="61" presetID="18" presetClass="entr" presetSubtype="6" fill="hold" grpId="1" nodeType="withEffect">
                                  <p:stCondLst>
                                    <p:cond delay="0"/>
                                  </p:stCondLst>
                                  <p:childTnLst>
                                    <p:set>
                                      <p:cBhvr>
                                        <p:cTn id="62" dur="1" fill="hold">
                                          <p:stCondLst>
                                            <p:cond delay="0"/>
                                          </p:stCondLst>
                                        </p:cTn>
                                        <p:tgtEl>
                                          <p:spTgt spid="2072"/>
                                        </p:tgtEl>
                                        <p:attrNameLst>
                                          <p:attrName>style.visibility</p:attrName>
                                        </p:attrNameLst>
                                      </p:cBhvr>
                                      <p:to>
                                        <p:strVal val="visible"/>
                                      </p:to>
                                    </p:set>
                                    <p:animEffect transition="in" filter="strips(downRight)">
                                      <p:cBhvr>
                                        <p:cTn id="63" dur="500"/>
                                        <p:tgtEl>
                                          <p:spTgt spid="207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2070"/>
                                        </p:tgtEl>
                                        <p:attrNameLst>
                                          <p:attrName>style.visibility</p:attrName>
                                        </p:attrNameLst>
                                      </p:cBhvr>
                                      <p:to>
                                        <p:strVal val="visible"/>
                                      </p:to>
                                    </p:set>
                                    <p:animEffect transition="in" filter="fade">
                                      <p:cBhvr>
                                        <p:cTn id="68" dur="770" decel="100000"/>
                                        <p:tgtEl>
                                          <p:spTgt spid="2070"/>
                                        </p:tgtEl>
                                      </p:cBhvr>
                                    </p:animEffect>
                                    <p:animScale>
                                      <p:cBhvr>
                                        <p:cTn id="69" dur="770" decel="100000"/>
                                        <p:tgtEl>
                                          <p:spTgt spid="2070"/>
                                        </p:tgtEl>
                                      </p:cBhvr>
                                      <p:from x="10000" y="10000"/>
                                      <p:to x="200000" y="450000"/>
                                    </p:animScale>
                                    <p:animScale>
                                      <p:cBhvr>
                                        <p:cTn id="70" dur="1230" accel="100000" fill="hold">
                                          <p:stCondLst>
                                            <p:cond delay="770"/>
                                          </p:stCondLst>
                                        </p:cTn>
                                        <p:tgtEl>
                                          <p:spTgt spid="2070"/>
                                        </p:tgtEl>
                                      </p:cBhvr>
                                      <p:from x="200000" y="450000"/>
                                      <p:to x="100000" y="100000"/>
                                    </p:animScale>
                                    <p:set>
                                      <p:cBhvr>
                                        <p:cTn id="71" dur="770" fill="hold"/>
                                        <p:tgtEl>
                                          <p:spTgt spid="2070"/>
                                        </p:tgtEl>
                                        <p:attrNameLst>
                                          <p:attrName>ppt_x</p:attrName>
                                        </p:attrNameLst>
                                      </p:cBhvr>
                                      <p:to>
                                        <p:strVal val="(0.5)"/>
                                      </p:to>
                                    </p:set>
                                    <p:anim from="(0.5)" to="(#ppt_x)" calcmode="lin" valueType="num">
                                      <p:cBhvr>
                                        <p:cTn id="72" dur="1230" accel="100000" fill="hold">
                                          <p:stCondLst>
                                            <p:cond delay="770"/>
                                          </p:stCondLst>
                                        </p:cTn>
                                        <p:tgtEl>
                                          <p:spTgt spid="2070"/>
                                        </p:tgtEl>
                                        <p:attrNameLst>
                                          <p:attrName>ppt_x</p:attrName>
                                        </p:attrNameLst>
                                      </p:cBhvr>
                                    </p:anim>
                                    <p:set>
                                      <p:cBhvr>
                                        <p:cTn id="73" dur="770" fill="hold"/>
                                        <p:tgtEl>
                                          <p:spTgt spid="2070"/>
                                        </p:tgtEl>
                                        <p:attrNameLst>
                                          <p:attrName>ppt_y</p:attrName>
                                        </p:attrNameLst>
                                      </p:cBhvr>
                                      <p:to>
                                        <p:strVal val="(#ppt_y+0.4)"/>
                                      </p:to>
                                    </p:set>
                                    <p:anim from="(#ppt_y+0.4)" to="(#ppt_y)" calcmode="lin" valueType="num">
                                      <p:cBhvr>
                                        <p:cTn id="74" dur="1230" accel="100000" fill="hold">
                                          <p:stCondLst>
                                            <p:cond delay="770"/>
                                          </p:stCondLst>
                                        </p:cTn>
                                        <p:tgtEl>
                                          <p:spTgt spid="2070"/>
                                        </p:tgtEl>
                                        <p:attrNameLst>
                                          <p:attrName>ppt_y</p:attrName>
                                        </p:attrNameLst>
                                      </p:cBhvr>
                                    </p:anim>
                                  </p:childTnLst>
                                </p:cTn>
                              </p:par>
                              <p:par>
                                <p:cTn id="75" presetID="2" presetClass="exit" presetSubtype="4" fill="hold" grpId="0" nodeType="withEffect">
                                  <p:stCondLst>
                                    <p:cond delay="0"/>
                                  </p:stCondLst>
                                  <p:childTnLst>
                                    <p:anim calcmode="lin" valueType="num">
                                      <p:cBhvr additive="base">
                                        <p:cTn id="76" dur="500"/>
                                        <p:tgtEl>
                                          <p:spTgt spid="2072"/>
                                        </p:tgtEl>
                                        <p:attrNameLst>
                                          <p:attrName>ppt_x</p:attrName>
                                        </p:attrNameLst>
                                      </p:cBhvr>
                                      <p:tavLst>
                                        <p:tav tm="0">
                                          <p:val>
                                            <p:strVal val="ppt_x"/>
                                          </p:val>
                                        </p:tav>
                                        <p:tav tm="100000">
                                          <p:val>
                                            <p:strVal val="ppt_x"/>
                                          </p:val>
                                        </p:tav>
                                      </p:tavLst>
                                    </p:anim>
                                    <p:anim calcmode="lin" valueType="num">
                                      <p:cBhvr additive="base">
                                        <p:cTn id="77" dur="500"/>
                                        <p:tgtEl>
                                          <p:spTgt spid="2072"/>
                                        </p:tgtEl>
                                        <p:attrNameLst>
                                          <p:attrName>ppt_y</p:attrName>
                                        </p:attrNameLst>
                                      </p:cBhvr>
                                      <p:tavLst>
                                        <p:tav tm="0">
                                          <p:val>
                                            <p:strVal val="ppt_y"/>
                                          </p:val>
                                        </p:tav>
                                        <p:tav tm="100000">
                                          <p:val>
                                            <p:strVal val="1+ppt_h/2"/>
                                          </p:val>
                                        </p:tav>
                                      </p:tavLst>
                                    </p:anim>
                                    <p:set>
                                      <p:cBhvr>
                                        <p:cTn id="78" dur="1" fill="hold">
                                          <p:stCondLst>
                                            <p:cond delay="499"/>
                                          </p:stCondLst>
                                        </p:cTn>
                                        <p:tgtEl>
                                          <p:spTgt spid="2072"/>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xit" presetSubtype="10" fill="hold" nodeType="clickEffect">
                                  <p:stCondLst>
                                    <p:cond delay="0"/>
                                  </p:stCondLst>
                                  <p:childTnLst>
                                    <p:animEffect transition="out" filter="checkerboard(across)">
                                      <p:cBhvr>
                                        <p:cTn id="82" dur="500"/>
                                        <p:tgtEl>
                                          <p:spTgt spid="2060"/>
                                        </p:tgtEl>
                                      </p:cBhvr>
                                    </p:animEffect>
                                    <p:set>
                                      <p:cBhvr>
                                        <p:cTn id="83" dur="1" fill="hold">
                                          <p:stCondLst>
                                            <p:cond delay="499"/>
                                          </p:stCondLst>
                                        </p:cTn>
                                        <p:tgtEl>
                                          <p:spTgt spid="2060"/>
                                        </p:tgtEl>
                                        <p:attrNameLst>
                                          <p:attrName>style.visibility</p:attrName>
                                        </p:attrNameLst>
                                      </p:cBhvr>
                                      <p:to>
                                        <p:strVal val="hidden"/>
                                      </p:to>
                                    </p:set>
                                  </p:childTnLst>
                                </p:cTn>
                              </p:par>
                              <p:par>
                                <p:cTn id="84" presetID="5" presetClass="exit" presetSubtype="10" fill="hold" nodeType="withEffect">
                                  <p:stCondLst>
                                    <p:cond delay="0"/>
                                  </p:stCondLst>
                                  <p:childTnLst>
                                    <p:animEffect transition="out" filter="checkerboard(across)">
                                      <p:cBhvr>
                                        <p:cTn id="85" dur="500"/>
                                        <p:tgtEl>
                                          <p:spTgt spid="2061"/>
                                        </p:tgtEl>
                                      </p:cBhvr>
                                    </p:animEffect>
                                    <p:set>
                                      <p:cBhvr>
                                        <p:cTn id="86" dur="1" fill="hold">
                                          <p:stCondLst>
                                            <p:cond delay="499"/>
                                          </p:stCondLst>
                                        </p:cTn>
                                        <p:tgtEl>
                                          <p:spTgt spid="2061"/>
                                        </p:tgtEl>
                                        <p:attrNameLst>
                                          <p:attrName>style.visibility</p:attrName>
                                        </p:attrNameLst>
                                      </p:cBhvr>
                                      <p:to>
                                        <p:strVal val="hidden"/>
                                      </p:to>
                                    </p:set>
                                  </p:childTnLst>
                                </p:cTn>
                              </p:par>
                              <p:par>
                                <p:cTn id="87" presetID="5" presetClass="exit" presetSubtype="10" fill="hold" nodeType="withEffect">
                                  <p:stCondLst>
                                    <p:cond delay="0"/>
                                  </p:stCondLst>
                                  <p:childTnLst>
                                    <p:animEffect transition="out" filter="checkerboard(across)">
                                      <p:cBhvr>
                                        <p:cTn id="88" dur="500"/>
                                        <p:tgtEl>
                                          <p:spTgt spid="2062"/>
                                        </p:tgtEl>
                                      </p:cBhvr>
                                    </p:animEffect>
                                    <p:set>
                                      <p:cBhvr>
                                        <p:cTn id="89" dur="1" fill="hold">
                                          <p:stCondLst>
                                            <p:cond delay="499"/>
                                          </p:stCondLst>
                                        </p:cTn>
                                        <p:tgtEl>
                                          <p:spTgt spid="2062"/>
                                        </p:tgtEl>
                                        <p:attrNameLst>
                                          <p:attrName>style.visibility</p:attrName>
                                        </p:attrNameLst>
                                      </p:cBhvr>
                                      <p:to>
                                        <p:strVal val="hidden"/>
                                      </p:to>
                                    </p:set>
                                  </p:childTnLst>
                                </p:cTn>
                              </p:par>
                              <p:par>
                                <p:cTn id="90" presetID="5" presetClass="exit" presetSubtype="10" fill="hold" nodeType="withEffect">
                                  <p:stCondLst>
                                    <p:cond delay="0"/>
                                  </p:stCondLst>
                                  <p:childTnLst>
                                    <p:animEffect transition="out" filter="checkerboard(across)">
                                      <p:cBhvr>
                                        <p:cTn id="91" dur="500"/>
                                        <p:tgtEl>
                                          <p:spTgt spid="2063"/>
                                        </p:tgtEl>
                                      </p:cBhvr>
                                    </p:animEffect>
                                    <p:set>
                                      <p:cBhvr>
                                        <p:cTn id="92" dur="1" fill="hold">
                                          <p:stCondLst>
                                            <p:cond delay="499"/>
                                          </p:stCondLst>
                                        </p:cTn>
                                        <p:tgtEl>
                                          <p:spTgt spid="2063"/>
                                        </p:tgtEl>
                                        <p:attrNameLst>
                                          <p:attrName>style.visibility</p:attrName>
                                        </p:attrNameLst>
                                      </p:cBhvr>
                                      <p:to>
                                        <p:strVal val="hidden"/>
                                      </p:to>
                                    </p:set>
                                  </p:childTnLst>
                                </p:cTn>
                              </p:par>
                              <p:par>
                                <p:cTn id="93" presetID="5" presetClass="exit" presetSubtype="10" fill="hold" nodeType="withEffect">
                                  <p:stCondLst>
                                    <p:cond delay="0"/>
                                  </p:stCondLst>
                                  <p:childTnLst>
                                    <p:animEffect transition="out" filter="checkerboard(across)">
                                      <p:cBhvr>
                                        <p:cTn id="94" dur="500"/>
                                        <p:tgtEl>
                                          <p:spTgt spid="2064"/>
                                        </p:tgtEl>
                                      </p:cBhvr>
                                    </p:animEffect>
                                    <p:set>
                                      <p:cBhvr>
                                        <p:cTn id="95" dur="1" fill="hold">
                                          <p:stCondLst>
                                            <p:cond delay="499"/>
                                          </p:stCondLst>
                                        </p:cTn>
                                        <p:tgtEl>
                                          <p:spTgt spid="2064"/>
                                        </p:tgtEl>
                                        <p:attrNameLst>
                                          <p:attrName>style.visibility</p:attrName>
                                        </p:attrNameLst>
                                      </p:cBhvr>
                                      <p:to>
                                        <p:strVal val="hidden"/>
                                      </p:to>
                                    </p:set>
                                  </p:childTnLst>
                                </p:cTn>
                              </p:par>
                              <p:par>
                                <p:cTn id="96" presetID="5" presetClass="exit" presetSubtype="10" fill="hold" nodeType="withEffect">
                                  <p:stCondLst>
                                    <p:cond delay="0"/>
                                  </p:stCondLst>
                                  <p:childTnLst>
                                    <p:animEffect transition="out" filter="checkerboard(across)">
                                      <p:cBhvr>
                                        <p:cTn id="97" dur="500"/>
                                        <p:tgtEl>
                                          <p:spTgt spid="2065"/>
                                        </p:tgtEl>
                                      </p:cBhvr>
                                    </p:animEffect>
                                    <p:set>
                                      <p:cBhvr>
                                        <p:cTn id="98" dur="1" fill="hold">
                                          <p:stCondLst>
                                            <p:cond delay="499"/>
                                          </p:stCondLst>
                                        </p:cTn>
                                        <p:tgtEl>
                                          <p:spTgt spid="2065"/>
                                        </p:tgtEl>
                                        <p:attrNameLst>
                                          <p:attrName>style.visibility</p:attrName>
                                        </p:attrNameLst>
                                      </p:cBhvr>
                                      <p:to>
                                        <p:strVal val="hidden"/>
                                      </p:to>
                                    </p:set>
                                  </p:childTnLst>
                                </p:cTn>
                              </p:par>
                              <p:par>
                                <p:cTn id="99" presetID="5" presetClass="exit" presetSubtype="10" fill="hold" grpId="1" nodeType="withEffect">
                                  <p:stCondLst>
                                    <p:cond delay="0"/>
                                  </p:stCondLst>
                                  <p:childTnLst>
                                    <p:animEffect transition="out" filter="checkerboard(across)">
                                      <p:cBhvr>
                                        <p:cTn id="100" dur="500"/>
                                        <p:tgtEl>
                                          <p:spTgt spid="2070"/>
                                        </p:tgtEl>
                                      </p:cBhvr>
                                    </p:animEffect>
                                    <p:set>
                                      <p:cBhvr>
                                        <p:cTn id="101" dur="1" fill="hold">
                                          <p:stCondLst>
                                            <p:cond delay="499"/>
                                          </p:stCondLst>
                                        </p:cTn>
                                        <p:tgtEl>
                                          <p:spTgt spid="20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58" grpId="0"/>
      <p:bldP spid="2058" grpId="1"/>
      <p:bldP spid="2070" grpId="0"/>
      <p:bldP spid="2070" grpId="1"/>
      <p:bldP spid="2072" grpId="0"/>
      <p:bldP spid="2072" grpId="1"/>
      <p:bldP spid="2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371600"/>
          </a:xfrm>
          <a:prstGeom prst="rect">
            <a:avLst/>
          </a:prstGeom>
          <a:solidFill>
            <a:srgbClr val="FFCCFF"/>
          </a:solidFill>
          <a:ln w="9525">
            <a:solidFill>
              <a:srgbClr val="FFCCFF"/>
            </a:solidFill>
            <a:miter lim="800000"/>
            <a:headEnd/>
            <a:tailEnd/>
          </a:ln>
        </p:spPr>
        <p:txBody>
          <a:bodyPr wrap="none" anchor="ctr"/>
          <a:lstStyle/>
          <a:p>
            <a:endParaRPr lang="en-US" altLang="en-US" sz="1400">
              <a:latin typeface="Arial" charset="0"/>
            </a:endParaRPr>
          </a:p>
        </p:txBody>
      </p:sp>
      <p:sp>
        <p:nvSpPr>
          <p:cNvPr id="4099" name="Text Box 4"/>
          <p:cNvSpPr txBox="1">
            <a:spLocks noChangeArrowheads="1"/>
          </p:cNvSpPr>
          <p:nvPr/>
        </p:nvSpPr>
        <p:spPr bwMode="auto">
          <a:xfrm>
            <a:off x="3657600" y="381000"/>
            <a:ext cx="1828800" cy="369888"/>
          </a:xfrm>
          <a:prstGeom prst="rect">
            <a:avLst/>
          </a:prstGeom>
          <a:noFill/>
          <a:ln w="9525">
            <a:noFill/>
            <a:miter lim="800000"/>
            <a:headEnd/>
            <a:tailEnd/>
          </a:ln>
        </p:spPr>
        <p:txBody>
          <a:bodyPr>
            <a:spAutoFit/>
          </a:bodyPr>
          <a:lstStyle/>
          <a:p>
            <a:pPr algn="ctr">
              <a:spcBef>
                <a:spcPct val="50000"/>
              </a:spcBef>
            </a:pPr>
            <a:r>
              <a:rPr lang="en-US" altLang="en-US" b="1" u="sng">
                <a:latin typeface="Arial" charset="0"/>
              </a:rPr>
              <a:t>MĨ THUẬT</a:t>
            </a:r>
          </a:p>
        </p:txBody>
      </p:sp>
      <p:sp>
        <p:nvSpPr>
          <p:cNvPr id="4100" name="Text Box 5"/>
          <p:cNvSpPr txBox="1">
            <a:spLocks noChangeArrowheads="1"/>
          </p:cNvSpPr>
          <p:nvPr/>
        </p:nvSpPr>
        <p:spPr bwMode="auto">
          <a:xfrm>
            <a:off x="0" y="1295400"/>
            <a:ext cx="45720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1. </a:t>
            </a:r>
            <a:r>
              <a:rPr lang="en-US" altLang="en-US" b="1" u="sng">
                <a:latin typeface="Arial" charset="0"/>
              </a:rPr>
              <a:t>Tìm và chọn nội dung đề tài</a:t>
            </a:r>
            <a:r>
              <a:rPr lang="en-US" altLang="en-US" b="1">
                <a:latin typeface="Arial" charset="0"/>
              </a:rPr>
              <a:t>:</a:t>
            </a:r>
          </a:p>
        </p:txBody>
      </p:sp>
      <p:sp>
        <p:nvSpPr>
          <p:cNvPr id="4101" name="Text Box 7"/>
          <p:cNvSpPr txBox="1">
            <a:spLocks noChangeArrowheads="1"/>
          </p:cNvSpPr>
          <p:nvPr/>
        </p:nvSpPr>
        <p:spPr bwMode="auto">
          <a:xfrm>
            <a:off x="1143000" y="762000"/>
            <a:ext cx="7696200" cy="369888"/>
          </a:xfrm>
          <a:prstGeom prst="rect">
            <a:avLst/>
          </a:prstGeom>
          <a:noFill/>
          <a:ln w="9525">
            <a:noFill/>
            <a:miter lim="800000"/>
            <a:headEnd/>
            <a:tailEnd/>
          </a:ln>
        </p:spPr>
        <p:txBody>
          <a:bodyPr>
            <a:spAutoFit/>
          </a:bodyPr>
          <a:lstStyle/>
          <a:p>
            <a:pPr>
              <a:spcBef>
                <a:spcPct val="50000"/>
              </a:spcBef>
            </a:pPr>
            <a:r>
              <a:rPr lang="en-US" altLang="en-US" b="1" u="sng">
                <a:latin typeface="Arial" charset="0"/>
              </a:rPr>
              <a:t>Bài 12</a:t>
            </a:r>
            <a:r>
              <a:rPr lang="en-US" altLang="en-US" b="1">
                <a:latin typeface="Arial" charset="0"/>
              </a:rPr>
              <a:t>: Vẽ tranh : Đề tài Ngày nhà giáo Việt Nam</a:t>
            </a:r>
          </a:p>
        </p:txBody>
      </p:sp>
      <p:grpSp>
        <p:nvGrpSpPr>
          <p:cNvPr id="2" name="Group 27"/>
          <p:cNvGrpSpPr>
            <a:grpSpLocks/>
          </p:cNvGrpSpPr>
          <p:nvPr/>
        </p:nvGrpSpPr>
        <p:grpSpPr bwMode="auto">
          <a:xfrm>
            <a:off x="0" y="2338388"/>
            <a:ext cx="2946400" cy="2057400"/>
            <a:chOff x="64" y="1248"/>
            <a:chExt cx="1856" cy="1344"/>
          </a:xfrm>
        </p:grpSpPr>
        <p:pic>
          <p:nvPicPr>
            <p:cNvPr id="4131" name="Picture 8" descr="97411253955720"/>
            <p:cNvPicPr>
              <a:picLocks noChangeAspect="1" noChangeArrowheads="1"/>
            </p:cNvPicPr>
            <p:nvPr/>
          </p:nvPicPr>
          <p:blipFill>
            <a:blip r:embed="rId2"/>
            <a:srcRect/>
            <a:stretch>
              <a:fillRect/>
            </a:stretch>
          </p:blipFill>
          <p:spPr bwMode="auto">
            <a:xfrm>
              <a:off x="64" y="1248"/>
              <a:ext cx="1856" cy="1344"/>
            </a:xfrm>
            <a:prstGeom prst="rect">
              <a:avLst/>
            </a:prstGeom>
            <a:noFill/>
            <a:ln w="9525">
              <a:noFill/>
              <a:miter lim="800000"/>
              <a:headEnd/>
              <a:tailEnd/>
            </a:ln>
          </p:spPr>
        </p:pic>
        <p:sp>
          <p:nvSpPr>
            <p:cNvPr id="4132" name="Oval 22"/>
            <p:cNvSpPr>
              <a:spLocks noChangeArrowheads="1"/>
            </p:cNvSpPr>
            <p:nvPr/>
          </p:nvSpPr>
          <p:spPr bwMode="auto">
            <a:xfrm>
              <a:off x="1624" y="2248"/>
              <a:ext cx="240" cy="240"/>
            </a:xfrm>
            <a:prstGeom prst="ellipse">
              <a:avLst/>
            </a:prstGeom>
            <a:solidFill>
              <a:srgbClr val="F4AAB1"/>
            </a:solidFill>
            <a:ln w="9525">
              <a:solidFill>
                <a:schemeClr val="tx1"/>
              </a:solidFill>
              <a:round/>
              <a:headEnd/>
              <a:tailEnd/>
            </a:ln>
          </p:spPr>
          <p:txBody>
            <a:bodyPr wrap="none" anchor="ctr"/>
            <a:lstStyle/>
            <a:p>
              <a:pPr algn="ctr"/>
              <a:r>
                <a:rPr lang="en-US" altLang="en-US" sz="1400">
                  <a:latin typeface="Arial" charset="0"/>
                </a:rPr>
                <a:t>1</a:t>
              </a:r>
            </a:p>
          </p:txBody>
        </p:sp>
      </p:grpSp>
      <p:grpSp>
        <p:nvGrpSpPr>
          <p:cNvPr id="3" name="Group 43"/>
          <p:cNvGrpSpPr>
            <a:grpSpLocks/>
          </p:cNvGrpSpPr>
          <p:nvPr/>
        </p:nvGrpSpPr>
        <p:grpSpPr bwMode="auto">
          <a:xfrm>
            <a:off x="3124200" y="4548188"/>
            <a:ext cx="2736850" cy="2233612"/>
            <a:chOff x="2016" y="2824"/>
            <a:chExt cx="1676" cy="1415"/>
          </a:xfrm>
        </p:grpSpPr>
        <p:pic>
          <p:nvPicPr>
            <p:cNvPr id="4129" name="Picture 11" descr="01"/>
            <p:cNvPicPr>
              <a:picLocks noChangeAspect="1" noChangeArrowheads="1"/>
            </p:cNvPicPr>
            <p:nvPr/>
          </p:nvPicPr>
          <p:blipFill>
            <a:blip r:embed="rId3"/>
            <a:srcRect/>
            <a:stretch>
              <a:fillRect/>
            </a:stretch>
          </p:blipFill>
          <p:spPr bwMode="auto">
            <a:xfrm>
              <a:off x="2016" y="2824"/>
              <a:ext cx="1676" cy="1415"/>
            </a:xfrm>
            <a:prstGeom prst="rect">
              <a:avLst/>
            </a:prstGeom>
            <a:noFill/>
            <a:ln w="19050">
              <a:solidFill>
                <a:srgbClr val="990000"/>
              </a:solidFill>
              <a:miter lim="800000"/>
              <a:headEnd/>
              <a:tailEnd/>
            </a:ln>
          </p:spPr>
        </p:pic>
        <p:sp>
          <p:nvSpPr>
            <p:cNvPr id="4130" name="Oval 23"/>
            <p:cNvSpPr>
              <a:spLocks noChangeArrowheads="1"/>
            </p:cNvSpPr>
            <p:nvPr/>
          </p:nvSpPr>
          <p:spPr bwMode="auto">
            <a:xfrm>
              <a:off x="3440" y="4024"/>
              <a:ext cx="240" cy="200"/>
            </a:xfrm>
            <a:prstGeom prst="ellipse">
              <a:avLst/>
            </a:prstGeom>
            <a:solidFill>
              <a:srgbClr val="F4AAB1"/>
            </a:solidFill>
            <a:ln w="9525">
              <a:solidFill>
                <a:schemeClr val="tx1"/>
              </a:solidFill>
              <a:round/>
              <a:headEnd/>
              <a:tailEnd/>
            </a:ln>
          </p:spPr>
          <p:txBody>
            <a:bodyPr wrap="none" anchor="ctr"/>
            <a:lstStyle/>
            <a:p>
              <a:pPr algn="ctr"/>
              <a:r>
                <a:rPr lang="en-US" altLang="en-US" sz="1400">
                  <a:latin typeface="Arial" charset="0"/>
                </a:rPr>
                <a:t>4</a:t>
              </a:r>
            </a:p>
          </p:txBody>
        </p:sp>
      </p:grpSp>
      <p:grpSp>
        <p:nvGrpSpPr>
          <p:cNvPr id="4" name="Group 31"/>
          <p:cNvGrpSpPr>
            <a:grpSpLocks/>
          </p:cNvGrpSpPr>
          <p:nvPr/>
        </p:nvGrpSpPr>
        <p:grpSpPr bwMode="auto">
          <a:xfrm>
            <a:off x="6019800" y="4598988"/>
            <a:ext cx="2946400" cy="2133600"/>
            <a:chOff x="3792" y="2736"/>
            <a:chExt cx="1856" cy="1344"/>
          </a:xfrm>
        </p:grpSpPr>
        <p:pic>
          <p:nvPicPr>
            <p:cNvPr id="4127" name="Picture 4" descr="De tai the thao van nghe - Anh bo doi"/>
            <p:cNvPicPr>
              <a:picLocks noChangeAspect="1" noChangeArrowheads="1"/>
            </p:cNvPicPr>
            <p:nvPr/>
          </p:nvPicPr>
          <p:blipFill>
            <a:blip r:embed="rId4"/>
            <a:srcRect/>
            <a:stretch>
              <a:fillRect/>
            </a:stretch>
          </p:blipFill>
          <p:spPr bwMode="auto">
            <a:xfrm>
              <a:off x="3792" y="2736"/>
              <a:ext cx="1856" cy="1344"/>
            </a:xfrm>
            <a:prstGeom prst="rect">
              <a:avLst/>
            </a:prstGeom>
            <a:noFill/>
            <a:ln w="9525">
              <a:noFill/>
              <a:miter lim="800000"/>
              <a:headEnd/>
              <a:tailEnd/>
            </a:ln>
          </p:spPr>
        </p:pic>
        <p:sp>
          <p:nvSpPr>
            <p:cNvPr id="4128" name="Oval 25"/>
            <p:cNvSpPr>
              <a:spLocks noChangeArrowheads="1"/>
            </p:cNvSpPr>
            <p:nvPr/>
          </p:nvSpPr>
          <p:spPr bwMode="auto">
            <a:xfrm>
              <a:off x="5376" y="3792"/>
              <a:ext cx="240" cy="240"/>
            </a:xfrm>
            <a:prstGeom prst="ellipse">
              <a:avLst/>
            </a:prstGeom>
            <a:solidFill>
              <a:srgbClr val="F4AAB1"/>
            </a:solidFill>
            <a:ln w="9525">
              <a:solidFill>
                <a:schemeClr val="tx1"/>
              </a:solidFill>
              <a:round/>
              <a:headEnd/>
              <a:tailEnd/>
            </a:ln>
          </p:spPr>
          <p:txBody>
            <a:bodyPr wrap="none" anchor="ctr"/>
            <a:lstStyle/>
            <a:p>
              <a:pPr algn="ctr"/>
              <a:r>
                <a:rPr lang="en-US" altLang="en-US" sz="1400">
                  <a:latin typeface="Arial" charset="0"/>
                </a:rPr>
                <a:t>6</a:t>
              </a:r>
            </a:p>
          </p:txBody>
        </p:sp>
      </p:grpSp>
      <p:grpSp>
        <p:nvGrpSpPr>
          <p:cNvPr id="5" name="Group 30"/>
          <p:cNvGrpSpPr>
            <a:grpSpLocks/>
          </p:cNvGrpSpPr>
          <p:nvPr/>
        </p:nvGrpSpPr>
        <p:grpSpPr bwMode="auto">
          <a:xfrm>
            <a:off x="6070600" y="2312988"/>
            <a:ext cx="2971800" cy="2133600"/>
            <a:chOff x="3824" y="1232"/>
            <a:chExt cx="1872" cy="1392"/>
          </a:xfrm>
        </p:grpSpPr>
        <p:pic>
          <p:nvPicPr>
            <p:cNvPr id="4125" name="Picture 20" descr="De tai the thao van nghe"/>
            <p:cNvPicPr>
              <a:picLocks noChangeAspect="1" noChangeArrowheads="1"/>
            </p:cNvPicPr>
            <p:nvPr/>
          </p:nvPicPr>
          <p:blipFill>
            <a:blip r:embed="rId5"/>
            <a:srcRect/>
            <a:stretch>
              <a:fillRect/>
            </a:stretch>
          </p:blipFill>
          <p:spPr bwMode="auto">
            <a:xfrm>
              <a:off x="3824" y="1232"/>
              <a:ext cx="1872" cy="1392"/>
            </a:xfrm>
            <a:prstGeom prst="rect">
              <a:avLst/>
            </a:prstGeom>
            <a:noFill/>
            <a:ln w="9525">
              <a:noFill/>
              <a:miter lim="800000"/>
              <a:headEnd/>
              <a:tailEnd/>
            </a:ln>
          </p:spPr>
        </p:pic>
        <p:sp>
          <p:nvSpPr>
            <p:cNvPr id="4126" name="Oval 26"/>
            <p:cNvSpPr>
              <a:spLocks noChangeArrowheads="1"/>
            </p:cNvSpPr>
            <p:nvPr/>
          </p:nvSpPr>
          <p:spPr bwMode="auto">
            <a:xfrm>
              <a:off x="5424" y="2352"/>
              <a:ext cx="240" cy="240"/>
            </a:xfrm>
            <a:prstGeom prst="ellipse">
              <a:avLst/>
            </a:prstGeom>
            <a:solidFill>
              <a:srgbClr val="F4AAB1"/>
            </a:solidFill>
            <a:ln w="9525">
              <a:solidFill>
                <a:schemeClr val="tx1"/>
              </a:solidFill>
              <a:round/>
              <a:headEnd/>
              <a:tailEnd/>
            </a:ln>
          </p:spPr>
          <p:txBody>
            <a:bodyPr wrap="none" anchor="ctr"/>
            <a:lstStyle/>
            <a:p>
              <a:pPr algn="ctr"/>
              <a:r>
                <a:rPr lang="en-US" altLang="en-US" sz="1400">
                  <a:latin typeface="Arial" charset="0"/>
                </a:rPr>
                <a:t>5</a:t>
              </a:r>
            </a:p>
          </p:txBody>
        </p:sp>
      </p:grpSp>
      <p:sp>
        <p:nvSpPr>
          <p:cNvPr id="8224" name="Text Box 32"/>
          <p:cNvSpPr txBox="1">
            <a:spLocks noChangeArrowheads="1"/>
          </p:cNvSpPr>
          <p:nvPr/>
        </p:nvSpPr>
        <p:spPr bwMode="auto">
          <a:xfrm>
            <a:off x="0" y="1600200"/>
            <a:ext cx="9144000" cy="646113"/>
          </a:xfrm>
          <a:prstGeom prst="rect">
            <a:avLst/>
          </a:prstGeom>
          <a:noFill/>
          <a:ln w="9525">
            <a:noFill/>
            <a:miter lim="800000"/>
            <a:headEnd/>
            <a:tailEnd/>
          </a:ln>
        </p:spPr>
        <p:txBody>
          <a:bodyPr>
            <a:spAutoFit/>
          </a:bodyPr>
          <a:lstStyle/>
          <a:p>
            <a:pPr>
              <a:spcBef>
                <a:spcPct val="50000"/>
              </a:spcBef>
            </a:pPr>
            <a:r>
              <a:rPr lang="en-US" altLang="en-US" b="1">
                <a:solidFill>
                  <a:srgbClr val="0000CC"/>
                </a:solidFill>
                <a:latin typeface="Arial" charset="0"/>
              </a:rPr>
              <a:t>   Quan sát và cho biết những bức  tranh  sau đây, tranh  nào vẽ về đề tài ngày nhà giáo Việt Nam ?</a:t>
            </a:r>
          </a:p>
        </p:txBody>
      </p:sp>
      <p:grpSp>
        <p:nvGrpSpPr>
          <p:cNvPr id="6" name="Group 41"/>
          <p:cNvGrpSpPr>
            <a:grpSpLocks/>
          </p:cNvGrpSpPr>
          <p:nvPr/>
        </p:nvGrpSpPr>
        <p:grpSpPr bwMode="auto">
          <a:xfrm>
            <a:off x="3048000" y="2312988"/>
            <a:ext cx="2844800" cy="2084387"/>
            <a:chOff x="1920" y="1440"/>
            <a:chExt cx="1792" cy="1313"/>
          </a:xfrm>
        </p:grpSpPr>
        <p:pic>
          <p:nvPicPr>
            <p:cNvPr id="4123" name="Picture 33" descr="SGK My thuat 8 - 9"/>
            <p:cNvPicPr>
              <a:picLocks noChangeAspect="1" noChangeArrowheads="1"/>
            </p:cNvPicPr>
            <p:nvPr/>
          </p:nvPicPr>
          <p:blipFill>
            <a:blip r:embed="rId6"/>
            <a:srcRect/>
            <a:stretch>
              <a:fillRect/>
            </a:stretch>
          </p:blipFill>
          <p:spPr bwMode="auto">
            <a:xfrm>
              <a:off x="1920" y="1440"/>
              <a:ext cx="1792" cy="1313"/>
            </a:xfrm>
            <a:prstGeom prst="rect">
              <a:avLst/>
            </a:prstGeom>
            <a:noFill/>
            <a:ln w="9525">
              <a:noFill/>
              <a:miter lim="800000"/>
              <a:headEnd/>
              <a:tailEnd/>
            </a:ln>
          </p:spPr>
        </p:pic>
        <p:sp>
          <p:nvSpPr>
            <p:cNvPr id="4124" name="Oval 40"/>
            <p:cNvSpPr>
              <a:spLocks noChangeArrowheads="1"/>
            </p:cNvSpPr>
            <p:nvPr/>
          </p:nvSpPr>
          <p:spPr bwMode="auto">
            <a:xfrm>
              <a:off x="3408" y="2448"/>
              <a:ext cx="240" cy="192"/>
            </a:xfrm>
            <a:prstGeom prst="ellipse">
              <a:avLst/>
            </a:prstGeom>
            <a:solidFill>
              <a:srgbClr val="F4AAB1"/>
            </a:solidFill>
            <a:ln w="9525">
              <a:solidFill>
                <a:schemeClr val="tx1"/>
              </a:solidFill>
              <a:round/>
              <a:headEnd/>
              <a:tailEnd/>
            </a:ln>
          </p:spPr>
          <p:txBody>
            <a:bodyPr wrap="none" anchor="ctr"/>
            <a:lstStyle/>
            <a:p>
              <a:pPr algn="ctr"/>
              <a:r>
                <a:rPr lang="en-US" altLang="en-US" sz="1400">
                  <a:latin typeface="Arial" charset="0"/>
                </a:rPr>
                <a:t>3</a:t>
              </a:r>
            </a:p>
          </p:txBody>
        </p:sp>
      </p:grpSp>
      <p:grpSp>
        <p:nvGrpSpPr>
          <p:cNvPr id="7" name="Group 44"/>
          <p:cNvGrpSpPr>
            <a:grpSpLocks/>
          </p:cNvGrpSpPr>
          <p:nvPr/>
        </p:nvGrpSpPr>
        <p:grpSpPr bwMode="auto">
          <a:xfrm>
            <a:off x="76200" y="4598988"/>
            <a:ext cx="2819400" cy="2082800"/>
            <a:chOff x="96" y="2736"/>
            <a:chExt cx="1824" cy="1392"/>
          </a:xfrm>
        </p:grpSpPr>
        <p:pic>
          <p:nvPicPr>
            <p:cNvPr id="4121" name="Picture 45" descr="DSC00276"/>
            <p:cNvPicPr>
              <a:picLocks noChangeAspect="1" noChangeArrowheads="1"/>
            </p:cNvPicPr>
            <p:nvPr/>
          </p:nvPicPr>
          <p:blipFill>
            <a:blip r:embed="rId7">
              <a:lum bright="-12000" contrast="12000"/>
            </a:blip>
            <a:srcRect/>
            <a:stretch>
              <a:fillRect/>
            </a:stretch>
          </p:blipFill>
          <p:spPr bwMode="auto">
            <a:xfrm>
              <a:off x="96" y="2736"/>
              <a:ext cx="1824" cy="1392"/>
            </a:xfrm>
            <a:prstGeom prst="rect">
              <a:avLst/>
            </a:prstGeom>
            <a:noFill/>
            <a:ln w="9525">
              <a:noFill/>
              <a:miter lim="800000"/>
              <a:headEnd/>
              <a:tailEnd/>
            </a:ln>
          </p:spPr>
        </p:pic>
        <p:sp>
          <p:nvSpPr>
            <p:cNvPr id="4122" name="Oval 46"/>
            <p:cNvSpPr>
              <a:spLocks noChangeArrowheads="1"/>
            </p:cNvSpPr>
            <p:nvPr/>
          </p:nvSpPr>
          <p:spPr bwMode="auto">
            <a:xfrm>
              <a:off x="1584" y="3840"/>
              <a:ext cx="240" cy="240"/>
            </a:xfrm>
            <a:prstGeom prst="ellipse">
              <a:avLst/>
            </a:prstGeom>
            <a:solidFill>
              <a:srgbClr val="F4AAB1"/>
            </a:solidFill>
            <a:ln w="9525">
              <a:solidFill>
                <a:schemeClr val="tx1"/>
              </a:solidFill>
              <a:round/>
              <a:headEnd/>
              <a:tailEnd/>
            </a:ln>
          </p:spPr>
          <p:txBody>
            <a:bodyPr wrap="none" anchor="ctr"/>
            <a:lstStyle/>
            <a:p>
              <a:pPr algn="ctr"/>
              <a:r>
                <a:rPr lang="en-US" altLang="en-US" sz="1400">
                  <a:latin typeface="Arial" charset="0"/>
                </a:rPr>
                <a:t>2</a:t>
              </a:r>
            </a:p>
          </p:txBody>
        </p:sp>
      </p:grpSp>
      <p:grpSp>
        <p:nvGrpSpPr>
          <p:cNvPr id="8" name="Group 47"/>
          <p:cNvGrpSpPr>
            <a:grpSpLocks/>
          </p:cNvGrpSpPr>
          <p:nvPr/>
        </p:nvGrpSpPr>
        <p:grpSpPr bwMode="auto">
          <a:xfrm>
            <a:off x="3048000" y="2338388"/>
            <a:ext cx="2844800" cy="2133600"/>
            <a:chOff x="1920" y="1440"/>
            <a:chExt cx="1792" cy="1313"/>
          </a:xfrm>
        </p:grpSpPr>
        <p:pic>
          <p:nvPicPr>
            <p:cNvPr id="4119" name="Picture 48" descr="SGK My thuat 8 - 9"/>
            <p:cNvPicPr>
              <a:picLocks noChangeAspect="1" noChangeArrowheads="1"/>
            </p:cNvPicPr>
            <p:nvPr/>
          </p:nvPicPr>
          <p:blipFill>
            <a:blip r:embed="rId6"/>
            <a:srcRect/>
            <a:stretch>
              <a:fillRect/>
            </a:stretch>
          </p:blipFill>
          <p:spPr bwMode="auto">
            <a:xfrm>
              <a:off x="1920" y="1440"/>
              <a:ext cx="1792" cy="1313"/>
            </a:xfrm>
            <a:prstGeom prst="rect">
              <a:avLst/>
            </a:prstGeom>
            <a:noFill/>
            <a:ln w="9525">
              <a:noFill/>
              <a:miter lim="800000"/>
              <a:headEnd/>
              <a:tailEnd/>
            </a:ln>
          </p:spPr>
        </p:pic>
        <p:sp>
          <p:nvSpPr>
            <p:cNvPr id="4120" name="Oval 49"/>
            <p:cNvSpPr>
              <a:spLocks noChangeArrowheads="1"/>
            </p:cNvSpPr>
            <p:nvPr/>
          </p:nvSpPr>
          <p:spPr bwMode="auto">
            <a:xfrm>
              <a:off x="3408" y="2448"/>
              <a:ext cx="240" cy="192"/>
            </a:xfrm>
            <a:prstGeom prst="ellipse">
              <a:avLst/>
            </a:prstGeom>
            <a:solidFill>
              <a:srgbClr val="F4AAB1"/>
            </a:solidFill>
            <a:ln w="9525">
              <a:solidFill>
                <a:schemeClr val="tx1"/>
              </a:solidFill>
              <a:round/>
              <a:headEnd/>
              <a:tailEnd/>
            </a:ln>
          </p:spPr>
          <p:txBody>
            <a:bodyPr wrap="none" anchor="ctr"/>
            <a:lstStyle/>
            <a:p>
              <a:pPr algn="ctr"/>
              <a:r>
                <a:rPr lang="en-US" altLang="en-US" sz="1400">
                  <a:latin typeface="Arial" charset="0"/>
                </a:rPr>
                <a:t>3</a:t>
              </a:r>
            </a:p>
          </p:txBody>
        </p:sp>
      </p:grpSp>
      <p:sp>
        <p:nvSpPr>
          <p:cNvPr id="8245" name="Text Box 53"/>
          <p:cNvSpPr txBox="1">
            <a:spLocks noChangeArrowheads="1"/>
          </p:cNvSpPr>
          <p:nvPr/>
        </p:nvSpPr>
        <p:spPr bwMode="auto">
          <a:xfrm>
            <a:off x="381000" y="1752600"/>
            <a:ext cx="5638800" cy="369888"/>
          </a:xfrm>
          <a:prstGeom prst="rect">
            <a:avLst/>
          </a:prstGeom>
          <a:noFill/>
          <a:ln w="9525">
            <a:noFill/>
            <a:miter lim="800000"/>
            <a:headEnd/>
            <a:tailEnd/>
          </a:ln>
        </p:spPr>
        <p:txBody>
          <a:bodyPr>
            <a:spAutoFit/>
          </a:bodyPr>
          <a:lstStyle/>
          <a:p>
            <a:pPr>
              <a:spcBef>
                <a:spcPct val="50000"/>
              </a:spcBef>
            </a:pPr>
            <a:r>
              <a:rPr lang="en-US" altLang="en-US" b="1">
                <a:solidFill>
                  <a:srgbClr val="0000CC"/>
                </a:solidFill>
                <a:latin typeface="Arial" charset="0"/>
              </a:rPr>
              <a:t>Nội dung các bức tranh 2, 3, 4,  5 là gì ?</a:t>
            </a:r>
          </a:p>
        </p:txBody>
      </p:sp>
      <p:sp>
        <p:nvSpPr>
          <p:cNvPr id="8246" name="Text Box 54"/>
          <p:cNvSpPr txBox="1">
            <a:spLocks noChangeArrowheads="1"/>
          </p:cNvSpPr>
          <p:nvPr/>
        </p:nvSpPr>
        <p:spPr bwMode="auto">
          <a:xfrm>
            <a:off x="6032500" y="2184400"/>
            <a:ext cx="2895600" cy="830263"/>
          </a:xfrm>
          <a:prstGeom prst="rect">
            <a:avLst/>
          </a:prstGeom>
          <a:noFill/>
          <a:ln w="9525">
            <a:noFill/>
            <a:miter lim="800000"/>
            <a:headEnd/>
            <a:tailEnd/>
          </a:ln>
        </p:spPr>
        <p:txBody>
          <a:bodyPr>
            <a:spAutoFit/>
          </a:bodyPr>
          <a:lstStyle/>
          <a:p>
            <a:pPr algn="just">
              <a:spcBef>
                <a:spcPct val="50000"/>
              </a:spcBef>
            </a:pPr>
            <a:r>
              <a:rPr lang="en-US" altLang="en-US" sz="1600">
                <a:solidFill>
                  <a:srgbClr val="0000CC"/>
                </a:solidFill>
                <a:latin typeface="Arial" charset="0"/>
              </a:rPr>
              <a:t>+ Tranh 2:  Hoạt động thể thao chào mừng  ngày nhà giáo Việt Nam.</a:t>
            </a:r>
          </a:p>
        </p:txBody>
      </p:sp>
      <p:sp>
        <p:nvSpPr>
          <p:cNvPr id="8248" name="Text Box 56"/>
          <p:cNvSpPr txBox="1">
            <a:spLocks noChangeArrowheads="1"/>
          </p:cNvSpPr>
          <p:nvPr/>
        </p:nvSpPr>
        <p:spPr bwMode="auto">
          <a:xfrm>
            <a:off x="5905500" y="3516313"/>
            <a:ext cx="3238500" cy="830262"/>
          </a:xfrm>
          <a:prstGeom prst="rect">
            <a:avLst/>
          </a:prstGeom>
          <a:noFill/>
          <a:ln w="9525">
            <a:noFill/>
            <a:miter lim="800000"/>
            <a:headEnd/>
            <a:tailEnd/>
          </a:ln>
        </p:spPr>
        <p:txBody>
          <a:bodyPr>
            <a:spAutoFit/>
          </a:bodyPr>
          <a:lstStyle/>
          <a:p>
            <a:pPr algn="just">
              <a:spcBef>
                <a:spcPct val="50000"/>
              </a:spcBef>
            </a:pPr>
            <a:r>
              <a:rPr lang="en-US" altLang="en-US" sz="1600">
                <a:solidFill>
                  <a:srgbClr val="0000CC"/>
                </a:solidFill>
                <a:latin typeface="Arial" charset="0"/>
              </a:rPr>
              <a:t>+ Tranh 3:  Tọa đàm chào mừng ngày 20/11  và tặng hoa   các thầy cô.</a:t>
            </a:r>
          </a:p>
        </p:txBody>
      </p:sp>
      <p:sp>
        <p:nvSpPr>
          <p:cNvPr id="8249" name="Text Box 57"/>
          <p:cNvSpPr txBox="1">
            <a:spLocks noChangeArrowheads="1"/>
          </p:cNvSpPr>
          <p:nvPr/>
        </p:nvSpPr>
        <p:spPr bwMode="auto">
          <a:xfrm>
            <a:off x="6108700" y="4611688"/>
            <a:ext cx="2895600" cy="584200"/>
          </a:xfrm>
          <a:prstGeom prst="rect">
            <a:avLst/>
          </a:prstGeom>
          <a:noFill/>
          <a:ln w="9525">
            <a:noFill/>
            <a:miter lim="800000"/>
            <a:headEnd/>
            <a:tailEnd/>
          </a:ln>
        </p:spPr>
        <p:txBody>
          <a:bodyPr>
            <a:spAutoFit/>
          </a:bodyPr>
          <a:lstStyle/>
          <a:p>
            <a:pPr algn="just">
              <a:spcBef>
                <a:spcPct val="50000"/>
              </a:spcBef>
            </a:pPr>
            <a:r>
              <a:rPr lang="en-US" altLang="en-US" sz="1600">
                <a:solidFill>
                  <a:srgbClr val="0000CC"/>
                </a:solidFill>
                <a:latin typeface="Arial" charset="0"/>
              </a:rPr>
              <a:t>+ Tranh 4:  Học sinh tặng hoa  cô giáo .</a:t>
            </a:r>
          </a:p>
        </p:txBody>
      </p:sp>
      <p:sp>
        <p:nvSpPr>
          <p:cNvPr id="8250" name="Text Box 58"/>
          <p:cNvSpPr txBox="1">
            <a:spLocks noChangeArrowheads="1"/>
          </p:cNvSpPr>
          <p:nvPr/>
        </p:nvSpPr>
        <p:spPr bwMode="auto">
          <a:xfrm>
            <a:off x="6019800" y="5449888"/>
            <a:ext cx="2895600" cy="830262"/>
          </a:xfrm>
          <a:prstGeom prst="rect">
            <a:avLst/>
          </a:prstGeom>
          <a:noFill/>
          <a:ln w="9525">
            <a:noFill/>
            <a:miter lim="800000"/>
            <a:headEnd/>
            <a:tailEnd/>
          </a:ln>
        </p:spPr>
        <p:txBody>
          <a:bodyPr>
            <a:spAutoFit/>
          </a:bodyPr>
          <a:lstStyle/>
          <a:p>
            <a:pPr algn="just">
              <a:spcBef>
                <a:spcPct val="50000"/>
              </a:spcBef>
            </a:pPr>
            <a:r>
              <a:rPr lang="en-US" altLang="en-US" sz="1600">
                <a:solidFill>
                  <a:srgbClr val="0000CC"/>
                </a:solidFill>
                <a:latin typeface="Arial" charset="0"/>
              </a:rPr>
              <a:t>+ Tranh 5:  Biểu diễn văn nghệ  chào mừng  ngày nhà giáo Việt Nam.</a:t>
            </a:r>
          </a:p>
        </p:txBody>
      </p:sp>
      <p:sp>
        <p:nvSpPr>
          <p:cNvPr id="8251" name="Text Box 59"/>
          <p:cNvSpPr txBox="1">
            <a:spLocks noChangeArrowheads="1"/>
          </p:cNvSpPr>
          <p:nvPr/>
        </p:nvSpPr>
        <p:spPr bwMode="auto">
          <a:xfrm>
            <a:off x="0" y="1876425"/>
            <a:ext cx="9144000" cy="923925"/>
          </a:xfrm>
          <a:prstGeom prst="rect">
            <a:avLst/>
          </a:prstGeom>
          <a:noFill/>
          <a:ln w="9525">
            <a:noFill/>
            <a:miter lim="800000"/>
            <a:headEnd/>
            <a:tailEnd/>
          </a:ln>
        </p:spPr>
        <p:txBody>
          <a:bodyPr>
            <a:spAutoFit/>
          </a:bodyPr>
          <a:lstStyle/>
          <a:p>
            <a:pPr algn="just">
              <a:spcBef>
                <a:spcPct val="50000"/>
              </a:spcBef>
            </a:pPr>
            <a:r>
              <a:rPr lang="en-US" altLang="en-US">
                <a:latin typeface="Arial" charset="0"/>
              </a:rPr>
              <a:t>     </a:t>
            </a:r>
            <a:r>
              <a:rPr lang="en-US" altLang="en-US" b="1">
                <a:solidFill>
                  <a:srgbClr val="0000CC"/>
                </a:solidFill>
                <a:latin typeface="Arial" charset="0"/>
              </a:rPr>
              <a:t>- Có thể vẽ tranh đề tài Ngày nhà giáo Việt Nam có các nội dung : Tọa đàm chào mừng ngày nhà giáo Việt Nam, vẽ báo tường, thi cắm hoa,  biểu diễn văn nghệ, thi thể thao, tặng hoa các thầy cô giáo, chân dung thầy cô giáo …</a:t>
            </a:r>
          </a:p>
        </p:txBody>
      </p:sp>
      <p:sp>
        <p:nvSpPr>
          <p:cNvPr id="8253" name="Text Box 61"/>
          <p:cNvSpPr txBox="1">
            <a:spLocks noChangeArrowheads="1"/>
          </p:cNvSpPr>
          <p:nvPr/>
        </p:nvSpPr>
        <p:spPr bwMode="auto">
          <a:xfrm>
            <a:off x="0" y="1600200"/>
            <a:ext cx="9144000" cy="646113"/>
          </a:xfrm>
          <a:prstGeom prst="rect">
            <a:avLst/>
          </a:prstGeom>
          <a:noFill/>
          <a:ln w="9525">
            <a:noFill/>
            <a:miter lim="800000"/>
            <a:headEnd/>
            <a:tailEnd/>
          </a:ln>
        </p:spPr>
        <p:txBody>
          <a:bodyPr>
            <a:spAutoFit/>
          </a:bodyPr>
          <a:lstStyle/>
          <a:p>
            <a:pPr>
              <a:spcBef>
                <a:spcPct val="50000"/>
              </a:spcBef>
            </a:pPr>
            <a:r>
              <a:rPr lang="en-US" altLang="en-US" sz="1400">
                <a:latin typeface="Arial" charset="0"/>
              </a:rPr>
              <a:t>     </a:t>
            </a:r>
            <a:r>
              <a:rPr lang="en-US" altLang="en-US" b="1">
                <a:solidFill>
                  <a:srgbClr val="0000CC"/>
                </a:solidFill>
                <a:latin typeface="Arial" charset="0"/>
              </a:rPr>
              <a:t>Ngoài các nội dung  vẽ tranh vừa nêu,</a:t>
            </a:r>
            <a:r>
              <a:rPr lang="en-US" altLang="en-US">
                <a:latin typeface="Arial" charset="0"/>
              </a:rPr>
              <a:t> </a:t>
            </a:r>
            <a:r>
              <a:rPr lang="en-US" altLang="en-US" b="1">
                <a:solidFill>
                  <a:srgbClr val="0000CC"/>
                </a:solidFill>
                <a:latin typeface="Arial" charset="0"/>
              </a:rPr>
              <a:t>các em còn có thể vẽ tranh  đề tài ngày nhà giáo Việt Nam với những nội dung gì ?</a:t>
            </a:r>
          </a:p>
        </p:txBody>
      </p:sp>
      <p:pic>
        <p:nvPicPr>
          <p:cNvPr id="8242" name="Picture 50" descr="images671833_214ba168b972f38689d77d413e524a28"/>
          <p:cNvPicPr>
            <a:picLocks noChangeAspect="1" noChangeArrowheads="1"/>
          </p:cNvPicPr>
          <p:nvPr/>
        </p:nvPicPr>
        <p:blipFill>
          <a:blip r:embed="rId8"/>
          <a:srcRect/>
          <a:stretch>
            <a:fillRect/>
          </a:stretch>
        </p:blipFill>
        <p:spPr bwMode="auto">
          <a:xfrm>
            <a:off x="5994400" y="2312988"/>
            <a:ext cx="3149600" cy="4406900"/>
          </a:xfrm>
          <a:prstGeom prst="rect">
            <a:avLst/>
          </a:prstGeom>
          <a:noFill/>
          <a:ln w="9525">
            <a:noFill/>
            <a:miter lim="800000"/>
            <a:headEnd/>
            <a:tailEnd/>
          </a:ln>
        </p:spPr>
      </p:pic>
      <p:sp>
        <p:nvSpPr>
          <p:cNvPr id="8254" name="Text Box 62"/>
          <p:cNvSpPr txBox="1">
            <a:spLocks noChangeArrowheads="1"/>
          </p:cNvSpPr>
          <p:nvPr/>
        </p:nvSpPr>
        <p:spPr bwMode="auto">
          <a:xfrm>
            <a:off x="7086600" y="6289675"/>
            <a:ext cx="2286000" cy="338138"/>
          </a:xfrm>
          <a:prstGeom prst="rect">
            <a:avLst/>
          </a:prstGeom>
          <a:noFill/>
          <a:ln w="9525">
            <a:noFill/>
            <a:miter lim="800000"/>
            <a:headEnd/>
            <a:tailEnd/>
          </a:ln>
        </p:spPr>
        <p:txBody>
          <a:bodyPr>
            <a:spAutoFit/>
          </a:bodyPr>
          <a:lstStyle/>
          <a:p>
            <a:pPr>
              <a:spcBef>
                <a:spcPct val="50000"/>
              </a:spcBef>
            </a:pPr>
            <a:r>
              <a:rPr lang="en-US" altLang="en-US" sz="1600" b="1">
                <a:solidFill>
                  <a:srgbClr val="FF0000"/>
                </a:solidFill>
                <a:latin typeface="Arial" charset="0"/>
              </a:rPr>
              <a:t>Chân dung cô giáo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224"/>
                                        </p:tgtEl>
                                        <p:attrNameLst>
                                          <p:attrName>style.visibility</p:attrName>
                                        </p:attrNameLst>
                                      </p:cBhvr>
                                      <p:to>
                                        <p:strVal val="visible"/>
                                      </p:to>
                                    </p:set>
                                    <p:animEffect transition="in" filter="strips(downRight)">
                                      <p:cBhvr>
                                        <p:cTn id="7" dur="500"/>
                                        <p:tgtEl>
                                          <p:spTgt spid="8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ppt_x</p:attrName>
                                        </p:attrNameLst>
                                      </p:cBhvr>
                                      <p:tavLst>
                                        <p:tav tm="0">
                                          <p:val>
                                            <p:strVal val="#ppt_x-.2"/>
                                          </p:val>
                                        </p:tav>
                                        <p:tav tm="100000">
                                          <p:val>
                                            <p:strVal val="#ppt_x"/>
                                          </p:val>
                                        </p:tav>
                                      </p:tavLst>
                                    </p:anim>
                                    <p:anim calcmode="lin" valueType="num">
                                      <p:cBhvr>
                                        <p:cTn id="13"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2000"/>
                                        <p:tgtEl>
                                          <p:spTgt spid="2"/>
                                        </p:tgtEl>
                                      </p:cBhvr>
                                    </p:animEffect>
                                  </p:childTnLst>
                                </p:cTn>
                              </p:par>
                              <p:par>
                                <p:cTn id="15" presetID="2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ppt_x</p:attrName>
                                        </p:attrNameLst>
                                      </p:cBhvr>
                                      <p:tavLst>
                                        <p:tav tm="0">
                                          <p:val>
                                            <p:strVal val="#ppt_x-.2"/>
                                          </p:val>
                                        </p:tav>
                                        <p:tav tm="100000">
                                          <p:val>
                                            <p:strVal val="#ppt_x"/>
                                          </p:val>
                                        </p:tav>
                                      </p:tavLst>
                                    </p:anim>
                                    <p:anim calcmode="lin" valueType="num">
                                      <p:cBhvr>
                                        <p:cTn id="1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2000"/>
                                        <p:tgtEl>
                                          <p:spTgt spid="4"/>
                                        </p:tgtEl>
                                      </p:cBhvr>
                                    </p:animEffect>
                                  </p:childTnLst>
                                </p:cTn>
                              </p:par>
                              <p:par>
                                <p:cTn id="20" presetID="2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ppt_x</p:attrName>
                                        </p:attrNameLst>
                                      </p:cBhvr>
                                      <p:tavLst>
                                        <p:tav tm="0">
                                          <p:val>
                                            <p:strVal val="#ppt_x-.2"/>
                                          </p:val>
                                        </p:tav>
                                        <p:tav tm="100000">
                                          <p:val>
                                            <p:strVal val="#ppt_x"/>
                                          </p:val>
                                        </p:tav>
                                      </p:tavLst>
                                    </p:anim>
                                    <p:anim calcmode="lin" valueType="num">
                                      <p:cBhvr>
                                        <p:cTn id="23"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2000"/>
                                        <p:tgtEl>
                                          <p:spTgt spid="3"/>
                                        </p:tgtEl>
                                      </p:cBhvr>
                                    </p:animEffect>
                                  </p:childTnLst>
                                </p:cTn>
                              </p:par>
                              <p:par>
                                <p:cTn id="25" presetID="2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ppt_x</p:attrName>
                                        </p:attrNameLst>
                                      </p:cBhvr>
                                      <p:tavLst>
                                        <p:tav tm="0">
                                          <p:val>
                                            <p:strVal val="#ppt_x-.2"/>
                                          </p:val>
                                        </p:tav>
                                        <p:tav tm="100000">
                                          <p:val>
                                            <p:strVal val="#ppt_x"/>
                                          </p:val>
                                        </p:tav>
                                      </p:tavLst>
                                    </p:anim>
                                    <p:anim calcmode="lin" valueType="num">
                                      <p:cBhvr>
                                        <p:cTn id="2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2000"/>
                                        <p:tgtEl>
                                          <p:spTgt spid="5"/>
                                        </p:tgtEl>
                                      </p:cBhvr>
                                    </p:animEffect>
                                  </p:childTnLst>
                                </p:cTn>
                              </p:par>
                              <p:par>
                                <p:cTn id="30" presetID="29"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2000" fill="hold"/>
                                        <p:tgtEl>
                                          <p:spTgt spid="6"/>
                                        </p:tgtEl>
                                        <p:attrNameLst>
                                          <p:attrName>ppt_x</p:attrName>
                                        </p:attrNameLst>
                                      </p:cBhvr>
                                      <p:tavLst>
                                        <p:tav tm="0">
                                          <p:val>
                                            <p:strVal val="#ppt_x-.2"/>
                                          </p:val>
                                        </p:tav>
                                        <p:tav tm="100000">
                                          <p:val>
                                            <p:strVal val="#ppt_x"/>
                                          </p:val>
                                        </p:tav>
                                      </p:tavLst>
                                    </p:anim>
                                    <p:anim calcmode="lin" valueType="num">
                                      <p:cBhvr>
                                        <p:cTn id="33"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4" dur="2000"/>
                                        <p:tgtEl>
                                          <p:spTgt spid="6"/>
                                        </p:tgtEl>
                                      </p:cBhvr>
                                    </p:animEffect>
                                  </p:childTnLst>
                                </p:cTn>
                              </p:par>
                              <p:par>
                                <p:cTn id="35" presetID="29"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ppt_x</p:attrName>
                                        </p:attrNameLst>
                                      </p:cBhvr>
                                      <p:tavLst>
                                        <p:tav tm="0">
                                          <p:val>
                                            <p:strVal val="#ppt_x-.2"/>
                                          </p:val>
                                        </p:tav>
                                        <p:tav tm="100000">
                                          <p:val>
                                            <p:strVal val="#ppt_x"/>
                                          </p:val>
                                        </p:tav>
                                      </p:tavLst>
                                    </p:anim>
                                    <p:anim calcmode="lin" valueType="num">
                                      <p:cBhvr>
                                        <p:cTn id="3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2000"/>
                                        <p:tgtEl>
                                          <p:spTgt spid="7"/>
                                        </p:tgtEl>
                                      </p:cBhvr>
                                    </p:animEffect>
                                  </p:childTnLst>
                                </p:cTn>
                              </p:par>
                              <p:par>
                                <p:cTn id="40" presetID="2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ppt_x</p:attrName>
                                        </p:attrNameLst>
                                      </p:cBhvr>
                                      <p:tavLst>
                                        <p:tav tm="0">
                                          <p:val>
                                            <p:strVal val="#ppt_x-.2"/>
                                          </p:val>
                                        </p:tav>
                                        <p:tav tm="100000">
                                          <p:val>
                                            <p:strVal val="#ppt_x"/>
                                          </p:val>
                                        </p:tav>
                                      </p:tavLst>
                                    </p:anim>
                                    <p:anim calcmode="lin" valueType="num">
                                      <p:cBhvr>
                                        <p:cTn id="43"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20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8224"/>
                                        </p:tgtEl>
                                      </p:cBhvr>
                                    </p:animEffect>
                                    <p:set>
                                      <p:cBhvr>
                                        <p:cTn id="49" dur="1" fill="hold">
                                          <p:stCondLst>
                                            <p:cond delay="499"/>
                                          </p:stCondLst>
                                        </p:cTn>
                                        <p:tgtEl>
                                          <p:spTgt spid="8224"/>
                                        </p:tgtEl>
                                        <p:attrNameLst>
                                          <p:attrName>style.visibility</p:attrName>
                                        </p:attrNameLst>
                                      </p:cBhvr>
                                      <p:to>
                                        <p:strVal val="hidden"/>
                                      </p:to>
                                    </p:set>
                                  </p:childTnLst>
                                </p:cTn>
                              </p:par>
                              <p:par>
                                <p:cTn id="50" presetID="5" presetClass="exit" presetSubtype="10" fill="hold" nodeType="withEffect">
                                  <p:stCondLst>
                                    <p:cond delay="0"/>
                                  </p:stCondLst>
                                  <p:childTnLst>
                                    <p:animEffect transition="out" filter="checkerboard(across)">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par>
                                <p:cTn id="53" presetID="5" presetClass="exit" presetSubtype="10" fill="hold" nodeType="withEffect">
                                  <p:stCondLst>
                                    <p:cond delay="0"/>
                                  </p:stCondLst>
                                  <p:childTnLst>
                                    <p:animEffect transition="out" filter="checkerboard(across)">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64" presetClass="path" presetSubtype="0" accel="50000" decel="50000" fill="hold" nodeType="withEffect">
                                  <p:stCondLst>
                                    <p:cond delay="0"/>
                                  </p:stCondLst>
                                  <p:childTnLst>
                                    <p:animMotion origin="layout" path="M 0 0  L 0 -0.33333  E" pathEditMode="relative" ptsTypes="">
                                      <p:cBhvr>
                                        <p:cTn id="57" dur="500" fill="hold"/>
                                        <p:tgtEl>
                                          <p:spTgt spid="7"/>
                                        </p:tgtEl>
                                        <p:attrNameLst>
                                          <p:attrName>ppt_x</p:attrName>
                                          <p:attrName>ppt_y</p:attrName>
                                        </p:attrNameLst>
                                      </p:cBhvr>
                                    </p:animMotion>
                                  </p:childTnLst>
                                </p:cTn>
                              </p:par>
                              <p:par>
                                <p:cTn id="58" presetID="35" presetClass="path" presetSubtype="0" accel="50000" decel="50000" fill="hold" nodeType="withEffect">
                                  <p:stCondLst>
                                    <p:cond delay="0"/>
                                  </p:stCondLst>
                                  <p:childTnLst>
                                    <p:animMotion origin="layout" path="M -0.08299 2.96296E-6 L -0.33299 2.96296E-6 " pathEditMode="relative" rAng="0" ptsTypes="AA">
                                      <p:cBhvr>
                                        <p:cTn id="59" dur="500" fill="hold"/>
                                        <p:tgtEl>
                                          <p:spTgt spid="3"/>
                                        </p:tgtEl>
                                        <p:attrNameLst>
                                          <p:attrName>ppt_x</p:attrName>
                                          <p:attrName>ppt_y</p:attrName>
                                        </p:attrNameLst>
                                      </p:cBhvr>
                                      <p:rCtr x="-125" y="0"/>
                                    </p:animMotion>
                                  </p:childTnLst>
                                </p:cTn>
                              </p:par>
                              <p:par>
                                <p:cTn id="60" presetID="42" presetClass="path" presetSubtype="0" accel="50000" decel="50000" fill="hold" nodeType="withEffect">
                                  <p:stCondLst>
                                    <p:cond delay="0"/>
                                  </p:stCondLst>
                                  <p:childTnLst>
                                    <p:animMotion origin="layout" path="M -0.07917 0.03889 L -0.33889 0.32778 " pathEditMode="relative" rAng="0" ptsTypes="AA">
                                      <p:cBhvr>
                                        <p:cTn id="61" dur="500" fill="hold"/>
                                        <p:tgtEl>
                                          <p:spTgt spid="5"/>
                                        </p:tgtEl>
                                        <p:attrNameLst>
                                          <p:attrName>ppt_x</p:attrName>
                                          <p:attrName>ppt_y</p:attrName>
                                        </p:attrNameLst>
                                      </p:cBhvr>
                                      <p:rCtr x="-130" y="144"/>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6" fill="hold" grpId="0" nodeType="clickEffect">
                                  <p:stCondLst>
                                    <p:cond delay="0"/>
                                  </p:stCondLst>
                                  <p:childTnLst>
                                    <p:set>
                                      <p:cBhvr>
                                        <p:cTn id="65" dur="1" fill="hold">
                                          <p:stCondLst>
                                            <p:cond delay="0"/>
                                          </p:stCondLst>
                                        </p:cTn>
                                        <p:tgtEl>
                                          <p:spTgt spid="8245"/>
                                        </p:tgtEl>
                                        <p:attrNameLst>
                                          <p:attrName>style.visibility</p:attrName>
                                        </p:attrNameLst>
                                      </p:cBhvr>
                                      <p:to>
                                        <p:strVal val="visible"/>
                                      </p:to>
                                    </p:set>
                                    <p:animEffect transition="in" filter="strips(downRight)">
                                      <p:cBhvr>
                                        <p:cTn id="66" dur="500"/>
                                        <p:tgtEl>
                                          <p:spTgt spid="824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8246"/>
                                        </p:tgtEl>
                                        <p:attrNameLst>
                                          <p:attrName>style.visibility</p:attrName>
                                        </p:attrNameLst>
                                      </p:cBhvr>
                                      <p:to>
                                        <p:strVal val="visible"/>
                                      </p:to>
                                    </p:set>
                                    <p:anim calcmode="lin" valueType="num">
                                      <p:cBhvr>
                                        <p:cTn id="71" dur="1000" fill="hold"/>
                                        <p:tgtEl>
                                          <p:spTgt spid="8246"/>
                                        </p:tgtEl>
                                        <p:attrNameLst>
                                          <p:attrName>ppt_x</p:attrName>
                                        </p:attrNameLst>
                                      </p:cBhvr>
                                      <p:tavLst>
                                        <p:tav tm="0">
                                          <p:val>
                                            <p:strVal val="#ppt_x-.2"/>
                                          </p:val>
                                        </p:tav>
                                        <p:tav tm="100000">
                                          <p:val>
                                            <p:strVal val="#ppt_x"/>
                                          </p:val>
                                        </p:tav>
                                      </p:tavLst>
                                    </p:anim>
                                    <p:anim calcmode="lin" valueType="num">
                                      <p:cBhvr>
                                        <p:cTn id="72" dur="1000" fill="hold"/>
                                        <p:tgtEl>
                                          <p:spTgt spid="8246"/>
                                        </p:tgtEl>
                                        <p:attrNameLst>
                                          <p:attrName>ppt_y</p:attrName>
                                        </p:attrNameLst>
                                      </p:cBhvr>
                                      <p:tavLst>
                                        <p:tav tm="0">
                                          <p:val>
                                            <p:strVal val="#ppt_y"/>
                                          </p:val>
                                        </p:tav>
                                        <p:tav tm="100000">
                                          <p:val>
                                            <p:strVal val="#ppt_y"/>
                                          </p:val>
                                        </p:tav>
                                      </p:tavLst>
                                    </p:anim>
                                    <p:animEffect transition="in" filter="wipe(right)" prLst="gradientSize: 0.1">
                                      <p:cBhvr>
                                        <p:cTn id="73" dur="1000"/>
                                        <p:tgtEl>
                                          <p:spTgt spid="8246"/>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8248"/>
                                        </p:tgtEl>
                                        <p:attrNameLst>
                                          <p:attrName>style.visibility</p:attrName>
                                        </p:attrNameLst>
                                      </p:cBhvr>
                                      <p:to>
                                        <p:strVal val="visible"/>
                                      </p:to>
                                    </p:set>
                                    <p:anim calcmode="lin" valueType="num">
                                      <p:cBhvr>
                                        <p:cTn id="76" dur="1000" fill="hold"/>
                                        <p:tgtEl>
                                          <p:spTgt spid="8248"/>
                                        </p:tgtEl>
                                        <p:attrNameLst>
                                          <p:attrName>ppt_x</p:attrName>
                                        </p:attrNameLst>
                                      </p:cBhvr>
                                      <p:tavLst>
                                        <p:tav tm="0">
                                          <p:val>
                                            <p:strVal val="#ppt_x-.2"/>
                                          </p:val>
                                        </p:tav>
                                        <p:tav tm="100000">
                                          <p:val>
                                            <p:strVal val="#ppt_x"/>
                                          </p:val>
                                        </p:tav>
                                      </p:tavLst>
                                    </p:anim>
                                    <p:anim calcmode="lin" valueType="num">
                                      <p:cBhvr>
                                        <p:cTn id="77" dur="1000" fill="hold"/>
                                        <p:tgtEl>
                                          <p:spTgt spid="8248"/>
                                        </p:tgtEl>
                                        <p:attrNameLst>
                                          <p:attrName>ppt_y</p:attrName>
                                        </p:attrNameLst>
                                      </p:cBhvr>
                                      <p:tavLst>
                                        <p:tav tm="0">
                                          <p:val>
                                            <p:strVal val="#ppt_y"/>
                                          </p:val>
                                        </p:tav>
                                        <p:tav tm="100000">
                                          <p:val>
                                            <p:strVal val="#ppt_y"/>
                                          </p:val>
                                        </p:tav>
                                      </p:tavLst>
                                    </p:anim>
                                    <p:animEffect transition="in" filter="wipe(right)" prLst="gradientSize: 0.1">
                                      <p:cBhvr>
                                        <p:cTn id="78" dur="1000"/>
                                        <p:tgtEl>
                                          <p:spTgt spid="8248"/>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8249"/>
                                        </p:tgtEl>
                                        <p:attrNameLst>
                                          <p:attrName>style.visibility</p:attrName>
                                        </p:attrNameLst>
                                      </p:cBhvr>
                                      <p:to>
                                        <p:strVal val="visible"/>
                                      </p:to>
                                    </p:set>
                                    <p:anim calcmode="lin" valueType="num">
                                      <p:cBhvr>
                                        <p:cTn id="81" dur="1000" fill="hold"/>
                                        <p:tgtEl>
                                          <p:spTgt spid="8249"/>
                                        </p:tgtEl>
                                        <p:attrNameLst>
                                          <p:attrName>ppt_x</p:attrName>
                                        </p:attrNameLst>
                                      </p:cBhvr>
                                      <p:tavLst>
                                        <p:tav tm="0">
                                          <p:val>
                                            <p:strVal val="#ppt_x-.2"/>
                                          </p:val>
                                        </p:tav>
                                        <p:tav tm="100000">
                                          <p:val>
                                            <p:strVal val="#ppt_x"/>
                                          </p:val>
                                        </p:tav>
                                      </p:tavLst>
                                    </p:anim>
                                    <p:anim calcmode="lin" valueType="num">
                                      <p:cBhvr>
                                        <p:cTn id="82" dur="1000" fill="hold"/>
                                        <p:tgtEl>
                                          <p:spTgt spid="824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8249"/>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8250"/>
                                        </p:tgtEl>
                                        <p:attrNameLst>
                                          <p:attrName>style.visibility</p:attrName>
                                        </p:attrNameLst>
                                      </p:cBhvr>
                                      <p:to>
                                        <p:strVal val="visible"/>
                                      </p:to>
                                    </p:set>
                                    <p:anim calcmode="lin" valueType="num">
                                      <p:cBhvr>
                                        <p:cTn id="86" dur="1000" fill="hold"/>
                                        <p:tgtEl>
                                          <p:spTgt spid="8250"/>
                                        </p:tgtEl>
                                        <p:attrNameLst>
                                          <p:attrName>ppt_x</p:attrName>
                                        </p:attrNameLst>
                                      </p:cBhvr>
                                      <p:tavLst>
                                        <p:tav tm="0">
                                          <p:val>
                                            <p:strVal val="#ppt_x-.2"/>
                                          </p:val>
                                        </p:tav>
                                        <p:tav tm="100000">
                                          <p:val>
                                            <p:strVal val="#ppt_x"/>
                                          </p:val>
                                        </p:tav>
                                      </p:tavLst>
                                    </p:anim>
                                    <p:anim calcmode="lin" valueType="num">
                                      <p:cBhvr>
                                        <p:cTn id="87" dur="1000" fill="hold"/>
                                        <p:tgtEl>
                                          <p:spTgt spid="8250"/>
                                        </p:tgtEl>
                                        <p:attrNameLst>
                                          <p:attrName>ppt_y</p:attrName>
                                        </p:attrNameLst>
                                      </p:cBhvr>
                                      <p:tavLst>
                                        <p:tav tm="0">
                                          <p:val>
                                            <p:strVal val="#ppt_y"/>
                                          </p:val>
                                        </p:tav>
                                        <p:tav tm="100000">
                                          <p:val>
                                            <p:strVal val="#ppt_y"/>
                                          </p:val>
                                        </p:tav>
                                      </p:tavLst>
                                    </p:anim>
                                    <p:animEffect transition="in" filter="wipe(right)" prLst="gradientSize: 0.1">
                                      <p:cBhvr>
                                        <p:cTn id="88" dur="1000"/>
                                        <p:tgtEl>
                                          <p:spTgt spid="8250"/>
                                        </p:tgtEl>
                                      </p:cBhvr>
                                    </p:animEffect>
                                  </p:childTnLst>
                                </p:cTn>
                              </p:par>
                              <p:par>
                                <p:cTn id="89" presetID="5" presetClass="exit" presetSubtype="10" fill="hold" grpId="2" nodeType="withEffect">
                                  <p:stCondLst>
                                    <p:cond delay="0"/>
                                  </p:stCondLst>
                                  <p:childTnLst>
                                    <p:animEffect transition="out" filter="checkerboard(across)">
                                      <p:cBhvr>
                                        <p:cTn id="90" dur="500"/>
                                        <p:tgtEl>
                                          <p:spTgt spid="8224"/>
                                        </p:tgtEl>
                                      </p:cBhvr>
                                    </p:animEffect>
                                    <p:set>
                                      <p:cBhvr>
                                        <p:cTn id="91" dur="1" fill="hold">
                                          <p:stCondLst>
                                            <p:cond delay="499"/>
                                          </p:stCondLst>
                                        </p:cTn>
                                        <p:tgtEl>
                                          <p:spTgt spid="8224"/>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grpId="0" nodeType="clickEffect">
                                  <p:stCondLst>
                                    <p:cond delay="0"/>
                                  </p:stCondLst>
                                  <p:childTnLst>
                                    <p:set>
                                      <p:cBhvr>
                                        <p:cTn id="95" dur="1" fill="hold">
                                          <p:stCondLst>
                                            <p:cond delay="0"/>
                                          </p:stCondLst>
                                        </p:cTn>
                                        <p:tgtEl>
                                          <p:spTgt spid="8253"/>
                                        </p:tgtEl>
                                        <p:attrNameLst>
                                          <p:attrName>style.visibility</p:attrName>
                                        </p:attrNameLst>
                                      </p:cBhvr>
                                      <p:to>
                                        <p:strVal val="visible"/>
                                      </p:to>
                                    </p:set>
                                    <p:anim calcmode="lin" valueType="num">
                                      <p:cBhvr>
                                        <p:cTn id="96" dur="1000" fill="hold"/>
                                        <p:tgtEl>
                                          <p:spTgt spid="8253"/>
                                        </p:tgtEl>
                                        <p:attrNameLst>
                                          <p:attrName>ppt_x</p:attrName>
                                        </p:attrNameLst>
                                      </p:cBhvr>
                                      <p:tavLst>
                                        <p:tav tm="0">
                                          <p:val>
                                            <p:strVal val="#ppt_x-.2"/>
                                          </p:val>
                                        </p:tav>
                                        <p:tav tm="100000">
                                          <p:val>
                                            <p:strVal val="#ppt_x"/>
                                          </p:val>
                                        </p:tav>
                                      </p:tavLst>
                                    </p:anim>
                                    <p:anim calcmode="lin" valueType="num">
                                      <p:cBhvr>
                                        <p:cTn id="97" dur="1000" fill="hold"/>
                                        <p:tgtEl>
                                          <p:spTgt spid="8253"/>
                                        </p:tgtEl>
                                        <p:attrNameLst>
                                          <p:attrName>ppt_y</p:attrName>
                                        </p:attrNameLst>
                                      </p:cBhvr>
                                      <p:tavLst>
                                        <p:tav tm="0">
                                          <p:val>
                                            <p:strVal val="#ppt_y"/>
                                          </p:val>
                                        </p:tav>
                                        <p:tav tm="100000">
                                          <p:val>
                                            <p:strVal val="#ppt_y"/>
                                          </p:val>
                                        </p:tav>
                                      </p:tavLst>
                                    </p:anim>
                                    <p:animEffect transition="in" filter="wipe(right)" prLst="gradientSize: 0.1">
                                      <p:cBhvr>
                                        <p:cTn id="98" dur="1000"/>
                                        <p:tgtEl>
                                          <p:spTgt spid="8253"/>
                                        </p:tgtEl>
                                      </p:cBhvr>
                                    </p:animEffect>
                                  </p:childTnLst>
                                </p:cTn>
                              </p:par>
                              <p:par>
                                <p:cTn id="99" presetID="5" presetClass="exit" presetSubtype="10" fill="hold" grpId="2" nodeType="withEffect">
                                  <p:stCondLst>
                                    <p:cond delay="0"/>
                                  </p:stCondLst>
                                  <p:childTnLst>
                                    <p:animEffect transition="out" filter="checkerboard(across)">
                                      <p:cBhvr>
                                        <p:cTn id="100" dur="500"/>
                                        <p:tgtEl>
                                          <p:spTgt spid="8245"/>
                                        </p:tgtEl>
                                      </p:cBhvr>
                                    </p:animEffect>
                                    <p:set>
                                      <p:cBhvr>
                                        <p:cTn id="101" dur="1" fill="hold">
                                          <p:stCondLst>
                                            <p:cond delay="499"/>
                                          </p:stCondLst>
                                        </p:cTn>
                                        <p:tgtEl>
                                          <p:spTgt spid="8245"/>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nodeType="clickEffect">
                                  <p:stCondLst>
                                    <p:cond delay="0"/>
                                  </p:stCondLst>
                                  <p:childTnLst>
                                    <p:set>
                                      <p:cBhvr>
                                        <p:cTn id="105" dur="1" fill="hold">
                                          <p:stCondLst>
                                            <p:cond delay="0"/>
                                          </p:stCondLst>
                                        </p:cTn>
                                        <p:tgtEl>
                                          <p:spTgt spid="8242"/>
                                        </p:tgtEl>
                                        <p:attrNameLst>
                                          <p:attrName>style.visibility</p:attrName>
                                        </p:attrNameLst>
                                      </p:cBhvr>
                                      <p:to>
                                        <p:strVal val="visible"/>
                                      </p:to>
                                    </p:set>
                                    <p:anim calcmode="lin" valueType="num">
                                      <p:cBhvr additive="base">
                                        <p:cTn id="106" dur="500" fill="hold"/>
                                        <p:tgtEl>
                                          <p:spTgt spid="8242"/>
                                        </p:tgtEl>
                                        <p:attrNameLst>
                                          <p:attrName>ppt_x</p:attrName>
                                        </p:attrNameLst>
                                      </p:cBhvr>
                                      <p:tavLst>
                                        <p:tav tm="0">
                                          <p:val>
                                            <p:strVal val="#ppt_x"/>
                                          </p:val>
                                        </p:tav>
                                        <p:tav tm="100000">
                                          <p:val>
                                            <p:strVal val="#ppt_x"/>
                                          </p:val>
                                        </p:tav>
                                      </p:tavLst>
                                    </p:anim>
                                    <p:anim calcmode="lin" valueType="num">
                                      <p:cBhvr additive="base">
                                        <p:cTn id="107" dur="500" fill="hold"/>
                                        <p:tgtEl>
                                          <p:spTgt spid="8242"/>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254"/>
                                        </p:tgtEl>
                                        <p:attrNameLst>
                                          <p:attrName>style.visibility</p:attrName>
                                        </p:attrNameLst>
                                      </p:cBhvr>
                                      <p:to>
                                        <p:strVal val="visible"/>
                                      </p:to>
                                    </p:set>
                                    <p:anim calcmode="lin" valueType="num">
                                      <p:cBhvr additive="base">
                                        <p:cTn id="110" dur="500" fill="hold"/>
                                        <p:tgtEl>
                                          <p:spTgt spid="8254"/>
                                        </p:tgtEl>
                                        <p:attrNameLst>
                                          <p:attrName>ppt_x</p:attrName>
                                        </p:attrNameLst>
                                      </p:cBhvr>
                                      <p:tavLst>
                                        <p:tav tm="0">
                                          <p:val>
                                            <p:strVal val="#ppt_x"/>
                                          </p:val>
                                        </p:tav>
                                        <p:tav tm="100000">
                                          <p:val>
                                            <p:strVal val="#ppt_x"/>
                                          </p:val>
                                        </p:tav>
                                      </p:tavLst>
                                    </p:anim>
                                    <p:anim calcmode="lin" valueType="num">
                                      <p:cBhvr additive="base">
                                        <p:cTn id="111" dur="500" fill="hold"/>
                                        <p:tgtEl>
                                          <p:spTgt spid="8254"/>
                                        </p:tgtEl>
                                        <p:attrNameLst>
                                          <p:attrName>ppt_y</p:attrName>
                                        </p:attrNameLst>
                                      </p:cBhvr>
                                      <p:tavLst>
                                        <p:tav tm="0">
                                          <p:val>
                                            <p:strVal val="1+#ppt_h/2"/>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 presetClass="exit" presetSubtype="10" fill="hold" grpId="1" nodeType="clickEffect">
                                  <p:stCondLst>
                                    <p:cond delay="0"/>
                                  </p:stCondLst>
                                  <p:childTnLst>
                                    <p:animEffect transition="out" filter="checkerboard(across)">
                                      <p:cBhvr>
                                        <p:cTn id="115" dur="500"/>
                                        <p:tgtEl>
                                          <p:spTgt spid="8253"/>
                                        </p:tgtEl>
                                      </p:cBhvr>
                                    </p:animEffect>
                                    <p:set>
                                      <p:cBhvr>
                                        <p:cTn id="116" dur="1" fill="hold">
                                          <p:stCondLst>
                                            <p:cond delay="499"/>
                                          </p:stCondLst>
                                        </p:cTn>
                                        <p:tgtEl>
                                          <p:spTgt spid="8253"/>
                                        </p:tgtEl>
                                        <p:attrNameLst>
                                          <p:attrName>style.visibility</p:attrName>
                                        </p:attrNameLst>
                                      </p:cBhvr>
                                      <p:to>
                                        <p:strVal val="hidden"/>
                                      </p:to>
                                    </p:set>
                                  </p:childTnLst>
                                </p:cTn>
                              </p:par>
                              <p:par>
                                <p:cTn id="117" presetID="5" presetClass="exit" presetSubtype="10" fill="hold" grpId="1" nodeType="withEffect">
                                  <p:stCondLst>
                                    <p:cond delay="0"/>
                                  </p:stCondLst>
                                  <p:childTnLst>
                                    <p:animEffect transition="out" filter="checkerboard(across)">
                                      <p:cBhvr>
                                        <p:cTn id="118" dur="500"/>
                                        <p:tgtEl>
                                          <p:spTgt spid="8245"/>
                                        </p:tgtEl>
                                      </p:cBhvr>
                                    </p:animEffect>
                                    <p:set>
                                      <p:cBhvr>
                                        <p:cTn id="119" dur="1" fill="hold">
                                          <p:stCondLst>
                                            <p:cond delay="499"/>
                                          </p:stCondLst>
                                        </p:cTn>
                                        <p:tgtEl>
                                          <p:spTgt spid="8245"/>
                                        </p:tgtEl>
                                        <p:attrNameLst>
                                          <p:attrName>style.visibility</p:attrName>
                                        </p:attrNameLst>
                                      </p:cBhvr>
                                      <p:to>
                                        <p:strVal val="hidden"/>
                                      </p:to>
                                    </p:set>
                                  </p:childTnLst>
                                </p:cTn>
                              </p:par>
                              <p:par>
                                <p:cTn id="120" presetID="5" presetClass="exit" presetSubtype="10" fill="hold" nodeType="withEffect">
                                  <p:stCondLst>
                                    <p:cond delay="0"/>
                                  </p:stCondLst>
                                  <p:childTnLst>
                                    <p:animEffect transition="out" filter="checkerboard(across)">
                                      <p:cBhvr>
                                        <p:cTn id="121" dur="500"/>
                                        <p:tgtEl>
                                          <p:spTgt spid="2"/>
                                        </p:tgtEl>
                                      </p:cBhvr>
                                    </p:animEffect>
                                    <p:set>
                                      <p:cBhvr>
                                        <p:cTn id="122" dur="1" fill="hold">
                                          <p:stCondLst>
                                            <p:cond delay="499"/>
                                          </p:stCondLst>
                                        </p:cTn>
                                        <p:tgtEl>
                                          <p:spTgt spid="2"/>
                                        </p:tgtEl>
                                        <p:attrNameLst>
                                          <p:attrName>style.visibility</p:attrName>
                                        </p:attrNameLst>
                                      </p:cBhvr>
                                      <p:to>
                                        <p:strVal val="hidden"/>
                                      </p:to>
                                    </p:set>
                                  </p:childTnLst>
                                </p:cTn>
                              </p:par>
                              <p:par>
                                <p:cTn id="123" presetID="5" presetClass="exit" presetSubtype="10" fill="hold" nodeType="withEffect">
                                  <p:stCondLst>
                                    <p:cond delay="0"/>
                                  </p:stCondLst>
                                  <p:childTnLst>
                                    <p:animEffect transition="out" filter="checkerboard(across)">
                                      <p:cBhvr>
                                        <p:cTn id="124" dur="500"/>
                                        <p:tgtEl>
                                          <p:spTgt spid="3"/>
                                        </p:tgtEl>
                                      </p:cBhvr>
                                    </p:animEffect>
                                    <p:set>
                                      <p:cBhvr>
                                        <p:cTn id="125" dur="1" fill="hold">
                                          <p:stCondLst>
                                            <p:cond delay="499"/>
                                          </p:stCondLst>
                                        </p:cTn>
                                        <p:tgtEl>
                                          <p:spTgt spid="3"/>
                                        </p:tgtEl>
                                        <p:attrNameLst>
                                          <p:attrName>style.visibility</p:attrName>
                                        </p:attrNameLst>
                                      </p:cBhvr>
                                      <p:to>
                                        <p:strVal val="hidden"/>
                                      </p:to>
                                    </p:set>
                                  </p:childTnLst>
                                </p:cTn>
                              </p:par>
                              <p:par>
                                <p:cTn id="126" presetID="5" presetClass="exit" presetSubtype="10" fill="hold" nodeType="withEffect">
                                  <p:stCondLst>
                                    <p:cond delay="0"/>
                                  </p:stCondLst>
                                  <p:childTnLst>
                                    <p:animEffect transition="out" filter="checkerboard(across)">
                                      <p:cBhvr>
                                        <p:cTn id="127" dur="500"/>
                                        <p:tgtEl>
                                          <p:spTgt spid="4"/>
                                        </p:tgtEl>
                                      </p:cBhvr>
                                    </p:animEffect>
                                    <p:set>
                                      <p:cBhvr>
                                        <p:cTn id="128" dur="1" fill="hold">
                                          <p:stCondLst>
                                            <p:cond delay="499"/>
                                          </p:stCondLst>
                                        </p:cTn>
                                        <p:tgtEl>
                                          <p:spTgt spid="4"/>
                                        </p:tgtEl>
                                        <p:attrNameLst>
                                          <p:attrName>style.visibility</p:attrName>
                                        </p:attrNameLst>
                                      </p:cBhvr>
                                      <p:to>
                                        <p:strVal val="hidden"/>
                                      </p:to>
                                    </p:set>
                                  </p:childTnLst>
                                </p:cTn>
                              </p:par>
                              <p:par>
                                <p:cTn id="129" presetID="5" presetClass="exit" presetSubtype="10" fill="hold" nodeType="withEffect">
                                  <p:stCondLst>
                                    <p:cond delay="0"/>
                                  </p:stCondLst>
                                  <p:childTnLst>
                                    <p:animEffect transition="out" filter="checkerboard(across)">
                                      <p:cBhvr>
                                        <p:cTn id="130" dur="500"/>
                                        <p:tgtEl>
                                          <p:spTgt spid="5"/>
                                        </p:tgtEl>
                                      </p:cBhvr>
                                    </p:animEffect>
                                    <p:set>
                                      <p:cBhvr>
                                        <p:cTn id="131" dur="1" fill="hold">
                                          <p:stCondLst>
                                            <p:cond delay="499"/>
                                          </p:stCondLst>
                                        </p:cTn>
                                        <p:tgtEl>
                                          <p:spTgt spid="5"/>
                                        </p:tgtEl>
                                        <p:attrNameLst>
                                          <p:attrName>style.visibility</p:attrName>
                                        </p:attrNameLst>
                                      </p:cBhvr>
                                      <p:to>
                                        <p:strVal val="hidden"/>
                                      </p:to>
                                    </p:set>
                                  </p:childTnLst>
                                </p:cTn>
                              </p:par>
                              <p:par>
                                <p:cTn id="132" presetID="5" presetClass="exit" presetSubtype="10" fill="hold" nodeType="withEffect">
                                  <p:stCondLst>
                                    <p:cond delay="0"/>
                                  </p:stCondLst>
                                  <p:childTnLst>
                                    <p:animEffect transition="out" filter="checkerboard(across)">
                                      <p:cBhvr>
                                        <p:cTn id="133" dur="500"/>
                                        <p:tgtEl>
                                          <p:spTgt spid="6"/>
                                        </p:tgtEl>
                                      </p:cBhvr>
                                    </p:animEffect>
                                    <p:set>
                                      <p:cBhvr>
                                        <p:cTn id="134" dur="1" fill="hold">
                                          <p:stCondLst>
                                            <p:cond delay="499"/>
                                          </p:stCondLst>
                                        </p:cTn>
                                        <p:tgtEl>
                                          <p:spTgt spid="6"/>
                                        </p:tgtEl>
                                        <p:attrNameLst>
                                          <p:attrName>style.visibility</p:attrName>
                                        </p:attrNameLst>
                                      </p:cBhvr>
                                      <p:to>
                                        <p:strVal val="hidden"/>
                                      </p:to>
                                    </p:set>
                                  </p:childTnLst>
                                </p:cTn>
                              </p:par>
                              <p:par>
                                <p:cTn id="135" presetID="5" presetClass="exit" presetSubtype="10" fill="hold" nodeType="withEffect">
                                  <p:stCondLst>
                                    <p:cond delay="0"/>
                                  </p:stCondLst>
                                  <p:childTnLst>
                                    <p:animEffect transition="out" filter="checkerboard(across)">
                                      <p:cBhvr>
                                        <p:cTn id="136" dur="500"/>
                                        <p:tgtEl>
                                          <p:spTgt spid="7"/>
                                        </p:tgtEl>
                                      </p:cBhvr>
                                    </p:animEffect>
                                    <p:set>
                                      <p:cBhvr>
                                        <p:cTn id="137" dur="1" fill="hold">
                                          <p:stCondLst>
                                            <p:cond delay="499"/>
                                          </p:stCondLst>
                                        </p:cTn>
                                        <p:tgtEl>
                                          <p:spTgt spid="7"/>
                                        </p:tgtEl>
                                        <p:attrNameLst>
                                          <p:attrName>style.visibility</p:attrName>
                                        </p:attrNameLst>
                                      </p:cBhvr>
                                      <p:to>
                                        <p:strVal val="hidden"/>
                                      </p:to>
                                    </p:set>
                                  </p:childTnLst>
                                </p:cTn>
                              </p:par>
                              <p:par>
                                <p:cTn id="138" presetID="5" presetClass="exit" presetSubtype="10" fill="hold" nodeType="withEffect">
                                  <p:stCondLst>
                                    <p:cond delay="0"/>
                                  </p:stCondLst>
                                  <p:childTnLst>
                                    <p:animEffect transition="out" filter="checkerboard(across)">
                                      <p:cBhvr>
                                        <p:cTn id="139" dur="500"/>
                                        <p:tgtEl>
                                          <p:spTgt spid="8"/>
                                        </p:tgtEl>
                                      </p:cBhvr>
                                    </p:animEffect>
                                    <p:set>
                                      <p:cBhvr>
                                        <p:cTn id="140" dur="1" fill="hold">
                                          <p:stCondLst>
                                            <p:cond delay="499"/>
                                          </p:stCondLst>
                                        </p:cTn>
                                        <p:tgtEl>
                                          <p:spTgt spid="8"/>
                                        </p:tgtEl>
                                        <p:attrNameLst>
                                          <p:attrName>style.visibility</p:attrName>
                                        </p:attrNameLst>
                                      </p:cBhvr>
                                      <p:to>
                                        <p:strVal val="hidden"/>
                                      </p:to>
                                    </p:set>
                                  </p:childTnLst>
                                </p:cTn>
                              </p:par>
                              <p:par>
                                <p:cTn id="141" presetID="5" presetClass="exit" presetSubtype="10" fill="hold" grpId="1" nodeType="withEffect">
                                  <p:stCondLst>
                                    <p:cond delay="0"/>
                                  </p:stCondLst>
                                  <p:childTnLst>
                                    <p:animEffect transition="out" filter="checkerboard(across)">
                                      <p:cBhvr>
                                        <p:cTn id="142" dur="500"/>
                                        <p:tgtEl>
                                          <p:spTgt spid="8246"/>
                                        </p:tgtEl>
                                      </p:cBhvr>
                                    </p:animEffect>
                                    <p:set>
                                      <p:cBhvr>
                                        <p:cTn id="143" dur="1" fill="hold">
                                          <p:stCondLst>
                                            <p:cond delay="499"/>
                                          </p:stCondLst>
                                        </p:cTn>
                                        <p:tgtEl>
                                          <p:spTgt spid="8246"/>
                                        </p:tgtEl>
                                        <p:attrNameLst>
                                          <p:attrName>style.visibility</p:attrName>
                                        </p:attrNameLst>
                                      </p:cBhvr>
                                      <p:to>
                                        <p:strVal val="hidden"/>
                                      </p:to>
                                    </p:set>
                                  </p:childTnLst>
                                </p:cTn>
                              </p:par>
                              <p:par>
                                <p:cTn id="144" presetID="5" presetClass="exit" presetSubtype="10" fill="hold" grpId="1" nodeType="withEffect">
                                  <p:stCondLst>
                                    <p:cond delay="0"/>
                                  </p:stCondLst>
                                  <p:childTnLst>
                                    <p:animEffect transition="out" filter="checkerboard(across)">
                                      <p:cBhvr>
                                        <p:cTn id="145" dur="500"/>
                                        <p:tgtEl>
                                          <p:spTgt spid="8248"/>
                                        </p:tgtEl>
                                      </p:cBhvr>
                                    </p:animEffect>
                                    <p:set>
                                      <p:cBhvr>
                                        <p:cTn id="146" dur="1" fill="hold">
                                          <p:stCondLst>
                                            <p:cond delay="499"/>
                                          </p:stCondLst>
                                        </p:cTn>
                                        <p:tgtEl>
                                          <p:spTgt spid="8248"/>
                                        </p:tgtEl>
                                        <p:attrNameLst>
                                          <p:attrName>style.visibility</p:attrName>
                                        </p:attrNameLst>
                                      </p:cBhvr>
                                      <p:to>
                                        <p:strVal val="hidden"/>
                                      </p:to>
                                    </p:set>
                                  </p:childTnLst>
                                </p:cTn>
                              </p:par>
                              <p:par>
                                <p:cTn id="147" presetID="5" presetClass="exit" presetSubtype="10" fill="hold" grpId="1" nodeType="withEffect">
                                  <p:stCondLst>
                                    <p:cond delay="0"/>
                                  </p:stCondLst>
                                  <p:childTnLst>
                                    <p:animEffect transition="out" filter="checkerboard(across)">
                                      <p:cBhvr>
                                        <p:cTn id="148" dur="500"/>
                                        <p:tgtEl>
                                          <p:spTgt spid="8249"/>
                                        </p:tgtEl>
                                      </p:cBhvr>
                                    </p:animEffect>
                                    <p:set>
                                      <p:cBhvr>
                                        <p:cTn id="149" dur="1" fill="hold">
                                          <p:stCondLst>
                                            <p:cond delay="499"/>
                                          </p:stCondLst>
                                        </p:cTn>
                                        <p:tgtEl>
                                          <p:spTgt spid="8249"/>
                                        </p:tgtEl>
                                        <p:attrNameLst>
                                          <p:attrName>style.visibility</p:attrName>
                                        </p:attrNameLst>
                                      </p:cBhvr>
                                      <p:to>
                                        <p:strVal val="hidden"/>
                                      </p:to>
                                    </p:set>
                                  </p:childTnLst>
                                </p:cTn>
                              </p:par>
                              <p:par>
                                <p:cTn id="150" presetID="5" presetClass="exit" presetSubtype="10" fill="hold" grpId="1" nodeType="withEffect">
                                  <p:stCondLst>
                                    <p:cond delay="0"/>
                                  </p:stCondLst>
                                  <p:childTnLst>
                                    <p:animEffect transition="out" filter="checkerboard(across)">
                                      <p:cBhvr>
                                        <p:cTn id="151" dur="500"/>
                                        <p:tgtEl>
                                          <p:spTgt spid="8250"/>
                                        </p:tgtEl>
                                      </p:cBhvr>
                                    </p:animEffect>
                                    <p:set>
                                      <p:cBhvr>
                                        <p:cTn id="152" dur="1" fill="hold">
                                          <p:stCondLst>
                                            <p:cond delay="499"/>
                                          </p:stCondLst>
                                        </p:cTn>
                                        <p:tgtEl>
                                          <p:spTgt spid="8250"/>
                                        </p:tgtEl>
                                        <p:attrNameLst>
                                          <p:attrName>style.visibility</p:attrName>
                                        </p:attrNameLst>
                                      </p:cBhvr>
                                      <p:to>
                                        <p:strVal val="hidden"/>
                                      </p:to>
                                    </p:set>
                                  </p:childTnLst>
                                </p:cTn>
                              </p:par>
                              <p:par>
                                <p:cTn id="153" presetID="5" presetClass="exit" presetSubtype="10" fill="hold" nodeType="withEffect">
                                  <p:stCondLst>
                                    <p:cond delay="0"/>
                                  </p:stCondLst>
                                  <p:childTnLst>
                                    <p:animEffect transition="out" filter="checkerboard(across)">
                                      <p:cBhvr>
                                        <p:cTn id="154" dur="500"/>
                                        <p:tgtEl>
                                          <p:spTgt spid="8242"/>
                                        </p:tgtEl>
                                      </p:cBhvr>
                                    </p:animEffect>
                                    <p:set>
                                      <p:cBhvr>
                                        <p:cTn id="155" dur="1" fill="hold">
                                          <p:stCondLst>
                                            <p:cond delay="499"/>
                                          </p:stCondLst>
                                        </p:cTn>
                                        <p:tgtEl>
                                          <p:spTgt spid="8242"/>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500"/>
                                        <p:tgtEl>
                                          <p:spTgt spid="8254"/>
                                        </p:tgtEl>
                                      </p:cBhvr>
                                    </p:animEffect>
                                    <p:set>
                                      <p:cBhvr>
                                        <p:cTn id="158" dur="1" fill="hold">
                                          <p:stCondLst>
                                            <p:cond delay="499"/>
                                          </p:stCondLst>
                                        </p:cTn>
                                        <p:tgtEl>
                                          <p:spTgt spid="8254"/>
                                        </p:tgtEl>
                                        <p:attrNameLst>
                                          <p:attrName>style.visibility</p:attrName>
                                        </p:attrNameLst>
                                      </p:cBhvr>
                                      <p:to>
                                        <p:strVal val="hidden"/>
                                      </p:to>
                                    </p:set>
                                  </p:childTnLst>
                                </p:cTn>
                              </p:par>
                              <p:par>
                                <p:cTn id="159" presetID="29" presetClass="entr" presetSubtype="0" fill="hold" grpId="0" nodeType="withEffect">
                                  <p:stCondLst>
                                    <p:cond delay="0"/>
                                  </p:stCondLst>
                                  <p:childTnLst>
                                    <p:set>
                                      <p:cBhvr>
                                        <p:cTn id="160" dur="1" fill="hold">
                                          <p:stCondLst>
                                            <p:cond delay="0"/>
                                          </p:stCondLst>
                                        </p:cTn>
                                        <p:tgtEl>
                                          <p:spTgt spid="8251"/>
                                        </p:tgtEl>
                                        <p:attrNameLst>
                                          <p:attrName>style.visibility</p:attrName>
                                        </p:attrNameLst>
                                      </p:cBhvr>
                                      <p:to>
                                        <p:strVal val="visible"/>
                                      </p:to>
                                    </p:set>
                                    <p:anim calcmode="lin" valueType="num">
                                      <p:cBhvr>
                                        <p:cTn id="161" dur="1000" fill="hold"/>
                                        <p:tgtEl>
                                          <p:spTgt spid="8251"/>
                                        </p:tgtEl>
                                        <p:attrNameLst>
                                          <p:attrName>ppt_x</p:attrName>
                                        </p:attrNameLst>
                                      </p:cBhvr>
                                      <p:tavLst>
                                        <p:tav tm="0">
                                          <p:val>
                                            <p:strVal val="#ppt_x-.2"/>
                                          </p:val>
                                        </p:tav>
                                        <p:tav tm="100000">
                                          <p:val>
                                            <p:strVal val="#ppt_x"/>
                                          </p:val>
                                        </p:tav>
                                      </p:tavLst>
                                    </p:anim>
                                    <p:anim calcmode="lin" valueType="num">
                                      <p:cBhvr>
                                        <p:cTn id="162" dur="1000" fill="hold"/>
                                        <p:tgtEl>
                                          <p:spTgt spid="8251"/>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8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p:bldP spid="8224" grpId="1"/>
      <p:bldP spid="8224" grpId="2"/>
      <p:bldP spid="8245" grpId="0"/>
      <p:bldP spid="8245" grpId="1"/>
      <p:bldP spid="8245" grpId="2"/>
      <p:bldP spid="8246" grpId="0"/>
      <p:bldP spid="8246" grpId="1"/>
      <p:bldP spid="8248" grpId="0"/>
      <p:bldP spid="8248" grpId="1"/>
      <p:bldP spid="8249" grpId="0"/>
      <p:bldP spid="8249" grpId="1"/>
      <p:bldP spid="8250" grpId="0"/>
      <p:bldP spid="8250" grpId="1"/>
      <p:bldP spid="8251" grpId="0"/>
      <p:bldP spid="8253" grpId="0"/>
      <p:bldP spid="8253" grpId="1"/>
      <p:bldP spid="8254" grpId="0"/>
      <p:bldP spid="825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0" y="0"/>
            <a:ext cx="9144000" cy="1219200"/>
          </a:xfrm>
          <a:prstGeom prst="rect">
            <a:avLst/>
          </a:prstGeom>
          <a:solidFill>
            <a:srgbClr val="FFCCFF"/>
          </a:solidFill>
          <a:ln w="9525">
            <a:solidFill>
              <a:srgbClr val="FFCCFF"/>
            </a:solidFill>
            <a:miter lim="800000"/>
            <a:headEnd/>
            <a:tailEnd/>
          </a:ln>
        </p:spPr>
        <p:txBody>
          <a:bodyPr wrap="none" anchor="ctr"/>
          <a:lstStyle/>
          <a:p>
            <a:endParaRPr lang="en-US" altLang="en-US" sz="1400">
              <a:latin typeface="Arial" charset="0"/>
            </a:endParaRPr>
          </a:p>
        </p:txBody>
      </p:sp>
      <p:sp>
        <p:nvSpPr>
          <p:cNvPr id="5123" name="Text Box 7"/>
          <p:cNvSpPr txBox="1">
            <a:spLocks noChangeArrowheads="1"/>
          </p:cNvSpPr>
          <p:nvPr/>
        </p:nvSpPr>
        <p:spPr bwMode="auto">
          <a:xfrm>
            <a:off x="3657600" y="381000"/>
            <a:ext cx="1828800" cy="369888"/>
          </a:xfrm>
          <a:prstGeom prst="rect">
            <a:avLst/>
          </a:prstGeom>
          <a:noFill/>
          <a:ln w="9525">
            <a:noFill/>
            <a:miter lim="800000"/>
            <a:headEnd/>
            <a:tailEnd/>
          </a:ln>
        </p:spPr>
        <p:txBody>
          <a:bodyPr>
            <a:spAutoFit/>
          </a:bodyPr>
          <a:lstStyle/>
          <a:p>
            <a:pPr algn="ctr">
              <a:spcBef>
                <a:spcPct val="50000"/>
              </a:spcBef>
            </a:pPr>
            <a:r>
              <a:rPr lang="en-US" altLang="en-US" b="1" u="sng">
                <a:latin typeface="Arial" charset="0"/>
              </a:rPr>
              <a:t>MĨ THUẬT</a:t>
            </a:r>
          </a:p>
        </p:txBody>
      </p:sp>
      <p:sp>
        <p:nvSpPr>
          <p:cNvPr id="5124" name="Text Box 8"/>
          <p:cNvSpPr txBox="1">
            <a:spLocks noChangeArrowheads="1"/>
          </p:cNvSpPr>
          <p:nvPr/>
        </p:nvSpPr>
        <p:spPr bwMode="auto">
          <a:xfrm>
            <a:off x="12700" y="1219200"/>
            <a:ext cx="45720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1. </a:t>
            </a:r>
            <a:r>
              <a:rPr lang="en-US" altLang="en-US" b="1" u="sng">
                <a:latin typeface="Arial" charset="0"/>
              </a:rPr>
              <a:t>Tìm và chọn nội dung đề tài</a:t>
            </a:r>
            <a:r>
              <a:rPr lang="en-US" altLang="en-US" b="1">
                <a:latin typeface="Arial" charset="0"/>
              </a:rPr>
              <a:t>:</a:t>
            </a:r>
          </a:p>
        </p:txBody>
      </p:sp>
      <p:sp>
        <p:nvSpPr>
          <p:cNvPr id="5125" name="Text Box 9"/>
          <p:cNvSpPr txBox="1">
            <a:spLocks noChangeArrowheads="1"/>
          </p:cNvSpPr>
          <p:nvPr/>
        </p:nvSpPr>
        <p:spPr bwMode="auto">
          <a:xfrm>
            <a:off x="1524000" y="762000"/>
            <a:ext cx="7696200" cy="369888"/>
          </a:xfrm>
          <a:prstGeom prst="rect">
            <a:avLst/>
          </a:prstGeom>
          <a:noFill/>
          <a:ln w="9525">
            <a:noFill/>
            <a:miter lim="800000"/>
            <a:headEnd/>
            <a:tailEnd/>
          </a:ln>
        </p:spPr>
        <p:txBody>
          <a:bodyPr>
            <a:spAutoFit/>
          </a:bodyPr>
          <a:lstStyle/>
          <a:p>
            <a:pPr>
              <a:spcBef>
                <a:spcPct val="50000"/>
              </a:spcBef>
            </a:pPr>
            <a:r>
              <a:rPr lang="en-US" altLang="en-US" b="1" u="sng">
                <a:latin typeface="Arial" charset="0"/>
              </a:rPr>
              <a:t>Bài 12</a:t>
            </a:r>
            <a:r>
              <a:rPr lang="en-US" altLang="en-US" b="1">
                <a:latin typeface="Arial" charset="0"/>
              </a:rPr>
              <a:t>: Vẽ tranh : Đề tài Ngày nhà giáo Việt Nam</a:t>
            </a:r>
          </a:p>
        </p:txBody>
      </p:sp>
      <p:pic>
        <p:nvPicPr>
          <p:cNvPr id="9228" name="Picture 12" descr="01"/>
          <p:cNvPicPr>
            <a:picLocks noChangeAspect="1" noChangeArrowheads="1"/>
          </p:cNvPicPr>
          <p:nvPr/>
        </p:nvPicPr>
        <p:blipFill>
          <a:blip r:embed="rId2"/>
          <a:srcRect/>
          <a:stretch>
            <a:fillRect/>
          </a:stretch>
        </p:blipFill>
        <p:spPr bwMode="auto">
          <a:xfrm>
            <a:off x="609600" y="2057400"/>
            <a:ext cx="2590800" cy="3962400"/>
          </a:xfrm>
          <a:prstGeom prst="rect">
            <a:avLst/>
          </a:prstGeom>
          <a:noFill/>
          <a:ln w="19050">
            <a:solidFill>
              <a:srgbClr val="990000"/>
            </a:solidFill>
            <a:miter lim="800000"/>
            <a:headEnd/>
            <a:tailEnd/>
          </a:ln>
        </p:spPr>
      </p:pic>
      <p:sp>
        <p:nvSpPr>
          <p:cNvPr id="9230" name="Text Box 14"/>
          <p:cNvSpPr txBox="1">
            <a:spLocks noChangeArrowheads="1"/>
          </p:cNvSpPr>
          <p:nvPr/>
        </p:nvSpPr>
        <p:spPr bwMode="auto">
          <a:xfrm>
            <a:off x="152400" y="5959475"/>
            <a:ext cx="4267200" cy="646113"/>
          </a:xfrm>
          <a:prstGeom prst="rect">
            <a:avLst/>
          </a:prstGeom>
          <a:noFill/>
          <a:ln w="9525">
            <a:noFill/>
            <a:miter lim="800000"/>
            <a:headEnd/>
            <a:tailEnd/>
          </a:ln>
        </p:spPr>
        <p:txBody>
          <a:bodyPr>
            <a:spAutoFit/>
          </a:bodyPr>
          <a:lstStyle/>
          <a:p>
            <a:pPr>
              <a:spcBef>
                <a:spcPct val="50000"/>
              </a:spcBef>
            </a:pPr>
            <a:r>
              <a:rPr lang="en-US" altLang="en-US" sz="1400">
                <a:latin typeface="Arial" charset="0"/>
              </a:rPr>
              <a:t>    </a:t>
            </a:r>
            <a:r>
              <a:rPr lang="en-US" altLang="en-US" b="1">
                <a:latin typeface="Arial" charset="0"/>
              </a:rPr>
              <a:t>Có những hình ảnh gì trong bức tranh bên ?</a:t>
            </a:r>
          </a:p>
        </p:txBody>
      </p:sp>
      <p:sp>
        <p:nvSpPr>
          <p:cNvPr id="9231" name="Text Box 15"/>
          <p:cNvSpPr txBox="1">
            <a:spLocks noChangeArrowheads="1"/>
          </p:cNvSpPr>
          <p:nvPr/>
        </p:nvSpPr>
        <p:spPr bwMode="auto">
          <a:xfrm>
            <a:off x="3657600" y="2667000"/>
            <a:ext cx="5334000" cy="923925"/>
          </a:xfrm>
          <a:prstGeom prst="rect">
            <a:avLst/>
          </a:prstGeom>
          <a:noFill/>
          <a:ln w="9525">
            <a:noFill/>
            <a:miter lim="800000"/>
            <a:headEnd/>
            <a:tailEnd/>
          </a:ln>
        </p:spPr>
        <p:txBody>
          <a:bodyPr>
            <a:spAutoFit/>
          </a:bodyPr>
          <a:lstStyle/>
          <a:p>
            <a:pPr algn="just">
              <a:spcBef>
                <a:spcPct val="50000"/>
              </a:spcBef>
            </a:pPr>
            <a:r>
              <a:rPr lang="en-US" altLang="en-US" sz="1400">
                <a:latin typeface="Arial" charset="0"/>
              </a:rPr>
              <a:t>  </a:t>
            </a:r>
            <a:r>
              <a:rPr lang="en-US" altLang="en-US" b="1">
                <a:solidFill>
                  <a:srgbClr val="0000CC"/>
                </a:solidFill>
                <a:latin typeface="Arial" charset="0"/>
              </a:rPr>
              <a:t>- Trong tranh vẽ</a:t>
            </a:r>
            <a:r>
              <a:rPr lang="en-US" altLang="en-US" sz="1400">
                <a:solidFill>
                  <a:srgbClr val="0000CC"/>
                </a:solidFill>
                <a:latin typeface="Arial" charset="0"/>
              </a:rPr>
              <a:t> </a:t>
            </a:r>
            <a:r>
              <a:rPr lang="en-US" altLang="en-US" b="1">
                <a:solidFill>
                  <a:srgbClr val="0000CC"/>
                </a:solidFill>
                <a:latin typeface="Arial" charset="0"/>
              </a:rPr>
              <a:t>hình ảnh cô giáo, học sinh, hoa,vở điểm 10, dòng chữ chào mừng ngày 20/11. </a:t>
            </a:r>
          </a:p>
        </p:txBody>
      </p:sp>
      <p:sp>
        <p:nvSpPr>
          <p:cNvPr id="9232" name="Text Box 16"/>
          <p:cNvSpPr txBox="1">
            <a:spLocks noChangeArrowheads="1"/>
          </p:cNvSpPr>
          <p:nvPr/>
        </p:nvSpPr>
        <p:spPr bwMode="auto">
          <a:xfrm>
            <a:off x="0" y="6035675"/>
            <a:ext cx="4953000" cy="646113"/>
          </a:xfrm>
          <a:prstGeom prst="rect">
            <a:avLst/>
          </a:prstGeom>
          <a:noFill/>
          <a:ln w="9525">
            <a:noFill/>
            <a:miter lim="800000"/>
            <a:headEnd/>
            <a:tailEnd/>
          </a:ln>
        </p:spPr>
        <p:txBody>
          <a:bodyPr>
            <a:spAutoFit/>
          </a:bodyPr>
          <a:lstStyle/>
          <a:p>
            <a:pPr>
              <a:spcBef>
                <a:spcPct val="50000"/>
              </a:spcBef>
            </a:pPr>
            <a:r>
              <a:rPr lang="en-US" altLang="en-US" sz="1400">
                <a:latin typeface="Arial" charset="0"/>
              </a:rPr>
              <a:t>    </a:t>
            </a:r>
            <a:r>
              <a:rPr lang="en-US" altLang="en-US" b="1">
                <a:latin typeface="Arial" charset="0"/>
              </a:rPr>
              <a:t>Hình ảnh chính trong tranh là gì? Được vẽ như thế nào trong tranh ?</a:t>
            </a:r>
          </a:p>
        </p:txBody>
      </p:sp>
      <p:sp>
        <p:nvSpPr>
          <p:cNvPr id="9234" name="Text Box 18"/>
          <p:cNvSpPr txBox="1">
            <a:spLocks noChangeArrowheads="1"/>
          </p:cNvSpPr>
          <p:nvPr/>
        </p:nvSpPr>
        <p:spPr bwMode="auto">
          <a:xfrm>
            <a:off x="3657600" y="3810000"/>
            <a:ext cx="5486400" cy="646113"/>
          </a:xfrm>
          <a:prstGeom prst="rect">
            <a:avLst/>
          </a:prstGeom>
          <a:noFill/>
          <a:ln w="9525">
            <a:noFill/>
            <a:miter lim="800000"/>
            <a:headEnd/>
            <a:tailEnd/>
          </a:ln>
        </p:spPr>
        <p:txBody>
          <a:bodyPr>
            <a:spAutoFit/>
          </a:bodyPr>
          <a:lstStyle/>
          <a:p>
            <a:pPr algn="just">
              <a:spcBef>
                <a:spcPct val="50000"/>
              </a:spcBef>
            </a:pPr>
            <a:r>
              <a:rPr lang="en-US" altLang="en-US" b="1">
                <a:solidFill>
                  <a:srgbClr val="0000CC"/>
                </a:solidFill>
                <a:latin typeface="Arial" charset="0"/>
              </a:rPr>
              <a:t> -  Hình ảnh chính trong tranh là học sinh tặng hoa cô giáo được vẽ to,và ở giữa bức tranh.</a:t>
            </a:r>
          </a:p>
        </p:txBody>
      </p:sp>
      <p:sp>
        <p:nvSpPr>
          <p:cNvPr id="9235" name="Text Box 19"/>
          <p:cNvSpPr txBox="1">
            <a:spLocks noChangeArrowheads="1"/>
          </p:cNvSpPr>
          <p:nvPr/>
        </p:nvSpPr>
        <p:spPr bwMode="auto">
          <a:xfrm>
            <a:off x="101600" y="6035675"/>
            <a:ext cx="48006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Bức tranh trên vẽ về nội dung gì?</a:t>
            </a:r>
          </a:p>
        </p:txBody>
      </p:sp>
      <p:sp>
        <p:nvSpPr>
          <p:cNvPr id="9236" name="Text Box 20"/>
          <p:cNvSpPr txBox="1">
            <a:spLocks noChangeArrowheads="1"/>
          </p:cNvSpPr>
          <p:nvPr/>
        </p:nvSpPr>
        <p:spPr bwMode="auto">
          <a:xfrm>
            <a:off x="3352800" y="1905000"/>
            <a:ext cx="5867400" cy="646113"/>
          </a:xfrm>
          <a:prstGeom prst="rect">
            <a:avLst/>
          </a:prstGeom>
          <a:noFill/>
          <a:ln w="9525">
            <a:noFill/>
            <a:miter lim="800000"/>
            <a:headEnd/>
            <a:tailEnd/>
          </a:ln>
        </p:spPr>
        <p:txBody>
          <a:bodyPr>
            <a:spAutoFit/>
          </a:bodyPr>
          <a:lstStyle/>
          <a:p>
            <a:pPr>
              <a:spcBef>
                <a:spcPct val="50000"/>
              </a:spcBef>
            </a:pPr>
            <a:r>
              <a:rPr lang="en-US" altLang="en-US" b="1">
                <a:solidFill>
                  <a:srgbClr val="0000CC"/>
                </a:solidFill>
                <a:latin typeface="Arial" charset="0"/>
              </a:rPr>
              <a:t>   - Bức tranh bên vẽ về nội dung: Học sinh tặng hoa cô giáo.</a:t>
            </a:r>
          </a:p>
        </p:txBody>
      </p:sp>
      <p:sp>
        <p:nvSpPr>
          <p:cNvPr id="9237" name="Text Box 21"/>
          <p:cNvSpPr txBox="1">
            <a:spLocks noChangeArrowheads="1"/>
          </p:cNvSpPr>
          <p:nvPr/>
        </p:nvSpPr>
        <p:spPr bwMode="auto">
          <a:xfrm>
            <a:off x="0" y="6121400"/>
            <a:ext cx="4648200" cy="646113"/>
          </a:xfrm>
          <a:prstGeom prst="rect">
            <a:avLst/>
          </a:prstGeom>
          <a:noFill/>
          <a:ln w="9525">
            <a:noFill/>
            <a:miter lim="800000"/>
            <a:headEnd/>
            <a:tailEnd/>
          </a:ln>
        </p:spPr>
        <p:txBody>
          <a:bodyPr>
            <a:spAutoFit/>
          </a:bodyPr>
          <a:lstStyle/>
          <a:p>
            <a:pPr>
              <a:spcBef>
                <a:spcPct val="50000"/>
              </a:spcBef>
            </a:pPr>
            <a:r>
              <a:rPr lang="en-US" altLang="en-US" sz="1400">
                <a:latin typeface="Arial" charset="0"/>
              </a:rPr>
              <a:t>  </a:t>
            </a:r>
            <a:r>
              <a:rPr lang="en-US" altLang="en-US" b="1">
                <a:latin typeface="Arial" charset="0"/>
              </a:rPr>
              <a:t>Em hãy nhận xét về mầu sắc của bức tranh ? </a:t>
            </a:r>
          </a:p>
        </p:txBody>
      </p:sp>
      <p:sp>
        <p:nvSpPr>
          <p:cNvPr id="9238" name="Text Box 22"/>
          <p:cNvSpPr txBox="1">
            <a:spLocks noChangeArrowheads="1"/>
          </p:cNvSpPr>
          <p:nvPr/>
        </p:nvSpPr>
        <p:spPr bwMode="auto">
          <a:xfrm>
            <a:off x="3657600" y="4953000"/>
            <a:ext cx="5257800" cy="646113"/>
          </a:xfrm>
          <a:prstGeom prst="rect">
            <a:avLst/>
          </a:prstGeom>
          <a:noFill/>
          <a:ln w="9525">
            <a:noFill/>
            <a:miter lim="800000"/>
            <a:headEnd/>
            <a:tailEnd/>
          </a:ln>
        </p:spPr>
        <p:txBody>
          <a:bodyPr>
            <a:spAutoFit/>
          </a:bodyPr>
          <a:lstStyle/>
          <a:p>
            <a:pPr algn="just">
              <a:spcBef>
                <a:spcPct val="50000"/>
              </a:spcBef>
            </a:pPr>
            <a:r>
              <a:rPr lang="en-US" altLang="en-US" b="1">
                <a:solidFill>
                  <a:srgbClr val="0000CC"/>
                </a:solidFill>
                <a:latin typeface="Arial" charset="0"/>
              </a:rPr>
              <a:t>   -  Màu sắc tươi sáng, rực rỡ, thể hiện được không khí  vui tươi của ngày 20/ 11</a:t>
            </a:r>
          </a:p>
        </p:txBody>
      </p:sp>
      <p:sp>
        <p:nvSpPr>
          <p:cNvPr id="9239" name="Text Box 23"/>
          <p:cNvSpPr txBox="1">
            <a:spLocks noChangeArrowheads="1"/>
          </p:cNvSpPr>
          <p:nvPr/>
        </p:nvSpPr>
        <p:spPr bwMode="auto">
          <a:xfrm>
            <a:off x="0" y="1524000"/>
            <a:ext cx="36576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2. </a:t>
            </a:r>
            <a:r>
              <a:rPr lang="en-US" altLang="en-US" b="1" u="sng">
                <a:latin typeface="Arial" charset="0"/>
              </a:rPr>
              <a:t>Cách vẽ tranh</a:t>
            </a:r>
            <a:r>
              <a:rPr lang="en-US" altLang="en-US"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1000" fill="hold"/>
                                        <p:tgtEl>
                                          <p:spTgt spid="9228"/>
                                        </p:tgtEl>
                                        <p:attrNameLst>
                                          <p:attrName>ppt_x</p:attrName>
                                        </p:attrNameLst>
                                      </p:cBhvr>
                                      <p:tavLst>
                                        <p:tav tm="0">
                                          <p:val>
                                            <p:strVal val="#ppt_x-.2"/>
                                          </p:val>
                                        </p:tav>
                                        <p:tav tm="100000">
                                          <p:val>
                                            <p:strVal val="#ppt_x"/>
                                          </p:val>
                                        </p:tav>
                                      </p:tavLst>
                                    </p:anim>
                                    <p:anim calcmode="lin" valueType="num">
                                      <p:cBhvr>
                                        <p:cTn id="8" dur="1000" fill="hold"/>
                                        <p:tgtEl>
                                          <p:spTgt spid="92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9235"/>
                                        </p:tgtEl>
                                        <p:attrNameLst>
                                          <p:attrName>style.visibility</p:attrName>
                                        </p:attrNameLst>
                                      </p:cBhvr>
                                      <p:to>
                                        <p:strVal val="visible"/>
                                      </p:to>
                                    </p:set>
                                    <p:anim to="" calcmode="lin" valueType="num">
                                      <p:cBhvr>
                                        <p:cTn id="14" dur="1" fill="hold"/>
                                        <p:tgtEl>
                                          <p:spTgt spid="9235"/>
                                        </p:tgtEl>
                                        <p:attrNameLst>
                                          <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36"/>
                                        </p:tgtEl>
                                        <p:attrNameLst>
                                          <p:attrName>style.visibility</p:attrName>
                                        </p:attrNameLst>
                                      </p:cBhvr>
                                      <p:to>
                                        <p:strVal val="visible"/>
                                      </p:to>
                                    </p:set>
                                    <p:anim calcmode="lin" valueType="num">
                                      <p:cBhvr additive="base">
                                        <p:cTn id="19" dur="500" fill="hold"/>
                                        <p:tgtEl>
                                          <p:spTgt spid="9236"/>
                                        </p:tgtEl>
                                        <p:attrNameLst>
                                          <p:attrName>ppt_x</p:attrName>
                                        </p:attrNameLst>
                                      </p:cBhvr>
                                      <p:tavLst>
                                        <p:tav tm="0">
                                          <p:val>
                                            <p:strVal val="#ppt_x"/>
                                          </p:val>
                                        </p:tav>
                                        <p:tav tm="100000">
                                          <p:val>
                                            <p:strVal val="#ppt_x"/>
                                          </p:val>
                                        </p:tav>
                                      </p:tavLst>
                                    </p:anim>
                                    <p:anim calcmode="lin" valueType="num">
                                      <p:cBhvr additive="base">
                                        <p:cTn id="20" dur="500" fill="hold"/>
                                        <p:tgtEl>
                                          <p:spTgt spid="923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9235"/>
                                        </p:tgtEl>
                                      </p:cBhvr>
                                    </p:animEffect>
                                    <p:set>
                                      <p:cBhvr>
                                        <p:cTn id="25" dur="1" fill="hold">
                                          <p:stCondLst>
                                            <p:cond delay="499"/>
                                          </p:stCondLst>
                                        </p:cTn>
                                        <p:tgtEl>
                                          <p:spTgt spid="9235"/>
                                        </p:tgtEl>
                                        <p:attrNameLst>
                                          <p:attrName>style.visibility</p:attrName>
                                        </p:attrNameLst>
                                      </p:cBhvr>
                                      <p:to>
                                        <p:strVal val="hidden"/>
                                      </p:to>
                                    </p:set>
                                  </p:childTnLst>
                                </p:cTn>
                              </p:par>
                              <p:par>
                                <p:cTn id="26" presetID="18" presetClass="entr" presetSubtype="6" fill="hold" grpId="0" nodeType="withEffect">
                                  <p:stCondLst>
                                    <p:cond delay="0"/>
                                  </p:stCondLst>
                                  <p:childTnLst>
                                    <p:set>
                                      <p:cBhvr>
                                        <p:cTn id="27" dur="1" fill="hold">
                                          <p:stCondLst>
                                            <p:cond delay="0"/>
                                          </p:stCondLst>
                                        </p:cTn>
                                        <p:tgtEl>
                                          <p:spTgt spid="9230"/>
                                        </p:tgtEl>
                                        <p:attrNameLst>
                                          <p:attrName>style.visibility</p:attrName>
                                        </p:attrNameLst>
                                      </p:cBhvr>
                                      <p:to>
                                        <p:strVal val="visible"/>
                                      </p:to>
                                    </p:set>
                                    <p:animEffect transition="in" filter="strips(downRight)">
                                      <p:cBhvr>
                                        <p:cTn id="28" dur="500"/>
                                        <p:tgtEl>
                                          <p:spTgt spid="92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9231"/>
                                        </p:tgtEl>
                                        <p:attrNameLst>
                                          <p:attrName>style.visibility</p:attrName>
                                        </p:attrNameLst>
                                      </p:cBhvr>
                                      <p:to>
                                        <p:strVal val="visible"/>
                                      </p:to>
                                    </p:set>
                                    <p:animEffect transition="in" filter="fade">
                                      <p:cBhvr>
                                        <p:cTn id="33" dur="770" decel="100000"/>
                                        <p:tgtEl>
                                          <p:spTgt spid="9231"/>
                                        </p:tgtEl>
                                      </p:cBhvr>
                                    </p:animEffect>
                                    <p:animScale>
                                      <p:cBhvr>
                                        <p:cTn id="34" dur="770" decel="100000"/>
                                        <p:tgtEl>
                                          <p:spTgt spid="9231"/>
                                        </p:tgtEl>
                                      </p:cBhvr>
                                      <p:from x="10000" y="10000"/>
                                      <p:to x="200000" y="450000"/>
                                    </p:animScale>
                                    <p:animScale>
                                      <p:cBhvr>
                                        <p:cTn id="35" dur="1230" accel="100000" fill="hold">
                                          <p:stCondLst>
                                            <p:cond delay="770"/>
                                          </p:stCondLst>
                                        </p:cTn>
                                        <p:tgtEl>
                                          <p:spTgt spid="9231"/>
                                        </p:tgtEl>
                                      </p:cBhvr>
                                      <p:from x="200000" y="450000"/>
                                      <p:to x="100000" y="100000"/>
                                    </p:animScale>
                                    <p:set>
                                      <p:cBhvr>
                                        <p:cTn id="36" dur="770" fill="hold"/>
                                        <p:tgtEl>
                                          <p:spTgt spid="9231"/>
                                        </p:tgtEl>
                                        <p:attrNameLst>
                                          <p:attrName>ppt_x</p:attrName>
                                        </p:attrNameLst>
                                      </p:cBhvr>
                                      <p:to>
                                        <p:strVal val="(0.5)"/>
                                      </p:to>
                                    </p:set>
                                    <p:anim from="(0.5)" to="(#ppt_x)" calcmode="lin" valueType="num">
                                      <p:cBhvr>
                                        <p:cTn id="37" dur="1230" accel="100000" fill="hold">
                                          <p:stCondLst>
                                            <p:cond delay="770"/>
                                          </p:stCondLst>
                                        </p:cTn>
                                        <p:tgtEl>
                                          <p:spTgt spid="9231"/>
                                        </p:tgtEl>
                                        <p:attrNameLst>
                                          <p:attrName>ppt_x</p:attrName>
                                        </p:attrNameLst>
                                      </p:cBhvr>
                                    </p:anim>
                                    <p:set>
                                      <p:cBhvr>
                                        <p:cTn id="38" dur="770" fill="hold"/>
                                        <p:tgtEl>
                                          <p:spTgt spid="9231"/>
                                        </p:tgtEl>
                                        <p:attrNameLst>
                                          <p:attrName>ppt_y</p:attrName>
                                        </p:attrNameLst>
                                      </p:cBhvr>
                                      <p:to>
                                        <p:strVal val="(#ppt_y+0.4)"/>
                                      </p:to>
                                    </p:set>
                                    <p:anim from="(#ppt_y+0.4)" to="(#ppt_y)" calcmode="lin" valueType="num">
                                      <p:cBhvr>
                                        <p:cTn id="39" dur="1230" accel="100000" fill="hold">
                                          <p:stCondLst>
                                            <p:cond delay="770"/>
                                          </p:stCondLst>
                                        </p:cTn>
                                        <p:tgtEl>
                                          <p:spTgt spid="9231"/>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9232"/>
                                        </p:tgtEl>
                                        <p:attrNameLst>
                                          <p:attrName>style.visibility</p:attrName>
                                        </p:attrNameLst>
                                      </p:cBhvr>
                                      <p:to>
                                        <p:strVal val="visible"/>
                                      </p:to>
                                    </p:set>
                                    <p:animEffect transition="in" filter="strips(downRight)">
                                      <p:cBhvr>
                                        <p:cTn id="44" dur="500"/>
                                        <p:tgtEl>
                                          <p:spTgt spid="9232"/>
                                        </p:tgtEl>
                                      </p:cBhvr>
                                    </p:animEffect>
                                  </p:childTnLst>
                                </p:cTn>
                              </p:par>
                              <p:par>
                                <p:cTn id="45" presetID="5" presetClass="exit" presetSubtype="10" fill="hold" grpId="1" nodeType="withEffect">
                                  <p:stCondLst>
                                    <p:cond delay="0"/>
                                  </p:stCondLst>
                                  <p:childTnLst>
                                    <p:animEffect transition="out" filter="checkerboard(across)">
                                      <p:cBhvr>
                                        <p:cTn id="46" dur="500"/>
                                        <p:tgtEl>
                                          <p:spTgt spid="9230"/>
                                        </p:tgtEl>
                                      </p:cBhvr>
                                    </p:animEffect>
                                    <p:set>
                                      <p:cBhvr>
                                        <p:cTn id="47" dur="1" fill="hold">
                                          <p:stCondLst>
                                            <p:cond delay="499"/>
                                          </p:stCondLst>
                                        </p:cTn>
                                        <p:tgtEl>
                                          <p:spTgt spid="9230"/>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9234"/>
                                        </p:tgtEl>
                                        <p:attrNameLst>
                                          <p:attrName>style.visibility</p:attrName>
                                        </p:attrNameLst>
                                      </p:cBhvr>
                                      <p:to>
                                        <p:strVal val="visible"/>
                                      </p:to>
                                    </p:set>
                                    <p:anim calcmode="lin" valueType="num">
                                      <p:cBhvr>
                                        <p:cTn id="52" dur="1000" fill="hold"/>
                                        <p:tgtEl>
                                          <p:spTgt spid="9234"/>
                                        </p:tgtEl>
                                        <p:attrNameLst>
                                          <p:attrName>ppt_x</p:attrName>
                                        </p:attrNameLst>
                                      </p:cBhvr>
                                      <p:tavLst>
                                        <p:tav tm="0">
                                          <p:val>
                                            <p:strVal val="#ppt_x-.2"/>
                                          </p:val>
                                        </p:tav>
                                        <p:tav tm="100000">
                                          <p:val>
                                            <p:strVal val="#ppt_x"/>
                                          </p:val>
                                        </p:tav>
                                      </p:tavLst>
                                    </p:anim>
                                    <p:anim calcmode="lin" valueType="num">
                                      <p:cBhvr>
                                        <p:cTn id="53" dur="1000" fill="hold"/>
                                        <p:tgtEl>
                                          <p:spTgt spid="9234"/>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23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xit" presetSubtype="10" fill="hold" grpId="1" nodeType="clickEffect">
                                  <p:stCondLst>
                                    <p:cond delay="0"/>
                                  </p:stCondLst>
                                  <p:childTnLst>
                                    <p:animEffect transition="out" filter="checkerboard(across)">
                                      <p:cBhvr>
                                        <p:cTn id="58" dur="500"/>
                                        <p:tgtEl>
                                          <p:spTgt spid="9232"/>
                                        </p:tgtEl>
                                      </p:cBhvr>
                                    </p:animEffect>
                                    <p:set>
                                      <p:cBhvr>
                                        <p:cTn id="59" dur="1" fill="hold">
                                          <p:stCondLst>
                                            <p:cond delay="499"/>
                                          </p:stCondLst>
                                        </p:cTn>
                                        <p:tgtEl>
                                          <p:spTgt spid="9232"/>
                                        </p:tgtEl>
                                        <p:attrNameLst>
                                          <p:attrName>style.visibility</p:attrName>
                                        </p:attrNameLst>
                                      </p:cBhvr>
                                      <p:to>
                                        <p:strVal val="hidden"/>
                                      </p:to>
                                    </p:set>
                                  </p:childTnLst>
                                </p:cTn>
                              </p:par>
                              <p:par>
                                <p:cTn id="60" presetID="18" presetClass="entr" presetSubtype="6" fill="hold" grpId="0" nodeType="withEffect">
                                  <p:stCondLst>
                                    <p:cond delay="0"/>
                                  </p:stCondLst>
                                  <p:childTnLst>
                                    <p:set>
                                      <p:cBhvr>
                                        <p:cTn id="61" dur="1" fill="hold">
                                          <p:stCondLst>
                                            <p:cond delay="0"/>
                                          </p:stCondLst>
                                        </p:cTn>
                                        <p:tgtEl>
                                          <p:spTgt spid="9237"/>
                                        </p:tgtEl>
                                        <p:attrNameLst>
                                          <p:attrName>style.visibility</p:attrName>
                                        </p:attrNameLst>
                                      </p:cBhvr>
                                      <p:to>
                                        <p:strVal val="visible"/>
                                      </p:to>
                                    </p:set>
                                    <p:animEffect transition="in" filter="strips(downRight)">
                                      <p:cBhvr>
                                        <p:cTn id="62" dur="500"/>
                                        <p:tgtEl>
                                          <p:spTgt spid="92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9238"/>
                                        </p:tgtEl>
                                        <p:attrNameLst>
                                          <p:attrName>style.visibility</p:attrName>
                                        </p:attrNameLst>
                                      </p:cBhvr>
                                      <p:to>
                                        <p:strVal val="visible"/>
                                      </p:to>
                                    </p:set>
                                    <p:animEffect transition="in" filter="strips(downRight)">
                                      <p:cBhvr>
                                        <p:cTn id="67" dur="500"/>
                                        <p:tgtEl>
                                          <p:spTgt spid="9238"/>
                                        </p:tgtEl>
                                      </p:cBhvr>
                                    </p:animEffect>
                                  </p:childTnLst>
                                </p:cTn>
                              </p:par>
                              <p:par>
                                <p:cTn id="68" presetID="5" presetClass="exit" presetSubtype="10" fill="hold" grpId="1" nodeType="withEffect">
                                  <p:stCondLst>
                                    <p:cond delay="0"/>
                                  </p:stCondLst>
                                  <p:childTnLst>
                                    <p:animEffect transition="out" filter="checkerboard(across)">
                                      <p:cBhvr>
                                        <p:cTn id="69" dur="500"/>
                                        <p:tgtEl>
                                          <p:spTgt spid="9237"/>
                                        </p:tgtEl>
                                      </p:cBhvr>
                                    </p:animEffect>
                                    <p:set>
                                      <p:cBhvr>
                                        <p:cTn id="70" dur="1" fill="hold">
                                          <p:stCondLst>
                                            <p:cond delay="499"/>
                                          </p:stCondLst>
                                        </p:cTn>
                                        <p:tgtEl>
                                          <p:spTgt spid="9237"/>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9239"/>
                                        </p:tgtEl>
                                        <p:attrNameLst>
                                          <p:attrName>style.visibility</p:attrName>
                                        </p:attrNameLst>
                                      </p:cBhvr>
                                      <p:to>
                                        <p:strVal val="visible"/>
                                      </p:to>
                                    </p:set>
                                    <p:animEffect transition="in" filter="strips(downRight)">
                                      <p:cBhvr>
                                        <p:cTn id="75" dur="500"/>
                                        <p:tgtEl>
                                          <p:spTgt spid="9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0" grpId="0"/>
      <p:bldP spid="9230" grpId="1"/>
      <p:bldP spid="9231" grpId="0"/>
      <p:bldP spid="9232" grpId="0"/>
      <p:bldP spid="9232" grpId="1"/>
      <p:bldP spid="9234" grpId="0"/>
      <p:bldP spid="9235" grpId="0"/>
      <p:bldP spid="9235" grpId="1"/>
      <p:bldP spid="9237" grpId="0"/>
      <p:bldP spid="9237" grpId="1"/>
      <p:bldP spid="9238" grpId="0"/>
      <p:bldP spid="92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219200"/>
          </a:xfrm>
          <a:prstGeom prst="rect">
            <a:avLst/>
          </a:prstGeom>
          <a:solidFill>
            <a:srgbClr val="FFCCFF"/>
          </a:solidFill>
          <a:ln w="9525">
            <a:solidFill>
              <a:srgbClr val="FFCCFF"/>
            </a:solidFill>
            <a:miter lim="800000"/>
            <a:headEnd/>
            <a:tailEnd/>
          </a:ln>
        </p:spPr>
        <p:txBody>
          <a:bodyPr wrap="none" anchor="ctr"/>
          <a:lstStyle/>
          <a:p>
            <a:endParaRPr lang="en-US" altLang="en-US" sz="1400">
              <a:latin typeface="Arial" charset="0"/>
            </a:endParaRPr>
          </a:p>
        </p:txBody>
      </p:sp>
      <p:sp>
        <p:nvSpPr>
          <p:cNvPr id="6147" name="Text Box 4"/>
          <p:cNvSpPr txBox="1">
            <a:spLocks noChangeArrowheads="1"/>
          </p:cNvSpPr>
          <p:nvPr/>
        </p:nvSpPr>
        <p:spPr bwMode="auto">
          <a:xfrm>
            <a:off x="3657600" y="381000"/>
            <a:ext cx="1828800" cy="369888"/>
          </a:xfrm>
          <a:prstGeom prst="rect">
            <a:avLst/>
          </a:prstGeom>
          <a:noFill/>
          <a:ln w="9525">
            <a:noFill/>
            <a:miter lim="800000"/>
            <a:headEnd/>
            <a:tailEnd/>
          </a:ln>
        </p:spPr>
        <p:txBody>
          <a:bodyPr>
            <a:spAutoFit/>
          </a:bodyPr>
          <a:lstStyle/>
          <a:p>
            <a:pPr algn="ctr">
              <a:spcBef>
                <a:spcPct val="50000"/>
              </a:spcBef>
            </a:pPr>
            <a:r>
              <a:rPr lang="en-US" altLang="en-US" b="1" u="sng">
                <a:latin typeface="Arial" charset="0"/>
              </a:rPr>
              <a:t>MĨ THUẬT</a:t>
            </a:r>
          </a:p>
        </p:txBody>
      </p:sp>
      <p:sp>
        <p:nvSpPr>
          <p:cNvPr id="6148" name="Text Box 5"/>
          <p:cNvSpPr txBox="1">
            <a:spLocks noChangeArrowheads="1"/>
          </p:cNvSpPr>
          <p:nvPr/>
        </p:nvSpPr>
        <p:spPr bwMode="auto">
          <a:xfrm>
            <a:off x="-76200" y="1219200"/>
            <a:ext cx="45720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1. </a:t>
            </a:r>
            <a:r>
              <a:rPr lang="en-US" altLang="en-US" b="1" u="sng">
                <a:latin typeface="Arial" charset="0"/>
              </a:rPr>
              <a:t>Tìm và chọn nội dung đề tài</a:t>
            </a:r>
            <a:r>
              <a:rPr lang="en-US" altLang="en-US" b="1">
                <a:latin typeface="Arial" charset="0"/>
              </a:rPr>
              <a:t>:</a:t>
            </a:r>
          </a:p>
        </p:txBody>
      </p:sp>
      <p:sp>
        <p:nvSpPr>
          <p:cNvPr id="6149" name="Text Box 6"/>
          <p:cNvSpPr txBox="1">
            <a:spLocks noChangeArrowheads="1"/>
          </p:cNvSpPr>
          <p:nvPr/>
        </p:nvSpPr>
        <p:spPr bwMode="auto">
          <a:xfrm>
            <a:off x="1524000" y="762000"/>
            <a:ext cx="7696200" cy="369888"/>
          </a:xfrm>
          <a:prstGeom prst="rect">
            <a:avLst/>
          </a:prstGeom>
          <a:noFill/>
          <a:ln w="9525">
            <a:noFill/>
            <a:miter lim="800000"/>
            <a:headEnd/>
            <a:tailEnd/>
          </a:ln>
        </p:spPr>
        <p:txBody>
          <a:bodyPr>
            <a:spAutoFit/>
          </a:bodyPr>
          <a:lstStyle/>
          <a:p>
            <a:pPr>
              <a:spcBef>
                <a:spcPct val="50000"/>
              </a:spcBef>
            </a:pPr>
            <a:r>
              <a:rPr lang="en-US" altLang="en-US" b="1" u="sng">
                <a:latin typeface="Arial" charset="0"/>
              </a:rPr>
              <a:t>Bài 12</a:t>
            </a:r>
            <a:r>
              <a:rPr lang="en-US" altLang="en-US" b="1">
                <a:latin typeface="Arial" charset="0"/>
              </a:rPr>
              <a:t>: Vẽ tranh : Đề tài Ngày nhà giáo Việt Nam</a:t>
            </a:r>
          </a:p>
        </p:txBody>
      </p:sp>
      <p:sp>
        <p:nvSpPr>
          <p:cNvPr id="17424" name="Text Box 16"/>
          <p:cNvSpPr txBox="1">
            <a:spLocks noChangeArrowheads="1"/>
          </p:cNvSpPr>
          <p:nvPr/>
        </p:nvSpPr>
        <p:spPr bwMode="auto">
          <a:xfrm>
            <a:off x="-76200" y="1562100"/>
            <a:ext cx="36576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2. </a:t>
            </a:r>
            <a:r>
              <a:rPr lang="en-US" altLang="en-US" b="1" u="sng">
                <a:latin typeface="Arial" charset="0"/>
              </a:rPr>
              <a:t>Cách vẽ tranh</a:t>
            </a:r>
            <a:r>
              <a:rPr lang="en-US" altLang="en-US" b="1">
                <a:latin typeface="Arial" charset="0"/>
              </a:rPr>
              <a:t>:</a:t>
            </a:r>
          </a:p>
        </p:txBody>
      </p:sp>
      <p:pic>
        <p:nvPicPr>
          <p:cNvPr id="17425" name="Picture 17" descr="a4"/>
          <p:cNvPicPr>
            <a:picLocks noChangeAspect="1" noChangeArrowheads="1"/>
          </p:cNvPicPr>
          <p:nvPr/>
        </p:nvPicPr>
        <p:blipFill>
          <a:blip r:embed="rId2"/>
          <a:srcRect/>
          <a:stretch>
            <a:fillRect/>
          </a:stretch>
        </p:blipFill>
        <p:spPr bwMode="auto">
          <a:xfrm>
            <a:off x="685800" y="2209800"/>
            <a:ext cx="7726363" cy="4437063"/>
          </a:xfrm>
          <a:prstGeom prst="rect">
            <a:avLst/>
          </a:prstGeom>
          <a:noFill/>
          <a:ln w="9525">
            <a:noFill/>
            <a:miter lim="800000"/>
            <a:headEnd/>
            <a:tailEnd/>
          </a:ln>
        </p:spPr>
      </p:pic>
      <p:pic>
        <p:nvPicPr>
          <p:cNvPr id="17426" name="Picture 18" descr="a5"/>
          <p:cNvPicPr>
            <a:picLocks noChangeAspect="1" noChangeArrowheads="1"/>
          </p:cNvPicPr>
          <p:nvPr/>
        </p:nvPicPr>
        <p:blipFill>
          <a:blip r:embed="rId3"/>
          <a:srcRect/>
          <a:stretch>
            <a:fillRect/>
          </a:stretch>
        </p:blipFill>
        <p:spPr bwMode="auto">
          <a:xfrm>
            <a:off x="762000" y="2209800"/>
            <a:ext cx="7620000" cy="4419600"/>
          </a:xfrm>
          <a:prstGeom prst="rect">
            <a:avLst/>
          </a:prstGeom>
          <a:noFill/>
          <a:ln w="9525">
            <a:noFill/>
            <a:miter lim="800000"/>
            <a:headEnd/>
            <a:tailEnd/>
          </a:ln>
        </p:spPr>
      </p:pic>
      <p:pic>
        <p:nvPicPr>
          <p:cNvPr id="17427" name="Picture 19" descr="a7"/>
          <p:cNvPicPr>
            <a:picLocks noChangeAspect="1" noChangeArrowheads="1"/>
          </p:cNvPicPr>
          <p:nvPr/>
        </p:nvPicPr>
        <p:blipFill>
          <a:blip r:embed="rId4"/>
          <a:srcRect/>
          <a:stretch>
            <a:fillRect/>
          </a:stretch>
        </p:blipFill>
        <p:spPr bwMode="auto">
          <a:xfrm>
            <a:off x="685800" y="2209800"/>
            <a:ext cx="7620000" cy="4343400"/>
          </a:xfrm>
          <a:prstGeom prst="rect">
            <a:avLst/>
          </a:prstGeom>
          <a:noFill/>
          <a:ln w="9525">
            <a:noFill/>
            <a:miter lim="800000"/>
            <a:headEnd/>
            <a:tailEnd/>
          </a:ln>
        </p:spPr>
      </p:pic>
      <p:pic>
        <p:nvPicPr>
          <p:cNvPr id="17428" name="Picture 20" descr="a6"/>
          <p:cNvPicPr>
            <a:picLocks noChangeAspect="1" noChangeArrowheads="1"/>
          </p:cNvPicPr>
          <p:nvPr/>
        </p:nvPicPr>
        <p:blipFill>
          <a:blip r:embed="rId5"/>
          <a:srcRect/>
          <a:stretch>
            <a:fillRect/>
          </a:stretch>
        </p:blipFill>
        <p:spPr bwMode="auto">
          <a:xfrm>
            <a:off x="609600" y="2209800"/>
            <a:ext cx="7696200" cy="4495800"/>
          </a:xfrm>
          <a:prstGeom prst="rect">
            <a:avLst/>
          </a:prstGeom>
          <a:noFill/>
          <a:ln w="9525">
            <a:noFill/>
            <a:miter lim="800000"/>
            <a:headEnd/>
            <a:tailEnd/>
          </a:ln>
        </p:spPr>
      </p:pic>
      <p:sp>
        <p:nvSpPr>
          <p:cNvPr id="17429" name="Text Box 21"/>
          <p:cNvSpPr txBox="1">
            <a:spLocks noChangeArrowheads="1"/>
          </p:cNvSpPr>
          <p:nvPr/>
        </p:nvSpPr>
        <p:spPr bwMode="auto">
          <a:xfrm>
            <a:off x="1981200" y="1600200"/>
            <a:ext cx="45720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Bước 1: Chọn nội dung vẽ tranh: </a:t>
            </a:r>
          </a:p>
        </p:txBody>
      </p:sp>
      <p:sp>
        <p:nvSpPr>
          <p:cNvPr id="17430" name="Text Box 22"/>
          <p:cNvSpPr txBox="1">
            <a:spLocks noChangeArrowheads="1"/>
          </p:cNvSpPr>
          <p:nvPr/>
        </p:nvSpPr>
        <p:spPr bwMode="auto">
          <a:xfrm>
            <a:off x="5943600" y="1614488"/>
            <a:ext cx="3733800" cy="369887"/>
          </a:xfrm>
          <a:prstGeom prst="rect">
            <a:avLst/>
          </a:prstGeom>
          <a:noFill/>
          <a:ln w="9525">
            <a:noFill/>
            <a:miter lim="800000"/>
            <a:headEnd/>
            <a:tailEnd/>
          </a:ln>
        </p:spPr>
        <p:txBody>
          <a:bodyPr>
            <a:spAutoFit/>
          </a:bodyPr>
          <a:lstStyle/>
          <a:p>
            <a:pPr>
              <a:spcBef>
                <a:spcPct val="50000"/>
              </a:spcBef>
            </a:pPr>
            <a:r>
              <a:rPr lang="en-US" altLang="en-US" b="1">
                <a:latin typeface="Arial" charset="0"/>
              </a:rPr>
              <a:t>Học sinh tặng hoa cô giáo  </a:t>
            </a:r>
          </a:p>
        </p:txBody>
      </p:sp>
      <p:sp>
        <p:nvSpPr>
          <p:cNvPr id="17431" name="Text Box 23"/>
          <p:cNvSpPr txBox="1">
            <a:spLocks noChangeArrowheads="1"/>
          </p:cNvSpPr>
          <p:nvPr/>
        </p:nvSpPr>
        <p:spPr bwMode="auto">
          <a:xfrm>
            <a:off x="2133600" y="1600200"/>
            <a:ext cx="62484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Bước 2: Vẽ phác mảng hình chính, mảng hình phụ   </a:t>
            </a:r>
          </a:p>
        </p:txBody>
      </p:sp>
      <p:sp>
        <p:nvSpPr>
          <p:cNvPr id="17432" name="Text Box 24"/>
          <p:cNvSpPr txBox="1">
            <a:spLocks noChangeArrowheads="1"/>
          </p:cNvSpPr>
          <p:nvPr/>
        </p:nvSpPr>
        <p:spPr bwMode="auto">
          <a:xfrm>
            <a:off x="2286000" y="1676400"/>
            <a:ext cx="57150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Bước 3: Vẽ hình vào mảng sao cho phù hợp.</a:t>
            </a:r>
          </a:p>
        </p:txBody>
      </p:sp>
      <p:sp>
        <p:nvSpPr>
          <p:cNvPr id="17433" name="Text Box 25"/>
          <p:cNvSpPr txBox="1">
            <a:spLocks noChangeArrowheads="1"/>
          </p:cNvSpPr>
          <p:nvPr/>
        </p:nvSpPr>
        <p:spPr bwMode="auto">
          <a:xfrm>
            <a:off x="2209800" y="1782763"/>
            <a:ext cx="6400800" cy="369887"/>
          </a:xfrm>
          <a:prstGeom prst="rect">
            <a:avLst/>
          </a:prstGeom>
          <a:noFill/>
          <a:ln w="9525">
            <a:noFill/>
            <a:miter lim="800000"/>
            <a:headEnd/>
            <a:tailEnd/>
          </a:ln>
        </p:spPr>
        <p:txBody>
          <a:bodyPr>
            <a:spAutoFit/>
          </a:bodyPr>
          <a:lstStyle/>
          <a:p>
            <a:pPr>
              <a:spcBef>
                <a:spcPct val="50000"/>
              </a:spcBef>
            </a:pPr>
            <a:r>
              <a:rPr lang="en-US" altLang="en-US" b="1">
                <a:latin typeface="Arial" charset="0"/>
              </a:rPr>
              <a:t>Bước 4:  Tẩy các nét thừa và vẽ màu theo ý thích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strips(downRight)">
                                      <p:cBhvr>
                                        <p:cTn id="7" dur="500"/>
                                        <p:tgtEl>
                                          <p:spTgt spid="17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7429"/>
                                        </p:tgtEl>
                                        <p:attrNameLst>
                                          <p:attrName>style.visibility</p:attrName>
                                        </p:attrNameLst>
                                      </p:cBhvr>
                                      <p:to>
                                        <p:strVal val="visible"/>
                                      </p:to>
                                    </p:set>
                                    <p:anim calcmode="lin" valueType="num">
                                      <p:cBhvr>
                                        <p:cTn id="12" dur="500" fill="hold"/>
                                        <p:tgtEl>
                                          <p:spTgt spid="17429"/>
                                        </p:tgtEl>
                                        <p:attrNameLst>
                                          <p:attrName>ppt_x</p:attrName>
                                        </p:attrNameLst>
                                      </p:cBhvr>
                                      <p:tavLst>
                                        <p:tav tm="0">
                                          <p:val>
                                            <p:strVal val="#ppt_x-.2"/>
                                          </p:val>
                                        </p:tav>
                                        <p:tav tm="100000">
                                          <p:val>
                                            <p:strVal val="#ppt_x"/>
                                          </p:val>
                                        </p:tav>
                                      </p:tavLst>
                                    </p:anim>
                                    <p:anim calcmode="lin" valueType="num">
                                      <p:cBhvr>
                                        <p:cTn id="13" dur="500" fill="hold"/>
                                        <p:tgtEl>
                                          <p:spTgt spid="17429"/>
                                        </p:tgtEl>
                                        <p:attrNameLst>
                                          <p:attrName>ppt_y</p:attrName>
                                        </p:attrNameLst>
                                      </p:cBhvr>
                                      <p:tavLst>
                                        <p:tav tm="0">
                                          <p:val>
                                            <p:strVal val="#ppt_y"/>
                                          </p:val>
                                        </p:tav>
                                        <p:tav tm="100000">
                                          <p:val>
                                            <p:strVal val="#ppt_y"/>
                                          </p:val>
                                        </p:tav>
                                      </p:tavLst>
                                    </p:anim>
                                    <p:animEffect transition="in" filter="wipe(right)" prLst="gradientSize: 0.1">
                                      <p:cBhvr>
                                        <p:cTn id="14" dur="500"/>
                                        <p:tgtEl>
                                          <p:spTgt spid="17429"/>
                                        </p:tgtEl>
                                      </p:cBhvr>
                                    </p:animEffect>
                                  </p:childTnLst>
                                </p:cTn>
                              </p:par>
                              <p:par>
                                <p:cTn id="15" presetID="29" presetClass="entr" presetSubtype="0" fill="hold" grpId="1" nodeType="withEffect">
                                  <p:stCondLst>
                                    <p:cond delay="0"/>
                                  </p:stCondLst>
                                  <p:iterate type="lt">
                                    <p:tmPct val="0"/>
                                  </p:iterate>
                                  <p:childTnLst>
                                    <p:set>
                                      <p:cBhvr>
                                        <p:cTn id="16" dur="1" fill="hold">
                                          <p:stCondLst>
                                            <p:cond delay="0"/>
                                          </p:stCondLst>
                                        </p:cTn>
                                        <p:tgtEl>
                                          <p:spTgt spid="17430"/>
                                        </p:tgtEl>
                                        <p:attrNameLst>
                                          <p:attrName>style.visibility</p:attrName>
                                        </p:attrNameLst>
                                      </p:cBhvr>
                                      <p:to>
                                        <p:strVal val="visible"/>
                                      </p:to>
                                    </p:set>
                                    <p:anim calcmode="lin" valueType="num">
                                      <p:cBhvr>
                                        <p:cTn id="17" dur="2000" fill="hold"/>
                                        <p:tgtEl>
                                          <p:spTgt spid="17430"/>
                                        </p:tgtEl>
                                        <p:attrNameLst>
                                          <p:attrName>ppt_x</p:attrName>
                                        </p:attrNameLst>
                                      </p:cBhvr>
                                      <p:tavLst>
                                        <p:tav tm="0">
                                          <p:val>
                                            <p:strVal val="#ppt_x-.2"/>
                                          </p:val>
                                        </p:tav>
                                        <p:tav tm="100000">
                                          <p:val>
                                            <p:strVal val="#ppt_x"/>
                                          </p:val>
                                        </p:tav>
                                      </p:tavLst>
                                    </p:anim>
                                    <p:anim calcmode="lin" valueType="num">
                                      <p:cBhvr>
                                        <p:cTn id="18" dur="2000" fill="hold"/>
                                        <p:tgtEl>
                                          <p:spTgt spid="17430"/>
                                        </p:tgtEl>
                                        <p:attrNameLst>
                                          <p:attrName>ppt_y</p:attrName>
                                        </p:attrNameLst>
                                      </p:cBhvr>
                                      <p:tavLst>
                                        <p:tav tm="0">
                                          <p:val>
                                            <p:strVal val="#ppt_y"/>
                                          </p:val>
                                        </p:tav>
                                        <p:tav tm="100000">
                                          <p:val>
                                            <p:strVal val="#ppt_y"/>
                                          </p:val>
                                        </p:tav>
                                      </p:tavLst>
                                    </p:anim>
                                    <p:animEffect transition="in" filter="wipe(right)" prLst="gradientSize: 0.1">
                                      <p:cBhvr>
                                        <p:cTn id="19" dur="2000"/>
                                        <p:tgtEl>
                                          <p:spTgt spid="17430"/>
                                        </p:tgtEl>
                                      </p:cBhvr>
                                    </p:animEffect>
                                  </p:childTnLst>
                                </p:cTn>
                              </p:par>
                              <p:par>
                                <p:cTn id="20" presetID="20" presetClass="emph" presetSubtype="0" fill="hold" grpId="0" nodeType="withEffect">
                                  <p:stCondLst>
                                    <p:cond delay="0"/>
                                  </p:stCondLst>
                                  <p:iterate type="lt">
                                    <p:tmPct val="10000"/>
                                  </p:iterate>
                                  <p:childTnLst>
                                    <p:set>
                                      <p:cBhvr override="childStyle">
                                        <p:cTn id="21" dur="500" autoRev="1" fill="hold"/>
                                        <p:tgtEl>
                                          <p:spTgt spid="17430"/>
                                        </p:tgtEl>
                                        <p:attrNameLst>
                                          <p:attrName>style.color</p:attrName>
                                        </p:attrNameLst>
                                      </p:cBhvr>
                                      <p:to>
                                        <p:clrVal>
                                          <a:srgbClr val="0000CC"/>
                                        </p:clrVal>
                                      </p:to>
                                    </p:set>
                                    <p:set>
                                      <p:cBhvr>
                                        <p:cTn id="22" dur="500" autoRev="1" fill="hold"/>
                                        <p:tgtEl>
                                          <p:spTgt spid="17430"/>
                                        </p:tgtEl>
                                        <p:attrNameLst>
                                          <p:attrName>fillcolor</p:attrName>
                                        </p:attrNameLst>
                                      </p:cBhvr>
                                      <p:to>
                                        <p:clrVal>
                                          <a:srgbClr val="0000CC"/>
                                        </p:clrVal>
                                      </p:to>
                                    </p:set>
                                    <p:set>
                                      <p:cBhvr>
                                        <p:cTn id="23" dur="500" autoRev="1" fill="hold"/>
                                        <p:tgtEl>
                                          <p:spTgt spid="1743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17429"/>
                                        </p:tgtEl>
                                      </p:cBhvr>
                                    </p:animEffect>
                                    <p:set>
                                      <p:cBhvr>
                                        <p:cTn id="28" dur="1" fill="hold">
                                          <p:stCondLst>
                                            <p:cond delay="499"/>
                                          </p:stCondLst>
                                        </p:cTn>
                                        <p:tgtEl>
                                          <p:spTgt spid="17429"/>
                                        </p:tgtEl>
                                        <p:attrNameLst>
                                          <p:attrName>style.visibility</p:attrName>
                                        </p:attrNameLst>
                                      </p:cBhvr>
                                      <p:to>
                                        <p:strVal val="hidden"/>
                                      </p:to>
                                    </p:set>
                                  </p:childTnLst>
                                </p:cTn>
                              </p:par>
                              <p:par>
                                <p:cTn id="29" presetID="5" presetClass="exit" presetSubtype="10" fill="hold" grpId="2" nodeType="withEffect">
                                  <p:stCondLst>
                                    <p:cond delay="0"/>
                                  </p:stCondLst>
                                  <p:iterate type="lt">
                                    <p:tmPct val="0"/>
                                  </p:iterate>
                                  <p:childTnLst>
                                    <p:animEffect transition="out" filter="checkerboard(across)">
                                      <p:cBhvr>
                                        <p:cTn id="30" dur="500"/>
                                        <p:tgtEl>
                                          <p:spTgt spid="17430"/>
                                        </p:tgtEl>
                                      </p:cBhvr>
                                    </p:animEffect>
                                    <p:set>
                                      <p:cBhvr>
                                        <p:cTn id="31" dur="1" fill="hold">
                                          <p:stCondLst>
                                            <p:cond delay="499"/>
                                          </p:stCondLst>
                                        </p:cTn>
                                        <p:tgtEl>
                                          <p:spTgt spid="17430"/>
                                        </p:tgtEl>
                                        <p:attrNameLst>
                                          <p:attrName>style.visibility</p:attrName>
                                        </p:attrNameLst>
                                      </p:cBhvr>
                                      <p:to>
                                        <p:strVal val="hidden"/>
                                      </p:to>
                                    </p:se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17431"/>
                                        </p:tgtEl>
                                        <p:attrNameLst>
                                          <p:attrName>style.visibility</p:attrName>
                                        </p:attrNameLst>
                                      </p:cBhvr>
                                      <p:to>
                                        <p:strVal val="visible"/>
                                      </p:to>
                                    </p:set>
                                    <p:anim calcmode="lin" valueType="num">
                                      <p:cBhvr>
                                        <p:cTn id="34" dur="500" fill="hold"/>
                                        <p:tgtEl>
                                          <p:spTgt spid="1743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7431"/>
                                        </p:tgtEl>
                                        <p:attrNameLst>
                                          <p:attrName>ppt_y</p:attrName>
                                        </p:attrNameLst>
                                      </p:cBhvr>
                                      <p:tavLst>
                                        <p:tav tm="0">
                                          <p:val>
                                            <p:strVal val="#ppt_y"/>
                                          </p:val>
                                        </p:tav>
                                        <p:tav tm="100000">
                                          <p:val>
                                            <p:strVal val="#ppt_y"/>
                                          </p:val>
                                        </p:tav>
                                      </p:tavLst>
                                    </p:anim>
                                    <p:anim calcmode="lin" valueType="num">
                                      <p:cBhvr>
                                        <p:cTn id="36" dur="500" fill="hold"/>
                                        <p:tgtEl>
                                          <p:spTgt spid="1743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743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7431"/>
                                        </p:tgtEl>
                                      </p:cBhvr>
                                    </p:animEffect>
                                  </p:childTnLst>
                                </p:cTn>
                              </p:par>
                              <p:par>
                                <p:cTn id="39" presetID="23" presetClass="entr" presetSubtype="16" fill="hold" nodeType="withEffect">
                                  <p:stCondLst>
                                    <p:cond delay="0"/>
                                  </p:stCondLst>
                                  <p:childTnLst>
                                    <p:set>
                                      <p:cBhvr>
                                        <p:cTn id="40" dur="1" fill="hold">
                                          <p:stCondLst>
                                            <p:cond delay="0"/>
                                          </p:stCondLst>
                                        </p:cTn>
                                        <p:tgtEl>
                                          <p:spTgt spid="17425"/>
                                        </p:tgtEl>
                                        <p:attrNameLst>
                                          <p:attrName>style.visibility</p:attrName>
                                        </p:attrNameLst>
                                      </p:cBhvr>
                                      <p:to>
                                        <p:strVal val="visible"/>
                                      </p:to>
                                    </p:set>
                                    <p:anim calcmode="lin" valueType="num">
                                      <p:cBhvr>
                                        <p:cTn id="41" dur="1000" fill="hold"/>
                                        <p:tgtEl>
                                          <p:spTgt spid="17425"/>
                                        </p:tgtEl>
                                        <p:attrNameLst>
                                          <p:attrName>ppt_w</p:attrName>
                                        </p:attrNameLst>
                                      </p:cBhvr>
                                      <p:tavLst>
                                        <p:tav tm="0">
                                          <p:val>
                                            <p:fltVal val="0"/>
                                          </p:val>
                                        </p:tav>
                                        <p:tav tm="100000">
                                          <p:val>
                                            <p:strVal val="#ppt_w"/>
                                          </p:val>
                                        </p:tav>
                                      </p:tavLst>
                                    </p:anim>
                                    <p:anim calcmode="lin" valueType="num">
                                      <p:cBhvr>
                                        <p:cTn id="42" dur="1000" fill="hold"/>
                                        <p:tgtEl>
                                          <p:spTgt spid="17425"/>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7432">
                                            <p:txEl>
                                              <p:pRg st="0" end="0"/>
                                            </p:txEl>
                                          </p:spTgt>
                                        </p:tgtEl>
                                        <p:attrNameLst>
                                          <p:attrName>style.visibility</p:attrName>
                                        </p:attrNameLst>
                                      </p:cBhvr>
                                      <p:to>
                                        <p:strVal val="visible"/>
                                      </p:to>
                                    </p:set>
                                    <p:anim calcmode="lin" valueType="num">
                                      <p:cBhvr>
                                        <p:cTn id="47" dur="1000" fill="hold"/>
                                        <p:tgtEl>
                                          <p:spTgt spid="17432">
                                            <p:txEl>
                                              <p:pRg st="0" end="0"/>
                                            </p:txEl>
                                          </p:spTgt>
                                        </p:tgtEl>
                                        <p:attrNameLst>
                                          <p:attrName>ppt_x</p:attrName>
                                        </p:attrNameLst>
                                      </p:cBhvr>
                                      <p:tavLst>
                                        <p:tav tm="0">
                                          <p:val>
                                            <p:strVal val="#ppt_x-.2"/>
                                          </p:val>
                                        </p:tav>
                                        <p:tav tm="100000">
                                          <p:val>
                                            <p:strVal val="#ppt_x"/>
                                          </p:val>
                                        </p:tav>
                                      </p:tavLst>
                                    </p:anim>
                                    <p:anim calcmode="lin" valueType="num">
                                      <p:cBhvr>
                                        <p:cTn id="48" dur="1000" fill="hold"/>
                                        <p:tgtEl>
                                          <p:spTgt spid="1743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7432">
                                            <p:txEl>
                                              <p:pRg st="0" end="0"/>
                                            </p:txEl>
                                          </p:spTgt>
                                        </p:tgtEl>
                                      </p:cBhvr>
                                    </p:animEffect>
                                  </p:childTnLst>
                                </p:cTn>
                              </p:par>
                              <p:par>
                                <p:cTn id="50" presetID="29" presetClass="entr" presetSubtype="0" fill="hold" nodeType="withEffect">
                                  <p:stCondLst>
                                    <p:cond delay="0"/>
                                  </p:stCondLst>
                                  <p:childTnLst>
                                    <p:set>
                                      <p:cBhvr>
                                        <p:cTn id="51" dur="1" fill="hold">
                                          <p:stCondLst>
                                            <p:cond delay="0"/>
                                          </p:stCondLst>
                                        </p:cTn>
                                        <p:tgtEl>
                                          <p:spTgt spid="17426"/>
                                        </p:tgtEl>
                                        <p:attrNameLst>
                                          <p:attrName>style.visibility</p:attrName>
                                        </p:attrNameLst>
                                      </p:cBhvr>
                                      <p:to>
                                        <p:strVal val="visible"/>
                                      </p:to>
                                    </p:set>
                                    <p:anim calcmode="lin" valueType="num">
                                      <p:cBhvr>
                                        <p:cTn id="52" dur="1000" fill="hold"/>
                                        <p:tgtEl>
                                          <p:spTgt spid="17426"/>
                                        </p:tgtEl>
                                        <p:attrNameLst>
                                          <p:attrName>ppt_x</p:attrName>
                                        </p:attrNameLst>
                                      </p:cBhvr>
                                      <p:tavLst>
                                        <p:tav tm="0">
                                          <p:val>
                                            <p:strVal val="#ppt_x-.2"/>
                                          </p:val>
                                        </p:tav>
                                        <p:tav tm="100000">
                                          <p:val>
                                            <p:strVal val="#ppt_x"/>
                                          </p:val>
                                        </p:tav>
                                      </p:tavLst>
                                    </p:anim>
                                    <p:anim calcmode="lin" valueType="num">
                                      <p:cBhvr>
                                        <p:cTn id="53" dur="1000" fill="hold"/>
                                        <p:tgtEl>
                                          <p:spTgt spid="1742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7426"/>
                                        </p:tgtEl>
                                      </p:cBhvr>
                                    </p:animEffect>
                                  </p:childTnLst>
                                </p:cTn>
                              </p:par>
                              <p:par>
                                <p:cTn id="55" presetID="5" presetClass="exit" presetSubtype="10" fill="hold" grpId="1" nodeType="withEffect">
                                  <p:stCondLst>
                                    <p:cond delay="0"/>
                                  </p:stCondLst>
                                  <p:iterate type="lt">
                                    <p:tmPct val="0"/>
                                  </p:iterate>
                                  <p:childTnLst>
                                    <p:animEffect transition="out" filter="checkerboard(across)">
                                      <p:cBhvr>
                                        <p:cTn id="56" dur="500"/>
                                        <p:tgtEl>
                                          <p:spTgt spid="17431"/>
                                        </p:tgtEl>
                                      </p:cBhvr>
                                    </p:animEffect>
                                    <p:set>
                                      <p:cBhvr>
                                        <p:cTn id="57" dur="1" fill="hold">
                                          <p:stCondLst>
                                            <p:cond delay="499"/>
                                          </p:stCondLst>
                                        </p:cTn>
                                        <p:tgtEl>
                                          <p:spTgt spid="17431"/>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7433"/>
                                        </p:tgtEl>
                                        <p:attrNameLst>
                                          <p:attrName>style.visibility</p:attrName>
                                        </p:attrNameLst>
                                      </p:cBhvr>
                                      <p:to>
                                        <p:strVal val="visible"/>
                                      </p:to>
                                    </p:set>
                                    <p:anim calcmode="lin" valueType="num">
                                      <p:cBhvr>
                                        <p:cTn id="62" dur="1000" fill="hold"/>
                                        <p:tgtEl>
                                          <p:spTgt spid="17433"/>
                                        </p:tgtEl>
                                        <p:attrNameLst>
                                          <p:attrName>ppt_x</p:attrName>
                                        </p:attrNameLst>
                                      </p:cBhvr>
                                      <p:tavLst>
                                        <p:tav tm="0">
                                          <p:val>
                                            <p:strVal val="#ppt_x-.2"/>
                                          </p:val>
                                        </p:tav>
                                        <p:tav tm="100000">
                                          <p:val>
                                            <p:strVal val="#ppt_x"/>
                                          </p:val>
                                        </p:tav>
                                      </p:tavLst>
                                    </p:anim>
                                    <p:anim calcmode="lin" valueType="num">
                                      <p:cBhvr>
                                        <p:cTn id="63" dur="1000" fill="hold"/>
                                        <p:tgtEl>
                                          <p:spTgt spid="1743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7433"/>
                                        </p:tgtEl>
                                      </p:cBhvr>
                                    </p:animEffect>
                                  </p:childTnLst>
                                </p:cTn>
                              </p:par>
                              <p:par>
                                <p:cTn id="65" presetID="23" presetClass="entr" presetSubtype="16" fill="hold" nodeType="withEffect">
                                  <p:stCondLst>
                                    <p:cond delay="0"/>
                                  </p:stCondLst>
                                  <p:childTnLst>
                                    <p:set>
                                      <p:cBhvr>
                                        <p:cTn id="66" dur="1" fill="hold">
                                          <p:stCondLst>
                                            <p:cond delay="0"/>
                                          </p:stCondLst>
                                        </p:cTn>
                                        <p:tgtEl>
                                          <p:spTgt spid="17427"/>
                                        </p:tgtEl>
                                        <p:attrNameLst>
                                          <p:attrName>style.visibility</p:attrName>
                                        </p:attrNameLst>
                                      </p:cBhvr>
                                      <p:to>
                                        <p:strVal val="visible"/>
                                      </p:to>
                                    </p:set>
                                    <p:anim calcmode="lin" valueType="num">
                                      <p:cBhvr>
                                        <p:cTn id="67" dur="1000" fill="hold"/>
                                        <p:tgtEl>
                                          <p:spTgt spid="17427"/>
                                        </p:tgtEl>
                                        <p:attrNameLst>
                                          <p:attrName>ppt_w</p:attrName>
                                        </p:attrNameLst>
                                      </p:cBhvr>
                                      <p:tavLst>
                                        <p:tav tm="0">
                                          <p:val>
                                            <p:fltVal val="0"/>
                                          </p:val>
                                        </p:tav>
                                        <p:tav tm="100000">
                                          <p:val>
                                            <p:strVal val="#ppt_w"/>
                                          </p:val>
                                        </p:tav>
                                      </p:tavLst>
                                    </p:anim>
                                    <p:anim calcmode="lin" valueType="num">
                                      <p:cBhvr>
                                        <p:cTn id="68" dur="1000" fill="hold"/>
                                        <p:tgtEl>
                                          <p:spTgt spid="17427"/>
                                        </p:tgtEl>
                                        <p:attrNameLst>
                                          <p:attrName>ppt_h</p:attrName>
                                        </p:attrNameLst>
                                      </p:cBhvr>
                                      <p:tavLst>
                                        <p:tav tm="0">
                                          <p:val>
                                            <p:fltVal val="0"/>
                                          </p:val>
                                        </p:tav>
                                        <p:tav tm="100000">
                                          <p:val>
                                            <p:strVal val="#ppt_h"/>
                                          </p:val>
                                        </p:tav>
                                      </p:tavLst>
                                    </p:anim>
                                  </p:childTnLst>
                                </p:cTn>
                              </p:par>
                              <p:par>
                                <p:cTn id="69" presetID="5" presetClass="exit" presetSubtype="10" fill="hold" grpId="1" nodeType="withEffect">
                                  <p:stCondLst>
                                    <p:cond delay="0"/>
                                  </p:stCondLst>
                                  <p:childTnLst>
                                    <p:animEffect transition="out" filter="checkerboard(across)">
                                      <p:cBhvr>
                                        <p:cTn id="70" dur="500"/>
                                        <p:tgtEl>
                                          <p:spTgt spid="17432">
                                            <p:txEl>
                                              <p:pRg st="0" end="0"/>
                                            </p:txEl>
                                          </p:spTgt>
                                        </p:tgtEl>
                                      </p:cBhvr>
                                    </p:animEffect>
                                    <p:set>
                                      <p:cBhvr>
                                        <p:cTn id="71" dur="1" fill="hold">
                                          <p:stCondLst>
                                            <p:cond delay="499"/>
                                          </p:stCondLst>
                                        </p:cTn>
                                        <p:tgtEl>
                                          <p:spTgt spid="17432">
                                            <p:txEl>
                                              <p:pRg st="0" end="0"/>
                                            </p:txEl>
                                          </p:spTgt>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nodeType="clickEffect">
                                  <p:stCondLst>
                                    <p:cond delay="0"/>
                                  </p:stCondLst>
                                  <p:childTnLst>
                                    <p:set>
                                      <p:cBhvr>
                                        <p:cTn id="75" dur="1" fill="hold">
                                          <p:stCondLst>
                                            <p:cond delay="0"/>
                                          </p:stCondLst>
                                        </p:cTn>
                                        <p:tgtEl>
                                          <p:spTgt spid="17428"/>
                                        </p:tgtEl>
                                        <p:attrNameLst>
                                          <p:attrName>style.visibility</p:attrName>
                                        </p:attrNameLst>
                                      </p:cBhvr>
                                      <p:to>
                                        <p:strVal val="visible"/>
                                      </p:to>
                                    </p:set>
                                    <p:anim calcmode="lin" valueType="num">
                                      <p:cBhvr>
                                        <p:cTn id="76" dur="1000" fill="hold"/>
                                        <p:tgtEl>
                                          <p:spTgt spid="17428"/>
                                        </p:tgtEl>
                                        <p:attrNameLst>
                                          <p:attrName>ppt_x</p:attrName>
                                        </p:attrNameLst>
                                      </p:cBhvr>
                                      <p:tavLst>
                                        <p:tav tm="0">
                                          <p:val>
                                            <p:strVal val="#ppt_x-.2"/>
                                          </p:val>
                                        </p:tav>
                                        <p:tav tm="100000">
                                          <p:val>
                                            <p:strVal val="#ppt_x"/>
                                          </p:val>
                                        </p:tav>
                                      </p:tavLst>
                                    </p:anim>
                                    <p:anim calcmode="lin" valueType="num">
                                      <p:cBhvr>
                                        <p:cTn id="77" dur="1000" fill="hold"/>
                                        <p:tgtEl>
                                          <p:spTgt spid="17428"/>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p:bldP spid="17429" grpId="0"/>
      <p:bldP spid="17429" grpId="1"/>
      <p:bldP spid="17430" grpId="0"/>
      <p:bldP spid="17430" grpId="1"/>
      <p:bldP spid="17430" grpId="2"/>
      <p:bldP spid="17431" grpId="0"/>
      <p:bldP spid="17431" grpId="1"/>
      <p:bldP spid="17432" grpId="0" build="allAtOnce"/>
      <p:bldP spid="17432" grpId="1" build="allAtOnce"/>
      <p:bldP spid="174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219200"/>
          </a:xfrm>
          <a:prstGeom prst="rect">
            <a:avLst/>
          </a:prstGeom>
          <a:solidFill>
            <a:srgbClr val="FFCCFF"/>
          </a:solidFill>
          <a:ln w="9525">
            <a:solidFill>
              <a:srgbClr val="FFCCFF"/>
            </a:solidFill>
            <a:miter lim="800000"/>
            <a:headEnd/>
            <a:tailEnd/>
          </a:ln>
        </p:spPr>
        <p:txBody>
          <a:bodyPr wrap="none" anchor="ctr"/>
          <a:lstStyle/>
          <a:p>
            <a:endParaRPr lang="en-US" altLang="en-US" sz="1400">
              <a:latin typeface="Arial" charset="0"/>
            </a:endParaRPr>
          </a:p>
        </p:txBody>
      </p:sp>
      <p:sp>
        <p:nvSpPr>
          <p:cNvPr id="7171" name="Text Box 4"/>
          <p:cNvSpPr txBox="1">
            <a:spLocks noChangeArrowheads="1"/>
          </p:cNvSpPr>
          <p:nvPr/>
        </p:nvSpPr>
        <p:spPr bwMode="auto">
          <a:xfrm>
            <a:off x="3657600" y="381000"/>
            <a:ext cx="1828800" cy="369888"/>
          </a:xfrm>
          <a:prstGeom prst="rect">
            <a:avLst/>
          </a:prstGeom>
          <a:noFill/>
          <a:ln w="9525">
            <a:noFill/>
            <a:miter lim="800000"/>
            <a:headEnd/>
            <a:tailEnd/>
          </a:ln>
        </p:spPr>
        <p:txBody>
          <a:bodyPr>
            <a:spAutoFit/>
          </a:bodyPr>
          <a:lstStyle/>
          <a:p>
            <a:pPr algn="ctr">
              <a:spcBef>
                <a:spcPct val="50000"/>
              </a:spcBef>
            </a:pPr>
            <a:r>
              <a:rPr lang="en-US" altLang="en-US" b="1" u="sng">
                <a:latin typeface="Arial" charset="0"/>
              </a:rPr>
              <a:t>MĨ THUẬT</a:t>
            </a:r>
          </a:p>
        </p:txBody>
      </p:sp>
      <p:sp>
        <p:nvSpPr>
          <p:cNvPr id="7172" name="Text Box 5"/>
          <p:cNvSpPr txBox="1">
            <a:spLocks noChangeArrowheads="1"/>
          </p:cNvSpPr>
          <p:nvPr/>
        </p:nvSpPr>
        <p:spPr bwMode="auto">
          <a:xfrm>
            <a:off x="-76200" y="1219200"/>
            <a:ext cx="45720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1. </a:t>
            </a:r>
            <a:r>
              <a:rPr lang="en-US" altLang="en-US" b="1" u="sng">
                <a:latin typeface="Arial" charset="0"/>
              </a:rPr>
              <a:t>Tìm và chọn nội dung đề tài</a:t>
            </a:r>
            <a:r>
              <a:rPr lang="en-US" altLang="en-US" b="1">
                <a:latin typeface="Arial" charset="0"/>
              </a:rPr>
              <a:t>:</a:t>
            </a:r>
          </a:p>
        </p:txBody>
      </p:sp>
      <p:sp>
        <p:nvSpPr>
          <p:cNvPr id="7173" name="Text Box 6"/>
          <p:cNvSpPr txBox="1">
            <a:spLocks noChangeArrowheads="1"/>
          </p:cNvSpPr>
          <p:nvPr/>
        </p:nvSpPr>
        <p:spPr bwMode="auto">
          <a:xfrm>
            <a:off x="1524000" y="762000"/>
            <a:ext cx="7696200" cy="369888"/>
          </a:xfrm>
          <a:prstGeom prst="rect">
            <a:avLst/>
          </a:prstGeom>
          <a:noFill/>
          <a:ln w="9525">
            <a:noFill/>
            <a:miter lim="800000"/>
            <a:headEnd/>
            <a:tailEnd/>
          </a:ln>
        </p:spPr>
        <p:txBody>
          <a:bodyPr>
            <a:spAutoFit/>
          </a:bodyPr>
          <a:lstStyle/>
          <a:p>
            <a:pPr>
              <a:spcBef>
                <a:spcPct val="50000"/>
              </a:spcBef>
            </a:pPr>
            <a:r>
              <a:rPr lang="en-US" altLang="en-US" b="1" u="sng">
                <a:latin typeface="Arial" charset="0"/>
              </a:rPr>
              <a:t>Bài 12</a:t>
            </a:r>
            <a:r>
              <a:rPr lang="en-US" altLang="en-US" b="1">
                <a:latin typeface="Arial" charset="0"/>
              </a:rPr>
              <a:t>: Vẽ tranh : Đề tài Ngày nhà giáo Việt Nam</a:t>
            </a:r>
          </a:p>
        </p:txBody>
      </p:sp>
      <p:sp>
        <p:nvSpPr>
          <p:cNvPr id="7174" name="Text Box 7"/>
          <p:cNvSpPr txBox="1">
            <a:spLocks noChangeArrowheads="1"/>
          </p:cNvSpPr>
          <p:nvPr/>
        </p:nvSpPr>
        <p:spPr bwMode="auto">
          <a:xfrm>
            <a:off x="-76200" y="1562100"/>
            <a:ext cx="36576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2. </a:t>
            </a:r>
            <a:r>
              <a:rPr lang="en-US" altLang="en-US" b="1" u="sng">
                <a:latin typeface="Arial" charset="0"/>
              </a:rPr>
              <a:t>Cách vẽ tranh</a:t>
            </a:r>
            <a:r>
              <a:rPr lang="en-US" altLang="en-US" b="1">
                <a:latin typeface="Arial" charset="0"/>
              </a:rPr>
              <a:t>:</a:t>
            </a:r>
          </a:p>
        </p:txBody>
      </p:sp>
      <p:grpSp>
        <p:nvGrpSpPr>
          <p:cNvPr id="2" name="Group 27"/>
          <p:cNvGrpSpPr>
            <a:grpSpLocks/>
          </p:cNvGrpSpPr>
          <p:nvPr/>
        </p:nvGrpSpPr>
        <p:grpSpPr bwMode="auto">
          <a:xfrm>
            <a:off x="152400" y="4038600"/>
            <a:ext cx="4191000" cy="2581275"/>
            <a:chOff x="96" y="2544"/>
            <a:chExt cx="2640" cy="1626"/>
          </a:xfrm>
        </p:grpSpPr>
        <p:pic>
          <p:nvPicPr>
            <p:cNvPr id="7186" name="Picture 21" descr="a5"/>
            <p:cNvPicPr>
              <a:picLocks noChangeAspect="1" noChangeArrowheads="1"/>
            </p:cNvPicPr>
            <p:nvPr/>
          </p:nvPicPr>
          <p:blipFill>
            <a:blip r:embed="rId2"/>
            <a:srcRect/>
            <a:stretch>
              <a:fillRect/>
            </a:stretch>
          </p:blipFill>
          <p:spPr bwMode="auto">
            <a:xfrm>
              <a:off x="192" y="2544"/>
              <a:ext cx="2544" cy="1392"/>
            </a:xfrm>
            <a:prstGeom prst="rect">
              <a:avLst/>
            </a:prstGeom>
            <a:noFill/>
            <a:ln w="9525">
              <a:noFill/>
              <a:miter lim="800000"/>
              <a:headEnd/>
              <a:tailEnd/>
            </a:ln>
          </p:spPr>
        </p:pic>
        <p:sp>
          <p:nvSpPr>
            <p:cNvPr id="7187" name="Text Box 15"/>
            <p:cNvSpPr txBox="1">
              <a:spLocks noChangeArrowheads="1"/>
            </p:cNvSpPr>
            <p:nvPr/>
          </p:nvSpPr>
          <p:spPr bwMode="auto">
            <a:xfrm>
              <a:off x="96" y="3840"/>
              <a:ext cx="2448" cy="330"/>
            </a:xfrm>
            <a:prstGeom prst="rect">
              <a:avLst/>
            </a:prstGeom>
            <a:noFill/>
            <a:ln w="9525">
              <a:noFill/>
              <a:miter lim="800000"/>
              <a:headEnd/>
              <a:tailEnd/>
            </a:ln>
          </p:spPr>
          <p:txBody>
            <a:bodyPr>
              <a:spAutoFit/>
            </a:bodyPr>
            <a:lstStyle/>
            <a:p>
              <a:pPr algn="ctr">
                <a:spcBef>
                  <a:spcPct val="50000"/>
                </a:spcBef>
              </a:pPr>
              <a:r>
                <a:rPr lang="en-US" altLang="en-US" sz="1400" b="1">
                  <a:latin typeface="Arial" charset="0"/>
                </a:rPr>
                <a:t>Bước 3: Vẽ hình vào mảng sao cho phù hợp, tẩy các nét thừa.</a:t>
              </a:r>
            </a:p>
          </p:txBody>
        </p:sp>
      </p:grpSp>
      <p:grpSp>
        <p:nvGrpSpPr>
          <p:cNvPr id="3" name="Group 28"/>
          <p:cNvGrpSpPr>
            <a:grpSpLocks/>
          </p:cNvGrpSpPr>
          <p:nvPr/>
        </p:nvGrpSpPr>
        <p:grpSpPr bwMode="auto">
          <a:xfrm>
            <a:off x="4737100" y="4343400"/>
            <a:ext cx="4025900" cy="2314575"/>
            <a:chOff x="2984" y="2736"/>
            <a:chExt cx="2536" cy="1458"/>
          </a:xfrm>
        </p:grpSpPr>
        <p:sp>
          <p:nvSpPr>
            <p:cNvPr id="7184" name="Text Box 16"/>
            <p:cNvSpPr txBox="1">
              <a:spLocks noChangeArrowheads="1"/>
            </p:cNvSpPr>
            <p:nvPr/>
          </p:nvSpPr>
          <p:spPr bwMode="auto">
            <a:xfrm>
              <a:off x="3008" y="4000"/>
              <a:ext cx="2512" cy="194"/>
            </a:xfrm>
            <a:prstGeom prst="rect">
              <a:avLst/>
            </a:prstGeom>
            <a:noFill/>
            <a:ln w="9525">
              <a:noFill/>
              <a:miter lim="800000"/>
              <a:headEnd/>
              <a:tailEnd/>
            </a:ln>
          </p:spPr>
          <p:txBody>
            <a:bodyPr>
              <a:spAutoFit/>
            </a:bodyPr>
            <a:lstStyle/>
            <a:p>
              <a:pPr algn="ctr">
                <a:spcBef>
                  <a:spcPct val="50000"/>
                </a:spcBef>
              </a:pPr>
              <a:r>
                <a:rPr lang="en-US" altLang="en-US" sz="1400" b="1">
                  <a:latin typeface="Arial" charset="0"/>
                </a:rPr>
                <a:t>Bước 4: Vẽ màu theo ý thích</a:t>
              </a:r>
            </a:p>
          </p:txBody>
        </p:sp>
        <p:pic>
          <p:nvPicPr>
            <p:cNvPr id="7185" name="Picture 23" descr="a6"/>
            <p:cNvPicPr>
              <a:picLocks noChangeAspect="1" noChangeArrowheads="1"/>
            </p:cNvPicPr>
            <p:nvPr/>
          </p:nvPicPr>
          <p:blipFill>
            <a:blip r:embed="rId3"/>
            <a:srcRect/>
            <a:stretch>
              <a:fillRect/>
            </a:stretch>
          </p:blipFill>
          <p:spPr bwMode="auto">
            <a:xfrm>
              <a:off x="2984" y="2736"/>
              <a:ext cx="2256" cy="1344"/>
            </a:xfrm>
            <a:prstGeom prst="rect">
              <a:avLst/>
            </a:prstGeom>
            <a:noFill/>
            <a:ln w="9525">
              <a:noFill/>
              <a:miter lim="800000"/>
              <a:headEnd/>
              <a:tailEnd/>
            </a:ln>
          </p:spPr>
        </p:pic>
      </p:grpSp>
      <p:grpSp>
        <p:nvGrpSpPr>
          <p:cNvPr id="4" name="Group 24"/>
          <p:cNvGrpSpPr>
            <a:grpSpLocks/>
          </p:cNvGrpSpPr>
          <p:nvPr/>
        </p:nvGrpSpPr>
        <p:grpSpPr bwMode="auto">
          <a:xfrm>
            <a:off x="4572000" y="1828800"/>
            <a:ext cx="3810000" cy="2530475"/>
            <a:chOff x="2880" y="1152"/>
            <a:chExt cx="2400" cy="1594"/>
          </a:xfrm>
        </p:grpSpPr>
        <p:pic>
          <p:nvPicPr>
            <p:cNvPr id="7182" name="Picture 8" descr="a4"/>
            <p:cNvPicPr>
              <a:picLocks noChangeAspect="1" noChangeArrowheads="1"/>
            </p:cNvPicPr>
            <p:nvPr/>
          </p:nvPicPr>
          <p:blipFill>
            <a:blip r:embed="rId4"/>
            <a:srcRect/>
            <a:stretch>
              <a:fillRect/>
            </a:stretch>
          </p:blipFill>
          <p:spPr bwMode="auto">
            <a:xfrm>
              <a:off x="2880" y="1152"/>
              <a:ext cx="2400" cy="1296"/>
            </a:xfrm>
            <a:prstGeom prst="rect">
              <a:avLst/>
            </a:prstGeom>
            <a:noFill/>
            <a:ln w="9525">
              <a:noFill/>
              <a:miter lim="800000"/>
              <a:headEnd/>
              <a:tailEnd/>
            </a:ln>
          </p:spPr>
        </p:pic>
        <p:sp>
          <p:nvSpPr>
            <p:cNvPr id="7183" name="Text Box 14"/>
            <p:cNvSpPr txBox="1">
              <a:spLocks noChangeArrowheads="1"/>
            </p:cNvSpPr>
            <p:nvPr/>
          </p:nvSpPr>
          <p:spPr bwMode="auto">
            <a:xfrm>
              <a:off x="2976" y="2416"/>
              <a:ext cx="2256" cy="330"/>
            </a:xfrm>
            <a:prstGeom prst="rect">
              <a:avLst/>
            </a:prstGeom>
            <a:noFill/>
            <a:ln w="9525">
              <a:noFill/>
              <a:miter lim="800000"/>
              <a:headEnd/>
              <a:tailEnd/>
            </a:ln>
          </p:spPr>
          <p:txBody>
            <a:bodyPr>
              <a:spAutoFit/>
            </a:bodyPr>
            <a:lstStyle/>
            <a:p>
              <a:pPr algn="ctr">
                <a:spcBef>
                  <a:spcPct val="50000"/>
                </a:spcBef>
              </a:pPr>
              <a:r>
                <a:rPr lang="en-US" altLang="en-US" sz="1400" b="1">
                  <a:latin typeface="Arial" charset="0"/>
                </a:rPr>
                <a:t>Bước 2: Vẽ phác mảng hình chính, mảng hình phụ   </a:t>
              </a:r>
            </a:p>
          </p:txBody>
        </p:sp>
      </p:grpSp>
      <p:grpSp>
        <p:nvGrpSpPr>
          <p:cNvPr id="5" name="Group 20"/>
          <p:cNvGrpSpPr>
            <a:grpSpLocks/>
          </p:cNvGrpSpPr>
          <p:nvPr/>
        </p:nvGrpSpPr>
        <p:grpSpPr bwMode="auto">
          <a:xfrm>
            <a:off x="266700" y="2057400"/>
            <a:ext cx="4076700" cy="1905000"/>
            <a:chOff x="-96" y="1296"/>
            <a:chExt cx="2568" cy="1200"/>
          </a:xfrm>
        </p:grpSpPr>
        <p:sp>
          <p:nvSpPr>
            <p:cNvPr id="7179" name="Rectangle 19"/>
            <p:cNvSpPr>
              <a:spLocks noChangeArrowheads="1"/>
            </p:cNvSpPr>
            <p:nvPr/>
          </p:nvSpPr>
          <p:spPr bwMode="auto">
            <a:xfrm>
              <a:off x="0" y="1296"/>
              <a:ext cx="2304" cy="1200"/>
            </a:xfrm>
            <a:prstGeom prst="rect">
              <a:avLst/>
            </a:prstGeom>
            <a:solidFill>
              <a:schemeClr val="bg1"/>
            </a:solidFill>
            <a:ln w="9525">
              <a:solidFill>
                <a:schemeClr val="tx1"/>
              </a:solidFill>
              <a:miter lim="800000"/>
              <a:headEnd/>
              <a:tailEnd/>
            </a:ln>
          </p:spPr>
          <p:txBody>
            <a:bodyPr wrap="none" anchor="ctr"/>
            <a:lstStyle/>
            <a:p>
              <a:endParaRPr lang="en-US" altLang="en-US" sz="1400">
                <a:latin typeface="Arial" charset="0"/>
              </a:endParaRPr>
            </a:p>
          </p:txBody>
        </p:sp>
        <p:sp>
          <p:nvSpPr>
            <p:cNvPr id="7180" name="Text Box 12"/>
            <p:cNvSpPr txBox="1">
              <a:spLocks noChangeArrowheads="1"/>
            </p:cNvSpPr>
            <p:nvPr/>
          </p:nvSpPr>
          <p:spPr bwMode="auto">
            <a:xfrm>
              <a:off x="-24" y="1440"/>
              <a:ext cx="2496" cy="194"/>
            </a:xfrm>
            <a:prstGeom prst="rect">
              <a:avLst/>
            </a:prstGeom>
            <a:noFill/>
            <a:ln w="9525">
              <a:noFill/>
              <a:miter lim="800000"/>
              <a:headEnd/>
              <a:tailEnd/>
            </a:ln>
          </p:spPr>
          <p:txBody>
            <a:bodyPr>
              <a:spAutoFit/>
            </a:bodyPr>
            <a:lstStyle/>
            <a:p>
              <a:pPr>
                <a:spcBef>
                  <a:spcPct val="50000"/>
                </a:spcBef>
              </a:pPr>
              <a:r>
                <a:rPr lang="en-US" altLang="en-US" sz="1400" b="1">
                  <a:latin typeface="Arial" charset="0"/>
                </a:rPr>
                <a:t>Bước 1: Chọn nội dung vẽ tranh: </a:t>
              </a:r>
            </a:p>
          </p:txBody>
        </p:sp>
        <p:sp>
          <p:nvSpPr>
            <p:cNvPr id="7181" name="Text Box 13"/>
            <p:cNvSpPr txBox="1">
              <a:spLocks noChangeArrowheads="1"/>
            </p:cNvSpPr>
            <p:nvPr/>
          </p:nvSpPr>
          <p:spPr bwMode="auto">
            <a:xfrm>
              <a:off x="-96" y="1728"/>
              <a:ext cx="2352" cy="233"/>
            </a:xfrm>
            <a:prstGeom prst="rect">
              <a:avLst/>
            </a:prstGeom>
            <a:noFill/>
            <a:ln w="9525">
              <a:noFill/>
              <a:miter lim="800000"/>
              <a:headEnd/>
              <a:tailEnd/>
            </a:ln>
          </p:spPr>
          <p:txBody>
            <a:bodyPr>
              <a:spAutoFit/>
            </a:bodyPr>
            <a:lstStyle/>
            <a:p>
              <a:pPr algn="ctr">
                <a:spcBef>
                  <a:spcPct val="50000"/>
                </a:spcBef>
              </a:pPr>
              <a:r>
                <a:rPr lang="en-US" altLang="en-US" b="1">
                  <a:solidFill>
                    <a:srgbClr val="0000CC"/>
                  </a:solidFill>
                  <a:latin typeface="Arial" charset="0"/>
                </a:rPr>
                <a:t>Học sinh tặng hoa cô giáo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70" decel="100000"/>
                                        <p:tgtEl>
                                          <p:spTgt spid="4"/>
                                        </p:tgtEl>
                                      </p:cBhvr>
                                    </p:animEffect>
                                    <p:animScale>
                                      <p:cBhvr>
                                        <p:cTn id="17" dur="770" decel="100000"/>
                                        <p:tgtEl>
                                          <p:spTgt spid="4"/>
                                        </p:tgtEl>
                                      </p:cBhvr>
                                      <p:from x="10000" y="10000"/>
                                      <p:to x="200000" y="450000"/>
                                    </p:animScale>
                                    <p:animScale>
                                      <p:cBhvr>
                                        <p:cTn id="18" dur="1230" accel="100000" fill="hold">
                                          <p:stCondLst>
                                            <p:cond delay="770"/>
                                          </p:stCondLst>
                                        </p:cTn>
                                        <p:tgtEl>
                                          <p:spTgt spid="4"/>
                                        </p:tgtEl>
                                      </p:cBhvr>
                                      <p:from x="200000" y="450000"/>
                                      <p:to x="100000" y="100000"/>
                                    </p:animScale>
                                    <p:set>
                                      <p:cBhvr>
                                        <p:cTn id="19" dur="770" fill="hold"/>
                                        <p:tgtEl>
                                          <p:spTgt spid="4"/>
                                        </p:tgtEl>
                                        <p:attrNameLst>
                                          <p:attrName>ppt_x</p:attrName>
                                        </p:attrNameLst>
                                      </p:cBhvr>
                                      <p:to>
                                        <p:strVal val="(0.5)"/>
                                      </p:to>
                                    </p:set>
                                    <p:anim from="(0.5)" to="(#ppt_x)" calcmode="lin" valueType="num">
                                      <p:cBhvr>
                                        <p:cTn id="20" dur="1230" accel="100000" fill="hold">
                                          <p:stCondLst>
                                            <p:cond delay="770"/>
                                          </p:stCondLst>
                                        </p:cTn>
                                        <p:tgtEl>
                                          <p:spTgt spid="4"/>
                                        </p:tgtEl>
                                        <p:attrNameLst>
                                          <p:attrName>ppt_x</p:attrName>
                                        </p:attrNameLst>
                                      </p:cBhvr>
                                    </p:anim>
                                    <p:set>
                                      <p:cBhvr>
                                        <p:cTn id="21" dur="770" fill="hold"/>
                                        <p:tgtEl>
                                          <p:spTgt spid="4"/>
                                        </p:tgtEl>
                                        <p:attrNameLst>
                                          <p:attrName>ppt_y</p:attrName>
                                        </p:attrNameLst>
                                      </p:cBhvr>
                                      <p:to>
                                        <p:strVal val="(#ppt_y+0.4)"/>
                                      </p:to>
                                    </p:set>
                                    <p:anim from="(#ppt_y+0.4)" to="(#ppt_y)" calcmode="lin" valueType="num">
                                      <p:cBhvr>
                                        <p:cTn id="22" dur="1230" accel="100000" fill="hold">
                                          <p:stCondLst>
                                            <p:cond delay="770"/>
                                          </p:stCondLst>
                                        </p:cTn>
                                        <p:tgtEl>
                                          <p:spTgt spid="4"/>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770" decel="100000"/>
                                        <p:tgtEl>
                                          <p:spTgt spid="3"/>
                                        </p:tgtEl>
                                      </p:cBhvr>
                                    </p:animEffect>
                                    <p:animScale>
                                      <p:cBhvr>
                                        <p:cTn id="35" dur="770" decel="100000"/>
                                        <p:tgtEl>
                                          <p:spTgt spid="3"/>
                                        </p:tgtEl>
                                      </p:cBhvr>
                                      <p:from x="10000" y="10000"/>
                                      <p:to x="200000" y="450000"/>
                                    </p:animScale>
                                    <p:animScale>
                                      <p:cBhvr>
                                        <p:cTn id="36" dur="1230" accel="100000" fill="hold">
                                          <p:stCondLst>
                                            <p:cond delay="770"/>
                                          </p:stCondLst>
                                        </p:cTn>
                                        <p:tgtEl>
                                          <p:spTgt spid="3"/>
                                        </p:tgtEl>
                                      </p:cBhvr>
                                      <p:from x="200000" y="450000"/>
                                      <p:to x="100000" y="100000"/>
                                    </p:animScale>
                                    <p:set>
                                      <p:cBhvr>
                                        <p:cTn id="37" dur="770" fill="hold"/>
                                        <p:tgtEl>
                                          <p:spTgt spid="3"/>
                                        </p:tgtEl>
                                        <p:attrNameLst>
                                          <p:attrName>ppt_x</p:attrName>
                                        </p:attrNameLst>
                                      </p:cBhvr>
                                      <p:to>
                                        <p:strVal val="(0.5)"/>
                                      </p:to>
                                    </p:set>
                                    <p:anim from="(0.5)" to="(#ppt_x)" calcmode="lin" valueType="num">
                                      <p:cBhvr>
                                        <p:cTn id="38" dur="1230" accel="100000" fill="hold">
                                          <p:stCondLst>
                                            <p:cond delay="770"/>
                                          </p:stCondLst>
                                        </p:cTn>
                                        <p:tgtEl>
                                          <p:spTgt spid="3"/>
                                        </p:tgtEl>
                                        <p:attrNameLst>
                                          <p:attrName>ppt_x</p:attrName>
                                        </p:attrNameLst>
                                      </p:cBhvr>
                                    </p:anim>
                                    <p:set>
                                      <p:cBhvr>
                                        <p:cTn id="39" dur="770" fill="hold"/>
                                        <p:tgtEl>
                                          <p:spTgt spid="3"/>
                                        </p:tgtEl>
                                        <p:attrNameLst>
                                          <p:attrName>ppt_y</p:attrName>
                                        </p:attrNameLst>
                                      </p:cBhvr>
                                      <p:to>
                                        <p:strVal val="(#ppt_y+0.4)"/>
                                      </p:to>
                                    </p:set>
                                    <p:anim from="(#ppt_y+0.4)" to="(#ppt_y)" calcmode="lin" valueType="num">
                                      <p:cBhvr>
                                        <p:cTn id="40"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5" name="Text Box 23"/>
          <p:cNvSpPr txBox="1">
            <a:spLocks noChangeArrowheads="1"/>
          </p:cNvSpPr>
          <p:nvPr/>
        </p:nvSpPr>
        <p:spPr bwMode="auto">
          <a:xfrm>
            <a:off x="914400" y="152400"/>
            <a:ext cx="7467600" cy="400050"/>
          </a:xfrm>
          <a:prstGeom prst="rect">
            <a:avLst/>
          </a:prstGeom>
          <a:noFill/>
          <a:ln w="9525">
            <a:noFill/>
            <a:miter lim="800000"/>
            <a:headEnd/>
            <a:tailEnd/>
          </a:ln>
        </p:spPr>
        <p:txBody>
          <a:bodyPr>
            <a:spAutoFit/>
          </a:bodyPr>
          <a:lstStyle/>
          <a:p>
            <a:pPr>
              <a:spcBef>
                <a:spcPct val="50000"/>
              </a:spcBef>
            </a:pPr>
            <a:r>
              <a:rPr lang="en-US" altLang="en-US" sz="2000" b="1">
                <a:latin typeface="Arial" charset="0"/>
              </a:rPr>
              <a:t>Theo em bức tranh nào có bố cục hợp lý nhất ? Vì sao ?</a:t>
            </a:r>
          </a:p>
        </p:txBody>
      </p:sp>
      <p:grpSp>
        <p:nvGrpSpPr>
          <p:cNvPr id="2" name="Group 28"/>
          <p:cNvGrpSpPr>
            <a:grpSpLocks/>
          </p:cNvGrpSpPr>
          <p:nvPr/>
        </p:nvGrpSpPr>
        <p:grpSpPr bwMode="auto">
          <a:xfrm>
            <a:off x="457200" y="685800"/>
            <a:ext cx="4114800" cy="2819400"/>
            <a:chOff x="288" y="432"/>
            <a:chExt cx="2592" cy="1776"/>
          </a:xfrm>
        </p:grpSpPr>
        <p:grpSp>
          <p:nvGrpSpPr>
            <p:cNvPr id="8213" name="Group 14"/>
            <p:cNvGrpSpPr>
              <a:grpSpLocks/>
            </p:cNvGrpSpPr>
            <p:nvPr/>
          </p:nvGrpSpPr>
          <p:grpSpPr bwMode="auto">
            <a:xfrm>
              <a:off x="288" y="432"/>
              <a:ext cx="2592" cy="1776"/>
              <a:chOff x="288" y="288"/>
              <a:chExt cx="2592" cy="1776"/>
            </a:xfrm>
          </p:grpSpPr>
          <p:sp>
            <p:nvSpPr>
              <p:cNvPr id="8215" name="Rectangle 4"/>
              <p:cNvSpPr>
                <a:spLocks noChangeArrowheads="1"/>
              </p:cNvSpPr>
              <p:nvPr/>
            </p:nvSpPr>
            <p:spPr bwMode="auto">
              <a:xfrm>
                <a:off x="288" y="288"/>
                <a:ext cx="2592" cy="1776"/>
              </a:xfrm>
              <a:prstGeom prst="rect">
                <a:avLst/>
              </a:prstGeom>
              <a:solidFill>
                <a:schemeClr val="bg1"/>
              </a:solidFill>
              <a:ln w="9525">
                <a:solidFill>
                  <a:schemeClr val="tx1"/>
                </a:solidFill>
                <a:miter lim="800000"/>
                <a:headEnd/>
                <a:tailEnd/>
              </a:ln>
            </p:spPr>
            <p:txBody>
              <a:bodyPr wrap="none" anchor="ctr"/>
              <a:lstStyle/>
              <a:p>
                <a:pPr algn="ctr"/>
                <a:endParaRPr lang="en-US" altLang="en-US" sz="1600">
                  <a:latin typeface="Arial" charset="0"/>
                </a:endParaRPr>
              </a:p>
            </p:txBody>
          </p:sp>
          <p:pic>
            <p:nvPicPr>
              <p:cNvPr id="8216" name="Picture 7" descr="a6"/>
              <p:cNvPicPr>
                <a:picLocks noChangeAspect="1" noChangeArrowheads="1"/>
              </p:cNvPicPr>
              <p:nvPr/>
            </p:nvPicPr>
            <p:blipFill>
              <a:blip r:embed="rId2"/>
              <a:srcRect/>
              <a:stretch>
                <a:fillRect/>
              </a:stretch>
            </p:blipFill>
            <p:spPr bwMode="auto">
              <a:xfrm>
                <a:off x="336" y="288"/>
                <a:ext cx="2256" cy="1344"/>
              </a:xfrm>
              <a:prstGeom prst="rect">
                <a:avLst/>
              </a:prstGeom>
              <a:noFill/>
              <a:ln w="9525">
                <a:noFill/>
                <a:miter lim="800000"/>
                <a:headEnd/>
                <a:tailEnd/>
              </a:ln>
            </p:spPr>
          </p:pic>
        </p:grpSp>
        <p:sp>
          <p:nvSpPr>
            <p:cNvPr id="8214" name="Rectangle 24"/>
            <p:cNvSpPr>
              <a:spLocks noChangeArrowheads="1"/>
            </p:cNvSpPr>
            <p:nvPr/>
          </p:nvSpPr>
          <p:spPr bwMode="auto">
            <a:xfrm>
              <a:off x="2496" y="1872"/>
              <a:ext cx="240" cy="240"/>
            </a:xfrm>
            <a:prstGeom prst="rect">
              <a:avLst/>
            </a:prstGeom>
            <a:solidFill>
              <a:schemeClr val="bg1"/>
            </a:solidFill>
            <a:ln w="9525">
              <a:solidFill>
                <a:schemeClr val="bg1"/>
              </a:solidFill>
              <a:miter lim="800000"/>
              <a:headEnd/>
              <a:tailEnd/>
            </a:ln>
          </p:spPr>
          <p:txBody>
            <a:bodyPr wrap="none" anchor="ctr"/>
            <a:lstStyle/>
            <a:p>
              <a:pPr algn="ctr"/>
              <a:r>
                <a:rPr lang="en-US" altLang="en-US" sz="2000" b="1">
                  <a:latin typeface="Arial" charset="0"/>
                </a:rPr>
                <a:t>1</a:t>
              </a:r>
            </a:p>
          </p:txBody>
        </p:sp>
      </p:grpSp>
      <p:grpSp>
        <p:nvGrpSpPr>
          <p:cNvPr id="4" name="Group 30"/>
          <p:cNvGrpSpPr>
            <a:grpSpLocks/>
          </p:cNvGrpSpPr>
          <p:nvPr/>
        </p:nvGrpSpPr>
        <p:grpSpPr bwMode="auto">
          <a:xfrm>
            <a:off x="4800600" y="3733800"/>
            <a:ext cx="4267200" cy="2819400"/>
            <a:chOff x="3024" y="2352"/>
            <a:chExt cx="2688" cy="1776"/>
          </a:xfrm>
        </p:grpSpPr>
        <p:grpSp>
          <p:nvGrpSpPr>
            <p:cNvPr id="8209" name="Group 18"/>
            <p:cNvGrpSpPr>
              <a:grpSpLocks/>
            </p:cNvGrpSpPr>
            <p:nvPr/>
          </p:nvGrpSpPr>
          <p:grpSpPr bwMode="auto">
            <a:xfrm>
              <a:off x="3024" y="2352"/>
              <a:ext cx="2688" cy="1776"/>
              <a:chOff x="288" y="2208"/>
              <a:chExt cx="2688" cy="1776"/>
            </a:xfrm>
          </p:grpSpPr>
          <p:sp>
            <p:nvSpPr>
              <p:cNvPr id="8211" name="Rectangle 16"/>
              <p:cNvSpPr>
                <a:spLocks noChangeArrowheads="1"/>
              </p:cNvSpPr>
              <p:nvPr/>
            </p:nvSpPr>
            <p:spPr bwMode="auto">
              <a:xfrm>
                <a:off x="288" y="2208"/>
                <a:ext cx="2688" cy="1776"/>
              </a:xfrm>
              <a:prstGeom prst="rect">
                <a:avLst/>
              </a:prstGeom>
              <a:solidFill>
                <a:schemeClr val="bg1"/>
              </a:solidFill>
              <a:ln w="9525">
                <a:solidFill>
                  <a:schemeClr val="tx1"/>
                </a:solidFill>
                <a:miter lim="800000"/>
                <a:headEnd/>
                <a:tailEnd/>
              </a:ln>
            </p:spPr>
            <p:txBody>
              <a:bodyPr wrap="none" anchor="ctr"/>
              <a:lstStyle/>
              <a:p>
                <a:endParaRPr lang="en-US" altLang="en-US" sz="1600">
                  <a:latin typeface="Arial" charset="0"/>
                </a:endParaRPr>
              </a:p>
            </p:txBody>
          </p:sp>
          <p:pic>
            <p:nvPicPr>
              <p:cNvPr id="8212" name="Picture 17" descr="a6"/>
              <p:cNvPicPr>
                <a:picLocks noChangeAspect="1" noChangeArrowheads="1"/>
              </p:cNvPicPr>
              <p:nvPr/>
            </p:nvPicPr>
            <p:blipFill>
              <a:blip r:embed="rId3"/>
              <a:srcRect/>
              <a:stretch>
                <a:fillRect/>
              </a:stretch>
            </p:blipFill>
            <p:spPr bwMode="auto">
              <a:xfrm>
                <a:off x="336" y="2256"/>
                <a:ext cx="2592" cy="1680"/>
              </a:xfrm>
              <a:prstGeom prst="rect">
                <a:avLst/>
              </a:prstGeom>
              <a:solidFill>
                <a:schemeClr val="bg1"/>
              </a:solidFill>
              <a:ln w="9525">
                <a:solidFill>
                  <a:schemeClr val="bg1"/>
                </a:solidFill>
                <a:miter lim="800000"/>
                <a:headEnd/>
                <a:tailEnd/>
              </a:ln>
            </p:spPr>
          </p:pic>
        </p:grpSp>
        <p:sp>
          <p:nvSpPr>
            <p:cNvPr id="8210" name="Rectangle 25"/>
            <p:cNvSpPr>
              <a:spLocks noChangeArrowheads="1"/>
            </p:cNvSpPr>
            <p:nvPr/>
          </p:nvSpPr>
          <p:spPr bwMode="auto">
            <a:xfrm>
              <a:off x="5424" y="2448"/>
              <a:ext cx="240" cy="240"/>
            </a:xfrm>
            <a:prstGeom prst="rect">
              <a:avLst/>
            </a:prstGeom>
            <a:solidFill>
              <a:schemeClr val="bg1"/>
            </a:solidFill>
            <a:ln w="9525">
              <a:solidFill>
                <a:schemeClr val="bg1"/>
              </a:solidFill>
              <a:miter lim="800000"/>
              <a:headEnd/>
              <a:tailEnd/>
            </a:ln>
          </p:spPr>
          <p:txBody>
            <a:bodyPr wrap="none" anchor="ctr"/>
            <a:lstStyle/>
            <a:p>
              <a:pPr algn="ctr"/>
              <a:r>
                <a:rPr lang="en-US" altLang="en-US" sz="2000" b="1">
                  <a:latin typeface="Arial" charset="0"/>
                </a:rPr>
                <a:t>4</a:t>
              </a:r>
            </a:p>
          </p:txBody>
        </p:sp>
      </p:grpSp>
      <p:grpSp>
        <p:nvGrpSpPr>
          <p:cNvPr id="6" name="Group 31"/>
          <p:cNvGrpSpPr>
            <a:grpSpLocks/>
          </p:cNvGrpSpPr>
          <p:nvPr/>
        </p:nvGrpSpPr>
        <p:grpSpPr bwMode="auto">
          <a:xfrm>
            <a:off x="4648200" y="685800"/>
            <a:ext cx="4267200" cy="2819400"/>
            <a:chOff x="2928" y="432"/>
            <a:chExt cx="2688" cy="1776"/>
          </a:xfrm>
        </p:grpSpPr>
        <p:grpSp>
          <p:nvGrpSpPr>
            <p:cNvPr id="8205" name="Group 13"/>
            <p:cNvGrpSpPr>
              <a:grpSpLocks/>
            </p:cNvGrpSpPr>
            <p:nvPr/>
          </p:nvGrpSpPr>
          <p:grpSpPr bwMode="auto">
            <a:xfrm>
              <a:off x="2928" y="432"/>
              <a:ext cx="2688" cy="1776"/>
              <a:chOff x="2496" y="2256"/>
              <a:chExt cx="2688" cy="1776"/>
            </a:xfrm>
          </p:grpSpPr>
          <p:sp>
            <p:nvSpPr>
              <p:cNvPr id="8207" name="Rectangle 11"/>
              <p:cNvSpPr>
                <a:spLocks noChangeArrowheads="1"/>
              </p:cNvSpPr>
              <p:nvPr/>
            </p:nvSpPr>
            <p:spPr bwMode="auto">
              <a:xfrm>
                <a:off x="2496" y="2256"/>
                <a:ext cx="2688" cy="1776"/>
              </a:xfrm>
              <a:prstGeom prst="rect">
                <a:avLst/>
              </a:prstGeom>
              <a:solidFill>
                <a:schemeClr val="bg1"/>
              </a:solidFill>
              <a:ln w="9525">
                <a:solidFill>
                  <a:schemeClr val="tx1"/>
                </a:solidFill>
                <a:miter lim="800000"/>
                <a:headEnd/>
                <a:tailEnd/>
              </a:ln>
            </p:spPr>
            <p:txBody>
              <a:bodyPr wrap="none" anchor="ctr"/>
              <a:lstStyle/>
              <a:p>
                <a:endParaRPr lang="en-US" altLang="en-US" sz="1600">
                  <a:latin typeface="Arial" charset="0"/>
                </a:endParaRPr>
              </a:p>
            </p:txBody>
          </p:sp>
          <p:pic>
            <p:nvPicPr>
              <p:cNvPr id="8208" name="Picture 12" descr="a6"/>
              <p:cNvPicPr>
                <a:picLocks noChangeAspect="1" noChangeArrowheads="1"/>
              </p:cNvPicPr>
              <p:nvPr/>
            </p:nvPicPr>
            <p:blipFill>
              <a:blip r:embed="rId4"/>
              <a:srcRect/>
              <a:stretch>
                <a:fillRect/>
              </a:stretch>
            </p:blipFill>
            <p:spPr bwMode="auto">
              <a:xfrm>
                <a:off x="2544" y="2640"/>
                <a:ext cx="2592" cy="1344"/>
              </a:xfrm>
              <a:prstGeom prst="rect">
                <a:avLst/>
              </a:prstGeom>
              <a:solidFill>
                <a:schemeClr val="bg1"/>
              </a:solidFill>
              <a:ln w="9525">
                <a:solidFill>
                  <a:schemeClr val="bg1"/>
                </a:solidFill>
                <a:miter lim="800000"/>
                <a:headEnd/>
                <a:tailEnd/>
              </a:ln>
            </p:spPr>
          </p:pic>
        </p:grpSp>
        <p:sp>
          <p:nvSpPr>
            <p:cNvPr id="8206" name="Rectangle 26"/>
            <p:cNvSpPr>
              <a:spLocks noChangeArrowheads="1"/>
            </p:cNvSpPr>
            <p:nvPr/>
          </p:nvSpPr>
          <p:spPr bwMode="auto">
            <a:xfrm>
              <a:off x="5328" y="480"/>
              <a:ext cx="240" cy="240"/>
            </a:xfrm>
            <a:prstGeom prst="rect">
              <a:avLst/>
            </a:prstGeom>
            <a:solidFill>
              <a:schemeClr val="bg1"/>
            </a:solidFill>
            <a:ln w="9525">
              <a:solidFill>
                <a:schemeClr val="bg1"/>
              </a:solidFill>
              <a:miter lim="800000"/>
              <a:headEnd/>
              <a:tailEnd/>
            </a:ln>
          </p:spPr>
          <p:txBody>
            <a:bodyPr wrap="none" anchor="ctr"/>
            <a:lstStyle/>
            <a:p>
              <a:pPr algn="ctr"/>
              <a:r>
                <a:rPr lang="en-US" altLang="en-US" sz="2000" b="1">
                  <a:latin typeface="Arial" charset="0"/>
                </a:rPr>
                <a:t>3</a:t>
              </a:r>
            </a:p>
          </p:txBody>
        </p:sp>
      </p:grpSp>
      <p:grpSp>
        <p:nvGrpSpPr>
          <p:cNvPr id="8" name="Group 29"/>
          <p:cNvGrpSpPr>
            <a:grpSpLocks/>
          </p:cNvGrpSpPr>
          <p:nvPr/>
        </p:nvGrpSpPr>
        <p:grpSpPr bwMode="auto">
          <a:xfrm>
            <a:off x="304800" y="3733800"/>
            <a:ext cx="4267200" cy="2819400"/>
            <a:chOff x="192" y="2352"/>
            <a:chExt cx="2688" cy="1776"/>
          </a:xfrm>
        </p:grpSpPr>
        <p:grpSp>
          <p:nvGrpSpPr>
            <p:cNvPr id="8201" name="Group 22"/>
            <p:cNvGrpSpPr>
              <a:grpSpLocks/>
            </p:cNvGrpSpPr>
            <p:nvPr/>
          </p:nvGrpSpPr>
          <p:grpSpPr bwMode="auto">
            <a:xfrm>
              <a:off x="192" y="2352"/>
              <a:ext cx="2688" cy="1776"/>
              <a:chOff x="288" y="2208"/>
              <a:chExt cx="2688" cy="1776"/>
            </a:xfrm>
          </p:grpSpPr>
          <p:sp>
            <p:nvSpPr>
              <p:cNvPr id="8203" name="Rectangle 20"/>
              <p:cNvSpPr>
                <a:spLocks noChangeArrowheads="1"/>
              </p:cNvSpPr>
              <p:nvPr/>
            </p:nvSpPr>
            <p:spPr bwMode="auto">
              <a:xfrm>
                <a:off x="288" y="2208"/>
                <a:ext cx="2688" cy="1776"/>
              </a:xfrm>
              <a:prstGeom prst="rect">
                <a:avLst/>
              </a:prstGeom>
              <a:solidFill>
                <a:schemeClr val="bg1"/>
              </a:solidFill>
              <a:ln w="9525">
                <a:solidFill>
                  <a:schemeClr val="tx1"/>
                </a:solidFill>
                <a:miter lim="800000"/>
                <a:headEnd/>
                <a:tailEnd/>
              </a:ln>
            </p:spPr>
            <p:txBody>
              <a:bodyPr wrap="none" anchor="ctr"/>
              <a:lstStyle/>
              <a:p>
                <a:endParaRPr lang="en-US" altLang="en-US" sz="1600">
                  <a:latin typeface="Arial" charset="0"/>
                </a:endParaRPr>
              </a:p>
            </p:txBody>
          </p:sp>
          <p:pic>
            <p:nvPicPr>
              <p:cNvPr id="8204" name="Picture 21" descr="a6"/>
              <p:cNvPicPr>
                <a:picLocks noChangeAspect="1" noChangeArrowheads="1"/>
              </p:cNvPicPr>
              <p:nvPr/>
            </p:nvPicPr>
            <p:blipFill>
              <a:blip r:embed="rId5"/>
              <a:srcRect/>
              <a:stretch>
                <a:fillRect/>
              </a:stretch>
            </p:blipFill>
            <p:spPr bwMode="auto">
              <a:xfrm>
                <a:off x="864" y="2544"/>
                <a:ext cx="1440" cy="720"/>
              </a:xfrm>
              <a:prstGeom prst="rect">
                <a:avLst/>
              </a:prstGeom>
              <a:solidFill>
                <a:schemeClr val="bg1"/>
              </a:solidFill>
              <a:ln w="9525">
                <a:solidFill>
                  <a:schemeClr val="bg1"/>
                </a:solidFill>
                <a:miter lim="800000"/>
                <a:headEnd/>
                <a:tailEnd/>
              </a:ln>
            </p:spPr>
          </p:pic>
        </p:grpSp>
        <p:sp>
          <p:nvSpPr>
            <p:cNvPr id="8202" name="Rectangle 27"/>
            <p:cNvSpPr>
              <a:spLocks noChangeArrowheads="1"/>
            </p:cNvSpPr>
            <p:nvPr/>
          </p:nvSpPr>
          <p:spPr bwMode="auto">
            <a:xfrm>
              <a:off x="2496" y="3744"/>
              <a:ext cx="240" cy="240"/>
            </a:xfrm>
            <a:prstGeom prst="rect">
              <a:avLst/>
            </a:prstGeom>
            <a:solidFill>
              <a:schemeClr val="bg1"/>
            </a:solidFill>
            <a:ln w="9525">
              <a:solidFill>
                <a:schemeClr val="bg1"/>
              </a:solidFill>
              <a:miter lim="800000"/>
              <a:headEnd/>
              <a:tailEnd/>
            </a:ln>
          </p:spPr>
          <p:txBody>
            <a:bodyPr wrap="none" anchor="ctr"/>
            <a:lstStyle/>
            <a:p>
              <a:pPr algn="ctr"/>
              <a:r>
                <a:rPr lang="en-US" altLang="en-US" sz="2000" b="1">
                  <a:latin typeface="Arial" charset="0"/>
                </a:rPr>
                <a:t>2</a:t>
              </a:r>
            </a:p>
          </p:txBody>
        </p:sp>
      </p:grpSp>
      <p:sp>
        <p:nvSpPr>
          <p:cNvPr id="8199" name="Text Box 32"/>
          <p:cNvSpPr txBox="1">
            <a:spLocks noChangeArrowheads="1"/>
          </p:cNvSpPr>
          <p:nvPr/>
        </p:nvSpPr>
        <p:spPr bwMode="auto">
          <a:xfrm>
            <a:off x="1736725" y="38100"/>
            <a:ext cx="184150" cy="338138"/>
          </a:xfrm>
          <a:prstGeom prst="rect">
            <a:avLst/>
          </a:prstGeom>
          <a:noFill/>
          <a:ln w="9525">
            <a:noFill/>
            <a:miter lim="800000"/>
            <a:headEnd/>
            <a:tailEnd/>
          </a:ln>
        </p:spPr>
        <p:txBody>
          <a:bodyPr wrap="none">
            <a:spAutoFit/>
          </a:bodyPr>
          <a:lstStyle/>
          <a:p>
            <a:endParaRPr lang="en-US" altLang="en-US" sz="1600">
              <a:latin typeface="Arial" charset="0"/>
            </a:endParaRPr>
          </a:p>
        </p:txBody>
      </p:sp>
      <p:sp>
        <p:nvSpPr>
          <p:cNvPr id="18465" name="Text Box 33"/>
          <p:cNvSpPr txBox="1">
            <a:spLocks noChangeArrowheads="1"/>
          </p:cNvSpPr>
          <p:nvPr/>
        </p:nvSpPr>
        <p:spPr bwMode="auto">
          <a:xfrm>
            <a:off x="1066800" y="5410200"/>
            <a:ext cx="7010400" cy="708025"/>
          </a:xfrm>
          <a:prstGeom prst="rect">
            <a:avLst/>
          </a:prstGeom>
          <a:noFill/>
          <a:ln w="9525">
            <a:noFill/>
            <a:miter lim="800000"/>
            <a:headEnd/>
            <a:tailEnd/>
          </a:ln>
        </p:spPr>
        <p:txBody>
          <a:bodyPr>
            <a:spAutoFit/>
          </a:bodyPr>
          <a:lstStyle/>
          <a:p>
            <a:pPr>
              <a:spcBef>
                <a:spcPct val="50000"/>
              </a:spcBef>
            </a:pPr>
            <a:r>
              <a:rPr lang="en-US" altLang="en-US" sz="1600">
                <a:latin typeface="Arial" charset="0"/>
              </a:rPr>
              <a:t>   </a:t>
            </a:r>
            <a:r>
              <a:rPr lang="en-US" altLang="en-US" sz="2000" b="1">
                <a:latin typeface="Arial" charset="0"/>
              </a:rPr>
              <a:t>Bức tranh số 4 là bức  tranh có bố cục hợp lý nhất vì hình vẽ cân đối , hài hòa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animEffect transition="in" filter="fade">
                                      <p:cBhvr>
                                        <p:cTn id="7" dur="1000"/>
                                        <p:tgtEl>
                                          <p:spTgt spid="18455"/>
                                        </p:tgtEl>
                                      </p:cBhvr>
                                    </p:animEffect>
                                    <p:anim calcmode="lin" valueType="num">
                                      <p:cBhvr>
                                        <p:cTn id="8" dur="1000" fill="hold"/>
                                        <p:tgtEl>
                                          <p:spTgt spid="18455"/>
                                        </p:tgtEl>
                                        <p:attrNameLst>
                                          <p:attrName>ppt_x</p:attrName>
                                        </p:attrNameLst>
                                      </p:cBhvr>
                                      <p:tavLst>
                                        <p:tav tm="0">
                                          <p:val>
                                            <p:strVal val="#ppt_x"/>
                                          </p:val>
                                        </p:tav>
                                        <p:tav tm="100000">
                                          <p:val>
                                            <p:strVal val="#ppt_x"/>
                                          </p:val>
                                        </p:tav>
                                      </p:tavLst>
                                    </p:anim>
                                    <p:anim calcmode="lin" valueType="num">
                                      <p:cBhvr>
                                        <p:cTn id="9" dur="1000" fill="hold"/>
                                        <p:tgtEl>
                                          <p:spTgt spid="1845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600" fill="hold">
                                          <p:stCondLst>
                                            <p:cond delay="0"/>
                                          </p:stCondLst>
                                        </p:cTn>
                                        <p:tgtEl>
                                          <p:spTgt spid="2"/>
                                        </p:tgtEl>
                                        <p:attrNameLst>
                                          <p:attrName>ppt_x</p:attrName>
                                        </p:attrNameLst>
                                      </p:cBhvr>
                                    </p:anim>
                                    <p:anim from="0" to="-1.0" calcmode="lin" valueType="num">
                                      <p:cBhvr>
                                        <p:cTn id="15" dur="200" decel="50000" autoRev="1" fill="hold">
                                          <p:stCondLst>
                                            <p:cond delay="600"/>
                                          </p:stCondLst>
                                        </p:cTn>
                                        <p:tgtEl>
                                          <p:spTgt spid="2"/>
                                        </p:tgtEl>
                                        <p:attrNameLst>
                                          <p:attrName>xshear</p:attrName>
                                        </p:attrNameLst>
                                      </p:cBhvr>
                                    </p:anim>
                                    <p:animScale>
                                      <p:cBhvr>
                                        <p:cTn id="16" dur="200" decel="100000" autoRev="1" fill="hold">
                                          <p:stCondLst>
                                            <p:cond delay="600"/>
                                          </p:stCondLst>
                                        </p:cTn>
                                        <p:tgtEl>
                                          <p:spTgt spid="2"/>
                                        </p:tgtEl>
                                      </p:cBhvr>
                                      <p:from x="100000" y="100000"/>
                                      <p:to x="80000" y="100000"/>
                                    </p:animScale>
                                    <p:anim by="(#ppt_h/3+#ppt_w*0.1)" calcmode="lin" valueType="num">
                                      <p:cBhvr additive="sum">
                                        <p:cTn id="17" dur="200" decel="100000" autoRev="1" fill="hold">
                                          <p:stCondLst>
                                            <p:cond delay="600"/>
                                          </p:stCondLst>
                                        </p:cTn>
                                        <p:tgtEl>
                                          <p:spTgt spid="2"/>
                                        </p:tgtEl>
                                        <p:attrNameLst>
                                          <p:attrName>ppt_x</p:attrName>
                                        </p:attrNameLst>
                                      </p:cBhvr>
                                    </p:anim>
                                  </p:childTnLst>
                                </p:cTn>
                              </p:par>
                              <p:par>
                                <p:cTn id="18" presetID="34"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from="(-#ppt_w/2)" to="(#ppt_x)" calcmode="lin" valueType="num">
                                      <p:cBhvr>
                                        <p:cTn id="20" dur="600" fill="hold">
                                          <p:stCondLst>
                                            <p:cond delay="0"/>
                                          </p:stCondLst>
                                        </p:cTn>
                                        <p:tgtEl>
                                          <p:spTgt spid="4"/>
                                        </p:tgtEl>
                                        <p:attrNameLst>
                                          <p:attrName>ppt_x</p:attrName>
                                        </p:attrNameLst>
                                      </p:cBhvr>
                                    </p:anim>
                                    <p:anim from="0" to="-1.0" calcmode="lin" valueType="num">
                                      <p:cBhvr>
                                        <p:cTn id="21" dur="200" decel="50000" autoRev="1" fill="hold">
                                          <p:stCondLst>
                                            <p:cond delay="600"/>
                                          </p:stCondLst>
                                        </p:cTn>
                                        <p:tgtEl>
                                          <p:spTgt spid="4"/>
                                        </p:tgtEl>
                                        <p:attrNameLst>
                                          <p:attrName>xshear</p:attrName>
                                        </p:attrNameLst>
                                      </p:cBhvr>
                                    </p:anim>
                                    <p:animScale>
                                      <p:cBhvr>
                                        <p:cTn id="22" dur="200" decel="100000" autoRev="1" fill="hold">
                                          <p:stCondLst>
                                            <p:cond delay="600"/>
                                          </p:stCondLst>
                                        </p:cTn>
                                        <p:tgtEl>
                                          <p:spTgt spid="4"/>
                                        </p:tgtEl>
                                      </p:cBhvr>
                                      <p:from x="100000" y="100000"/>
                                      <p:to x="80000" y="100000"/>
                                    </p:animScale>
                                    <p:anim by="(#ppt_h/3+#ppt_w*0.1)" calcmode="lin" valueType="num">
                                      <p:cBhvr additive="sum">
                                        <p:cTn id="23" dur="200" decel="100000" autoRev="1" fill="hold">
                                          <p:stCondLst>
                                            <p:cond delay="600"/>
                                          </p:stCondLst>
                                        </p:cTn>
                                        <p:tgtEl>
                                          <p:spTgt spid="4"/>
                                        </p:tgtEl>
                                        <p:attrNameLst>
                                          <p:attrName>ppt_x</p:attrName>
                                        </p:attrNameLst>
                                      </p:cBhvr>
                                    </p:anim>
                                  </p:childTnLst>
                                </p:cTn>
                              </p:par>
                              <p:par>
                                <p:cTn id="24" presetID="34"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from="(-#ppt_w/2)" to="(#ppt_x)" calcmode="lin" valueType="num">
                                      <p:cBhvr>
                                        <p:cTn id="26" dur="600" fill="hold">
                                          <p:stCondLst>
                                            <p:cond delay="0"/>
                                          </p:stCondLst>
                                        </p:cTn>
                                        <p:tgtEl>
                                          <p:spTgt spid="6"/>
                                        </p:tgtEl>
                                        <p:attrNameLst>
                                          <p:attrName>ppt_x</p:attrName>
                                        </p:attrNameLst>
                                      </p:cBhvr>
                                    </p:anim>
                                    <p:anim from="0" to="-1.0" calcmode="lin" valueType="num">
                                      <p:cBhvr>
                                        <p:cTn id="27" dur="200" decel="50000" autoRev="1" fill="hold">
                                          <p:stCondLst>
                                            <p:cond delay="600"/>
                                          </p:stCondLst>
                                        </p:cTn>
                                        <p:tgtEl>
                                          <p:spTgt spid="6"/>
                                        </p:tgtEl>
                                        <p:attrNameLst>
                                          <p:attrName>xshear</p:attrName>
                                        </p:attrNameLst>
                                      </p:cBhvr>
                                    </p:anim>
                                    <p:animScale>
                                      <p:cBhvr>
                                        <p:cTn id="28" dur="200" decel="100000" autoRev="1" fill="hold">
                                          <p:stCondLst>
                                            <p:cond delay="600"/>
                                          </p:stCondLst>
                                        </p:cTn>
                                        <p:tgtEl>
                                          <p:spTgt spid="6"/>
                                        </p:tgtEl>
                                      </p:cBhvr>
                                      <p:from x="100000" y="100000"/>
                                      <p:to x="80000" y="100000"/>
                                    </p:animScale>
                                    <p:anim by="(#ppt_h/3+#ppt_w*0.1)" calcmode="lin" valueType="num">
                                      <p:cBhvr additive="sum">
                                        <p:cTn id="29" dur="200" decel="100000" autoRev="1" fill="hold">
                                          <p:stCondLst>
                                            <p:cond delay="600"/>
                                          </p:stCondLst>
                                        </p:cTn>
                                        <p:tgtEl>
                                          <p:spTgt spid="6"/>
                                        </p:tgtEl>
                                        <p:attrNameLst>
                                          <p:attrName>ppt_x</p:attrName>
                                        </p:attrNameLst>
                                      </p:cBhvr>
                                    </p:anim>
                                  </p:childTnLst>
                                </p:cTn>
                              </p:par>
                              <p:par>
                                <p:cTn id="30" presetID="34"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from="(-#ppt_w/2)" to="(#ppt_x)" calcmode="lin" valueType="num">
                                      <p:cBhvr>
                                        <p:cTn id="32" dur="600" fill="hold">
                                          <p:stCondLst>
                                            <p:cond delay="0"/>
                                          </p:stCondLst>
                                        </p:cTn>
                                        <p:tgtEl>
                                          <p:spTgt spid="8"/>
                                        </p:tgtEl>
                                        <p:attrNameLst>
                                          <p:attrName>ppt_x</p:attrName>
                                        </p:attrNameLst>
                                      </p:cBhvr>
                                    </p:anim>
                                    <p:anim from="0" to="-1.0" calcmode="lin" valueType="num">
                                      <p:cBhvr>
                                        <p:cTn id="33" dur="200" decel="50000" autoRev="1" fill="hold">
                                          <p:stCondLst>
                                            <p:cond delay="600"/>
                                          </p:stCondLst>
                                        </p:cTn>
                                        <p:tgtEl>
                                          <p:spTgt spid="8"/>
                                        </p:tgtEl>
                                        <p:attrNameLst>
                                          <p:attrName>xshear</p:attrName>
                                        </p:attrNameLst>
                                      </p:cBhvr>
                                    </p:anim>
                                    <p:animScale>
                                      <p:cBhvr>
                                        <p:cTn id="34" dur="200" decel="100000" autoRev="1" fill="hold">
                                          <p:stCondLst>
                                            <p:cond delay="600"/>
                                          </p:stCondLst>
                                        </p:cTn>
                                        <p:tgtEl>
                                          <p:spTgt spid="8"/>
                                        </p:tgtEl>
                                      </p:cBhvr>
                                      <p:from x="100000" y="100000"/>
                                      <p:to x="80000" y="100000"/>
                                    </p:animScale>
                                    <p:anim by="(#ppt_h/3+#ppt_w*0.1)" calcmode="lin" valueType="num">
                                      <p:cBhvr additive="sum">
                                        <p:cTn id="35" dur="200" decel="100000" autoRev="1" fill="hold">
                                          <p:stCondLst>
                                            <p:cond delay="600"/>
                                          </p:stCondLst>
                                        </p:cTn>
                                        <p:tgtEl>
                                          <p:spTgt spid="8"/>
                                        </p:tgtEl>
                                        <p:attrNameLst>
                                          <p:attrName>ppt_x</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path" presetSubtype="0" accel="50000" decel="50000" fill="hold" nodeType="clickEffect">
                                  <p:stCondLst>
                                    <p:cond delay="0"/>
                                  </p:stCondLst>
                                  <p:childTnLst>
                                    <p:animMotion origin="layout" path="M -0.05 -0.11667 L -0.275 -0.29444 " pathEditMode="relative" rAng="0" ptsTypes="AA">
                                      <p:cBhvr>
                                        <p:cTn id="39" dur="2000" fill="hold"/>
                                        <p:tgtEl>
                                          <p:spTgt spid="4"/>
                                        </p:tgtEl>
                                        <p:attrNameLst>
                                          <p:attrName>ppt_x</p:attrName>
                                          <p:attrName>ppt_y</p:attrName>
                                        </p:attrNameLst>
                                      </p:cBhvr>
                                      <p:rCtr x="-112" y="-89"/>
                                    </p:animMotion>
                                  </p:childTnLst>
                                </p:cTn>
                              </p:par>
                              <p:par>
                                <p:cTn id="40" presetID="6" presetClass="emph" presetSubtype="0" fill="hold" nodeType="withEffect">
                                  <p:stCondLst>
                                    <p:cond delay="0"/>
                                  </p:stCondLst>
                                  <p:childTnLst>
                                    <p:animScale>
                                      <p:cBhvr>
                                        <p:cTn id="41" dur="2000" fill="hold"/>
                                        <p:tgtEl>
                                          <p:spTgt spid="4"/>
                                        </p:tgtEl>
                                      </p:cBhvr>
                                      <p:by x="150000" y="150000"/>
                                    </p:animScale>
                                  </p:childTnLst>
                                </p:cTn>
                              </p:par>
                              <p:par>
                                <p:cTn id="42" presetID="5" presetClass="exit" presetSubtype="10" fill="hold" grpId="1" nodeType="withEffect">
                                  <p:stCondLst>
                                    <p:cond delay="0"/>
                                  </p:stCondLst>
                                  <p:childTnLst>
                                    <p:animEffect transition="out" filter="checkerboard(across)">
                                      <p:cBhvr>
                                        <p:cTn id="43" dur="500"/>
                                        <p:tgtEl>
                                          <p:spTgt spid="18455"/>
                                        </p:tgtEl>
                                      </p:cBhvr>
                                    </p:animEffect>
                                    <p:set>
                                      <p:cBhvr>
                                        <p:cTn id="44" dur="1" fill="hold">
                                          <p:stCondLst>
                                            <p:cond delay="499"/>
                                          </p:stCondLst>
                                        </p:cTn>
                                        <p:tgtEl>
                                          <p:spTgt spid="18455"/>
                                        </p:tgtEl>
                                        <p:attrNameLst>
                                          <p:attrName>style.visibility</p:attrName>
                                        </p:attrNameLst>
                                      </p:cBhvr>
                                      <p:to>
                                        <p:strVal val="hidden"/>
                                      </p:to>
                                    </p:set>
                                  </p:childTnLst>
                                </p:cTn>
                              </p:par>
                              <p:par>
                                <p:cTn id="45" presetID="5" presetClass="exit" presetSubtype="10" fill="hold" nodeType="withEffect">
                                  <p:stCondLst>
                                    <p:cond delay="0"/>
                                  </p:stCondLst>
                                  <p:childTnLst>
                                    <p:animEffect transition="out" filter="checkerboard(across)">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5" presetClass="exit" presetSubtype="10" fill="hold" nodeType="withEffect">
                                  <p:stCondLst>
                                    <p:cond delay="0"/>
                                  </p:stCondLst>
                                  <p:childTnLst>
                                    <p:animEffect transition="out" filter="checkerboard(across)">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par>
                                <p:cTn id="51" presetID="5" presetClass="exit" presetSubtype="10" fill="hold" nodeType="withEffect">
                                  <p:stCondLst>
                                    <p:cond delay="0"/>
                                  </p:stCondLst>
                                  <p:childTnLst>
                                    <p:animEffect transition="out" filter="checkerboard(across)">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8" presetClass="entr" presetSubtype="6" fill="hold" grpId="0" nodeType="withEffect">
                                  <p:stCondLst>
                                    <p:cond delay="0"/>
                                  </p:stCondLst>
                                  <p:childTnLst>
                                    <p:set>
                                      <p:cBhvr>
                                        <p:cTn id="55" dur="1" fill="hold">
                                          <p:stCondLst>
                                            <p:cond delay="0"/>
                                          </p:stCondLst>
                                        </p:cTn>
                                        <p:tgtEl>
                                          <p:spTgt spid="18465"/>
                                        </p:tgtEl>
                                        <p:attrNameLst>
                                          <p:attrName>style.visibility</p:attrName>
                                        </p:attrNameLst>
                                      </p:cBhvr>
                                      <p:to>
                                        <p:strVal val="visible"/>
                                      </p:to>
                                    </p:set>
                                    <p:animEffect transition="in" filter="strips(downRight)">
                                      <p:cBhvr>
                                        <p:cTn id="56" dur="500"/>
                                        <p:tgtEl>
                                          <p:spTgt spid="18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5" grpId="0"/>
      <p:bldP spid="18455" grpId="1"/>
      <p:bldP spid="184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143000" y="114300"/>
            <a:ext cx="7239000" cy="400050"/>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Arial" charset="0"/>
              </a:rPr>
              <a:t>Một số bài vẽ tranh đề tài : Ngày nhà giáo Việt Nam</a:t>
            </a:r>
          </a:p>
        </p:txBody>
      </p:sp>
      <p:pic>
        <p:nvPicPr>
          <p:cNvPr id="21509" name="Picture 5" descr="DSC01310"/>
          <p:cNvPicPr>
            <a:picLocks noChangeAspect="1" noChangeArrowheads="1"/>
          </p:cNvPicPr>
          <p:nvPr/>
        </p:nvPicPr>
        <p:blipFill>
          <a:blip r:embed="rId2"/>
          <a:srcRect/>
          <a:stretch>
            <a:fillRect/>
          </a:stretch>
        </p:blipFill>
        <p:spPr bwMode="auto">
          <a:xfrm>
            <a:off x="127000" y="609600"/>
            <a:ext cx="3962400" cy="1905000"/>
          </a:xfrm>
          <a:prstGeom prst="rect">
            <a:avLst/>
          </a:prstGeom>
          <a:noFill/>
          <a:ln w="9525">
            <a:noFill/>
            <a:miter lim="800000"/>
            <a:headEnd/>
            <a:tailEnd/>
          </a:ln>
        </p:spPr>
      </p:pic>
      <p:pic>
        <p:nvPicPr>
          <p:cNvPr id="21510" name="Picture 6" descr="DSC05311">
            <a:hlinkClick r:id="" action="ppaction://noaction"/>
          </p:cNvPr>
          <p:cNvPicPr>
            <a:picLocks noChangeAspect="1" noChangeArrowheads="1"/>
          </p:cNvPicPr>
          <p:nvPr/>
        </p:nvPicPr>
        <p:blipFill>
          <a:blip r:embed="rId3"/>
          <a:srcRect/>
          <a:stretch>
            <a:fillRect/>
          </a:stretch>
        </p:blipFill>
        <p:spPr bwMode="auto">
          <a:xfrm>
            <a:off x="127000" y="2590800"/>
            <a:ext cx="3962400" cy="1905000"/>
          </a:xfrm>
          <a:prstGeom prst="rect">
            <a:avLst/>
          </a:prstGeom>
          <a:noFill/>
          <a:ln w="9525">
            <a:noFill/>
            <a:miter lim="800000"/>
            <a:headEnd/>
            <a:tailEnd/>
          </a:ln>
        </p:spPr>
      </p:pic>
      <p:pic>
        <p:nvPicPr>
          <p:cNvPr id="21511" name="Picture 7" descr="DSC05309"/>
          <p:cNvPicPr>
            <a:picLocks noChangeAspect="1" noChangeArrowheads="1"/>
          </p:cNvPicPr>
          <p:nvPr/>
        </p:nvPicPr>
        <p:blipFill>
          <a:blip r:embed="rId4"/>
          <a:srcRect/>
          <a:stretch>
            <a:fillRect/>
          </a:stretch>
        </p:blipFill>
        <p:spPr bwMode="auto">
          <a:xfrm>
            <a:off x="139700" y="4584700"/>
            <a:ext cx="3975100" cy="2120900"/>
          </a:xfrm>
          <a:prstGeom prst="rect">
            <a:avLst/>
          </a:prstGeom>
          <a:noFill/>
          <a:ln w="9525">
            <a:noFill/>
            <a:miter lim="800000"/>
            <a:headEnd/>
            <a:tailEnd/>
          </a:ln>
        </p:spPr>
      </p:pic>
      <p:pic>
        <p:nvPicPr>
          <p:cNvPr id="21513" name="Picture 9" descr="DSC00276"/>
          <p:cNvPicPr>
            <a:picLocks noChangeAspect="1" noChangeArrowheads="1"/>
          </p:cNvPicPr>
          <p:nvPr/>
        </p:nvPicPr>
        <p:blipFill>
          <a:blip r:embed="rId5">
            <a:lum bright="-12000" contrast="12000"/>
          </a:blip>
          <a:srcRect/>
          <a:stretch>
            <a:fillRect/>
          </a:stretch>
        </p:blipFill>
        <p:spPr bwMode="auto">
          <a:xfrm>
            <a:off x="4267200" y="622300"/>
            <a:ext cx="4343400" cy="2082800"/>
          </a:xfrm>
          <a:prstGeom prst="rect">
            <a:avLst/>
          </a:prstGeom>
          <a:noFill/>
          <a:ln w="9525">
            <a:noFill/>
            <a:miter lim="800000"/>
            <a:headEnd/>
            <a:tailEnd/>
          </a:ln>
        </p:spPr>
      </p:pic>
      <p:pic>
        <p:nvPicPr>
          <p:cNvPr id="21515" name="Picture 11" descr="images671833_214ba168b972f38689d77d413e524a28"/>
          <p:cNvPicPr>
            <a:picLocks noChangeAspect="1" noChangeArrowheads="1"/>
          </p:cNvPicPr>
          <p:nvPr/>
        </p:nvPicPr>
        <p:blipFill>
          <a:blip r:embed="rId6"/>
          <a:srcRect/>
          <a:stretch>
            <a:fillRect/>
          </a:stretch>
        </p:blipFill>
        <p:spPr bwMode="auto">
          <a:xfrm>
            <a:off x="4343400" y="2806700"/>
            <a:ext cx="43434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p:cTn id="7" dur="500" fill="hold"/>
                                        <p:tgtEl>
                                          <p:spTgt spid="2150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150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8">
                                            <p:txEl>
                                              <p:pRg st="0" end="0"/>
                                            </p:txEl>
                                          </p:spTgt>
                                        </p:tgtEl>
                                      </p:cBhvr>
                                    </p:animEffect>
                                  </p:childTnLst>
                                </p:cTn>
                              </p:par>
                              <p:par>
                                <p:cTn id="12" presetID="21" presetClass="entr" presetSubtype="4" fill="hold" nodeType="withEffect">
                                  <p:stCondLst>
                                    <p:cond delay="0"/>
                                  </p:stCondLst>
                                  <p:childTnLst>
                                    <p:set>
                                      <p:cBhvr>
                                        <p:cTn id="13" dur="1" fill="hold">
                                          <p:stCondLst>
                                            <p:cond delay="0"/>
                                          </p:stCondLst>
                                        </p:cTn>
                                        <p:tgtEl>
                                          <p:spTgt spid="21509"/>
                                        </p:tgtEl>
                                        <p:attrNameLst>
                                          <p:attrName>style.visibility</p:attrName>
                                        </p:attrNameLst>
                                      </p:cBhvr>
                                      <p:to>
                                        <p:strVal val="visible"/>
                                      </p:to>
                                    </p:set>
                                    <p:animEffect transition="in" filter="wheel(4)">
                                      <p:cBhvr>
                                        <p:cTn id="14" dur="2000"/>
                                        <p:tgtEl>
                                          <p:spTgt spid="21509"/>
                                        </p:tgtEl>
                                      </p:cBhvr>
                                    </p:animEffect>
                                  </p:childTnLst>
                                </p:cTn>
                              </p:par>
                              <p:par>
                                <p:cTn id="15" presetID="21" presetClass="entr" presetSubtype="4" fill="hold" nodeType="with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wheel(4)">
                                      <p:cBhvr>
                                        <p:cTn id="17" dur="2000"/>
                                        <p:tgtEl>
                                          <p:spTgt spid="21513"/>
                                        </p:tgtEl>
                                      </p:cBhvr>
                                    </p:animEffect>
                                  </p:childTnLst>
                                </p:cTn>
                              </p:par>
                              <p:par>
                                <p:cTn id="18" presetID="21" presetClass="entr" presetSubtype="4" fill="hold" nodeType="withEffect">
                                  <p:stCondLst>
                                    <p:cond delay="0"/>
                                  </p:stCondLst>
                                  <p:childTnLst>
                                    <p:set>
                                      <p:cBhvr>
                                        <p:cTn id="19" dur="1" fill="hold">
                                          <p:stCondLst>
                                            <p:cond delay="0"/>
                                          </p:stCondLst>
                                        </p:cTn>
                                        <p:tgtEl>
                                          <p:spTgt spid="21510"/>
                                        </p:tgtEl>
                                        <p:attrNameLst>
                                          <p:attrName>style.visibility</p:attrName>
                                        </p:attrNameLst>
                                      </p:cBhvr>
                                      <p:to>
                                        <p:strVal val="visible"/>
                                      </p:to>
                                    </p:set>
                                    <p:animEffect transition="in" filter="wheel(4)">
                                      <p:cBhvr>
                                        <p:cTn id="20" dur="2000"/>
                                        <p:tgtEl>
                                          <p:spTgt spid="21510"/>
                                        </p:tgtEl>
                                      </p:cBhvr>
                                    </p:animEffect>
                                  </p:childTnLst>
                                </p:cTn>
                              </p:par>
                              <p:par>
                                <p:cTn id="21" presetID="21" presetClass="entr" presetSubtype="4" fill="hold" nodeType="with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heel(4)">
                                      <p:cBhvr>
                                        <p:cTn id="23" dur="2000"/>
                                        <p:tgtEl>
                                          <p:spTgt spid="21511"/>
                                        </p:tgtEl>
                                      </p:cBhvr>
                                    </p:animEffect>
                                  </p:childTnLst>
                                </p:cTn>
                              </p:par>
                              <p:par>
                                <p:cTn id="24" presetID="21" presetClass="entr" presetSubtype="4" fill="hold" nodeType="withEffect">
                                  <p:stCondLst>
                                    <p:cond delay="0"/>
                                  </p:stCondLst>
                                  <p:childTnLst>
                                    <p:set>
                                      <p:cBhvr>
                                        <p:cTn id="25" dur="1" fill="hold">
                                          <p:stCondLst>
                                            <p:cond delay="0"/>
                                          </p:stCondLst>
                                        </p:cTn>
                                        <p:tgtEl>
                                          <p:spTgt spid="21515"/>
                                        </p:tgtEl>
                                        <p:attrNameLst>
                                          <p:attrName>style.visibility</p:attrName>
                                        </p:attrNameLst>
                                      </p:cBhvr>
                                      <p:to>
                                        <p:strVal val="visible"/>
                                      </p:to>
                                    </p:set>
                                    <p:animEffect transition="in" filter="wheel(4)">
                                      <p:cBhvr>
                                        <p:cTn id="26" dur="20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1219200"/>
          </a:xfrm>
          <a:prstGeom prst="rect">
            <a:avLst/>
          </a:prstGeom>
          <a:solidFill>
            <a:srgbClr val="FFCCFF"/>
          </a:solidFill>
          <a:ln w="9525">
            <a:solidFill>
              <a:srgbClr val="FFCCFF"/>
            </a:solidFill>
            <a:miter lim="800000"/>
            <a:headEnd/>
            <a:tailEnd/>
          </a:ln>
        </p:spPr>
        <p:txBody>
          <a:bodyPr wrap="none" anchor="ctr"/>
          <a:lstStyle/>
          <a:p>
            <a:endParaRPr lang="en-US" altLang="en-US" sz="1400">
              <a:latin typeface="Arial" charset="0"/>
            </a:endParaRPr>
          </a:p>
        </p:txBody>
      </p:sp>
      <p:sp>
        <p:nvSpPr>
          <p:cNvPr id="10243" name="Text Box 4"/>
          <p:cNvSpPr txBox="1">
            <a:spLocks noChangeArrowheads="1"/>
          </p:cNvSpPr>
          <p:nvPr/>
        </p:nvSpPr>
        <p:spPr bwMode="auto">
          <a:xfrm>
            <a:off x="3657600" y="381000"/>
            <a:ext cx="1828800" cy="369888"/>
          </a:xfrm>
          <a:prstGeom prst="rect">
            <a:avLst/>
          </a:prstGeom>
          <a:noFill/>
          <a:ln w="9525">
            <a:noFill/>
            <a:miter lim="800000"/>
            <a:headEnd/>
            <a:tailEnd/>
          </a:ln>
        </p:spPr>
        <p:txBody>
          <a:bodyPr>
            <a:spAutoFit/>
          </a:bodyPr>
          <a:lstStyle/>
          <a:p>
            <a:pPr algn="ctr">
              <a:spcBef>
                <a:spcPct val="50000"/>
              </a:spcBef>
            </a:pPr>
            <a:r>
              <a:rPr lang="en-US" altLang="en-US" b="1" u="sng">
                <a:latin typeface="Arial" charset="0"/>
              </a:rPr>
              <a:t>MĨ THUẬT</a:t>
            </a:r>
          </a:p>
        </p:txBody>
      </p:sp>
      <p:sp>
        <p:nvSpPr>
          <p:cNvPr id="10244" name="Text Box 5"/>
          <p:cNvSpPr txBox="1">
            <a:spLocks noChangeArrowheads="1"/>
          </p:cNvSpPr>
          <p:nvPr/>
        </p:nvSpPr>
        <p:spPr bwMode="auto">
          <a:xfrm>
            <a:off x="-76200" y="1219200"/>
            <a:ext cx="45720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1. </a:t>
            </a:r>
            <a:r>
              <a:rPr lang="en-US" altLang="en-US" b="1" u="sng">
                <a:latin typeface="Arial" charset="0"/>
              </a:rPr>
              <a:t>Tìm và chọn nội dung đề tài</a:t>
            </a:r>
            <a:r>
              <a:rPr lang="en-US" altLang="en-US" b="1">
                <a:latin typeface="Arial" charset="0"/>
              </a:rPr>
              <a:t>:</a:t>
            </a:r>
          </a:p>
        </p:txBody>
      </p:sp>
      <p:sp>
        <p:nvSpPr>
          <p:cNvPr id="10245" name="Text Box 6"/>
          <p:cNvSpPr txBox="1">
            <a:spLocks noChangeArrowheads="1"/>
          </p:cNvSpPr>
          <p:nvPr/>
        </p:nvSpPr>
        <p:spPr bwMode="auto">
          <a:xfrm>
            <a:off x="1524000" y="762000"/>
            <a:ext cx="7696200" cy="369888"/>
          </a:xfrm>
          <a:prstGeom prst="rect">
            <a:avLst/>
          </a:prstGeom>
          <a:noFill/>
          <a:ln w="9525">
            <a:noFill/>
            <a:miter lim="800000"/>
            <a:headEnd/>
            <a:tailEnd/>
          </a:ln>
        </p:spPr>
        <p:txBody>
          <a:bodyPr>
            <a:spAutoFit/>
          </a:bodyPr>
          <a:lstStyle/>
          <a:p>
            <a:pPr>
              <a:spcBef>
                <a:spcPct val="50000"/>
              </a:spcBef>
            </a:pPr>
            <a:r>
              <a:rPr lang="en-US" altLang="en-US" b="1" u="sng">
                <a:latin typeface="Arial" charset="0"/>
              </a:rPr>
              <a:t>Bài 12</a:t>
            </a:r>
            <a:r>
              <a:rPr lang="en-US" altLang="en-US" b="1">
                <a:latin typeface="Arial" charset="0"/>
              </a:rPr>
              <a:t>: Vẽ tranh đề tài: Ngày nhà giáo Việt Nam</a:t>
            </a:r>
          </a:p>
        </p:txBody>
      </p:sp>
      <p:sp>
        <p:nvSpPr>
          <p:cNvPr id="10246" name="Text Box 7"/>
          <p:cNvSpPr txBox="1">
            <a:spLocks noChangeArrowheads="1"/>
          </p:cNvSpPr>
          <p:nvPr/>
        </p:nvSpPr>
        <p:spPr bwMode="auto">
          <a:xfrm>
            <a:off x="-76200" y="1562100"/>
            <a:ext cx="36576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2. </a:t>
            </a:r>
            <a:r>
              <a:rPr lang="en-US" altLang="en-US" b="1" u="sng">
                <a:latin typeface="Arial" charset="0"/>
              </a:rPr>
              <a:t>Cách vẽ tranh</a:t>
            </a:r>
            <a:r>
              <a:rPr lang="en-US" altLang="en-US" b="1">
                <a:latin typeface="Arial" charset="0"/>
              </a:rPr>
              <a:t>:</a:t>
            </a:r>
          </a:p>
        </p:txBody>
      </p:sp>
      <p:sp>
        <p:nvSpPr>
          <p:cNvPr id="20501" name="Text Box 21"/>
          <p:cNvSpPr txBox="1">
            <a:spLocks noChangeArrowheads="1"/>
          </p:cNvSpPr>
          <p:nvPr/>
        </p:nvSpPr>
        <p:spPr bwMode="auto">
          <a:xfrm>
            <a:off x="-76200" y="1905000"/>
            <a:ext cx="20574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3. </a:t>
            </a:r>
            <a:r>
              <a:rPr lang="en-US" altLang="en-US" b="1" u="sng">
                <a:latin typeface="Arial" charset="0"/>
              </a:rPr>
              <a:t>Thực hành</a:t>
            </a:r>
            <a:r>
              <a:rPr lang="en-US" altLang="en-US" b="1">
                <a:latin typeface="Arial" charset="0"/>
              </a:rPr>
              <a:t>:</a:t>
            </a:r>
          </a:p>
        </p:txBody>
      </p:sp>
      <p:sp>
        <p:nvSpPr>
          <p:cNvPr id="20502" name="Rectangle 22"/>
          <p:cNvSpPr>
            <a:spLocks noChangeArrowheads="1"/>
          </p:cNvSpPr>
          <p:nvPr/>
        </p:nvSpPr>
        <p:spPr bwMode="auto">
          <a:xfrm>
            <a:off x="228600" y="2773363"/>
            <a:ext cx="8770938" cy="461962"/>
          </a:xfrm>
          <a:prstGeom prst="rect">
            <a:avLst/>
          </a:prstGeom>
          <a:noFill/>
          <a:ln w="9525">
            <a:noFill/>
            <a:miter lim="800000"/>
            <a:headEnd/>
            <a:tailEnd/>
          </a:ln>
        </p:spPr>
        <p:txBody>
          <a:bodyPr>
            <a:spAutoFit/>
          </a:bodyPr>
          <a:lstStyle/>
          <a:p>
            <a:pPr algn="ctr" eaLnBrk="0" hangingPunct="0"/>
            <a:r>
              <a:rPr lang="en-US" altLang="en-US" sz="2400" b="1">
                <a:latin typeface="Arial" charset="0"/>
              </a:rPr>
              <a:t>Vẽ tranh : Đề tài ngày nhà giáo Việt Nam</a:t>
            </a:r>
          </a:p>
        </p:txBody>
      </p:sp>
      <p:sp>
        <p:nvSpPr>
          <p:cNvPr id="10249" name="Text Box 23"/>
          <p:cNvSpPr txBox="1">
            <a:spLocks noChangeArrowheads="1"/>
          </p:cNvSpPr>
          <p:nvPr/>
        </p:nvSpPr>
        <p:spPr bwMode="auto">
          <a:xfrm>
            <a:off x="1371600" y="3962400"/>
            <a:ext cx="1371600" cy="307975"/>
          </a:xfrm>
          <a:prstGeom prst="rect">
            <a:avLst/>
          </a:prstGeom>
          <a:noFill/>
          <a:ln w="9525">
            <a:noFill/>
            <a:miter lim="800000"/>
            <a:headEnd/>
            <a:tailEnd/>
          </a:ln>
        </p:spPr>
        <p:txBody>
          <a:bodyPr>
            <a:spAutoFit/>
          </a:bodyPr>
          <a:lstStyle/>
          <a:p>
            <a:pPr>
              <a:spcBef>
                <a:spcPct val="50000"/>
              </a:spcBef>
            </a:pPr>
            <a:endParaRPr lang="en-US" altLang="en-US" sz="1400">
              <a:latin typeface="Arial" charset="0"/>
            </a:endParaRPr>
          </a:p>
        </p:txBody>
      </p:sp>
      <p:sp>
        <p:nvSpPr>
          <p:cNvPr id="20504" name="Text Box 24"/>
          <p:cNvSpPr txBox="1">
            <a:spLocks noChangeArrowheads="1"/>
          </p:cNvSpPr>
          <p:nvPr/>
        </p:nvSpPr>
        <p:spPr bwMode="auto">
          <a:xfrm>
            <a:off x="-76200" y="2286000"/>
            <a:ext cx="2971800" cy="369888"/>
          </a:xfrm>
          <a:prstGeom prst="rect">
            <a:avLst/>
          </a:prstGeom>
          <a:noFill/>
          <a:ln w="9525">
            <a:noFill/>
            <a:miter lim="800000"/>
            <a:headEnd/>
            <a:tailEnd/>
          </a:ln>
        </p:spPr>
        <p:txBody>
          <a:bodyPr>
            <a:spAutoFit/>
          </a:bodyPr>
          <a:lstStyle/>
          <a:p>
            <a:pPr>
              <a:spcBef>
                <a:spcPct val="50000"/>
              </a:spcBef>
            </a:pPr>
            <a:r>
              <a:rPr lang="en-US" altLang="en-US" b="1">
                <a:latin typeface="Arial" charset="0"/>
              </a:rPr>
              <a:t>4. </a:t>
            </a:r>
            <a:r>
              <a:rPr lang="en-US" altLang="en-US" b="1" u="sng">
                <a:latin typeface="Arial" charset="0"/>
              </a:rPr>
              <a:t>Nhận xét, đánh giá</a:t>
            </a:r>
            <a:r>
              <a:rPr lang="en-US" altLang="en-US" b="1">
                <a:latin typeface="Arial" charset="0"/>
              </a:rPr>
              <a:t>:</a:t>
            </a:r>
          </a:p>
        </p:txBody>
      </p:sp>
      <p:sp>
        <p:nvSpPr>
          <p:cNvPr id="20505" name="Text Box 25"/>
          <p:cNvSpPr txBox="1">
            <a:spLocks noChangeArrowheads="1"/>
          </p:cNvSpPr>
          <p:nvPr/>
        </p:nvSpPr>
        <p:spPr bwMode="auto">
          <a:xfrm>
            <a:off x="1905000" y="3581400"/>
            <a:ext cx="5486400" cy="784225"/>
          </a:xfrm>
          <a:prstGeom prst="rect">
            <a:avLst/>
          </a:prstGeom>
          <a:noFill/>
          <a:ln w="9525">
            <a:noFill/>
            <a:miter lim="800000"/>
            <a:headEnd/>
            <a:tailEnd/>
          </a:ln>
        </p:spPr>
        <p:txBody>
          <a:bodyPr>
            <a:spAutoFit/>
          </a:bodyPr>
          <a:lstStyle/>
          <a:p>
            <a:pPr>
              <a:spcBef>
                <a:spcPct val="50000"/>
              </a:spcBef>
            </a:pPr>
            <a:r>
              <a:rPr lang="en-US" altLang="en-US" b="1">
                <a:latin typeface="Arial" charset="0"/>
              </a:rPr>
              <a:t>Khuôn khổ : Giấy A4</a:t>
            </a:r>
          </a:p>
          <a:p>
            <a:pPr>
              <a:spcBef>
                <a:spcPct val="50000"/>
              </a:spcBef>
            </a:pPr>
            <a:r>
              <a:rPr lang="en-US" altLang="en-US" b="1">
                <a:latin typeface="Arial" charset="0"/>
              </a:rPr>
              <a:t>Chất liệu, màu sắc tự chọn theo ý thích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01"/>
                                        </p:tgtEl>
                                        <p:attrNameLst>
                                          <p:attrName>style.visibility</p:attrName>
                                        </p:attrNameLst>
                                      </p:cBhvr>
                                      <p:to>
                                        <p:strVal val="visible"/>
                                      </p:to>
                                    </p:set>
                                    <p:anim calcmode="lin" valueType="num">
                                      <p:cBhvr>
                                        <p:cTn id="7" dur="1000" fill="hold"/>
                                        <p:tgtEl>
                                          <p:spTgt spid="20501"/>
                                        </p:tgtEl>
                                        <p:attrNameLst>
                                          <p:attrName>ppt_x</p:attrName>
                                        </p:attrNameLst>
                                      </p:cBhvr>
                                      <p:tavLst>
                                        <p:tav tm="0">
                                          <p:val>
                                            <p:strVal val="#ppt_x-.2"/>
                                          </p:val>
                                        </p:tav>
                                        <p:tav tm="100000">
                                          <p:val>
                                            <p:strVal val="#ppt_x"/>
                                          </p:val>
                                        </p:tav>
                                      </p:tavLst>
                                    </p:anim>
                                    <p:anim calcmode="lin" valueType="num">
                                      <p:cBhvr>
                                        <p:cTn id="8" dur="1000" fill="hold"/>
                                        <p:tgtEl>
                                          <p:spTgt spid="205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1"/>
                                        </p:tgtEl>
                                      </p:cBhvr>
                                    </p:animEffect>
                                  </p:childTnLst>
                                </p:cTn>
                              </p:par>
                              <p:par>
                                <p:cTn id="10" presetID="20" presetClass="emph" presetSubtype="0" fill="hold" nodeType="withEffect">
                                  <p:stCondLst>
                                    <p:cond delay="0"/>
                                  </p:stCondLst>
                                  <p:iterate type="lt">
                                    <p:tmPct val="10000"/>
                                  </p:iterate>
                                  <p:childTnLst>
                                    <p:set>
                                      <p:cBhvr override="childStyle">
                                        <p:cTn id="11" dur="500" autoRev="1" fill="hold"/>
                                        <p:tgtEl>
                                          <p:spTgt spid="20502">
                                            <p:txEl>
                                              <p:pRg st="0" end="0"/>
                                            </p:txEl>
                                          </p:spTgt>
                                        </p:tgtEl>
                                        <p:attrNameLst>
                                          <p:attrName>style.color</p:attrName>
                                        </p:attrNameLst>
                                      </p:cBhvr>
                                      <p:to>
                                        <p:clrVal>
                                          <a:srgbClr val="0000CC"/>
                                        </p:clrVal>
                                      </p:to>
                                    </p:set>
                                    <p:set>
                                      <p:cBhvr>
                                        <p:cTn id="12" dur="500" autoRev="1" fill="hold"/>
                                        <p:tgtEl>
                                          <p:spTgt spid="20502">
                                            <p:txEl>
                                              <p:pRg st="0" end="0"/>
                                            </p:txEl>
                                          </p:spTgt>
                                        </p:tgtEl>
                                        <p:attrNameLst>
                                          <p:attrName>fillcolor</p:attrName>
                                        </p:attrNameLst>
                                      </p:cBhvr>
                                      <p:to>
                                        <p:clrVal>
                                          <a:srgbClr val="0000CC"/>
                                        </p:clrVal>
                                      </p:to>
                                    </p:set>
                                    <p:set>
                                      <p:cBhvr>
                                        <p:cTn id="13" dur="500" autoRev="1" fill="hold"/>
                                        <p:tgtEl>
                                          <p:spTgt spid="20502">
                                            <p:txEl>
                                              <p:pRg st="0" end="0"/>
                                            </p:txEl>
                                          </p:spTgt>
                                        </p:tgtEl>
                                        <p:attrNameLst>
                                          <p:attrName>fill.type</p:attrName>
                                        </p:attrNameLst>
                                      </p:cBhvr>
                                      <p:to>
                                        <p:strVal val="solid"/>
                                      </p:to>
                                    </p:set>
                                  </p:childTnLst>
                                </p:cTn>
                              </p:par>
                              <p:par>
                                <p:cTn id="14" presetID="20" presetClass="emph" presetSubtype="0" fill="hold" grpId="1" nodeType="withEffect">
                                  <p:stCondLst>
                                    <p:cond delay="0"/>
                                  </p:stCondLst>
                                  <p:iterate type="lt">
                                    <p:tmPct val="10000"/>
                                  </p:iterate>
                                  <p:childTnLst>
                                    <p:set>
                                      <p:cBhvr override="childStyle">
                                        <p:cTn id="15" dur="500" autoRev="1" fill="hold"/>
                                        <p:tgtEl>
                                          <p:spTgt spid="20502">
                                            <p:txEl>
                                              <p:pRg st="0" end="0"/>
                                            </p:txEl>
                                          </p:spTgt>
                                        </p:tgtEl>
                                        <p:attrNameLst>
                                          <p:attrName>style.color</p:attrName>
                                        </p:attrNameLst>
                                      </p:cBhvr>
                                      <p:to>
                                        <p:clrVal>
                                          <a:srgbClr val="FF0000"/>
                                        </p:clrVal>
                                      </p:to>
                                    </p:set>
                                    <p:set>
                                      <p:cBhvr>
                                        <p:cTn id="16" dur="500" autoRev="1" fill="hold"/>
                                        <p:tgtEl>
                                          <p:spTgt spid="20502">
                                            <p:txEl>
                                              <p:pRg st="0" end="0"/>
                                            </p:txEl>
                                          </p:spTgt>
                                        </p:tgtEl>
                                        <p:attrNameLst>
                                          <p:attrName>fillcolor</p:attrName>
                                        </p:attrNameLst>
                                      </p:cBhvr>
                                      <p:to>
                                        <p:clrVal>
                                          <a:srgbClr val="FF0000"/>
                                        </p:clrVal>
                                      </p:to>
                                    </p:set>
                                    <p:set>
                                      <p:cBhvr>
                                        <p:cTn id="17" dur="500" autoRev="1" fill="hold"/>
                                        <p:tgtEl>
                                          <p:spTgt spid="20502">
                                            <p:txEl>
                                              <p:pRg st="0" end="0"/>
                                            </p:txEl>
                                          </p:spTgt>
                                        </p:tgtEl>
                                        <p:attrNameLst>
                                          <p:attrName>fill.type</p:attrName>
                                        </p:attrNameLst>
                                      </p:cBhvr>
                                      <p:to>
                                        <p:strVal val="solid"/>
                                      </p:to>
                                    </p:se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20505"/>
                                        </p:tgtEl>
                                        <p:attrNameLst>
                                          <p:attrName>style.visibility</p:attrName>
                                        </p:attrNameLst>
                                      </p:cBhvr>
                                      <p:to>
                                        <p:strVal val="visible"/>
                                      </p:to>
                                    </p:set>
                                    <p:anim calcmode="lin" valueType="num">
                                      <p:cBhvr>
                                        <p:cTn id="20" dur="500" fill="hold"/>
                                        <p:tgtEl>
                                          <p:spTgt spid="2050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505"/>
                                        </p:tgtEl>
                                        <p:attrNameLst>
                                          <p:attrName>ppt_y</p:attrName>
                                        </p:attrNameLst>
                                      </p:cBhvr>
                                      <p:tavLst>
                                        <p:tav tm="0">
                                          <p:val>
                                            <p:strVal val="#ppt_y"/>
                                          </p:val>
                                        </p:tav>
                                        <p:tav tm="100000">
                                          <p:val>
                                            <p:strVal val="#ppt_y"/>
                                          </p:val>
                                        </p:tav>
                                      </p:tavLst>
                                    </p:anim>
                                    <p:anim calcmode="lin" valueType="num">
                                      <p:cBhvr>
                                        <p:cTn id="22" dur="500" fill="hold"/>
                                        <p:tgtEl>
                                          <p:spTgt spid="2050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50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5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0504"/>
                                        </p:tgtEl>
                                        <p:attrNameLst>
                                          <p:attrName>style.visibility</p:attrName>
                                        </p:attrNameLst>
                                      </p:cBhvr>
                                      <p:to>
                                        <p:strVal val="visible"/>
                                      </p:to>
                                    </p:set>
                                    <p:animEffect transition="in" filter="fade">
                                      <p:cBhvr>
                                        <p:cTn id="29" dur="1000"/>
                                        <p:tgtEl>
                                          <p:spTgt spid="20504"/>
                                        </p:tgtEl>
                                      </p:cBhvr>
                                    </p:animEffect>
                                    <p:anim calcmode="lin" valueType="num">
                                      <p:cBhvr>
                                        <p:cTn id="30" dur="1000" fill="hold"/>
                                        <p:tgtEl>
                                          <p:spTgt spid="20504"/>
                                        </p:tgtEl>
                                        <p:attrNameLst>
                                          <p:attrName>ppt_x</p:attrName>
                                        </p:attrNameLst>
                                      </p:cBhvr>
                                      <p:tavLst>
                                        <p:tav tm="0">
                                          <p:val>
                                            <p:strVal val="#ppt_x"/>
                                          </p:val>
                                        </p:tav>
                                        <p:tav tm="100000">
                                          <p:val>
                                            <p:strVal val="#ppt_x"/>
                                          </p:val>
                                        </p:tav>
                                      </p:tavLst>
                                    </p:anim>
                                    <p:anim calcmode="lin" valueType="num">
                                      <p:cBhvr>
                                        <p:cTn id="31" dur="1000" fill="hold"/>
                                        <p:tgtEl>
                                          <p:spTgt spid="20504"/>
                                        </p:tgtEl>
                                        <p:attrNameLst>
                                          <p:attrName>ppt_y</p:attrName>
                                        </p:attrNameLst>
                                      </p:cBhvr>
                                      <p:tavLst>
                                        <p:tav tm="0">
                                          <p:val>
                                            <p:strVal val="#ppt_y-.1"/>
                                          </p:val>
                                        </p:tav>
                                        <p:tav tm="100000">
                                          <p:val>
                                            <p:strVal val="#ppt_y"/>
                                          </p:val>
                                        </p:tav>
                                      </p:tavLst>
                                    </p:anim>
                                  </p:childTnLst>
                                </p:cTn>
                              </p:par>
                              <p:par>
                                <p:cTn id="32" presetID="5" presetClass="exit" presetSubtype="10" fill="hold" grpId="0" nodeType="withEffect">
                                  <p:stCondLst>
                                    <p:cond delay="0"/>
                                  </p:stCondLst>
                                  <p:iterate type="lt">
                                    <p:tmPct val="0"/>
                                  </p:iterate>
                                  <p:childTnLst>
                                    <p:animEffect transition="out" filter="checkerboard(across)">
                                      <p:cBhvr>
                                        <p:cTn id="33" dur="500"/>
                                        <p:tgtEl>
                                          <p:spTgt spid="20502">
                                            <p:txEl>
                                              <p:pRg st="0" end="0"/>
                                            </p:txEl>
                                          </p:spTgt>
                                        </p:tgtEl>
                                      </p:cBhvr>
                                    </p:animEffect>
                                    <p:set>
                                      <p:cBhvr>
                                        <p:cTn id="34" dur="1" fill="hold">
                                          <p:stCondLst>
                                            <p:cond delay="499"/>
                                          </p:stCondLst>
                                        </p:cTn>
                                        <p:tgtEl>
                                          <p:spTgt spid="20502">
                                            <p:txEl>
                                              <p:pRg st="0" end="0"/>
                                            </p:txEl>
                                          </p:spTgt>
                                        </p:tgtEl>
                                        <p:attrNameLst>
                                          <p:attrName>style.visibility</p:attrName>
                                        </p:attrNameLst>
                                      </p:cBhvr>
                                      <p:to>
                                        <p:strVal val="hidden"/>
                                      </p:to>
                                    </p:set>
                                  </p:childTnLst>
                                </p:cTn>
                              </p:par>
                              <p:par>
                                <p:cTn id="35" presetID="5" presetClass="exit" presetSubtype="10" fill="hold" grpId="1" nodeType="withEffect">
                                  <p:stCondLst>
                                    <p:cond delay="0"/>
                                  </p:stCondLst>
                                  <p:iterate type="lt">
                                    <p:tmPct val="0"/>
                                  </p:iterate>
                                  <p:childTnLst>
                                    <p:animEffect transition="out" filter="checkerboard(across)">
                                      <p:cBhvr>
                                        <p:cTn id="36" dur="500"/>
                                        <p:tgtEl>
                                          <p:spTgt spid="20505"/>
                                        </p:tgtEl>
                                      </p:cBhvr>
                                    </p:animEffect>
                                    <p:set>
                                      <p:cBhvr>
                                        <p:cTn id="37" dur="1" fill="hold">
                                          <p:stCondLst>
                                            <p:cond delay="499"/>
                                          </p:stCondLst>
                                        </p:cTn>
                                        <p:tgtEl>
                                          <p:spTgt spid="20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 grpId="0"/>
      <p:bldP spid="20502" grpId="0" build="allAtOnce"/>
      <p:bldP spid="20502" grpId="1" build="allAtOnce"/>
      <p:bldP spid="20504" grpId="0"/>
      <p:bldP spid="20505" grpId="0"/>
      <p:bldP spid="20505"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813</Words>
  <Application>Microsoft Office PowerPoint</Application>
  <PresentationFormat>On-screen Show (4:3)</PresentationFormat>
  <Paragraphs>90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Times New Roman</vt:lpstr>
      <vt:lpstr>Arial</vt:lpstr>
      <vt:lpstr>Default Design</vt:lpstr>
      <vt:lpstr>Slide 1</vt:lpstr>
      <vt:lpstr>Slide 2</vt:lpstr>
      <vt:lpstr>Slide 3</vt:lpstr>
      <vt:lpstr>Slide 4</vt:lpstr>
      <vt:lpstr>Slide 5</vt:lpstr>
      <vt:lpstr>Slide 6</vt:lpstr>
      <vt:lpstr>Slide 7</vt:lpstr>
      <vt:lpstr>Slide 8</vt:lpstr>
      <vt:lpstr>Slide 9</vt:lpstr>
    </vt:vector>
  </TitlesOfParts>
  <Company>0976.228.264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Nam </dc:creator>
  <cp:lastModifiedBy>CSTeam</cp:lastModifiedBy>
  <cp:revision>55</cp:revision>
  <dcterms:created xsi:type="dcterms:W3CDTF">2013-12-05T23:08:11Z</dcterms:created>
  <dcterms:modified xsi:type="dcterms:W3CDTF">2016-06-29T09:54:21Z</dcterms:modified>
</cp:coreProperties>
</file>