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3" r:id="rId4"/>
  </p:sldMasterIdLst>
  <p:sldIdLst>
    <p:sldId id="256" r:id="rId5"/>
    <p:sldId id="257" r:id="rId6"/>
    <p:sldId id="258" r:id="rId7"/>
    <p:sldId id="262" r:id="rId8"/>
    <p:sldId id="263" r:id="rId9"/>
    <p:sldId id="259" r:id="rId10"/>
    <p:sldId id="264" r:id="rId11"/>
    <p:sldId id="260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3366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B8781-51B6-414D-88F3-793061DA6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F306-AB6F-4D7F-96CF-EF50DF47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85B96-99D7-4903-B2CD-64E9AC755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A86CF-2BAF-4DBD-A7C6-69AF717BE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C1C26-5CA3-45E7-8F83-54167A7A0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65E3D-0F0A-4CAC-B29F-8388851CE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BF4E4-A90C-4C66-B660-4DEB3B3E8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B998-C19E-4A02-BFE4-539EEE1B0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DA7C6-FA62-4B60-945C-B34F6D47E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D4E0B-CE75-4158-B40B-7D8B0554A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D27E2-C972-4AFA-968D-33BB40D3E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5BA16-5F32-4A82-BE81-41BCFED499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EBFC-893B-43BF-94F3-A53AF0F9B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544EA-687F-402B-AB21-837993A74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95D3-A36D-4FEF-B7EF-EB26A0F4D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E5EC5-1432-4E29-B70E-534067CB6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3151-8AD6-48C0-B6A5-3B33C52B7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2495D-8FA2-4B74-AF5D-D371D4AB5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B52A4-5B73-4111-9DC3-44378CE4F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9EF34-F86F-42B4-B8A3-DB60802BF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122DE-71B3-4635-B51D-A2BDBD79C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E532F-6D3F-46C7-8058-5C5B8F3AC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845EC-63E6-4934-B0B4-D1C5AC40E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6D81B-C2DA-48C6-B9AC-C247FFBF54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0F3C4-1E58-470C-8B82-6E5FA5D5F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1BF40-2235-48E4-82B3-E04B647E3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2F76D-2AF8-41D8-A58C-0A1CF8E11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78110-EBAB-488C-BFC5-BEABCED3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T0" fmla="*/ 2568 w 36729"/>
                      <a:gd name="T1" fmla="*/ 990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40 w 36830"/>
                      <a:gd name="T3" fmla="*/ 2380 h 22305"/>
                      <a:gd name="T4" fmla="*/ 1051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2903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904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D655B-C7F3-47CF-99AE-695E8E355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9B047-1008-43F0-BA3C-6571577C1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DE1CB-E149-416A-B30E-3ACAFDFF2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8D76C-DC0A-4B4D-9C9C-444C5112A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0B791-8797-4E6D-985A-A9B04B1CF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79D8B-6115-4053-A136-E10CB07DF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4C472-5DD0-4932-B765-379B05A14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EAE5E-EACF-4FEC-82D7-731DDF0F9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7B635-4308-4C86-891C-5A8F4EC12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3B458-9DE4-46F6-9543-66DB2E51D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CD0E1-6AEA-4758-B9D0-CEEDDFFA3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1680F-C4F7-4791-9550-EE02A1A47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06832-2FF6-466C-B32A-A7489E721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BA71-494B-4D4D-AEA5-229E2CBE3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E6384-4EEC-4697-A552-D06B56511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EB1B-AA50-4CFC-8AD4-79B731F0F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C3BE-0BF5-4EA2-80E2-FEBA7C1C4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5BB5372-753D-4575-8CD9-D99F9926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4B6A0301-063A-4876-8A61-1A04E9AC9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2867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081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D1AF0F39-6F75-4204-9949-C28CF37ED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4104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36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37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05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34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35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06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32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33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07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8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0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31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4109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2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2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2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33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26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27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34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2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2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35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22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23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36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2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2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37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218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19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38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21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1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39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214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15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0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21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1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1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210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11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2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20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0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3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206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07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4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20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0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5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202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03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6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20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20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7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98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99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8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9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9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49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94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95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50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9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9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51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90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91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52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8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8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153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54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4155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86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87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56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8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57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2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83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58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8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59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78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79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60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7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7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61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74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75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62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1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63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170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71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64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16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6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4165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166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4167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4110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1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2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3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6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4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1 h 22305"/>
                  <a:gd name="T4" fmla="*/ 230 w 30473"/>
                  <a:gd name="T5" fmla="*/ 90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5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6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7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8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19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0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1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2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419 h 21600"/>
                  <a:gd name="T2" fmla="*/ 724 w 31881"/>
                  <a:gd name="T3" fmla="*/ 203 h 21600"/>
                  <a:gd name="T4" fmla="*/ 414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3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189 h 21600"/>
                  <a:gd name="T2" fmla="*/ 298 w 31146"/>
                  <a:gd name="T3" fmla="*/ 400 h 21600"/>
                  <a:gd name="T4" fmla="*/ 126 w 31146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4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5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6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7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8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29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0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1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099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883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84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885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2DD20C5-3994-49FC-BC95-34C52037E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7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p1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762000" y="2895600"/>
            <a:ext cx="77628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2: THÔNG TIN XUNG QUANH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1488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bieng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0"/>
            <a:ext cx="426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FFFFFF"/>
          </a:fgClr>
          <a:bgClr>
            <a:srgbClr val="3366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746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3300"/>
                </a:solidFill>
                <a:latin typeface="Arial" charset="0"/>
              </a:rPr>
              <a:t>VÍ DỤ : Hình ảnh về BÁC HỒ</a:t>
            </a:r>
          </a:p>
        </p:txBody>
      </p:sp>
      <p:pic>
        <p:nvPicPr>
          <p:cNvPr id="15365" name="Picture 5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343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63975"/>
            <a:ext cx="41910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2000"/>
            <a:ext cx="45720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962400"/>
            <a:ext cx="4572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5" presetID="31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0"/>
            <a:ext cx="4343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0"/>
            <a:ext cx="4267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810000"/>
            <a:ext cx="45720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8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" presetID="28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8" presetID="28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500"/>
                            </p:stCondLst>
                            <p:childTnLst>
                              <p:par>
                                <p:cTn id="33" presetID="28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3300"/>
                </a:solidFill>
                <a:latin typeface="Arial"/>
              </a:rPr>
              <a:t>BÀI TẬP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8915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/>
              </a:rPr>
              <a:t>BÀI 1: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smtClean="0">
                <a:latin typeface="Arial"/>
              </a:rPr>
              <a:t> Quan sát bức ảnh về lớp học(hình 17 sgk) em hãy nêu một số thông tin mà em nhận được. Ví dụ : Lớp học có trang bị máy tính, có nhiều bạn học nữ…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BÀI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>
                <a:latin typeface="Arial"/>
              </a:rPr>
              <a:t>Quan sát các hình ( H.18a, 18b SGK) và cho biết một số thông tin về tư thế ngồi khi làm việc với máy tính ( ví dụ: ngồi thẳng lưng…) </a:t>
            </a:r>
          </a:p>
          <a:p>
            <a:pPr eaLnBrk="1" hangingPunct="1">
              <a:defRPr/>
            </a:pPr>
            <a:r>
              <a:rPr lang="en-US" sz="5400" smtClean="0">
                <a:latin typeface="Arial"/>
              </a:rPr>
              <a:t>Tư thế ngồi ở hình nào đúng?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462088"/>
          </a:xfrm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FF3300"/>
                </a:solidFill>
                <a:latin typeface="Arial" charset="0"/>
              </a:rPr>
              <a:t>BÀI 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876800"/>
          </a:xfrm>
        </p:spPr>
        <p:txBody>
          <a:bodyPr/>
          <a:lstStyle/>
          <a:p>
            <a:pPr marL="609600" indent="-609600" eaLnBrk="1" hangingPunct="1"/>
            <a:r>
              <a:rPr lang="en-US" sz="3600" smtClean="0">
                <a:latin typeface="Arial" charset="0"/>
              </a:rPr>
              <a:t>Điền từ còn thiếu vào chỗ trống(…)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600" smtClean="0">
                <a:latin typeface="Arial" charset="0"/>
              </a:rPr>
              <a:t>Khi xem phim hoạt hình, em nhận được thông tin dạng…    ……………..và dạng…  ………………….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600" smtClean="0">
                <a:latin typeface="Arial" charset="0"/>
              </a:rPr>
              <a:t>Truyện tranh cho em thông tin dạng ..</a:t>
            </a:r>
            <a:r>
              <a:rPr lang="en-US" sz="3600" smtClean="0">
                <a:solidFill>
                  <a:schemeClr val="tx2"/>
                </a:solidFill>
                <a:latin typeface="Arial" charset="0"/>
              </a:rPr>
              <a:t>..……………...</a:t>
            </a:r>
            <a:r>
              <a:rPr lang="en-US" sz="3600" smtClean="0">
                <a:latin typeface="Arial" charset="0"/>
              </a:rPr>
              <a:t>và d</a:t>
            </a:r>
            <a:r>
              <a:rPr lang="en-US" smtClean="0">
                <a:latin typeface="Arial" charset="0"/>
              </a:rPr>
              <a:t>ạng</a:t>
            </a:r>
            <a:r>
              <a:rPr lang="en-US" sz="3600" smtClean="0">
                <a:latin typeface="Arial" charset="0"/>
              </a:rPr>
              <a:t> </a:t>
            </a:r>
            <a:r>
              <a:rPr lang="en-US" sz="3600" smtClean="0">
                <a:solidFill>
                  <a:schemeClr val="tx2"/>
                </a:solidFill>
                <a:latin typeface="Arial" charset="0"/>
              </a:rPr>
              <a:t>…………………..</a:t>
            </a:r>
          </a:p>
          <a:p>
            <a:pPr marL="609600" indent="-609600" eaLnBrk="1" hangingPunct="1">
              <a:buFontTx/>
              <a:buAutoNum type="alphaLcParenR"/>
            </a:pPr>
            <a:r>
              <a:rPr lang="en-US" sz="3600" smtClean="0">
                <a:latin typeface="Arial" charset="0"/>
              </a:rPr>
              <a:t>Tiếng hát cho em thông tin dạng</a:t>
            </a:r>
            <a:r>
              <a:rPr lang="en-US" smtClean="0">
                <a:latin typeface="Arial" charset="0"/>
              </a:rPr>
              <a:t> </a:t>
            </a:r>
            <a:r>
              <a:rPr lang="en-US" smtClean="0">
                <a:solidFill>
                  <a:schemeClr val="tx2"/>
                </a:solidFill>
                <a:latin typeface="Arial" charset="0"/>
              </a:rPr>
              <a:t>…. </a:t>
            </a:r>
            <a:r>
              <a:rPr lang="en-US" sz="3600" smtClean="0">
                <a:solidFill>
                  <a:schemeClr val="tx2"/>
                </a:solidFill>
                <a:latin typeface="Arial" charset="0"/>
              </a:rPr>
              <a:t>………………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733800" y="2514600"/>
            <a:ext cx="28956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Arial" charset="0"/>
              </a:rPr>
              <a:t>âm thanh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09600" y="312420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>
                <a:solidFill>
                  <a:schemeClr val="tx2"/>
                </a:solidFill>
                <a:latin typeface="Arial" charset="0"/>
              </a:rPr>
              <a:t>hình ảnh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914400" y="4191000"/>
            <a:ext cx="2667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Arial" charset="0"/>
              </a:rPr>
              <a:t>hình ảnh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867400" y="4267200"/>
            <a:ext cx="27432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>
                <a:solidFill>
                  <a:schemeClr val="tx2"/>
                </a:solidFill>
                <a:latin typeface="Arial" charset="0"/>
              </a:rPr>
              <a:t>văn bản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152400" y="5410200"/>
            <a:ext cx="4343400" cy="914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chemeClr val="tx2"/>
                </a:solidFill>
                <a:latin typeface="Arial" charset="0"/>
              </a:rPr>
              <a:t>âm thanh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2" grpId="0" animBg="1"/>
      <p:bldP spid="19463" grpId="0" animBg="1"/>
      <p:bldP spid="19464" grpId="0" animBg="1"/>
      <p:bldP spid="194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solidFill>
                  <a:srgbClr val="FF3300"/>
                </a:solidFill>
                <a:latin typeface="Arial" charset="0"/>
              </a:rPr>
              <a:t>BÀI 2 : THÔNG TIN XUNG QUANH TA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bg1"/>
                </a:solidFill>
                <a:latin typeface="Arial" charset="0"/>
              </a:rPr>
              <a:t>Hằng ngày, chúng ta tiếp xuc với nhiều thông tin khác nhau. Ba dạng thông tin thường gặp là văn bản, âm thanh và hình ảnh.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latin typeface="Arial" charset="0"/>
              </a:rPr>
              <a:t>THÔNG TIN DẠNG VĂN BẢN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Sách giáo khoa, sách truyện, bài báo và cả tấm bia cổ,…chứa đựng thông tin dạng văn bản(chữ, số)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Arial" charset="0"/>
              </a:rPr>
              <a:t>Ví dụ: Nội dung trên cuốn sách này</a:t>
            </a:r>
          </a:p>
        </p:txBody>
      </p:sp>
      <p:pic>
        <p:nvPicPr>
          <p:cNvPr id="9220" name="Picture 4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733800"/>
            <a:ext cx="8458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685800" y="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  <a:latin typeface="Arial" charset="0"/>
              </a:rPr>
              <a:t>VÍ DỤ</a:t>
            </a:r>
            <a:r>
              <a:rPr lang="en-US">
                <a:solidFill>
                  <a:srgbClr val="FF3300"/>
                </a:solidFill>
                <a:latin typeface="Arial" charset="0"/>
              </a:rPr>
              <a:t> : </a:t>
            </a:r>
            <a:r>
              <a:rPr lang="en-US" sz="4000" b="1">
                <a:solidFill>
                  <a:srgbClr val="FF3300"/>
                </a:solidFill>
                <a:latin typeface="Arial" charset="0"/>
              </a:rPr>
              <a:t>CỔNG TRỜI QUẢN BẠ</a:t>
            </a:r>
            <a:r>
              <a:rPr lang="en-US" sz="4000" b="1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BanNoiQu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latin typeface="Arial" charset="0"/>
              </a:rPr>
              <a:t>THÔNG TIN DẠNG ÂM THANH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latin typeface="Arial" charset="0"/>
              </a:rPr>
              <a:t>Tiếng chuông, tiếng trống trường báo cho em biết giờ học, giờ ra chơi bắt đầu hoặc kết thúc…</a:t>
            </a:r>
          </a:p>
          <a:p>
            <a:pPr eaLnBrk="1" hangingPunct="1"/>
            <a:r>
              <a:rPr lang="en-US" sz="4000" smtClean="0">
                <a:latin typeface="Arial" charset="0"/>
              </a:rPr>
              <a:t>Ví dụ : Tiếng trống trường, tiếng em bé khóc…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7724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  <a:latin typeface="Arial" charset="0"/>
              </a:rPr>
              <a:t>THÔNG TIN DẠNG HÌNH ẢNH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143000"/>
            <a:ext cx="8305800" cy="5257800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rial" charset="0"/>
              </a:rPr>
              <a:t>Những bức ảnh, tranh vẽ trong sách giáo khoa, trên các tờ báo,… cho em hiểu nội dung của bài học, bài báo…</a:t>
            </a:r>
          </a:p>
          <a:p>
            <a:pPr eaLnBrk="1" hangingPunct="1"/>
            <a:r>
              <a:rPr lang="en-US" sz="7200" smtClean="0">
                <a:latin typeface="Arial" charset="0"/>
              </a:rPr>
              <a:t>V</a:t>
            </a:r>
            <a:r>
              <a:rPr lang="en-US" sz="4400" smtClean="0">
                <a:latin typeface="Arial" charset="0"/>
              </a:rPr>
              <a:t>í dụ: Các biển báo hiệu An toàn giao thông…</a:t>
            </a:r>
            <a:endParaRPr lang="en-US" sz="7200" smtClean="0">
              <a:latin typeface="Arial" charset="0"/>
            </a:endParaRPr>
          </a:p>
          <a:p>
            <a:pPr eaLnBrk="1" hangingPunct="1"/>
            <a:endParaRPr lang="en-US" sz="600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accent1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Product_e7fbe1a55ec398fe276bf8ad293e0f81_FileNam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126</TotalTime>
  <Words>332</Words>
  <Application>Microsoft Office PowerPoint</Application>
  <PresentationFormat>On-screen Show (4:3)</PresentationFormat>
  <Paragraphs>30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Times New Roman</vt:lpstr>
      <vt:lpstr>Arial</vt:lpstr>
      <vt:lpstr>Calibri</vt:lpstr>
      <vt:lpstr>Wingdings</vt:lpstr>
      <vt:lpstr>Default Design</vt:lpstr>
      <vt:lpstr>Textured</vt:lpstr>
      <vt:lpstr>Proposal</vt:lpstr>
      <vt:lpstr>Fireworks</vt:lpstr>
      <vt:lpstr>Slide 1</vt:lpstr>
      <vt:lpstr>BÀI 2 : THÔNG TIN XUNG QUANH TA</vt:lpstr>
      <vt:lpstr>THÔNG TIN DẠNG VĂN BẢN</vt:lpstr>
      <vt:lpstr>Slide 4</vt:lpstr>
      <vt:lpstr>Slide 5</vt:lpstr>
      <vt:lpstr>THÔNG TIN DẠNG ÂM THANH</vt:lpstr>
      <vt:lpstr>Slide 7</vt:lpstr>
      <vt:lpstr>THÔNG TIN DẠNG HÌNH ẢNH</vt:lpstr>
      <vt:lpstr>Slide 9</vt:lpstr>
      <vt:lpstr>Slide 10</vt:lpstr>
      <vt:lpstr>Slide 11</vt:lpstr>
      <vt:lpstr>Slide 12</vt:lpstr>
      <vt:lpstr>BÀI TẬP</vt:lpstr>
      <vt:lpstr>BÀI 3</vt:lpstr>
      <vt:lpstr>BÀI 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LÊ THỊ HỒNG GẤM</dc:title>
  <dc:creator>User</dc:creator>
  <cp:lastModifiedBy>CSTeam</cp:lastModifiedBy>
  <cp:revision>10</cp:revision>
  <dcterms:created xsi:type="dcterms:W3CDTF">2009-10-07T15:58:34Z</dcterms:created>
  <dcterms:modified xsi:type="dcterms:W3CDTF">2016-06-29T10:24:56Z</dcterms:modified>
</cp:coreProperties>
</file>