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1" r:id="rId5"/>
    <p:sldId id="259" r:id="rId6"/>
    <p:sldId id="262" r:id="rId7"/>
    <p:sldId id="263" r:id="rId8"/>
    <p:sldId id="265" r:id="rId9"/>
    <p:sldId id="260" r:id="rId10"/>
    <p:sldId id="267"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CC00"/>
    <a:srgbClr val="0000FF"/>
    <a:srgbClr val="FF0000"/>
    <a:srgbClr val="FF0066"/>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2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9979276-2074-4D37-AA52-9209AE6B311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B04ED0F4-A194-4A43-B24D-13473D3E09E2}" type="slidenum">
              <a:rPr lang="en-US" smtClean="0"/>
              <a:pPr/>
              <a:t>1</a:t>
            </a:fld>
            <a:endParaRPr lang="en-US"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2952741F-F99E-454F-8FCF-254A0B12E746}" type="slidenum">
              <a:rPr lang="en-US" smtClean="0"/>
              <a:pPr/>
              <a:t>10</a:t>
            </a:fld>
            <a:endParaRPr lang="en-US"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659E497B-7E95-447C-9E96-33B07DD9E735}" type="slidenum">
              <a:rPr lang="en-US" smtClean="0"/>
              <a:pPr/>
              <a:t>2</a:t>
            </a:fld>
            <a:endParaRPr 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FF1C9733-6CFA-41EC-87E2-41D719B9159B}" type="slidenum">
              <a:rPr lang="en-US" smtClean="0"/>
              <a:pPr/>
              <a:t>3</a:t>
            </a:fld>
            <a:endParaRPr lang="en-US"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B1BEE486-00DB-4617-98B5-776B0E14B4B9}" type="slidenum">
              <a:rPr lang="en-US" smtClean="0"/>
              <a:pPr/>
              <a:t>4</a:t>
            </a:fld>
            <a:endParaRPr 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43F040BE-CFBF-47D5-A5A5-348A0298B0FC}" type="slidenum">
              <a:rPr lang="en-US" smtClean="0"/>
              <a:pPr/>
              <a:t>5</a:t>
            </a:fld>
            <a:endParaRPr lang="en-US"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755167F-E5EB-41B6-A285-137483D039DA}" type="slidenum">
              <a:rPr lang="en-US" smtClean="0"/>
              <a:pPr/>
              <a:t>6</a:t>
            </a:fld>
            <a:endParaRPr lang="en-US"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FBACB4E2-AF50-473D-A2EF-DA95081606BC}" type="slidenum">
              <a:rPr lang="en-US" smtClean="0"/>
              <a:pPr/>
              <a:t>7</a:t>
            </a:fld>
            <a:endParaRPr 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802B3149-3D61-4B23-AFA5-1700E56A2628}" type="slidenum">
              <a:rPr lang="en-US" smtClean="0"/>
              <a:pPr/>
              <a:t>8</a:t>
            </a:fld>
            <a:endParaRPr lang="en-US" smtClean="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9631694F-BB8B-49C9-83DD-1C5EB6DC023F}" type="slidenum">
              <a:rPr lang="en-US" smtClean="0"/>
              <a:pPr/>
              <a:t>9</a:t>
            </a:fld>
            <a:endParaRPr lang="en-US"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490989-5232-4F7F-B7A5-63BA247477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D20CD4-5B67-4177-8BA6-105B108531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DCB492-2865-4748-85B9-9E278DAF1A5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32159D-D4B0-4F26-94F4-3C89ADB1C67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A4909A-1A59-48FD-9899-4E5A7497978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F039FE-0C20-40B1-820D-A7CBB328B7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CD46D8-93FE-4F4A-8983-4C32405D0CE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6907CD1-08F9-4896-8AB9-13C74AC58F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39C9BE1-9270-4174-859B-0333819E1F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9A56E5-825C-4E88-8C91-F9A44FDEF2C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B7A98C-1A97-4894-B2EC-7B8EE11B25E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A39E0A-64F0-4C95-90D1-145304564DA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E1409E8-80A0-48A5-A66A-453B7D3406F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ctrTitle"/>
          </p:nvPr>
        </p:nvSpPr>
        <p:spPr/>
        <p:txBody>
          <a:bodyPr/>
          <a:lstStyle/>
          <a:p>
            <a:pPr eaLnBrk="1" hangingPunct="1"/>
            <a:endParaRPr lang="en-US" smtClean="0"/>
          </a:p>
        </p:txBody>
      </p:sp>
      <p:sp>
        <p:nvSpPr>
          <p:cNvPr id="2051" name="Rectangle 7"/>
          <p:cNvSpPr>
            <a:spLocks noGrp="1" noChangeArrowheads="1"/>
          </p:cNvSpPr>
          <p:nvPr>
            <p:ph type="subTitle" idx="1"/>
          </p:nvPr>
        </p:nvSpPr>
        <p:spPr/>
        <p:txBody>
          <a:bodyPr/>
          <a:lstStyle/>
          <a:p>
            <a:pPr eaLnBrk="1" hangingPunct="1"/>
            <a:endParaRPr lang="en-US" smtClean="0"/>
          </a:p>
        </p:txBody>
      </p:sp>
      <p:sp>
        <p:nvSpPr>
          <p:cNvPr id="2052" name="Text Box 12"/>
          <p:cNvSpPr txBox="1">
            <a:spLocks noChangeArrowheads="1"/>
          </p:cNvSpPr>
          <p:nvPr/>
        </p:nvSpPr>
        <p:spPr bwMode="auto">
          <a:xfrm>
            <a:off x="114300" y="2667000"/>
            <a:ext cx="9144000" cy="914400"/>
          </a:xfrm>
          <a:prstGeom prst="rect">
            <a:avLst/>
          </a:prstGeom>
          <a:noFill/>
          <a:ln w="9525">
            <a:noFill/>
            <a:miter lim="800000"/>
            <a:headEnd/>
            <a:tailEnd/>
          </a:ln>
        </p:spPr>
        <p:txBody>
          <a:bodyPr>
            <a:spAutoFit/>
          </a:bodyPr>
          <a:lstStyle/>
          <a:p>
            <a:pPr>
              <a:spcBef>
                <a:spcPct val="50000"/>
              </a:spcBef>
            </a:pPr>
            <a:r>
              <a:rPr lang="en-US" sz="5400" b="1">
                <a:solidFill>
                  <a:srgbClr val="FF0000"/>
                </a:solidFill>
              </a:rPr>
              <a:t>Bài: 3 Bàn phím máy tính</a:t>
            </a:r>
          </a:p>
        </p:txBody>
      </p:sp>
      <p:pic>
        <p:nvPicPr>
          <p:cNvPr id="2053" name="Picture 14" descr="005l"/>
          <p:cNvPicPr>
            <a:picLocks noChangeAspect="1" noChangeArrowheads="1"/>
          </p:cNvPicPr>
          <p:nvPr/>
        </p:nvPicPr>
        <p:blipFill>
          <a:blip r:embed="rId3"/>
          <a:srcRect/>
          <a:stretch>
            <a:fillRect/>
          </a:stretch>
        </p:blipFill>
        <p:spPr bwMode="auto">
          <a:xfrm>
            <a:off x="0" y="0"/>
            <a:ext cx="9372600" cy="7029450"/>
          </a:xfrm>
          <a:prstGeom prst="rect">
            <a:avLst/>
          </a:prstGeom>
          <a:noFill/>
          <a:ln w="9525">
            <a:noFill/>
            <a:miter lim="800000"/>
            <a:headEnd/>
            <a:tailEnd/>
          </a:ln>
        </p:spPr>
      </p:pic>
      <p:sp>
        <p:nvSpPr>
          <p:cNvPr id="2063" name="WordArt 15"/>
          <p:cNvSpPr>
            <a:spLocks noChangeArrowheads="1" noChangeShapeType="1" noTextEdit="1"/>
          </p:cNvSpPr>
          <p:nvPr/>
        </p:nvSpPr>
        <p:spPr bwMode="auto">
          <a:xfrm>
            <a:off x="762000" y="2209800"/>
            <a:ext cx="8077200" cy="20574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prstShdw prst="shdw13" dist="53882" dir="13500000">
                    <a:srgbClr val="C0C0C0">
                      <a:alpha val="50000"/>
                    </a:srgbClr>
                  </a:prstShdw>
                </a:effectLst>
                <a:latin typeface="Arial"/>
                <a:cs typeface="Arial"/>
              </a:rPr>
              <a:t>BÀI3: BÀN PHÍM MÁY TÍNH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63"/>
                                        </p:tgtEl>
                                        <p:attrNameLst>
                                          <p:attrName>style.visibility</p:attrName>
                                        </p:attrNameLst>
                                      </p:cBhvr>
                                      <p:to>
                                        <p:strVal val="visible"/>
                                      </p:to>
                                    </p:set>
                                    <p:animEffect transition="in" filter="blinds(horizontal)">
                                      <p:cBhvr>
                                        <p:cTn id="7" dur="500"/>
                                        <p:tgtEl>
                                          <p:spTgt spid="2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0"/>
          <p:cNvSpPr>
            <a:spLocks noGrp="1" noChangeArrowheads="1"/>
          </p:cNvSpPr>
          <p:nvPr>
            <p:ph type="title"/>
          </p:nvPr>
        </p:nvSpPr>
        <p:spPr/>
        <p:txBody>
          <a:bodyPr/>
          <a:lstStyle/>
          <a:p>
            <a:pPr eaLnBrk="1" hangingPunct="1"/>
            <a:endParaRPr lang="en-US" smtClean="0"/>
          </a:p>
        </p:txBody>
      </p:sp>
      <p:pic>
        <p:nvPicPr>
          <p:cNvPr id="11267" name="Picture 4" descr="Power"/>
          <p:cNvPicPr>
            <a:picLocks noChangeAspect="1" noChangeArrowheads="1"/>
          </p:cNvPicPr>
          <p:nvPr>
            <p:ph type="body" idx="4294967295"/>
          </p:nvPr>
        </p:nvPicPr>
        <p:blipFill>
          <a:blip r:embed="rId3"/>
          <a:srcRect/>
          <a:stretch>
            <a:fillRect/>
          </a:stretch>
        </p:blipFill>
        <p:spPr>
          <a:xfrm>
            <a:off x="0" y="0"/>
            <a:ext cx="9144000" cy="6858000"/>
          </a:xfrm>
          <a:noFill/>
        </p:spPr>
      </p:pic>
      <p:sp>
        <p:nvSpPr>
          <p:cNvPr id="11268" name="Text Box 5"/>
          <p:cNvSpPr txBox="1">
            <a:spLocks noChangeArrowheads="1"/>
          </p:cNvSpPr>
          <p:nvPr/>
        </p:nvSpPr>
        <p:spPr bwMode="auto">
          <a:xfrm>
            <a:off x="1295400" y="457200"/>
            <a:ext cx="6477000" cy="457200"/>
          </a:xfrm>
          <a:prstGeom prst="rect">
            <a:avLst/>
          </a:prstGeom>
          <a:noFill/>
          <a:ln w="9525">
            <a:noFill/>
            <a:miter lim="800000"/>
            <a:headEnd/>
            <a:tailEnd/>
          </a:ln>
        </p:spPr>
        <p:txBody>
          <a:bodyPr>
            <a:spAutoFit/>
          </a:bodyPr>
          <a:lstStyle/>
          <a:p>
            <a:pPr algn="ctr">
              <a:spcBef>
                <a:spcPct val="50000"/>
              </a:spcBef>
            </a:pPr>
            <a:r>
              <a:rPr lang="en-US" sz="2400" b="1">
                <a:solidFill>
                  <a:schemeClr val="bg1"/>
                </a:solidFill>
              </a:rPr>
              <a:t>BÀI TẬP</a:t>
            </a:r>
          </a:p>
        </p:txBody>
      </p:sp>
      <p:sp>
        <p:nvSpPr>
          <p:cNvPr id="11269" name="Text Box 6"/>
          <p:cNvSpPr txBox="1">
            <a:spLocks noChangeArrowheads="1"/>
          </p:cNvSpPr>
          <p:nvPr/>
        </p:nvSpPr>
        <p:spPr bwMode="auto">
          <a:xfrm>
            <a:off x="1371600" y="1219200"/>
            <a:ext cx="6705600" cy="366713"/>
          </a:xfrm>
          <a:prstGeom prst="rect">
            <a:avLst/>
          </a:prstGeom>
          <a:noFill/>
          <a:ln w="9525">
            <a:noFill/>
            <a:miter lim="800000"/>
            <a:headEnd/>
            <a:tailEnd/>
          </a:ln>
        </p:spPr>
        <p:txBody>
          <a:bodyPr>
            <a:spAutoFit/>
          </a:bodyPr>
          <a:lstStyle/>
          <a:p>
            <a:pPr>
              <a:spcBef>
                <a:spcPct val="50000"/>
              </a:spcBef>
            </a:pPr>
            <a:endParaRPr lang="en-US"/>
          </a:p>
        </p:txBody>
      </p:sp>
      <p:sp>
        <p:nvSpPr>
          <p:cNvPr id="19463" name="Text Box 7"/>
          <p:cNvSpPr txBox="1">
            <a:spLocks noChangeArrowheads="1"/>
          </p:cNvSpPr>
          <p:nvPr/>
        </p:nvSpPr>
        <p:spPr bwMode="auto">
          <a:xfrm>
            <a:off x="762000" y="1447800"/>
            <a:ext cx="7924800" cy="830263"/>
          </a:xfrm>
          <a:prstGeom prst="rect">
            <a:avLst/>
          </a:prstGeom>
          <a:noFill/>
          <a:ln w="9525">
            <a:noFill/>
            <a:miter lim="800000"/>
            <a:headEnd/>
            <a:tailEnd/>
          </a:ln>
        </p:spPr>
        <p:txBody>
          <a:bodyPr>
            <a:spAutoFit/>
          </a:bodyPr>
          <a:lstStyle/>
          <a:p>
            <a:pPr>
              <a:spcBef>
                <a:spcPct val="50000"/>
              </a:spcBef>
            </a:pPr>
            <a:r>
              <a:rPr lang="en-US" sz="2400" b="1">
                <a:solidFill>
                  <a:schemeClr val="bg1"/>
                </a:solidFill>
              </a:rPr>
              <a:t>B4. Điền các chữ cái bằng ô tương ứng em sẽ nhận ra người bạn của mình</a:t>
            </a:r>
          </a:p>
        </p:txBody>
      </p:sp>
      <p:graphicFrame>
        <p:nvGraphicFramePr>
          <p:cNvPr id="19500" name="Group 44"/>
          <p:cNvGraphicFramePr>
            <a:graphicFrameLocks noGrp="1"/>
          </p:cNvGraphicFramePr>
          <p:nvPr>
            <p:ph idx="1"/>
          </p:nvPr>
        </p:nvGraphicFramePr>
        <p:xfrm>
          <a:off x="685800" y="2819400"/>
          <a:ext cx="8229600" cy="1543050"/>
        </p:xfrm>
        <a:graphic>
          <a:graphicData uri="http://schemas.openxmlformats.org/drawingml/2006/table">
            <a:tbl>
              <a:tblPr/>
              <a:tblGrid>
                <a:gridCol w="1176338"/>
                <a:gridCol w="1174750"/>
                <a:gridCol w="1176337"/>
                <a:gridCol w="1174750"/>
                <a:gridCol w="1176338"/>
                <a:gridCol w="1174750"/>
                <a:gridCol w="1176337"/>
              </a:tblGrid>
              <a:tr h="15430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800" b="1" i="0" u="none" strike="noStrike" cap="none" normalizeH="0" baseline="0" smtClean="0">
                        <a:ln>
                          <a:noFill/>
                        </a:ln>
                        <a:solidFill>
                          <a:schemeClr val="tx1"/>
                        </a:solidFill>
                        <a:effectLst/>
                        <a:latin typeface="Arial" charset="0"/>
                      </a:endParaRPr>
                    </a:p>
                  </a:txBody>
                  <a:tcPr marT="45743" marB="4574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88" name="Text Box 32"/>
          <p:cNvSpPr txBox="1">
            <a:spLocks noChangeArrowheads="1"/>
          </p:cNvSpPr>
          <p:nvPr/>
        </p:nvSpPr>
        <p:spPr bwMode="auto">
          <a:xfrm>
            <a:off x="1085850"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a</a:t>
            </a:r>
          </a:p>
        </p:txBody>
      </p:sp>
      <p:sp>
        <p:nvSpPr>
          <p:cNvPr id="19489" name="Text Box 33"/>
          <p:cNvSpPr txBox="1">
            <a:spLocks noChangeArrowheads="1"/>
          </p:cNvSpPr>
          <p:nvPr/>
        </p:nvSpPr>
        <p:spPr bwMode="auto">
          <a:xfrm>
            <a:off x="3457575"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c</a:t>
            </a:r>
          </a:p>
        </p:txBody>
      </p:sp>
      <p:sp>
        <p:nvSpPr>
          <p:cNvPr id="19490" name="Text Box 34"/>
          <p:cNvSpPr txBox="1">
            <a:spLocks noChangeArrowheads="1"/>
          </p:cNvSpPr>
          <p:nvPr/>
        </p:nvSpPr>
        <p:spPr bwMode="auto">
          <a:xfrm>
            <a:off x="2205038"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b</a:t>
            </a:r>
          </a:p>
        </p:txBody>
      </p:sp>
      <p:sp>
        <p:nvSpPr>
          <p:cNvPr id="19491" name="Text Box 35"/>
          <p:cNvSpPr txBox="1">
            <a:spLocks noChangeArrowheads="1"/>
          </p:cNvSpPr>
          <p:nvPr/>
        </p:nvSpPr>
        <p:spPr bwMode="auto">
          <a:xfrm>
            <a:off x="5791200"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e</a:t>
            </a:r>
          </a:p>
        </p:txBody>
      </p:sp>
      <p:sp>
        <p:nvSpPr>
          <p:cNvPr id="19492" name="Text Box 36"/>
          <p:cNvSpPr txBox="1">
            <a:spLocks noChangeArrowheads="1"/>
          </p:cNvSpPr>
          <p:nvPr/>
        </p:nvSpPr>
        <p:spPr bwMode="auto">
          <a:xfrm>
            <a:off x="4648200"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d</a:t>
            </a:r>
          </a:p>
        </p:txBody>
      </p:sp>
      <p:sp>
        <p:nvSpPr>
          <p:cNvPr id="19493" name="Text Box 37"/>
          <p:cNvSpPr txBox="1">
            <a:spLocks noChangeArrowheads="1"/>
          </p:cNvSpPr>
          <p:nvPr/>
        </p:nvSpPr>
        <p:spPr bwMode="auto">
          <a:xfrm>
            <a:off x="7010400"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g</a:t>
            </a:r>
          </a:p>
        </p:txBody>
      </p:sp>
      <p:sp>
        <p:nvSpPr>
          <p:cNvPr id="19494" name="Text Box 38"/>
          <p:cNvSpPr txBox="1">
            <a:spLocks noChangeArrowheads="1"/>
          </p:cNvSpPr>
          <p:nvPr/>
        </p:nvSpPr>
        <p:spPr bwMode="auto">
          <a:xfrm>
            <a:off x="8229600" y="2209800"/>
            <a:ext cx="762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h</a:t>
            </a:r>
          </a:p>
        </p:txBody>
      </p:sp>
      <p:sp>
        <p:nvSpPr>
          <p:cNvPr id="19502" name="Text Box 46"/>
          <p:cNvSpPr txBox="1">
            <a:spLocks noChangeArrowheads="1"/>
          </p:cNvSpPr>
          <p:nvPr/>
        </p:nvSpPr>
        <p:spPr bwMode="auto">
          <a:xfrm>
            <a:off x="981075" y="3276600"/>
            <a:ext cx="695325" cy="701675"/>
          </a:xfrm>
          <a:prstGeom prst="rect">
            <a:avLst/>
          </a:prstGeom>
          <a:noFill/>
          <a:ln w="9525">
            <a:noFill/>
            <a:miter lim="800000"/>
            <a:headEnd/>
            <a:tailEnd/>
          </a:ln>
        </p:spPr>
        <p:txBody>
          <a:bodyPr>
            <a:spAutoFit/>
          </a:bodyPr>
          <a:lstStyle/>
          <a:p>
            <a:pPr>
              <a:spcBef>
                <a:spcPct val="50000"/>
              </a:spcBef>
            </a:pPr>
            <a:r>
              <a:rPr lang="en-US" sz="4000"/>
              <a:t>M</a:t>
            </a:r>
          </a:p>
        </p:txBody>
      </p:sp>
      <p:sp>
        <p:nvSpPr>
          <p:cNvPr id="19503" name="Text Box 47"/>
          <p:cNvSpPr txBox="1">
            <a:spLocks noChangeArrowheads="1"/>
          </p:cNvSpPr>
          <p:nvPr/>
        </p:nvSpPr>
        <p:spPr bwMode="auto">
          <a:xfrm>
            <a:off x="3276600" y="3295650"/>
            <a:ext cx="695325" cy="701675"/>
          </a:xfrm>
          <a:prstGeom prst="rect">
            <a:avLst/>
          </a:prstGeom>
          <a:noFill/>
          <a:ln w="9525">
            <a:noFill/>
            <a:miter lim="800000"/>
            <a:headEnd/>
            <a:tailEnd/>
          </a:ln>
        </p:spPr>
        <p:txBody>
          <a:bodyPr>
            <a:spAutoFit/>
          </a:bodyPr>
          <a:lstStyle/>
          <a:p>
            <a:pPr>
              <a:spcBef>
                <a:spcPct val="50000"/>
              </a:spcBef>
            </a:pPr>
            <a:r>
              <a:rPr lang="en-US" sz="4000"/>
              <a:t>Y</a:t>
            </a:r>
          </a:p>
        </p:txBody>
      </p:sp>
      <p:sp>
        <p:nvSpPr>
          <p:cNvPr id="19504" name="Text Box 48"/>
          <p:cNvSpPr txBox="1">
            <a:spLocks noChangeArrowheads="1"/>
          </p:cNvSpPr>
          <p:nvPr/>
        </p:nvSpPr>
        <p:spPr bwMode="auto">
          <a:xfrm>
            <a:off x="4419600" y="3276600"/>
            <a:ext cx="695325" cy="701675"/>
          </a:xfrm>
          <a:prstGeom prst="rect">
            <a:avLst/>
          </a:prstGeom>
          <a:noFill/>
          <a:ln w="9525">
            <a:noFill/>
            <a:miter lim="800000"/>
            <a:headEnd/>
            <a:tailEnd/>
          </a:ln>
        </p:spPr>
        <p:txBody>
          <a:bodyPr>
            <a:spAutoFit/>
          </a:bodyPr>
          <a:lstStyle/>
          <a:p>
            <a:pPr>
              <a:spcBef>
                <a:spcPct val="50000"/>
              </a:spcBef>
            </a:pPr>
            <a:r>
              <a:rPr lang="en-US" sz="4000"/>
              <a:t>T</a:t>
            </a:r>
          </a:p>
        </p:txBody>
      </p:sp>
      <p:sp>
        <p:nvSpPr>
          <p:cNvPr id="19505" name="Text Box 49"/>
          <p:cNvSpPr txBox="1">
            <a:spLocks noChangeArrowheads="1"/>
          </p:cNvSpPr>
          <p:nvPr/>
        </p:nvSpPr>
        <p:spPr bwMode="auto">
          <a:xfrm>
            <a:off x="5638800" y="3276600"/>
            <a:ext cx="695325" cy="701675"/>
          </a:xfrm>
          <a:prstGeom prst="rect">
            <a:avLst/>
          </a:prstGeom>
          <a:noFill/>
          <a:ln w="9525">
            <a:noFill/>
            <a:miter lim="800000"/>
            <a:headEnd/>
            <a:tailEnd/>
          </a:ln>
        </p:spPr>
        <p:txBody>
          <a:bodyPr>
            <a:spAutoFit/>
          </a:bodyPr>
          <a:lstStyle/>
          <a:p>
            <a:pPr>
              <a:spcBef>
                <a:spcPct val="50000"/>
              </a:spcBef>
            </a:pPr>
            <a:r>
              <a:rPr lang="en-US" sz="4000"/>
              <a:t>I</a:t>
            </a:r>
          </a:p>
        </p:txBody>
      </p:sp>
      <p:sp>
        <p:nvSpPr>
          <p:cNvPr id="19506" name="Text Box 50"/>
          <p:cNvSpPr txBox="1">
            <a:spLocks noChangeArrowheads="1"/>
          </p:cNvSpPr>
          <p:nvPr/>
        </p:nvSpPr>
        <p:spPr bwMode="auto">
          <a:xfrm>
            <a:off x="6705600" y="3276600"/>
            <a:ext cx="695325" cy="701675"/>
          </a:xfrm>
          <a:prstGeom prst="rect">
            <a:avLst/>
          </a:prstGeom>
          <a:noFill/>
          <a:ln w="9525">
            <a:noFill/>
            <a:miter lim="800000"/>
            <a:headEnd/>
            <a:tailEnd/>
          </a:ln>
        </p:spPr>
        <p:txBody>
          <a:bodyPr>
            <a:spAutoFit/>
          </a:bodyPr>
          <a:lstStyle/>
          <a:p>
            <a:pPr>
              <a:spcBef>
                <a:spcPct val="50000"/>
              </a:spcBef>
            </a:pPr>
            <a:r>
              <a:rPr lang="en-US" sz="4000"/>
              <a:t>N</a:t>
            </a:r>
          </a:p>
        </p:txBody>
      </p:sp>
      <p:sp>
        <p:nvSpPr>
          <p:cNvPr id="19507" name="Text Box 51"/>
          <p:cNvSpPr txBox="1">
            <a:spLocks noChangeArrowheads="1"/>
          </p:cNvSpPr>
          <p:nvPr/>
        </p:nvSpPr>
        <p:spPr bwMode="auto">
          <a:xfrm>
            <a:off x="7924800" y="3276600"/>
            <a:ext cx="695325" cy="701675"/>
          </a:xfrm>
          <a:prstGeom prst="rect">
            <a:avLst/>
          </a:prstGeom>
          <a:noFill/>
          <a:ln w="9525">
            <a:noFill/>
            <a:miter lim="800000"/>
            <a:headEnd/>
            <a:tailEnd/>
          </a:ln>
        </p:spPr>
        <p:txBody>
          <a:bodyPr>
            <a:spAutoFit/>
          </a:bodyPr>
          <a:lstStyle/>
          <a:p>
            <a:pPr>
              <a:spcBef>
                <a:spcPct val="50000"/>
              </a:spcBef>
            </a:pPr>
            <a:r>
              <a:rPr lang="en-US" sz="4000"/>
              <a:t>H</a:t>
            </a:r>
          </a:p>
        </p:txBody>
      </p:sp>
      <p:sp>
        <p:nvSpPr>
          <p:cNvPr id="19508" name="Text Box 52"/>
          <p:cNvSpPr txBox="1">
            <a:spLocks noChangeArrowheads="1"/>
          </p:cNvSpPr>
          <p:nvPr/>
        </p:nvSpPr>
        <p:spPr bwMode="auto">
          <a:xfrm>
            <a:off x="2133600" y="3267075"/>
            <a:ext cx="695325" cy="701675"/>
          </a:xfrm>
          <a:prstGeom prst="rect">
            <a:avLst/>
          </a:prstGeom>
          <a:noFill/>
          <a:ln w="9525">
            <a:noFill/>
            <a:miter lim="800000"/>
            <a:headEnd/>
            <a:tailEnd/>
          </a:ln>
        </p:spPr>
        <p:txBody>
          <a:bodyPr>
            <a:spAutoFit/>
          </a:bodyPr>
          <a:lstStyle/>
          <a:p>
            <a:pPr>
              <a:spcBef>
                <a:spcPct val="50000"/>
              </a:spcBef>
            </a:pPr>
            <a:r>
              <a:rPr lang="en-US" sz="4000"/>
              <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 calcmode="lin" valueType="num">
                                      <p:cBhvr>
                                        <p:cTn id="7" dur="500" fill="hold"/>
                                        <p:tgtEl>
                                          <p:spTgt spid="19463"/>
                                        </p:tgtEl>
                                        <p:attrNameLst>
                                          <p:attrName>ppt_w</p:attrName>
                                        </p:attrNameLst>
                                      </p:cBhvr>
                                      <p:tavLst>
                                        <p:tav tm="0">
                                          <p:val>
                                            <p:fltVal val="0"/>
                                          </p:val>
                                        </p:tav>
                                        <p:tav tm="100000">
                                          <p:val>
                                            <p:strVal val="#ppt_w"/>
                                          </p:val>
                                        </p:tav>
                                      </p:tavLst>
                                    </p:anim>
                                    <p:anim calcmode="lin" valueType="num">
                                      <p:cBhvr>
                                        <p:cTn id="8" dur="500" fill="hold"/>
                                        <p:tgtEl>
                                          <p:spTgt spid="19463"/>
                                        </p:tgtEl>
                                        <p:attrNameLst>
                                          <p:attrName>ppt_h</p:attrName>
                                        </p:attrNameLst>
                                      </p:cBhvr>
                                      <p:tavLst>
                                        <p:tav tm="0">
                                          <p:val>
                                            <p:fltVal val="0"/>
                                          </p:val>
                                        </p:tav>
                                        <p:tav tm="100000">
                                          <p:val>
                                            <p:strVal val="#ppt_h"/>
                                          </p:val>
                                        </p:tav>
                                      </p:tavLst>
                                    </p:anim>
                                    <p:animEffect transition="in" filter="fade">
                                      <p:cBhvr>
                                        <p:cTn id="9" dur="500"/>
                                        <p:tgtEl>
                                          <p:spTgt spid="1946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6" presetClass="entr" presetSubtype="0" fill="hold" nodeType="clickEffect">
                                  <p:stCondLst>
                                    <p:cond delay="0"/>
                                  </p:stCondLst>
                                  <p:childTnLst>
                                    <p:set>
                                      <p:cBhvr>
                                        <p:cTn id="13" dur="1" fill="hold">
                                          <p:stCondLst>
                                            <p:cond delay="0"/>
                                          </p:stCondLst>
                                        </p:cTn>
                                        <p:tgtEl>
                                          <p:spTgt spid="19500"/>
                                        </p:tgtEl>
                                        <p:attrNameLst>
                                          <p:attrName>style.visibility</p:attrName>
                                        </p:attrNameLst>
                                      </p:cBhvr>
                                      <p:to>
                                        <p:strVal val="visible"/>
                                      </p:to>
                                    </p:set>
                                    <p:animEffect transition="in" filter="wipe(down)">
                                      <p:cBhvr>
                                        <p:cTn id="14" dur="580">
                                          <p:stCondLst>
                                            <p:cond delay="0"/>
                                          </p:stCondLst>
                                        </p:cTn>
                                        <p:tgtEl>
                                          <p:spTgt spid="19500"/>
                                        </p:tgtEl>
                                      </p:cBhvr>
                                    </p:animEffect>
                                    <p:anim calcmode="lin" valueType="num">
                                      <p:cBhvr>
                                        <p:cTn id="15" dur="1822" tmFilter="0,0; 0.14,0.36; 0.43,0.73; 0.71,0.91; 1.0,1.0">
                                          <p:stCondLst>
                                            <p:cond delay="0"/>
                                          </p:stCondLst>
                                        </p:cTn>
                                        <p:tgtEl>
                                          <p:spTgt spid="19500"/>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9500"/>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9500"/>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9500"/>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9500"/>
                                        </p:tgtEl>
                                        <p:attrNameLst>
                                          <p:attrName>ppt_y</p:attrName>
                                        </p:attrNameLst>
                                      </p:cBhvr>
                                      <p:tavLst>
                                        <p:tav tm="0" fmla="#ppt_y-sin(pi*$)/81">
                                          <p:val>
                                            <p:fltVal val="0"/>
                                          </p:val>
                                        </p:tav>
                                        <p:tav tm="100000">
                                          <p:val>
                                            <p:fltVal val="1"/>
                                          </p:val>
                                        </p:tav>
                                      </p:tavLst>
                                    </p:anim>
                                    <p:animScale>
                                      <p:cBhvr>
                                        <p:cTn id="20" dur="26">
                                          <p:stCondLst>
                                            <p:cond delay="650"/>
                                          </p:stCondLst>
                                        </p:cTn>
                                        <p:tgtEl>
                                          <p:spTgt spid="19500"/>
                                        </p:tgtEl>
                                      </p:cBhvr>
                                      <p:to x="100000" y="60000"/>
                                    </p:animScale>
                                    <p:animScale>
                                      <p:cBhvr>
                                        <p:cTn id="21" dur="166" decel="50000">
                                          <p:stCondLst>
                                            <p:cond delay="676"/>
                                          </p:stCondLst>
                                        </p:cTn>
                                        <p:tgtEl>
                                          <p:spTgt spid="19500"/>
                                        </p:tgtEl>
                                      </p:cBhvr>
                                      <p:to x="100000" y="100000"/>
                                    </p:animScale>
                                    <p:animScale>
                                      <p:cBhvr>
                                        <p:cTn id="22" dur="26">
                                          <p:stCondLst>
                                            <p:cond delay="1312"/>
                                          </p:stCondLst>
                                        </p:cTn>
                                        <p:tgtEl>
                                          <p:spTgt spid="19500"/>
                                        </p:tgtEl>
                                      </p:cBhvr>
                                      <p:to x="100000" y="80000"/>
                                    </p:animScale>
                                    <p:animScale>
                                      <p:cBhvr>
                                        <p:cTn id="23" dur="166" decel="50000">
                                          <p:stCondLst>
                                            <p:cond delay="1338"/>
                                          </p:stCondLst>
                                        </p:cTn>
                                        <p:tgtEl>
                                          <p:spTgt spid="19500"/>
                                        </p:tgtEl>
                                      </p:cBhvr>
                                      <p:to x="100000" y="100000"/>
                                    </p:animScale>
                                    <p:animScale>
                                      <p:cBhvr>
                                        <p:cTn id="24" dur="26">
                                          <p:stCondLst>
                                            <p:cond delay="1642"/>
                                          </p:stCondLst>
                                        </p:cTn>
                                        <p:tgtEl>
                                          <p:spTgt spid="19500"/>
                                        </p:tgtEl>
                                      </p:cBhvr>
                                      <p:to x="100000" y="90000"/>
                                    </p:animScale>
                                    <p:animScale>
                                      <p:cBhvr>
                                        <p:cTn id="25" dur="166" decel="50000">
                                          <p:stCondLst>
                                            <p:cond delay="1668"/>
                                          </p:stCondLst>
                                        </p:cTn>
                                        <p:tgtEl>
                                          <p:spTgt spid="19500"/>
                                        </p:tgtEl>
                                      </p:cBhvr>
                                      <p:to x="100000" y="100000"/>
                                    </p:animScale>
                                    <p:animScale>
                                      <p:cBhvr>
                                        <p:cTn id="26" dur="26">
                                          <p:stCondLst>
                                            <p:cond delay="1808"/>
                                          </p:stCondLst>
                                        </p:cTn>
                                        <p:tgtEl>
                                          <p:spTgt spid="19500"/>
                                        </p:tgtEl>
                                      </p:cBhvr>
                                      <p:to x="100000" y="95000"/>
                                    </p:animScale>
                                    <p:animScale>
                                      <p:cBhvr>
                                        <p:cTn id="27" dur="166" decel="50000">
                                          <p:stCondLst>
                                            <p:cond delay="1834"/>
                                          </p:stCondLst>
                                        </p:cTn>
                                        <p:tgtEl>
                                          <p:spTgt spid="19500"/>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19488"/>
                                        </p:tgtEl>
                                        <p:attrNameLst>
                                          <p:attrName>style.visibility</p:attrName>
                                        </p:attrNameLst>
                                      </p:cBhvr>
                                      <p:to>
                                        <p:strVal val="visible"/>
                                      </p:to>
                                    </p:set>
                                    <p:animEffect transition="in" filter="wipe(down)">
                                      <p:cBhvr>
                                        <p:cTn id="30" dur="580">
                                          <p:stCondLst>
                                            <p:cond delay="0"/>
                                          </p:stCondLst>
                                        </p:cTn>
                                        <p:tgtEl>
                                          <p:spTgt spid="19488"/>
                                        </p:tgtEl>
                                      </p:cBhvr>
                                    </p:animEffect>
                                    <p:anim calcmode="lin" valueType="num">
                                      <p:cBhvr>
                                        <p:cTn id="31" dur="1822" tmFilter="0,0; 0.14,0.36; 0.43,0.73; 0.71,0.91; 1.0,1.0">
                                          <p:stCondLst>
                                            <p:cond delay="0"/>
                                          </p:stCondLst>
                                        </p:cTn>
                                        <p:tgtEl>
                                          <p:spTgt spid="19488"/>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9488"/>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9488"/>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9488"/>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9488"/>
                                        </p:tgtEl>
                                        <p:attrNameLst>
                                          <p:attrName>ppt_y</p:attrName>
                                        </p:attrNameLst>
                                      </p:cBhvr>
                                      <p:tavLst>
                                        <p:tav tm="0" fmla="#ppt_y-sin(pi*$)/81">
                                          <p:val>
                                            <p:fltVal val="0"/>
                                          </p:val>
                                        </p:tav>
                                        <p:tav tm="100000">
                                          <p:val>
                                            <p:fltVal val="1"/>
                                          </p:val>
                                        </p:tav>
                                      </p:tavLst>
                                    </p:anim>
                                    <p:animScale>
                                      <p:cBhvr>
                                        <p:cTn id="36" dur="26">
                                          <p:stCondLst>
                                            <p:cond delay="650"/>
                                          </p:stCondLst>
                                        </p:cTn>
                                        <p:tgtEl>
                                          <p:spTgt spid="19488"/>
                                        </p:tgtEl>
                                      </p:cBhvr>
                                      <p:to x="100000" y="60000"/>
                                    </p:animScale>
                                    <p:animScale>
                                      <p:cBhvr>
                                        <p:cTn id="37" dur="166" decel="50000">
                                          <p:stCondLst>
                                            <p:cond delay="676"/>
                                          </p:stCondLst>
                                        </p:cTn>
                                        <p:tgtEl>
                                          <p:spTgt spid="19488"/>
                                        </p:tgtEl>
                                      </p:cBhvr>
                                      <p:to x="100000" y="100000"/>
                                    </p:animScale>
                                    <p:animScale>
                                      <p:cBhvr>
                                        <p:cTn id="38" dur="26">
                                          <p:stCondLst>
                                            <p:cond delay="1312"/>
                                          </p:stCondLst>
                                        </p:cTn>
                                        <p:tgtEl>
                                          <p:spTgt spid="19488"/>
                                        </p:tgtEl>
                                      </p:cBhvr>
                                      <p:to x="100000" y="80000"/>
                                    </p:animScale>
                                    <p:animScale>
                                      <p:cBhvr>
                                        <p:cTn id="39" dur="166" decel="50000">
                                          <p:stCondLst>
                                            <p:cond delay="1338"/>
                                          </p:stCondLst>
                                        </p:cTn>
                                        <p:tgtEl>
                                          <p:spTgt spid="19488"/>
                                        </p:tgtEl>
                                      </p:cBhvr>
                                      <p:to x="100000" y="100000"/>
                                    </p:animScale>
                                    <p:animScale>
                                      <p:cBhvr>
                                        <p:cTn id="40" dur="26">
                                          <p:stCondLst>
                                            <p:cond delay="1642"/>
                                          </p:stCondLst>
                                        </p:cTn>
                                        <p:tgtEl>
                                          <p:spTgt spid="19488"/>
                                        </p:tgtEl>
                                      </p:cBhvr>
                                      <p:to x="100000" y="90000"/>
                                    </p:animScale>
                                    <p:animScale>
                                      <p:cBhvr>
                                        <p:cTn id="41" dur="166" decel="50000">
                                          <p:stCondLst>
                                            <p:cond delay="1668"/>
                                          </p:stCondLst>
                                        </p:cTn>
                                        <p:tgtEl>
                                          <p:spTgt spid="19488"/>
                                        </p:tgtEl>
                                      </p:cBhvr>
                                      <p:to x="100000" y="100000"/>
                                    </p:animScale>
                                    <p:animScale>
                                      <p:cBhvr>
                                        <p:cTn id="42" dur="26">
                                          <p:stCondLst>
                                            <p:cond delay="1808"/>
                                          </p:stCondLst>
                                        </p:cTn>
                                        <p:tgtEl>
                                          <p:spTgt spid="19488"/>
                                        </p:tgtEl>
                                      </p:cBhvr>
                                      <p:to x="100000" y="95000"/>
                                    </p:animScale>
                                    <p:animScale>
                                      <p:cBhvr>
                                        <p:cTn id="43" dur="166" decel="50000">
                                          <p:stCondLst>
                                            <p:cond delay="1834"/>
                                          </p:stCondLst>
                                        </p:cTn>
                                        <p:tgtEl>
                                          <p:spTgt spid="19488"/>
                                        </p:tgtEl>
                                      </p:cBhvr>
                                      <p:to x="100000" y="100000"/>
                                    </p:animScale>
                                  </p:childTnLst>
                                </p:cTn>
                              </p:par>
                              <p:par>
                                <p:cTn id="44" presetID="26" presetClass="entr" presetSubtype="0" fill="hold" grpId="0" nodeType="withEffect">
                                  <p:stCondLst>
                                    <p:cond delay="0"/>
                                  </p:stCondLst>
                                  <p:childTnLst>
                                    <p:set>
                                      <p:cBhvr>
                                        <p:cTn id="45" dur="1" fill="hold">
                                          <p:stCondLst>
                                            <p:cond delay="0"/>
                                          </p:stCondLst>
                                        </p:cTn>
                                        <p:tgtEl>
                                          <p:spTgt spid="19490"/>
                                        </p:tgtEl>
                                        <p:attrNameLst>
                                          <p:attrName>style.visibility</p:attrName>
                                        </p:attrNameLst>
                                      </p:cBhvr>
                                      <p:to>
                                        <p:strVal val="visible"/>
                                      </p:to>
                                    </p:set>
                                    <p:animEffect transition="in" filter="wipe(down)">
                                      <p:cBhvr>
                                        <p:cTn id="46" dur="580">
                                          <p:stCondLst>
                                            <p:cond delay="0"/>
                                          </p:stCondLst>
                                        </p:cTn>
                                        <p:tgtEl>
                                          <p:spTgt spid="19490"/>
                                        </p:tgtEl>
                                      </p:cBhvr>
                                    </p:animEffect>
                                    <p:anim calcmode="lin" valueType="num">
                                      <p:cBhvr>
                                        <p:cTn id="47" dur="1822" tmFilter="0,0; 0.14,0.36; 0.43,0.73; 0.71,0.91; 1.0,1.0">
                                          <p:stCondLst>
                                            <p:cond delay="0"/>
                                          </p:stCondLst>
                                        </p:cTn>
                                        <p:tgtEl>
                                          <p:spTgt spid="19490"/>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19490"/>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19490"/>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19490"/>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19490"/>
                                        </p:tgtEl>
                                        <p:attrNameLst>
                                          <p:attrName>ppt_y</p:attrName>
                                        </p:attrNameLst>
                                      </p:cBhvr>
                                      <p:tavLst>
                                        <p:tav tm="0" fmla="#ppt_y-sin(pi*$)/81">
                                          <p:val>
                                            <p:fltVal val="0"/>
                                          </p:val>
                                        </p:tav>
                                        <p:tav tm="100000">
                                          <p:val>
                                            <p:fltVal val="1"/>
                                          </p:val>
                                        </p:tav>
                                      </p:tavLst>
                                    </p:anim>
                                    <p:animScale>
                                      <p:cBhvr>
                                        <p:cTn id="52" dur="26">
                                          <p:stCondLst>
                                            <p:cond delay="650"/>
                                          </p:stCondLst>
                                        </p:cTn>
                                        <p:tgtEl>
                                          <p:spTgt spid="19490"/>
                                        </p:tgtEl>
                                      </p:cBhvr>
                                      <p:to x="100000" y="60000"/>
                                    </p:animScale>
                                    <p:animScale>
                                      <p:cBhvr>
                                        <p:cTn id="53" dur="166" decel="50000">
                                          <p:stCondLst>
                                            <p:cond delay="676"/>
                                          </p:stCondLst>
                                        </p:cTn>
                                        <p:tgtEl>
                                          <p:spTgt spid="19490"/>
                                        </p:tgtEl>
                                      </p:cBhvr>
                                      <p:to x="100000" y="100000"/>
                                    </p:animScale>
                                    <p:animScale>
                                      <p:cBhvr>
                                        <p:cTn id="54" dur="26">
                                          <p:stCondLst>
                                            <p:cond delay="1312"/>
                                          </p:stCondLst>
                                        </p:cTn>
                                        <p:tgtEl>
                                          <p:spTgt spid="19490"/>
                                        </p:tgtEl>
                                      </p:cBhvr>
                                      <p:to x="100000" y="80000"/>
                                    </p:animScale>
                                    <p:animScale>
                                      <p:cBhvr>
                                        <p:cTn id="55" dur="166" decel="50000">
                                          <p:stCondLst>
                                            <p:cond delay="1338"/>
                                          </p:stCondLst>
                                        </p:cTn>
                                        <p:tgtEl>
                                          <p:spTgt spid="19490"/>
                                        </p:tgtEl>
                                      </p:cBhvr>
                                      <p:to x="100000" y="100000"/>
                                    </p:animScale>
                                    <p:animScale>
                                      <p:cBhvr>
                                        <p:cTn id="56" dur="26">
                                          <p:stCondLst>
                                            <p:cond delay="1642"/>
                                          </p:stCondLst>
                                        </p:cTn>
                                        <p:tgtEl>
                                          <p:spTgt spid="19490"/>
                                        </p:tgtEl>
                                      </p:cBhvr>
                                      <p:to x="100000" y="90000"/>
                                    </p:animScale>
                                    <p:animScale>
                                      <p:cBhvr>
                                        <p:cTn id="57" dur="166" decel="50000">
                                          <p:stCondLst>
                                            <p:cond delay="1668"/>
                                          </p:stCondLst>
                                        </p:cTn>
                                        <p:tgtEl>
                                          <p:spTgt spid="19490"/>
                                        </p:tgtEl>
                                      </p:cBhvr>
                                      <p:to x="100000" y="100000"/>
                                    </p:animScale>
                                    <p:animScale>
                                      <p:cBhvr>
                                        <p:cTn id="58" dur="26">
                                          <p:stCondLst>
                                            <p:cond delay="1808"/>
                                          </p:stCondLst>
                                        </p:cTn>
                                        <p:tgtEl>
                                          <p:spTgt spid="19490"/>
                                        </p:tgtEl>
                                      </p:cBhvr>
                                      <p:to x="100000" y="95000"/>
                                    </p:animScale>
                                    <p:animScale>
                                      <p:cBhvr>
                                        <p:cTn id="59" dur="166" decel="50000">
                                          <p:stCondLst>
                                            <p:cond delay="1834"/>
                                          </p:stCondLst>
                                        </p:cTn>
                                        <p:tgtEl>
                                          <p:spTgt spid="19490"/>
                                        </p:tgtEl>
                                      </p:cBhvr>
                                      <p:to x="100000" y="100000"/>
                                    </p:animScale>
                                  </p:childTnLst>
                                </p:cTn>
                              </p:par>
                              <p:par>
                                <p:cTn id="60" presetID="26" presetClass="entr" presetSubtype="0" fill="hold" grpId="0" nodeType="withEffect">
                                  <p:stCondLst>
                                    <p:cond delay="0"/>
                                  </p:stCondLst>
                                  <p:childTnLst>
                                    <p:set>
                                      <p:cBhvr>
                                        <p:cTn id="61" dur="1" fill="hold">
                                          <p:stCondLst>
                                            <p:cond delay="0"/>
                                          </p:stCondLst>
                                        </p:cTn>
                                        <p:tgtEl>
                                          <p:spTgt spid="19489"/>
                                        </p:tgtEl>
                                        <p:attrNameLst>
                                          <p:attrName>style.visibility</p:attrName>
                                        </p:attrNameLst>
                                      </p:cBhvr>
                                      <p:to>
                                        <p:strVal val="visible"/>
                                      </p:to>
                                    </p:set>
                                    <p:animEffect transition="in" filter="wipe(down)">
                                      <p:cBhvr>
                                        <p:cTn id="62" dur="580">
                                          <p:stCondLst>
                                            <p:cond delay="0"/>
                                          </p:stCondLst>
                                        </p:cTn>
                                        <p:tgtEl>
                                          <p:spTgt spid="19489"/>
                                        </p:tgtEl>
                                      </p:cBhvr>
                                    </p:animEffect>
                                    <p:anim calcmode="lin" valueType="num">
                                      <p:cBhvr>
                                        <p:cTn id="63" dur="1822" tmFilter="0,0; 0.14,0.36; 0.43,0.73; 0.71,0.91; 1.0,1.0">
                                          <p:stCondLst>
                                            <p:cond delay="0"/>
                                          </p:stCondLst>
                                        </p:cTn>
                                        <p:tgtEl>
                                          <p:spTgt spid="19489"/>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9489"/>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9489"/>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9489"/>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9489"/>
                                        </p:tgtEl>
                                        <p:attrNameLst>
                                          <p:attrName>ppt_y</p:attrName>
                                        </p:attrNameLst>
                                      </p:cBhvr>
                                      <p:tavLst>
                                        <p:tav tm="0" fmla="#ppt_y-sin(pi*$)/81">
                                          <p:val>
                                            <p:fltVal val="0"/>
                                          </p:val>
                                        </p:tav>
                                        <p:tav tm="100000">
                                          <p:val>
                                            <p:fltVal val="1"/>
                                          </p:val>
                                        </p:tav>
                                      </p:tavLst>
                                    </p:anim>
                                    <p:animScale>
                                      <p:cBhvr>
                                        <p:cTn id="68" dur="26">
                                          <p:stCondLst>
                                            <p:cond delay="650"/>
                                          </p:stCondLst>
                                        </p:cTn>
                                        <p:tgtEl>
                                          <p:spTgt spid="19489"/>
                                        </p:tgtEl>
                                      </p:cBhvr>
                                      <p:to x="100000" y="60000"/>
                                    </p:animScale>
                                    <p:animScale>
                                      <p:cBhvr>
                                        <p:cTn id="69" dur="166" decel="50000">
                                          <p:stCondLst>
                                            <p:cond delay="676"/>
                                          </p:stCondLst>
                                        </p:cTn>
                                        <p:tgtEl>
                                          <p:spTgt spid="19489"/>
                                        </p:tgtEl>
                                      </p:cBhvr>
                                      <p:to x="100000" y="100000"/>
                                    </p:animScale>
                                    <p:animScale>
                                      <p:cBhvr>
                                        <p:cTn id="70" dur="26">
                                          <p:stCondLst>
                                            <p:cond delay="1312"/>
                                          </p:stCondLst>
                                        </p:cTn>
                                        <p:tgtEl>
                                          <p:spTgt spid="19489"/>
                                        </p:tgtEl>
                                      </p:cBhvr>
                                      <p:to x="100000" y="80000"/>
                                    </p:animScale>
                                    <p:animScale>
                                      <p:cBhvr>
                                        <p:cTn id="71" dur="166" decel="50000">
                                          <p:stCondLst>
                                            <p:cond delay="1338"/>
                                          </p:stCondLst>
                                        </p:cTn>
                                        <p:tgtEl>
                                          <p:spTgt spid="19489"/>
                                        </p:tgtEl>
                                      </p:cBhvr>
                                      <p:to x="100000" y="100000"/>
                                    </p:animScale>
                                    <p:animScale>
                                      <p:cBhvr>
                                        <p:cTn id="72" dur="26">
                                          <p:stCondLst>
                                            <p:cond delay="1642"/>
                                          </p:stCondLst>
                                        </p:cTn>
                                        <p:tgtEl>
                                          <p:spTgt spid="19489"/>
                                        </p:tgtEl>
                                      </p:cBhvr>
                                      <p:to x="100000" y="90000"/>
                                    </p:animScale>
                                    <p:animScale>
                                      <p:cBhvr>
                                        <p:cTn id="73" dur="166" decel="50000">
                                          <p:stCondLst>
                                            <p:cond delay="1668"/>
                                          </p:stCondLst>
                                        </p:cTn>
                                        <p:tgtEl>
                                          <p:spTgt spid="19489"/>
                                        </p:tgtEl>
                                      </p:cBhvr>
                                      <p:to x="100000" y="100000"/>
                                    </p:animScale>
                                    <p:animScale>
                                      <p:cBhvr>
                                        <p:cTn id="74" dur="26">
                                          <p:stCondLst>
                                            <p:cond delay="1808"/>
                                          </p:stCondLst>
                                        </p:cTn>
                                        <p:tgtEl>
                                          <p:spTgt spid="19489"/>
                                        </p:tgtEl>
                                      </p:cBhvr>
                                      <p:to x="100000" y="95000"/>
                                    </p:animScale>
                                    <p:animScale>
                                      <p:cBhvr>
                                        <p:cTn id="75" dur="166" decel="50000">
                                          <p:stCondLst>
                                            <p:cond delay="1834"/>
                                          </p:stCondLst>
                                        </p:cTn>
                                        <p:tgtEl>
                                          <p:spTgt spid="19489"/>
                                        </p:tgtEl>
                                      </p:cBhvr>
                                      <p:to x="100000" y="100000"/>
                                    </p:animScale>
                                  </p:childTnLst>
                                </p:cTn>
                              </p:par>
                              <p:par>
                                <p:cTn id="76" presetID="26" presetClass="entr" presetSubtype="0" fill="hold" grpId="0" nodeType="withEffect">
                                  <p:stCondLst>
                                    <p:cond delay="0"/>
                                  </p:stCondLst>
                                  <p:childTnLst>
                                    <p:set>
                                      <p:cBhvr>
                                        <p:cTn id="77" dur="1" fill="hold">
                                          <p:stCondLst>
                                            <p:cond delay="0"/>
                                          </p:stCondLst>
                                        </p:cTn>
                                        <p:tgtEl>
                                          <p:spTgt spid="19492"/>
                                        </p:tgtEl>
                                        <p:attrNameLst>
                                          <p:attrName>style.visibility</p:attrName>
                                        </p:attrNameLst>
                                      </p:cBhvr>
                                      <p:to>
                                        <p:strVal val="visible"/>
                                      </p:to>
                                    </p:set>
                                    <p:animEffect transition="in" filter="wipe(down)">
                                      <p:cBhvr>
                                        <p:cTn id="78" dur="580">
                                          <p:stCondLst>
                                            <p:cond delay="0"/>
                                          </p:stCondLst>
                                        </p:cTn>
                                        <p:tgtEl>
                                          <p:spTgt spid="19492"/>
                                        </p:tgtEl>
                                      </p:cBhvr>
                                    </p:animEffect>
                                    <p:anim calcmode="lin" valueType="num">
                                      <p:cBhvr>
                                        <p:cTn id="79" dur="1822" tmFilter="0,0; 0.14,0.36; 0.43,0.73; 0.71,0.91; 1.0,1.0">
                                          <p:stCondLst>
                                            <p:cond delay="0"/>
                                          </p:stCondLst>
                                        </p:cTn>
                                        <p:tgtEl>
                                          <p:spTgt spid="19492"/>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19492"/>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19492"/>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19492"/>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19492"/>
                                        </p:tgtEl>
                                        <p:attrNameLst>
                                          <p:attrName>ppt_y</p:attrName>
                                        </p:attrNameLst>
                                      </p:cBhvr>
                                      <p:tavLst>
                                        <p:tav tm="0" fmla="#ppt_y-sin(pi*$)/81">
                                          <p:val>
                                            <p:fltVal val="0"/>
                                          </p:val>
                                        </p:tav>
                                        <p:tav tm="100000">
                                          <p:val>
                                            <p:fltVal val="1"/>
                                          </p:val>
                                        </p:tav>
                                      </p:tavLst>
                                    </p:anim>
                                    <p:animScale>
                                      <p:cBhvr>
                                        <p:cTn id="84" dur="26">
                                          <p:stCondLst>
                                            <p:cond delay="650"/>
                                          </p:stCondLst>
                                        </p:cTn>
                                        <p:tgtEl>
                                          <p:spTgt spid="19492"/>
                                        </p:tgtEl>
                                      </p:cBhvr>
                                      <p:to x="100000" y="60000"/>
                                    </p:animScale>
                                    <p:animScale>
                                      <p:cBhvr>
                                        <p:cTn id="85" dur="166" decel="50000">
                                          <p:stCondLst>
                                            <p:cond delay="676"/>
                                          </p:stCondLst>
                                        </p:cTn>
                                        <p:tgtEl>
                                          <p:spTgt spid="19492"/>
                                        </p:tgtEl>
                                      </p:cBhvr>
                                      <p:to x="100000" y="100000"/>
                                    </p:animScale>
                                    <p:animScale>
                                      <p:cBhvr>
                                        <p:cTn id="86" dur="26">
                                          <p:stCondLst>
                                            <p:cond delay="1312"/>
                                          </p:stCondLst>
                                        </p:cTn>
                                        <p:tgtEl>
                                          <p:spTgt spid="19492"/>
                                        </p:tgtEl>
                                      </p:cBhvr>
                                      <p:to x="100000" y="80000"/>
                                    </p:animScale>
                                    <p:animScale>
                                      <p:cBhvr>
                                        <p:cTn id="87" dur="166" decel="50000">
                                          <p:stCondLst>
                                            <p:cond delay="1338"/>
                                          </p:stCondLst>
                                        </p:cTn>
                                        <p:tgtEl>
                                          <p:spTgt spid="19492"/>
                                        </p:tgtEl>
                                      </p:cBhvr>
                                      <p:to x="100000" y="100000"/>
                                    </p:animScale>
                                    <p:animScale>
                                      <p:cBhvr>
                                        <p:cTn id="88" dur="26">
                                          <p:stCondLst>
                                            <p:cond delay="1642"/>
                                          </p:stCondLst>
                                        </p:cTn>
                                        <p:tgtEl>
                                          <p:spTgt spid="19492"/>
                                        </p:tgtEl>
                                      </p:cBhvr>
                                      <p:to x="100000" y="90000"/>
                                    </p:animScale>
                                    <p:animScale>
                                      <p:cBhvr>
                                        <p:cTn id="89" dur="166" decel="50000">
                                          <p:stCondLst>
                                            <p:cond delay="1668"/>
                                          </p:stCondLst>
                                        </p:cTn>
                                        <p:tgtEl>
                                          <p:spTgt spid="19492"/>
                                        </p:tgtEl>
                                      </p:cBhvr>
                                      <p:to x="100000" y="100000"/>
                                    </p:animScale>
                                    <p:animScale>
                                      <p:cBhvr>
                                        <p:cTn id="90" dur="26">
                                          <p:stCondLst>
                                            <p:cond delay="1808"/>
                                          </p:stCondLst>
                                        </p:cTn>
                                        <p:tgtEl>
                                          <p:spTgt spid="19492"/>
                                        </p:tgtEl>
                                      </p:cBhvr>
                                      <p:to x="100000" y="95000"/>
                                    </p:animScale>
                                    <p:animScale>
                                      <p:cBhvr>
                                        <p:cTn id="91" dur="166" decel="50000">
                                          <p:stCondLst>
                                            <p:cond delay="1834"/>
                                          </p:stCondLst>
                                        </p:cTn>
                                        <p:tgtEl>
                                          <p:spTgt spid="19492"/>
                                        </p:tgtEl>
                                      </p:cBhvr>
                                      <p:to x="100000" y="100000"/>
                                    </p:animScale>
                                  </p:childTnLst>
                                </p:cTn>
                              </p:par>
                              <p:par>
                                <p:cTn id="92" presetID="26" presetClass="entr" presetSubtype="0" fill="hold" grpId="0" nodeType="withEffect">
                                  <p:stCondLst>
                                    <p:cond delay="0"/>
                                  </p:stCondLst>
                                  <p:childTnLst>
                                    <p:set>
                                      <p:cBhvr>
                                        <p:cTn id="93" dur="1" fill="hold">
                                          <p:stCondLst>
                                            <p:cond delay="0"/>
                                          </p:stCondLst>
                                        </p:cTn>
                                        <p:tgtEl>
                                          <p:spTgt spid="19491"/>
                                        </p:tgtEl>
                                        <p:attrNameLst>
                                          <p:attrName>style.visibility</p:attrName>
                                        </p:attrNameLst>
                                      </p:cBhvr>
                                      <p:to>
                                        <p:strVal val="visible"/>
                                      </p:to>
                                    </p:set>
                                    <p:animEffect transition="in" filter="wipe(down)">
                                      <p:cBhvr>
                                        <p:cTn id="94" dur="580">
                                          <p:stCondLst>
                                            <p:cond delay="0"/>
                                          </p:stCondLst>
                                        </p:cTn>
                                        <p:tgtEl>
                                          <p:spTgt spid="19491"/>
                                        </p:tgtEl>
                                      </p:cBhvr>
                                    </p:animEffect>
                                    <p:anim calcmode="lin" valueType="num">
                                      <p:cBhvr>
                                        <p:cTn id="95" dur="1822" tmFilter="0,0; 0.14,0.36; 0.43,0.73; 0.71,0.91; 1.0,1.0">
                                          <p:stCondLst>
                                            <p:cond delay="0"/>
                                          </p:stCondLst>
                                        </p:cTn>
                                        <p:tgtEl>
                                          <p:spTgt spid="19491"/>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19491"/>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19491"/>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19491"/>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19491"/>
                                        </p:tgtEl>
                                        <p:attrNameLst>
                                          <p:attrName>ppt_y</p:attrName>
                                        </p:attrNameLst>
                                      </p:cBhvr>
                                      <p:tavLst>
                                        <p:tav tm="0" fmla="#ppt_y-sin(pi*$)/81">
                                          <p:val>
                                            <p:fltVal val="0"/>
                                          </p:val>
                                        </p:tav>
                                        <p:tav tm="100000">
                                          <p:val>
                                            <p:fltVal val="1"/>
                                          </p:val>
                                        </p:tav>
                                      </p:tavLst>
                                    </p:anim>
                                    <p:animScale>
                                      <p:cBhvr>
                                        <p:cTn id="100" dur="26">
                                          <p:stCondLst>
                                            <p:cond delay="650"/>
                                          </p:stCondLst>
                                        </p:cTn>
                                        <p:tgtEl>
                                          <p:spTgt spid="19491"/>
                                        </p:tgtEl>
                                      </p:cBhvr>
                                      <p:to x="100000" y="60000"/>
                                    </p:animScale>
                                    <p:animScale>
                                      <p:cBhvr>
                                        <p:cTn id="101" dur="166" decel="50000">
                                          <p:stCondLst>
                                            <p:cond delay="676"/>
                                          </p:stCondLst>
                                        </p:cTn>
                                        <p:tgtEl>
                                          <p:spTgt spid="19491"/>
                                        </p:tgtEl>
                                      </p:cBhvr>
                                      <p:to x="100000" y="100000"/>
                                    </p:animScale>
                                    <p:animScale>
                                      <p:cBhvr>
                                        <p:cTn id="102" dur="26">
                                          <p:stCondLst>
                                            <p:cond delay="1312"/>
                                          </p:stCondLst>
                                        </p:cTn>
                                        <p:tgtEl>
                                          <p:spTgt spid="19491"/>
                                        </p:tgtEl>
                                      </p:cBhvr>
                                      <p:to x="100000" y="80000"/>
                                    </p:animScale>
                                    <p:animScale>
                                      <p:cBhvr>
                                        <p:cTn id="103" dur="166" decel="50000">
                                          <p:stCondLst>
                                            <p:cond delay="1338"/>
                                          </p:stCondLst>
                                        </p:cTn>
                                        <p:tgtEl>
                                          <p:spTgt spid="19491"/>
                                        </p:tgtEl>
                                      </p:cBhvr>
                                      <p:to x="100000" y="100000"/>
                                    </p:animScale>
                                    <p:animScale>
                                      <p:cBhvr>
                                        <p:cTn id="104" dur="26">
                                          <p:stCondLst>
                                            <p:cond delay="1642"/>
                                          </p:stCondLst>
                                        </p:cTn>
                                        <p:tgtEl>
                                          <p:spTgt spid="19491"/>
                                        </p:tgtEl>
                                      </p:cBhvr>
                                      <p:to x="100000" y="90000"/>
                                    </p:animScale>
                                    <p:animScale>
                                      <p:cBhvr>
                                        <p:cTn id="105" dur="166" decel="50000">
                                          <p:stCondLst>
                                            <p:cond delay="1668"/>
                                          </p:stCondLst>
                                        </p:cTn>
                                        <p:tgtEl>
                                          <p:spTgt spid="19491"/>
                                        </p:tgtEl>
                                      </p:cBhvr>
                                      <p:to x="100000" y="100000"/>
                                    </p:animScale>
                                    <p:animScale>
                                      <p:cBhvr>
                                        <p:cTn id="106" dur="26">
                                          <p:stCondLst>
                                            <p:cond delay="1808"/>
                                          </p:stCondLst>
                                        </p:cTn>
                                        <p:tgtEl>
                                          <p:spTgt spid="19491"/>
                                        </p:tgtEl>
                                      </p:cBhvr>
                                      <p:to x="100000" y="95000"/>
                                    </p:animScale>
                                    <p:animScale>
                                      <p:cBhvr>
                                        <p:cTn id="107" dur="166" decel="50000">
                                          <p:stCondLst>
                                            <p:cond delay="1834"/>
                                          </p:stCondLst>
                                        </p:cTn>
                                        <p:tgtEl>
                                          <p:spTgt spid="19491"/>
                                        </p:tgtEl>
                                      </p:cBhvr>
                                      <p:to x="100000" y="100000"/>
                                    </p:animScale>
                                  </p:childTnLst>
                                </p:cTn>
                              </p:par>
                              <p:par>
                                <p:cTn id="108" presetID="26" presetClass="entr" presetSubtype="0" fill="hold" grpId="0" nodeType="withEffect">
                                  <p:stCondLst>
                                    <p:cond delay="0"/>
                                  </p:stCondLst>
                                  <p:childTnLst>
                                    <p:set>
                                      <p:cBhvr>
                                        <p:cTn id="109" dur="1" fill="hold">
                                          <p:stCondLst>
                                            <p:cond delay="0"/>
                                          </p:stCondLst>
                                        </p:cTn>
                                        <p:tgtEl>
                                          <p:spTgt spid="19493"/>
                                        </p:tgtEl>
                                        <p:attrNameLst>
                                          <p:attrName>style.visibility</p:attrName>
                                        </p:attrNameLst>
                                      </p:cBhvr>
                                      <p:to>
                                        <p:strVal val="visible"/>
                                      </p:to>
                                    </p:set>
                                    <p:animEffect transition="in" filter="wipe(down)">
                                      <p:cBhvr>
                                        <p:cTn id="110" dur="580">
                                          <p:stCondLst>
                                            <p:cond delay="0"/>
                                          </p:stCondLst>
                                        </p:cTn>
                                        <p:tgtEl>
                                          <p:spTgt spid="19493"/>
                                        </p:tgtEl>
                                      </p:cBhvr>
                                    </p:animEffect>
                                    <p:anim calcmode="lin" valueType="num">
                                      <p:cBhvr>
                                        <p:cTn id="111" dur="1822" tmFilter="0,0; 0.14,0.36; 0.43,0.73; 0.71,0.91; 1.0,1.0">
                                          <p:stCondLst>
                                            <p:cond delay="0"/>
                                          </p:stCondLst>
                                        </p:cTn>
                                        <p:tgtEl>
                                          <p:spTgt spid="19493"/>
                                        </p:tgtEl>
                                        <p:attrNameLst>
                                          <p:attrName>ppt_x</p:attrName>
                                        </p:attrNameLst>
                                      </p:cBhvr>
                                      <p:tavLst>
                                        <p:tav tm="0">
                                          <p:val>
                                            <p:strVal val="#ppt_x-0.25"/>
                                          </p:val>
                                        </p:tav>
                                        <p:tav tm="100000">
                                          <p:val>
                                            <p:strVal val="#ppt_x"/>
                                          </p:val>
                                        </p:tav>
                                      </p:tavLst>
                                    </p:anim>
                                    <p:anim calcmode="lin" valueType="num">
                                      <p:cBhvr>
                                        <p:cTn id="112" dur="664" tmFilter="0.0,0.0; 0.25,0.07; 0.50,0.2; 0.75,0.467; 1.0,1.0">
                                          <p:stCondLst>
                                            <p:cond delay="0"/>
                                          </p:stCondLst>
                                        </p:cTn>
                                        <p:tgtEl>
                                          <p:spTgt spid="19493"/>
                                        </p:tgtEl>
                                        <p:attrNameLst>
                                          <p:attrName>ppt_y</p:attrName>
                                        </p:attrNameLst>
                                      </p:cBhvr>
                                      <p:tavLst>
                                        <p:tav tm="0" fmla="#ppt_y-sin(pi*$)/3">
                                          <p:val>
                                            <p:fltVal val="0.5"/>
                                          </p:val>
                                        </p:tav>
                                        <p:tav tm="100000">
                                          <p:val>
                                            <p:fltVal val="1"/>
                                          </p:val>
                                        </p:tav>
                                      </p:tavLst>
                                    </p:anim>
                                    <p:anim calcmode="lin" valueType="num">
                                      <p:cBhvr>
                                        <p:cTn id="113" dur="664" tmFilter="0, 0; 0.125,0.2665; 0.25,0.4; 0.375,0.465; 0.5,0.5;  0.625,0.535; 0.75,0.6; 0.875,0.7335; 1,1">
                                          <p:stCondLst>
                                            <p:cond delay="664"/>
                                          </p:stCondLst>
                                        </p:cTn>
                                        <p:tgtEl>
                                          <p:spTgt spid="19493"/>
                                        </p:tgtEl>
                                        <p:attrNameLst>
                                          <p:attrName>ppt_y</p:attrName>
                                        </p:attrNameLst>
                                      </p:cBhvr>
                                      <p:tavLst>
                                        <p:tav tm="0" fmla="#ppt_y-sin(pi*$)/9">
                                          <p:val>
                                            <p:fltVal val="0"/>
                                          </p:val>
                                        </p:tav>
                                        <p:tav tm="100000">
                                          <p:val>
                                            <p:fltVal val="1"/>
                                          </p:val>
                                        </p:tav>
                                      </p:tavLst>
                                    </p:anim>
                                    <p:anim calcmode="lin" valueType="num">
                                      <p:cBhvr>
                                        <p:cTn id="114" dur="332" tmFilter="0, 0; 0.125,0.2665; 0.25,0.4; 0.375,0.465; 0.5,0.5;  0.625,0.535; 0.75,0.6; 0.875,0.7335; 1,1">
                                          <p:stCondLst>
                                            <p:cond delay="1324"/>
                                          </p:stCondLst>
                                        </p:cTn>
                                        <p:tgtEl>
                                          <p:spTgt spid="19493"/>
                                        </p:tgtEl>
                                        <p:attrNameLst>
                                          <p:attrName>ppt_y</p:attrName>
                                        </p:attrNameLst>
                                      </p:cBhvr>
                                      <p:tavLst>
                                        <p:tav tm="0" fmla="#ppt_y-sin(pi*$)/27">
                                          <p:val>
                                            <p:fltVal val="0"/>
                                          </p:val>
                                        </p:tav>
                                        <p:tav tm="100000">
                                          <p:val>
                                            <p:fltVal val="1"/>
                                          </p:val>
                                        </p:tav>
                                      </p:tavLst>
                                    </p:anim>
                                    <p:anim calcmode="lin" valueType="num">
                                      <p:cBhvr>
                                        <p:cTn id="115" dur="164" tmFilter="0, 0; 0.125,0.2665; 0.25,0.4; 0.375,0.465; 0.5,0.5;  0.625,0.535; 0.75,0.6; 0.875,0.7335; 1,1">
                                          <p:stCondLst>
                                            <p:cond delay="1656"/>
                                          </p:stCondLst>
                                        </p:cTn>
                                        <p:tgtEl>
                                          <p:spTgt spid="19493"/>
                                        </p:tgtEl>
                                        <p:attrNameLst>
                                          <p:attrName>ppt_y</p:attrName>
                                        </p:attrNameLst>
                                      </p:cBhvr>
                                      <p:tavLst>
                                        <p:tav tm="0" fmla="#ppt_y-sin(pi*$)/81">
                                          <p:val>
                                            <p:fltVal val="0"/>
                                          </p:val>
                                        </p:tav>
                                        <p:tav tm="100000">
                                          <p:val>
                                            <p:fltVal val="1"/>
                                          </p:val>
                                        </p:tav>
                                      </p:tavLst>
                                    </p:anim>
                                    <p:animScale>
                                      <p:cBhvr>
                                        <p:cTn id="116" dur="26">
                                          <p:stCondLst>
                                            <p:cond delay="650"/>
                                          </p:stCondLst>
                                        </p:cTn>
                                        <p:tgtEl>
                                          <p:spTgt spid="19493"/>
                                        </p:tgtEl>
                                      </p:cBhvr>
                                      <p:to x="100000" y="60000"/>
                                    </p:animScale>
                                    <p:animScale>
                                      <p:cBhvr>
                                        <p:cTn id="117" dur="166" decel="50000">
                                          <p:stCondLst>
                                            <p:cond delay="676"/>
                                          </p:stCondLst>
                                        </p:cTn>
                                        <p:tgtEl>
                                          <p:spTgt spid="19493"/>
                                        </p:tgtEl>
                                      </p:cBhvr>
                                      <p:to x="100000" y="100000"/>
                                    </p:animScale>
                                    <p:animScale>
                                      <p:cBhvr>
                                        <p:cTn id="118" dur="26">
                                          <p:stCondLst>
                                            <p:cond delay="1312"/>
                                          </p:stCondLst>
                                        </p:cTn>
                                        <p:tgtEl>
                                          <p:spTgt spid="19493"/>
                                        </p:tgtEl>
                                      </p:cBhvr>
                                      <p:to x="100000" y="80000"/>
                                    </p:animScale>
                                    <p:animScale>
                                      <p:cBhvr>
                                        <p:cTn id="119" dur="166" decel="50000">
                                          <p:stCondLst>
                                            <p:cond delay="1338"/>
                                          </p:stCondLst>
                                        </p:cTn>
                                        <p:tgtEl>
                                          <p:spTgt spid="19493"/>
                                        </p:tgtEl>
                                      </p:cBhvr>
                                      <p:to x="100000" y="100000"/>
                                    </p:animScale>
                                    <p:animScale>
                                      <p:cBhvr>
                                        <p:cTn id="120" dur="26">
                                          <p:stCondLst>
                                            <p:cond delay="1642"/>
                                          </p:stCondLst>
                                        </p:cTn>
                                        <p:tgtEl>
                                          <p:spTgt spid="19493"/>
                                        </p:tgtEl>
                                      </p:cBhvr>
                                      <p:to x="100000" y="90000"/>
                                    </p:animScale>
                                    <p:animScale>
                                      <p:cBhvr>
                                        <p:cTn id="121" dur="166" decel="50000">
                                          <p:stCondLst>
                                            <p:cond delay="1668"/>
                                          </p:stCondLst>
                                        </p:cTn>
                                        <p:tgtEl>
                                          <p:spTgt spid="19493"/>
                                        </p:tgtEl>
                                      </p:cBhvr>
                                      <p:to x="100000" y="100000"/>
                                    </p:animScale>
                                    <p:animScale>
                                      <p:cBhvr>
                                        <p:cTn id="122" dur="26">
                                          <p:stCondLst>
                                            <p:cond delay="1808"/>
                                          </p:stCondLst>
                                        </p:cTn>
                                        <p:tgtEl>
                                          <p:spTgt spid="19493"/>
                                        </p:tgtEl>
                                      </p:cBhvr>
                                      <p:to x="100000" y="95000"/>
                                    </p:animScale>
                                    <p:animScale>
                                      <p:cBhvr>
                                        <p:cTn id="123" dur="166" decel="50000">
                                          <p:stCondLst>
                                            <p:cond delay="1834"/>
                                          </p:stCondLst>
                                        </p:cTn>
                                        <p:tgtEl>
                                          <p:spTgt spid="19493"/>
                                        </p:tgtEl>
                                      </p:cBhvr>
                                      <p:to x="100000" y="100000"/>
                                    </p:animScale>
                                  </p:childTnLst>
                                </p:cTn>
                              </p:par>
                              <p:par>
                                <p:cTn id="124" presetID="26" presetClass="entr" presetSubtype="0" fill="hold" grpId="0" nodeType="withEffect">
                                  <p:stCondLst>
                                    <p:cond delay="0"/>
                                  </p:stCondLst>
                                  <p:childTnLst>
                                    <p:set>
                                      <p:cBhvr>
                                        <p:cTn id="125" dur="1" fill="hold">
                                          <p:stCondLst>
                                            <p:cond delay="0"/>
                                          </p:stCondLst>
                                        </p:cTn>
                                        <p:tgtEl>
                                          <p:spTgt spid="19494"/>
                                        </p:tgtEl>
                                        <p:attrNameLst>
                                          <p:attrName>style.visibility</p:attrName>
                                        </p:attrNameLst>
                                      </p:cBhvr>
                                      <p:to>
                                        <p:strVal val="visible"/>
                                      </p:to>
                                    </p:set>
                                    <p:animEffect transition="in" filter="wipe(down)">
                                      <p:cBhvr>
                                        <p:cTn id="126" dur="580">
                                          <p:stCondLst>
                                            <p:cond delay="0"/>
                                          </p:stCondLst>
                                        </p:cTn>
                                        <p:tgtEl>
                                          <p:spTgt spid="19494"/>
                                        </p:tgtEl>
                                      </p:cBhvr>
                                    </p:animEffect>
                                    <p:anim calcmode="lin" valueType="num">
                                      <p:cBhvr>
                                        <p:cTn id="127" dur="1822" tmFilter="0,0; 0.14,0.36; 0.43,0.73; 0.71,0.91; 1.0,1.0">
                                          <p:stCondLst>
                                            <p:cond delay="0"/>
                                          </p:stCondLst>
                                        </p:cTn>
                                        <p:tgtEl>
                                          <p:spTgt spid="19494"/>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19494"/>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19494"/>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19494"/>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19494"/>
                                        </p:tgtEl>
                                        <p:attrNameLst>
                                          <p:attrName>ppt_y</p:attrName>
                                        </p:attrNameLst>
                                      </p:cBhvr>
                                      <p:tavLst>
                                        <p:tav tm="0" fmla="#ppt_y-sin(pi*$)/81">
                                          <p:val>
                                            <p:fltVal val="0"/>
                                          </p:val>
                                        </p:tav>
                                        <p:tav tm="100000">
                                          <p:val>
                                            <p:fltVal val="1"/>
                                          </p:val>
                                        </p:tav>
                                      </p:tavLst>
                                    </p:anim>
                                    <p:animScale>
                                      <p:cBhvr>
                                        <p:cTn id="132" dur="26">
                                          <p:stCondLst>
                                            <p:cond delay="650"/>
                                          </p:stCondLst>
                                        </p:cTn>
                                        <p:tgtEl>
                                          <p:spTgt spid="19494"/>
                                        </p:tgtEl>
                                      </p:cBhvr>
                                      <p:to x="100000" y="60000"/>
                                    </p:animScale>
                                    <p:animScale>
                                      <p:cBhvr>
                                        <p:cTn id="133" dur="166" decel="50000">
                                          <p:stCondLst>
                                            <p:cond delay="676"/>
                                          </p:stCondLst>
                                        </p:cTn>
                                        <p:tgtEl>
                                          <p:spTgt spid="19494"/>
                                        </p:tgtEl>
                                      </p:cBhvr>
                                      <p:to x="100000" y="100000"/>
                                    </p:animScale>
                                    <p:animScale>
                                      <p:cBhvr>
                                        <p:cTn id="134" dur="26">
                                          <p:stCondLst>
                                            <p:cond delay="1312"/>
                                          </p:stCondLst>
                                        </p:cTn>
                                        <p:tgtEl>
                                          <p:spTgt spid="19494"/>
                                        </p:tgtEl>
                                      </p:cBhvr>
                                      <p:to x="100000" y="80000"/>
                                    </p:animScale>
                                    <p:animScale>
                                      <p:cBhvr>
                                        <p:cTn id="135" dur="166" decel="50000">
                                          <p:stCondLst>
                                            <p:cond delay="1338"/>
                                          </p:stCondLst>
                                        </p:cTn>
                                        <p:tgtEl>
                                          <p:spTgt spid="19494"/>
                                        </p:tgtEl>
                                      </p:cBhvr>
                                      <p:to x="100000" y="100000"/>
                                    </p:animScale>
                                    <p:animScale>
                                      <p:cBhvr>
                                        <p:cTn id="136" dur="26">
                                          <p:stCondLst>
                                            <p:cond delay="1642"/>
                                          </p:stCondLst>
                                        </p:cTn>
                                        <p:tgtEl>
                                          <p:spTgt spid="19494"/>
                                        </p:tgtEl>
                                      </p:cBhvr>
                                      <p:to x="100000" y="90000"/>
                                    </p:animScale>
                                    <p:animScale>
                                      <p:cBhvr>
                                        <p:cTn id="137" dur="166" decel="50000">
                                          <p:stCondLst>
                                            <p:cond delay="1668"/>
                                          </p:stCondLst>
                                        </p:cTn>
                                        <p:tgtEl>
                                          <p:spTgt spid="19494"/>
                                        </p:tgtEl>
                                      </p:cBhvr>
                                      <p:to x="100000" y="100000"/>
                                    </p:animScale>
                                    <p:animScale>
                                      <p:cBhvr>
                                        <p:cTn id="138" dur="26">
                                          <p:stCondLst>
                                            <p:cond delay="1808"/>
                                          </p:stCondLst>
                                        </p:cTn>
                                        <p:tgtEl>
                                          <p:spTgt spid="19494"/>
                                        </p:tgtEl>
                                      </p:cBhvr>
                                      <p:to x="100000" y="95000"/>
                                    </p:animScale>
                                    <p:animScale>
                                      <p:cBhvr>
                                        <p:cTn id="139" dur="166" decel="50000">
                                          <p:stCondLst>
                                            <p:cond delay="1834"/>
                                          </p:stCondLst>
                                        </p:cTn>
                                        <p:tgtEl>
                                          <p:spTgt spid="19494"/>
                                        </p:tgtEl>
                                      </p:cBhvr>
                                      <p:to x="100000" y="100000"/>
                                    </p:animScale>
                                  </p:childTnLst>
                                </p:cTn>
                              </p:par>
                            </p:childTnLst>
                          </p:cTn>
                        </p:par>
                      </p:childTnLst>
                    </p:cTn>
                  </p:par>
                  <p:par>
                    <p:cTn id="140" fill="hold" nodeType="clickPar">
                      <p:stCondLst>
                        <p:cond delay="indefinite"/>
                      </p:stCondLst>
                      <p:childTnLst>
                        <p:par>
                          <p:cTn id="141" fill="hold" nodeType="withGroup">
                            <p:stCondLst>
                              <p:cond delay="0"/>
                            </p:stCondLst>
                            <p:childTnLst>
                              <p:par>
                                <p:cTn id="142" presetID="48" presetClass="entr" presetSubtype="0" accel="50000" fill="hold" grpId="0" nodeType="clickEffect">
                                  <p:stCondLst>
                                    <p:cond delay="0"/>
                                  </p:stCondLst>
                                  <p:childTnLst>
                                    <p:set>
                                      <p:cBhvr>
                                        <p:cTn id="143" dur="1" fill="hold">
                                          <p:stCondLst>
                                            <p:cond delay="0"/>
                                          </p:stCondLst>
                                        </p:cTn>
                                        <p:tgtEl>
                                          <p:spTgt spid="19502"/>
                                        </p:tgtEl>
                                        <p:attrNameLst>
                                          <p:attrName>style.visibility</p:attrName>
                                        </p:attrNameLst>
                                      </p:cBhvr>
                                      <p:to>
                                        <p:strVal val="visible"/>
                                      </p:to>
                                    </p:set>
                                    <p:anim calcmode="lin" valueType="num">
                                      <p:cBhvr>
                                        <p:cTn id="144" dur="1000" fill="hold"/>
                                        <p:tgtEl>
                                          <p:spTgt spid="1950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5" dur="1000" fill="hold"/>
                                        <p:tgtEl>
                                          <p:spTgt spid="19502"/>
                                        </p:tgtEl>
                                        <p:attrNameLst>
                                          <p:attrName>ppt_x</p:attrName>
                                        </p:attrNameLst>
                                      </p:cBhvr>
                                      <p:tavLst>
                                        <p:tav tm="0">
                                          <p:val>
                                            <p:fltVal val="-1"/>
                                          </p:val>
                                        </p:tav>
                                        <p:tav tm="50000">
                                          <p:val>
                                            <p:fltVal val="0.95"/>
                                          </p:val>
                                        </p:tav>
                                        <p:tav tm="100000">
                                          <p:val>
                                            <p:strVal val="#ppt_x"/>
                                          </p:val>
                                        </p:tav>
                                      </p:tavLst>
                                    </p:anim>
                                    <p:anim calcmode="lin" valueType="num">
                                      <p:cBhvr>
                                        <p:cTn id="146" dur="1000" fill="hold"/>
                                        <p:tgtEl>
                                          <p:spTgt spid="19502"/>
                                        </p:tgtEl>
                                        <p:attrNameLst>
                                          <p:attrName>ppt_y</p:attrName>
                                        </p:attrNameLst>
                                      </p:cBhvr>
                                      <p:tavLst>
                                        <p:tav tm="0">
                                          <p:val>
                                            <p:strVal val="#ppt_y"/>
                                          </p:val>
                                        </p:tav>
                                        <p:tav tm="100000">
                                          <p:val>
                                            <p:strVal val="#ppt_y"/>
                                          </p:val>
                                        </p:tav>
                                      </p:tavLst>
                                    </p:anim>
                                    <p:animEffect transition="in" filter="fade">
                                      <p:cBhvr>
                                        <p:cTn id="147" dur="1000"/>
                                        <p:tgtEl>
                                          <p:spTgt spid="19502"/>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48" presetClass="entr" presetSubtype="0" accel="50000" fill="hold" grpId="0" nodeType="clickEffect">
                                  <p:stCondLst>
                                    <p:cond delay="0"/>
                                  </p:stCondLst>
                                  <p:childTnLst>
                                    <p:set>
                                      <p:cBhvr>
                                        <p:cTn id="151" dur="1" fill="hold">
                                          <p:stCondLst>
                                            <p:cond delay="0"/>
                                          </p:stCondLst>
                                        </p:cTn>
                                        <p:tgtEl>
                                          <p:spTgt spid="19508"/>
                                        </p:tgtEl>
                                        <p:attrNameLst>
                                          <p:attrName>style.visibility</p:attrName>
                                        </p:attrNameLst>
                                      </p:cBhvr>
                                      <p:to>
                                        <p:strVal val="visible"/>
                                      </p:to>
                                    </p:set>
                                    <p:anim calcmode="lin" valueType="num">
                                      <p:cBhvr>
                                        <p:cTn id="152" dur="1000" fill="hold"/>
                                        <p:tgtEl>
                                          <p:spTgt spid="1950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3" dur="1000" fill="hold"/>
                                        <p:tgtEl>
                                          <p:spTgt spid="19508"/>
                                        </p:tgtEl>
                                        <p:attrNameLst>
                                          <p:attrName>ppt_x</p:attrName>
                                        </p:attrNameLst>
                                      </p:cBhvr>
                                      <p:tavLst>
                                        <p:tav tm="0">
                                          <p:val>
                                            <p:fltVal val="-1"/>
                                          </p:val>
                                        </p:tav>
                                        <p:tav tm="50000">
                                          <p:val>
                                            <p:fltVal val="0.95"/>
                                          </p:val>
                                        </p:tav>
                                        <p:tav tm="100000">
                                          <p:val>
                                            <p:strVal val="#ppt_x"/>
                                          </p:val>
                                        </p:tav>
                                      </p:tavLst>
                                    </p:anim>
                                    <p:anim calcmode="lin" valueType="num">
                                      <p:cBhvr>
                                        <p:cTn id="154" dur="1000" fill="hold"/>
                                        <p:tgtEl>
                                          <p:spTgt spid="19508"/>
                                        </p:tgtEl>
                                        <p:attrNameLst>
                                          <p:attrName>ppt_y</p:attrName>
                                        </p:attrNameLst>
                                      </p:cBhvr>
                                      <p:tavLst>
                                        <p:tav tm="0">
                                          <p:val>
                                            <p:strVal val="#ppt_y"/>
                                          </p:val>
                                        </p:tav>
                                        <p:tav tm="100000">
                                          <p:val>
                                            <p:strVal val="#ppt_y"/>
                                          </p:val>
                                        </p:tav>
                                      </p:tavLst>
                                    </p:anim>
                                    <p:animEffect transition="in" filter="fade">
                                      <p:cBhvr>
                                        <p:cTn id="155" dur="1000"/>
                                        <p:tgtEl>
                                          <p:spTgt spid="19508"/>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48" presetClass="entr" presetSubtype="0" accel="50000" fill="hold" grpId="0" nodeType="clickEffect">
                                  <p:stCondLst>
                                    <p:cond delay="0"/>
                                  </p:stCondLst>
                                  <p:childTnLst>
                                    <p:set>
                                      <p:cBhvr>
                                        <p:cTn id="159" dur="1" fill="hold">
                                          <p:stCondLst>
                                            <p:cond delay="0"/>
                                          </p:stCondLst>
                                        </p:cTn>
                                        <p:tgtEl>
                                          <p:spTgt spid="19503"/>
                                        </p:tgtEl>
                                        <p:attrNameLst>
                                          <p:attrName>style.visibility</p:attrName>
                                        </p:attrNameLst>
                                      </p:cBhvr>
                                      <p:to>
                                        <p:strVal val="visible"/>
                                      </p:to>
                                    </p:set>
                                    <p:anim calcmode="lin" valueType="num">
                                      <p:cBhvr>
                                        <p:cTn id="160" dur="1000" fill="hold"/>
                                        <p:tgtEl>
                                          <p:spTgt spid="1950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1" dur="1000" fill="hold"/>
                                        <p:tgtEl>
                                          <p:spTgt spid="19503"/>
                                        </p:tgtEl>
                                        <p:attrNameLst>
                                          <p:attrName>ppt_x</p:attrName>
                                        </p:attrNameLst>
                                      </p:cBhvr>
                                      <p:tavLst>
                                        <p:tav tm="0">
                                          <p:val>
                                            <p:fltVal val="-1"/>
                                          </p:val>
                                        </p:tav>
                                        <p:tav tm="50000">
                                          <p:val>
                                            <p:fltVal val="0.95"/>
                                          </p:val>
                                        </p:tav>
                                        <p:tav tm="100000">
                                          <p:val>
                                            <p:strVal val="#ppt_x"/>
                                          </p:val>
                                        </p:tav>
                                      </p:tavLst>
                                    </p:anim>
                                    <p:anim calcmode="lin" valueType="num">
                                      <p:cBhvr>
                                        <p:cTn id="162" dur="1000" fill="hold"/>
                                        <p:tgtEl>
                                          <p:spTgt spid="19503"/>
                                        </p:tgtEl>
                                        <p:attrNameLst>
                                          <p:attrName>ppt_y</p:attrName>
                                        </p:attrNameLst>
                                      </p:cBhvr>
                                      <p:tavLst>
                                        <p:tav tm="0">
                                          <p:val>
                                            <p:strVal val="#ppt_y"/>
                                          </p:val>
                                        </p:tav>
                                        <p:tav tm="100000">
                                          <p:val>
                                            <p:strVal val="#ppt_y"/>
                                          </p:val>
                                        </p:tav>
                                      </p:tavLst>
                                    </p:anim>
                                    <p:animEffect transition="in" filter="fade">
                                      <p:cBhvr>
                                        <p:cTn id="163" dur="1000"/>
                                        <p:tgtEl>
                                          <p:spTgt spid="19503"/>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48" presetClass="entr" presetSubtype="0" accel="50000" fill="hold" grpId="0" nodeType="clickEffect">
                                  <p:stCondLst>
                                    <p:cond delay="0"/>
                                  </p:stCondLst>
                                  <p:childTnLst>
                                    <p:set>
                                      <p:cBhvr>
                                        <p:cTn id="167" dur="1" fill="hold">
                                          <p:stCondLst>
                                            <p:cond delay="0"/>
                                          </p:stCondLst>
                                        </p:cTn>
                                        <p:tgtEl>
                                          <p:spTgt spid="19504"/>
                                        </p:tgtEl>
                                        <p:attrNameLst>
                                          <p:attrName>style.visibility</p:attrName>
                                        </p:attrNameLst>
                                      </p:cBhvr>
                                      <p:to>
                                        <p:strVal val="visible"/>
                                      </p:to>
                                    </p:set>
                                    <p:anim calcmode="lin" valueType="num">
                                      <p:cBhvr>
                                        <p:cTn id="168" dur="1000" fill="hold"/>
                                        <p:tgtEl>
                                          <p:spTgt spid="1950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9" dur="1000" fill="hold"/>
                                        <p:tgtEl>
                                          <p:spTgt spid="19504"/>
                                        </p:tgtEl>
                                        <p:attrNameLst>
                                          <p:attrName>ppt_x</p:attrName>
                                        </p:attrNameLst>
                                      </p:cBhvr>
                                      <p:tavLst>
                                        <p:tav tm="0">
                                          <p:val>
                                            <p:fltVal val="-1"/>
                                          </p:val>
                                        </p:tav>
                                        <p:tav tm="50000">
                                          <p:val>
                                            <p:fltVal val="0.95"/>
                                          </p:val>
                                        </p:tav>
                                        <p:tav tm="100000">
                                          <p:val>
                                            <p:strVal val="#ppt_x"/>
                                          </p:val>
                                        </p:tav>
                                      </p:tavLst>
                                    </p:anim>
                                    <p:anim calcmode="lin" valueType="num">
                                      <p:cBhvr>
                                        <p:cTn id="170" dur="1000" fill="hold"/>
                                        <p:tgtEl>
                                          <p:spTgt spid="19504"/>
                                        </p:tgtEl>
                                        <p:attrNameLst>
                                          <p:attrName>ppt_y</p:attrName>
                                        </p:attrNameLst>
                                      </p:cBhvr>
                                      <p:tavLst>
                                        <p:tav tm="0">
                                          <p:val>
                                            <p:strVal val="#ppt_y"/>
                                          </p:val>
                                        </p:tav>
                                        <p:tav tm="100000">
                                          <p:val>
                                            <p:strVal val="#ppt_y"/>
                                          </p:val>
                                        </p:tav>
                                      </p:tavLst>
                                    </p:anim>
                                    <p:animEffect transition="in" filter="fade">
                                      <p:cBhvr>
                                        <p:cTn id="171" dur="1000"/>
                                        <p:tgtEl>
                                          <p:spTgt spid="19504"/>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48" presetClass="entr" presetSubtype="0" accel="50000" fill="hold" grpId="0" nodeType="clickEffect">
                                  <p:stCondLst>
                                    <p:cond delay="0"/>
                                  </p:stCondLst>
                                  <p:childTnLst>
                                    <p:set>
                                      <p:cBhvr>
                                        <p:cTn id="175" dur="1" fill="hold">
                                          <p:stCondLst>
                                            <p:cond delay="0"/>
                                          </p:stCondLst>
                                        </p:cTn>
                                        <p:tgtEl>
                                          <p:spTgt spid="19505"/>
                                        </p:tgtEl>
                                        <p:attrNameLst>
                                          <p:attrName>style.visibility</p:attrName>
                                        </p:attrNameLst>
                                      </p:cBhvr>
                                      <p:to>
                                        <p:strVal val="visible"/>
                                      </p:to>
                                    </p:set>
                                    <p:anim calcmode="lin" valueType="num">
                                      <p:cBhvr>
                                        <p:cTn id="176" dur="1000" fill="hold"/>
                                        <p:tgtEl>
                                          <p:spTgt spid="1950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77" dur="1000" fill="hold"/>
                                        <p:tgtEl>
                                          <p:spTgt spid="19505"/>
                                        </p:tgtEl>
                                        <p:attrNameLst>
                                          <p:attrName>ppt_x</p:attrName>
                                        </p:attrNameLst>
                                      </p:cBhvr>
                                      <p:tavLst>
                                        <p:tav tm="0">
                                          <p:val>
                                            <p:fltVal val="-1"/>
                                          </p:val>
                                        </p:tav>
                                        <p:tav tm="50000">
                                          <p:val>
                                            <p:fltVal val="0.95"/>
                                          </p:val>
                                        </p:tav>
                                        <p:tav tm="100000">
                                          <p:val>
                                            <p:strVal val="#ppt_x"/>
                                          </p:val>
                                        </p:tav>
                                      </p:tavLst>
                                    </p:anim>
                                    <p:anim calcmode="lin" valueType="num">
                                      <p:cBhvr>
                                        <p:cTn id="178" dur="1000" fill="hold"/>
                                        <p:tgtEl>
                                          <p:spTgt spid="19505"/>
                                        </p:tgtEl>
                                        <p:attrNameLst>
                                          <p:attrName>ppt_y</p:attrName>
                                        </p:attrNameLst>
                                      </p:cBhvr>
                                      <p:tavLst>
                                        <p:tav tm="0">
                                          <p:val>
                                            <p:strVal val="#ppt_y"/>
                                          </p:val>
                                        </p:tav>
                                        <p:tav tm="100000">
                                          <p:val>
                                            <p:strVal val="#ppt_y"/>
                                          </p:val>
                                        </p:tav>
                                      </p:tavLst>
                                    </p:anim>
                                    <p:animEffect transition="in" filter="fade">
                                      <p:cBhvr>
                                        <p:cTn id="179" dur="1000"/>
                                        <p:tgtEl>
                                          <p:spTgt spid="19505"/>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48" presetClass="entr" presetSubtype="0" accel="50000" fill="hold" grpId="0" nodeType="clickEffect">
                                  <p:stCondLst>
                                    <p:cond delay="0"/>
                                  </p:stCondLst>
                                  <p:childTnLst>
                                    <p:set>
                                      <p:cBhvr>
                                        <p:cTn id="183" dur="1" fill="hold">
                                          <p:stCondLst>
                                            <p:cond delay="0"/>
                                          </p:stCondLst>
                                        </p:cTn>
                                        <p:tgtEl>
                                          <p:spTgt spid="19506"/>
                                        </p:tgtEl>
                                        <p:attrNameLst>
                                          <p:attrName>style.visibility</p:attrName>
                                        </p:attrNameLst>
                                      </p:cBhvr>
                                      <p:to>
                                        <p:strVal val="visible"/>
                                      </p:to>
                                    </p:set>
                                    <p:anim calcmode="lin" valueType="num">
                                      <p:cBhvr>
                                        <p:cTn id="184" dur="1000" fill="hold"/>
                                        <p:tgtEl>
                                          <p:spTgt spid="1950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5" dur="1000" fill="hold"/>
                                        <p:tgtEl>
                                          <p:spTgt spid="19506"/>
                                        </p:tgtEl>
                                        <p:attrNameLst>
                                          <p:attrName>ppt_x</p:attrName>
                                        </p:attrNameLst>
                                      </p:cBhvr>
                                      <p:tavLst>
                                        <p:tav tm="0">
                                          <p:val>
                                            <p:fltVal val="-1"/>
                                          </p:val>
                                        </p:tav>
                                        <p:tav tm="50000">
                                          <p:val>
                                            <p:fltVal val="0.95"/>
                                          </p:val>
                                        </p:tav>
                                        <p:tav tm="100000">
                                          <p:val>
                                            <p:strVal val="#ppt_x"/>
                                          </p:val>
                                        </p:tav>
                                      </p:tavLst>
                                    </p:anim>
                                    <p:anim calcmode="lin" valueType="num">
                                      <p:cBhvr>
                                        <p:cTn id="186" dur="1000" fill="hold"/>
                                        <p:tgtEl>
                                          <p:spTgt spid="19506"/>
                                        </p:tgtEl>
                                        <p:attrNameLst>
                                          <p:attrName>ppt_y</p:attrName>
                                        </p:attrNameLst>
                                      </p:cBhvr>
                                      <p:tavLst>
                                        <p:tav tm="0">
                                          <p:val>
                                            <p:strVal val="#ppt_y"/>
                                          </p:val>
                                        </p:tav>
                                        <p:tav tm="100000">
                                          <p:val>
                                            <p:strVal val="#ppt_y"/>
                                          </p:val>
                                        </p:tav>
                                      </p:tavLst>
                                    </p:anim>
                                    <p:animEffect transition="in" filter="fade">
                                      <p:cBhvr>
                                        <p:cTn id="187" dur="1000"/>
                                        <p:tgtEl>
                                          <p:spTgt spid="19506"/>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48" presetClass="entr" presetSubtype="0" accel="50000" fill="hold" grpId="0" nodeType="clickEffect">
                                  <p:stCondLst>
                                    <p:cond delay="0"/>
                                  </p:stCondLst>
                                  <p:childTnLst>
                                    <p:set>
                                      <p:cBhvr>
                                        <p:cTn id="191" dur="1" fill="hold">
                                          <p:stCondLst>
                                            <p:cond delay="0"/>
                                          </p:stCondLst>
                                        </p:cTn>
                                        <p:tgtEl>
                                          <p:spTgt spid="19507"/>
                                        </p:tgtEl>
                                        <p:attrNameLst>
                                          <p:attrName>style.visibility</p:attrName>
                                        </p:attrNameLst>
                                      </p:cBhvr>
                                      <p:to>
                                        <p:strVal val="visible"/>
                                      </p:to>
                                    </p:set>
                                    <p:anim calcmode="lin" valueType="num">
                                      <p:cBhvr>
                                        <p:cTn id="192" dur="1000" fill="hold"/>
                                        <p:tgtEl>
                                          <p:spTgt spid="1950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3" dur="1000" fill="hold"/>
                                        <p:tgtEl>
                                          <p:spTgt spid="19507"/>
                                        </p:tgtEl>
                                        <p:attrNameLst>
                                          <p:attrName>ppt_x</p:attrName>
                                        </p:attrNameLst>
                                      </p:cBhvr>
                                      <p:tavLst>
                                        <p:tav tm="0">
                                          <p:val>
                                            <p:fltVal val="-1"/>
                                          </p:val>
                                        </p:tav>
                                        <p:tav tm="50000">
                                          <p:val>
                                            <p:fltVal val="0.95"/>
                                          </p:val>
                                        </p:tav>
                                        <p:tav tm="100000">
                                          <p:val>
                                            <p:strVal val="#ppt_x"/>
                                          </p:val>
                                        </p:tav>
                                      </p:tavLst>
                                    </p:anim>
                                    <p:anim calcmode="lin" valueType="num">
                                      <p:cBhvr>
                                        <p:cTn id="194" dur="1000" fill="hold"/>
                                        <p:tgtEl>
                                          <p:spTgt spid="19507"/>
                                        </p:tgtEl>
                                        <p:attrNameLst>
                                          <p:attrName>ppt_y</p:attrName>
                                        </p:attrNameLst>
                                      </p:cBhvr>
                                      <p:tavLst>
                                        <p:tav tm="0">
                                          <p:val>
                                            <p:strVal val="#ppt_y"/>
                                          </p:val>
                                        </p:tav>
                                        <p:tav tm="100000">
                                          <p:val>
                                            <p:strVal val="#ppt_y"/>
                                          </p:val>
                                        </p:tav>
                                      </p:tavLst>
                                    </p:anim>
                                    <p:animEffect transition="in" filter="fade">
                                      <p:cBhvr>
                                        <p:cTn id="195" dur="1000"/>
                                        <p:tgtEl>
                                          <p:spTgt spid="19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p:bldP spid="19488" grpId="0"/>
      <p:bldP spid="19489" grpId="0"/>
      <p:bldP spid="19490" grpId="0"/>
      <p:bldP spid="19491" grpId="0"/>
      <p:bldP spid="19492" grpId="0"/>
      <p:bldP spid="19493" grpId="0"/>
      <p:bldP spid="19494" grpId="0"/>
      <p:bldP spid="19502" grpId="0"/>
      <p:bldP spid="19503" grpId="0"/>
      <p:bldP spid="19504" grpId="0"/>
      <p:bldP spid="19505" grpId="0"/>
      <p:bldP spid="19506" grpId="0"/>
      <p:bldP spid="19507" grpId="0"/>
      <p:bldP spid="1950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914400" y="457200"/>
            <a:ext cx="7315200" cy="641350"/>
          </a:xfrm>
          <a:prstGeom prst="rect">
            <a:avLst/>
          </a:prstGeom>
          <a:noFill/>
          <a:ln w="9525">
            <a:noFill/>
            <a:miter lim="800000"/>
            <a:headEnd/>
            <a:tailEnd/>
          </a:ln>
        </p:spPr>
        <p:txBody>
          <a:bodyPr>
            <a:spAutoFit/>
          </a:bodyPr>
          <a:lstStyle/>
          <a:p>
            <a:pPr>
              <a:spcBef>
                <a:spcPct val="50000"/>
              </a:spcBef>
            </a:pPr>
            <a:r>
              <a:rPr lang="en-US" sz="3600" b="1">
                <a:solidFill>
                  <a:srgbClr val="FFFFFF"/>
                </a:solidFill>
              </a:rPr>
              <a:t>1. Bàn phím</a:t>
            </a:r>
          </a:p>
        </p:txBody>
      </p:sp>
      <p:sp>
        <p:nvSpPr>
          <p:cNvPr id="3075" name="Text Box 6"/>
          <p:cNvSpPr txBox="1">
            <a:spLocks noChangeArrowheads="1"/>
          </p:cNvSpPr>
          <p:nvPr/>
        </p:nvSpPr>
        <p:spPr bwMode="auto">
          <a:xfrm>
            <a:off x="838200" y="1524000"/>
            <a:ext cx="7620000" cy="457200"/>
          </a:xfrm>
          <a:prstGeom prst="rect">
            <a:avLst/>
          </a:prstGeom>
          <a:noFill/>
          <a:ln w="9525">
            <a:noFill/>
            <a:miter lim="800000"/>
            <a:headEnd/>
            <a:tailEnd/>
          </a:ln>
        </p:spPr>
        <p:txBody>
          <a:bodyPr>
            <a:spAutoFit/>
          </a:bodyPr>
          <a:lstStyle/>
          <a:p>
            <a:pPr>
              <a:spcBef>
                <a:spcPct val="50000"/>
              </a:spcBef>
            </a:pPr>
            <a:r>
              <a:rPr lang="en-US" sz="2400">
                <a:solidFill>
                  <a:srgbClr val="FFFFFF"/>
                </a:solidFill>
              </a:rPr>
              <a:t>- Nằm ở khu vực chính và các phím mũi tên </a:t>
            </a:r>
          </a:p>
        </p:txBody>
      </p:sp>
      <p:pic>
        <p:nvPicPr>
          <p:cNvPr id="3076" name="Picture 8" descr="Longhorn M4 Bliss 2"/>
          <p:cNvPicPr>
            <a:picLocks noChangeAspect="1" noChangeArrowheads="1"/>
          </p:cNvPicPr>
          <p:nvPr/>
        </p:nvPicPr>
        <p:blipFill>
          <a:blip r:embed="rId3"/>
          <a:srcRect/>
          <a:stretch>
            <a:fillRect/>
          </a:stretch>
        </p:blipFill>
        <p:spPr bwMode="auto">
          <a:xfrm>
            <a:off x="-304800" y="-228600"/>
            <a:ext cx="9753600" cy="7315200"/>
          </a:xfrm>
          <a:prstGeom prst="rect">
            <a:avLst/>
          </a:prstGeom>
          <a:noFill/>
          <a:ln w="9525">
            <a:noFill/>
            <a:miter lim="800000"/>
            <a:headEnd/>
            <a:tailEnd/>
          </a:ln>
        </p:spPr>
      </p:pic>
      <p:pic>
        <p:nvPicPr>
          <p:cNvPr id="3077" name="Picture 12" descr="desktop"/>
          <p:cNvPicPr>
            <a:picLocks noChangeAspect="1" noChangeArrowheads="1"/>
          </p:cNvPicPr>
          <p:nvPr/>
        </p:nvPicPr>
        <p:blipFill>
          <a:blip r:embed="rId4">
            <a:lum bright="-18000"/>
          </a:blip>
          <a:srcRect/>
          <a:stretch>
            <a:fillRect/>
          </a:stretch>
        </p:blipFill>
        <p:spPr bwMode="auto">
          <a:xfrm>
            <a:off x="-152400" y="-228600"/>
            <a:ext cx="9753600" cy="7315200"/>
          </a:xfrm>
          <a:prstGeom prst="rect">
            <a:avLst/>
          </a:prstGeom>
          <a:noFill/>
          <a:ln w="9525">
            <a:noFill/>
            <a:miter lim="800000"/>
            <a:headEnd/>
            <a:tailEnd/>
          </a:ln>
        </p:spPr>
      </p:pic>
      <p:sp>
        <p:nvSpPr>
          <p:cNvPr id="5134" name="Text Box 14"/>
          <p:cNvSpPr txBox="1">
            <a:spLocks noChangeArrowheads="1"/>
          </p:cNvSpPr>
          <p:nvPr/>
        </p:nvSpPr>
        <p:spPr bwMode="auto">
          <a:xfrm>
            <a:off x="990600" y="533400"/>
            <a:ext cx="7162800" cy="641350"/>
          </a:xfrm>
          <a:prstGeom prst="rect">
            <a:avLst/>
          </a:prstGeom>
          <a:noFill/>
          <a:ln w="9525">
            <a:noFill/>
            <a:miter lim="800000"/>
            <a:headEnd/>
            <a:tailEnd/>
          </a:ln>
        </p:spPr>
        <p:txBody>
          <a:bodyPr>
            <a:spAutoFit/>
          </a:bodyPr>
          <a:lstStyle/>
          <a:p>
            <a:pPr>
              <a:spcBef>
                <a:spcPct val="50000"/>
              </a:spcBef>
            </a:pPr>
            <a:r>
              <a:rPr lang="en-US" sz="3600" b="1">
                <a:solidFill>
                  <a:srgbClr val="FFFFFF"/>
                </a:solidFill>
              </a:rPr>
              <a:t>1. Bàn phím</a:t>
            </a:r>
          </a:p>
        </p:txBody>
      </p:sp>
      <p:sp>
        <p:nvSpPr>
          <p:cNvPr id="5135" name="Text Box 15"/>
          <p:cNvSpPr txBox="1">
            <a:spLocks noChangeArrowheads="1"/>
          </p:cNvSpPr>
          <p:nvPr/>
        </p:nvSpPr>
        <p:spPr bwMode="auto">
          <a:xfrm>
            <a:off x="1219200" y="1371600"/>
            <a:ext cx="6934200" cy="457200"/>
          </a:xfrm>
          <a:prstGeom prst="rect">
            <a:avLst/>
          </a:prstGeom>
          <a:noFill/>
          <a:ln w="9525">
            <a:noFill/>
            <a:miter lim="800000"/>
            <a:headEnd/>
            <a:tailEnd/>
          </a:ln>
        </p:spPr>
        <p:txBody>
          <a:bodyPr>
            <a:spAutoFit/>
          </a:bodyPr>
          <a:lstStyle/>
          <a:p>
            <a:pPr>
              <a:spcBef>
                <a:spcPct val="50000"/>
              </a:spcBef>
            </a:pPr>
            <a:r>
              <a:rPr lang="en-US" sz="2400">
                <a:solidFill>
                  <a:srgbClr val="FFFFFF"/>
                </a:solidFill>
              </a:rPr>
              <a:t>- Nằm ở khu vực chính và các phím mũi tên.</a:t>
            </a:r>
          </a:p>
        </p:txBody>
      </p:sp>
      <p:pic>
        <p:nvPicPr>
          <p:cNvPr id="5137" name="Picture 17"/>
          <p:cNvPicPr>
            <a:picLocks noChangeAspect="1" noChangeArrowheads="1"/>
          </p:cNvPicPr>
          <p:nvPr/>
        </p:nvPicPr>
        <p:blipFill>
          <a:blip r:embed="rId5"/>
          <a:srcRect/>
          <a:stretch>
            <a:fillRect/>
          </a:stretch>
        </p:blipFill>
        <p:spPr bwMode="auto">
          <a:xfrm>
            <a:off x="128588" y="2438400"/>
            <a:ext cx="6477000" cy="3200400"/>
          </a:xfrm>
          <a:prstGeom prst="rect">
            <a:avLst/>
          </a:prstGeom>
          <a:noFill/>
          <a:ln w="9525">
            <a:noFill/>
            <a:miter lim="800000"/>
            <a:headEnd/>
            <a:tailEnd/>
          </a:ln>
        </p:spPr>
      </p:pic>
      <p:pic>
        <p:nvPicPr>
          <p:cNvPr id="5138" name="Picture 18"/>
          <p:cNvPicPr>
            <a:picLocks noChangeAspect="1" noChangeArrowheads="1"/>
          </p:cNvPicPr>
          <p:nvPr/>
        </p:nvPicPr>
        <p:blipFill>
          <a:blip r:embed="rId6"/>
          <a:srcRect/>
          <a:stretch>
            <a:fillRect/>
          </a:stretch>
        </p:blipFill>
        <p:spPr bwMode="auto">
          <a:xfrm>
            <a:off x="6705600" y="2438400"/>
            <a:ext cx="2819400" cy="3200400"/>
          </a:xfrm>
          <a:prstGeom prst="rect">
            <a:avLst/>
          </a:prstGeom>
          <a:noFill/>
          <a:ln w="9525">
            <a:noFill/>
            <a:miter lim="800000"/>
            <a:headEnd/>
            <a:tailEnd/>
          </a:ln>
        </p:spPr>
      </p:pic>
      <p:sp>
        <p:nvSpPr>
          <p:cNvPr id="5139" name="Line 19"/>
          <p:cNvSpPr>
            <a:spLocks noChangeShapeType="1"/>
          </p:cNvSpPr>
          <p:nvPr/>
        </p:nvSpPr>
        <p:spPr bwMode="auto">
          <a:xfrm flipH="1">
            <a:off x="2438400" y="4800600"/>
            <a:ext cx="762000" cy="1219200"/>
          </a:xfrm>
          <a:prstGeom prst="line">
            <a:avLst/>
          </a:prstGeom>
          <a:noFill/>
          <a:ln w="9525">
            <a:solidFill>
              <a:schemeClr val="tx1"/>
            </a:solidFill>
            <a:round/>
            <a:headEnd/>
            <a:tailEnd/>
          </a:ln>
        </p:spPr>
        <p:txBody>
          <a:bodyPr/>
          <a:lstStyle/>
          <a:p>
            <a:endParaRPr lang="en-US"/>
          </a:p>
        </p:txBody>
      </p:sp>
      <p:sp>
        <p:nvSpPr>
          <p:cNvPr id="5140" name="Text Box 20"/>
          <p:cNvSpPr txBox="1">
            <a:spLocks noChangeArrowheads="1"/>
          </p:cNvSpPr>
          <p:nvPr/>
        </p:nvSpPr>
        <p:spPr bwMode="auto">
          <a:xfrm>
            <a:off x="1676400" y="6019800"/>
            <a:ext cx="23622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Khu vực chính</a:t>
            </a:r>
          </a:p>
        </p:txBody>
      </p:sp>
      <p:sp>
        <p:nvSpPr>
          <p:cNvPr id="5141" name="Line 21"/>
          <p:cNvSpPr>
            <a:spLocks noChangeShapeType="1"/>
          </p:cNvSpPr>
          <p:nvPr/>
        </p:nvSpPr>
        <p:spPr bwMode="auto">
          <a:xfrm flipH="1">
            <a:off x="7543800" y="4953000"/>
            <a:ext cx="381000" cy="1219200"/>
          </a:xfrm>
          <a:prstGeom prst="line">
            <a:avLst/>
          </a:prstGeom>
          <a:noFill/>
          <a:ln w="9525">
            <a:solidFill>
              <a:schemeClr val="tx1"/>
            </a:solidFill>
            <a:round/>
            <a:headEnd/>
            <a:tailEnd/>
          </a:ln>
        </p:spPr>
        <p:txBody>
          <a:bodyPr/>
          <a:lstStyle/>
          <a:p>
            <a:endParaRPr lang="en-US"/>
          </a:p>
        </p:txBody>
      </p:sp>
      <p:sp>
        <p:nvSpPr>
          <p:cNvPr id="5142" name="Text Box 22"/>
          <p:cNvSpPr txBox="1">
            <a:spLocks noChangeArrowheads="1"/>
          </p:cNvSpPr>
          <p:nvPr/>
        </p:nvSpPr>
        <p:spPr bwMode="auto">
          <a:xfrm>
            <a:off x="6667500" y="6172200"/>
            <a:ext cx="2476500" cy="830263"/>
          </a:xfrm>
          <a:prstGeom prst="rect">
            <a:avLst/>
          </a:prstGeom>
          <a:noFill/>
          <a:ln w="9525">
            <a:noFill/>
            <a:miter lim="800000"/>
            <a:headEnd/>
            <a:tailEnd/>
          </a:ln>
        </p:spPr>
        <p:txBody>
          <a:bodyPr>
            <a:spAutoFit/>
          </a:bodyPr>
          <a:lstStyle/>
          <a:p>
            <a:pPr>
              <a:spcBef>
                <a:spcPct val="50000"/>
              </a:spcBef>
            </a:pPr>
            <a:r>
              <a:rPr lang="en-US" sz="2400">
                <a:solidFill>
                  <a:schemeClr val="bg1"/>
                </a:solidFill>
              </a:rPr>
              <a:t>Các phím mũi tên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34"/>
                                        </p:tgtEl>
                                        <p:attrNameLst>
                                          <p:attrName>style.visibility</p:attrName>
                                        </p:attrNameLst>
                                      </p:cBhvr>
                                      <p:to>
                                        <p:strVal val="visible"/>
                                      </p:to>
                                    </p:set>
                                    <p:animEffect transition="in" filter="box(in)">
                                      <p:cBhvr>
                                        <p:cTn id="7" dur="500"/>
                                        <p:tgtEl>
                                          <p:spTgt spid="51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135"/>
                                        </p:tgtEl>
                                        <p:attrNameLst>
                                          <p:attrName>style.visibility</p:attrName>
                                        </p:attrNameLst>
                                      </p:cBhvr>
                                      <p:to>
                                        <p:strVal val="visible"/>
                                      </p:to>
                                    </p:set>
                                    <p:anim calcmode="lin" valueType="num">
                                      <p:cBhvr additive="base">
                                        <p:cTn id="12" dur="500" fill="hold"/>
                                        <p:tgtEl>
                                          <p:spTgt spid="5135"/>
                                        </p:tgtEl>
                                        <p:attrNameLst>
                                          <p:attrName>ppt_x</p:attrName>
                                        </p:attrNameLst>
                                      </p:cBhvr>
                                      <p:tavLst>
                                        <p:tav tm="0">
                                          <p:val>
                                            <p:strVal val="#ppt_x"/>
                                          </p:val>
                                        </p:tav>
                                        <p:tav tm="100000">
                                          <p:val>
                                            <p:strVal val="#ppt_x"/>
                                          </p:val>
                                        </p:tav>
                                      </p:tavLst>
                                    </p:anim>
                                    <p:anim calcmode="lin" valueType="num">
                                      <p:cBhvr additive="base">
                                        <p:cTn id="13" dur="500" fill="hold"/>
                                        <p:tgtEl>
                                          <p:spTgt spid="513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5137"/>
                                        </p:tgtEl>
                                        <p:attrNameLst>
                                          <p:attrName>style.visibility</p:attrName>
                                        </p:attrNameLst>
                                      </p:cBhvr>
                                      <p:to>
                                        <p:strVal val="visible"/>
                                      </p:to>
                                    </p:set>
                                    <p:animEffect transition="in" filter="blinds(horizontal)">
                                      <p:cBhvr>
                                        <p:cTn id="18" dur="500"/>
                                        <p:tgtEl>
                                          <p:spTgt spid="513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139"/>
                                        </p:tgtEl>
                                        <p:attrNameLst>
                                          <p:attrName>style.visibility</p:attrName>
                                        </p:attrNameLst>
                                      </p:cBhvr>
                                      <p:to>
                                        <p:strVal val="visible"/>
                                      </p:to>
                                    </p:set>
                                    <p:animEffect transition="in" filter="blinds(horizontal)">
                                      <p:cBhvr>
                                        <p:cTn id="23" dur="500"/>
                                        <p:tgtEl>
                                          <p:spTgt spid="513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5140"/>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5" presetClass="entr" presetSubtype="0" fill="hold" nodeType="clickEffect">
                                  <p:stCondLst>
                                    <p:cond delay="0"/>
                                  </p:stCondLst>
                                  <p:childTnLst>
                                    <p:set>
                                      <p:cBhvr>
                                        <p:cTn id="31" dur="1" fill="hold">
                                          <p:stCondLst>
                                            <p:cond delay="0"/>
                                          </p:stCondLst>
                                        </p:cTn>
                                        <p:tgtEl>
                                          <p:spTgt spid="5138"/>
                                        </p:tgtEl>
                                        <p:attrNameLst>
                                          <p:attrName>style.visibility</p:attrName>
                                        </p:attrNameLst>
                                      </p:cBhvr>
                                      <p:to>
                                        <p:strVal val="visible"/>
                                      </p:to>
                                    </p:set>
                                    <p:anim calcmode="lin" valueType="num">
                                      <p:cBhvr>
                                        <p:cTn id="32" dur="1000" fill="hold"/>
                                        <p:tgtEl>
                                          <p:spTgt spid="5138"/>
                                        </p:tgtEl>
                                        <p:attrNameLst>
                                          <p:attrName>ppt_w</p:attrName>
                                        </p:attrNameLst>
                                      </p:cBhvr>
                                      <p:tavLst>
                                        <p:tav tm="0">
                                          <p:val>
                                            <p:fltVal val="0"/>
                                          </p:val>
                                        </p:tav>
                                        <p:tav tm="100000">
                                          <p:val>
                                            <p:strVal val="#ppt_w"/>
                                          </p:val>
                                        </p:tav>
                                      </p:tavLst>
                                    </p:anim>
                                    <p:anim calcmode="lin" valueType="num">
                                      <p:cBhvr>
                                        <p:cTn id="33" dur="1000" fill="hold"/>
                                        <p:tgtEl>
                                          <p:spTgt spid="5138"/>
                                        </p:tgtEl>
                                        <p:attrNameLst>
                                          <p:attrName>ppt_h</p:attrName>
                                        </p:attrNameLst>
                                      </p:cBhvr>
                                      <p:tavLst>
                                        <p:tav tm="0">
                                          <p:val>
                                            <p:fltVal val="0"/>
                                          </p:val>
                                        </p:tav>
                                        <p:tav tm="100000">
                                          <p:val>
                                            <p:strVal val="#ppt_h"/>
                                          </p:val>
                                        </p:tav>
                                      </p:tavLst>
                                    </p:anim>
                                    <p:anim calcmode="lin" valueType="num">
                                      <p:cBhvr>
                                        <p:cTn id="34" dur="1000" fill="hold"/>
                                        <p:tgtEl>
                                          <p:spTgt spid="5138"/>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513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5141"/>
                                        </p:tgtEl>
                                        <p:attrNameLst>
                                          <p:attrName>style.visibility</p:attrName>
                                        </p:attrNameLst>
                                      </p:cBhvr>
                                      <p:to>
                                        <p:strVal val="visible"/>
                                      </p:to>
                                    </p:set>
                                    <p:animEffect transition="in" filter="wipe(down)">
                                      <p:cBhvr>
                                        <p:cTn id="40" dur="500"/>
                                        <p:tgtEl>
                                          <p:spTgt spid="5141"/>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5142"/>
                                        </p:tgtEl>
                                        <p:attrNameLst>
                                          <p:attrName>style.visibility</p:attrName>
                                        </p:attrNameLst>
                                      </p:cBhvr>
                                      <p:to>
                                        <p:strVal val="visible"/>
                                      </p:to>
                                    </p:set>
                                    <p:anim calcmode="lin" valueType="num">
                                      <p:cBhvr additive="base">
                                        <p:cTn id="45" dur="5000" fill="hold"/>
                                        <p:tgtEl>
                                          <p:spTgt spid="5142"/>
                                        </p:tgtEl>
                                        <p:attrNameLst>
                                          <p:attrName>ppt_x</p:attrName>
                                        </p:attrNameLst>
                                      </p:cBhvr>
                                      <p:tavLst>
                                        <p:tav tm="0">
                                          <p:val>
                                            <p:strVal val="#ppt_x"/>
                                          </p:val>
                                        </p:tav>
                                        <p:tav tm="100000">
                                          <p:val>
                                            <p:strVal val="#ppt_x"/>
                                          </p:val>
                                        </p:tav>
                                      </p:tavLst>
                                    </p:anim>
                                    <p:anim calcmode="lin" valueType="num">
                                      <p:cBhvr additive="base">
                                        <p:cTn id="46" dur="5000" fill="hold"/>
                                        <p:tgtEl>
                                          <p:spTgt spid="51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4" grpId="0" autoUpdateAnimBg="0"/>
      <p:bldP spid="5135" grpId="0" autoUpdateAnimBg="0"/>
      <p:bldP spid="5139" grpId="0" animBg="1"/>
      <p:bldP spid="5140" grpId="0" autoUpdateAnimBg="0"/>
      <p:bldP spid="5141" grpId="0" animBg="1"/>
      <p:bldP spid="514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smtClean="0"/>
          </a:p>
        </p:txBody>
      </p:sp>
      <p:sp>
        <p:nvSpPr>
          <p:cNvPr id="4099" name="Rectangle 3"/>
          <p:cNvSpPr>
            <a:spLocks noGrp="1" noChangeArrowheads="1"/>
          </p:cNvSpPr>
          <p:nvPr>
            <p:ph type="body" idx="1"/>
          </p:nvPr>
        </p:nvSpPr>
        <p:spPr/>
        <p:txBody>
          <a:bodyPr/>
          <a:lstStyle/>
          <a:p>
            <a:pPr eaLnBrk="1" hangingPunct="1"/>
            <a:endParaRPr lang="en-US" smtClean="0"/>
          </a:p>
        </p:txBody>
      </p:sp>
      <p:pic>
        <p:nvPicPr>
          <p:cNvPr id="4100" name="Picture 4" descr="Longhorn M6"/>
          <p:cNvPicPr>
            <a:picLocks noChangeAspect="1" noChangeArrowheads="1"/>
          </p:cNvPicPr>
          <p:nvPr/>
        </p:nvPicPr>
        <p:blipFill>
          <a:blip r:embed="rId3"/>
          <a:srcRect/>
          <a:stretch>
            <a:fillRect/>
          </a:stretch>
        </p:blipFill>
        <p:spPr bwMode="auto">
          <a:xfrm>
            <a:off x="-1981200" y="-457200"/>
            <a:ext cx="12192000" cy="9753600"/>
          </a:xfrm>
          <a:prstGeom prst="rect">
            <a:avLst/>
          </a:prstGeom>
          <a:noFill/>
          <a:ln w="9525">
            <a:noFill/>
            <a:miter lim="800000"/>
            <a:headEnd/>
            <a:tailEnd/>
          </a:ln>
        </p:spPr>
      </p:pic>
      <p:sp>
        <p:nvSpPr>
          <p:cNvPr id="6149" name="Text Box 5"/>
          <p:cNvSpPr txBox="1">
            <a:spLocks noChangeArrowheads="1"/>
          </p:cNvSpPr>
          <p:nvPr/>
        </p:nvSpPr>
        <p:spPr bwMode="auto">
          <a:xfrm>
            <a:off x="381000" y="673100"/>
            <a:ext cx="7620000" cy="641350"/>
          </a:xfrm>
          <a:prstGeom prst="rect">
            <a:avLst/>
          </a:prstGeom>
          <a:noFill/>
          <a:ln w="9525">
            <a:noFill/>
            <a:miter lim="800000"/>
            <a:headEnd/>
            <a:tailEnd/>
          </a:ln>
        </p:spPr>
        <p:txBody>
          <a:bodyPr>
            <a:spAutoFit/>
          </a:bodyPr>
          <a:lstStyle/>
          <a:p>
            <a:pPr>
              <a:spcBef>
                <a:spcPct val="50000"/>
              </a:spcBef>
            </a:pPr>
            <a:r>
              <a:rPr lang="en-US" sz="3600" b="1">
                <a:solidFill>
                  <a:srgbClr val="FFFFFF"/>
                </a:solidFill>
              </a:rPr>
              <a:t>2. Khu vực chính của bàn phím</a:t>
            </a:r>
          </a:p>
        </p:txBody>
      </p:sp>
      <p:sp>
        <p:nvSpPr>
          <p:cNvPr id="6150" name="Text Box 6"/>
          <p:cNvSpPr txBox="1">
            <a:spLocks noChangeArrowheads="1"/>
          </p:cNvSpPr>
          <p:nvPr/>
        </p:nvSpPr>
        <p:spPr bwMode="auto">
          <a:xfrm>
            <a:off x="304800" y="1485900"/>
            <a:ext cx="8153400" cy="830263"/>
          </a:xfrm>
          <a:prstGeom prst="rect">
            <a:avLst/>
          </a:prstGeom>
          <a:noFill/>
          <a:ln w="9525">
            <a:noFill/>
            <a:miter lim="800000"/>
            <a:headEnd/>
            <a:tailEnd/>
          </a:ln>
        </p:spPr>
        <p:txBody>
          <a:bodyPr>
            <a:spAutoFit/>
          </a:bodyPr>
          <a:lstStyle/>
          <a:p>
            <a:r>
              <a:rPr lang="en-US" sz="2400">
                <a:solidFill>
                  <a:srgbClr val="FFFFFF"/>
                </a:solidFill>
              </a:rPr>
              <a:t>- Có 5 hàng.</a:t>
            </a:r>
          </a:p>
          <a:p>
            <a:endParaRPr lang="en-US" sz="2400">
              <a:solidFill>
                <a:srgbClr val="FFFFFF"/>
              </a:solidFill>
            </a:endParaRPr>
          </a:p>
        </p:txBody>
      </p:sp>
      <p:sp>
        <p:nvSpPr>
          <p:cNvPr id="6152" name="Text Box 8"/>
          <p:cNvSpPr txBox="1">
            <a:spLocks noChangeArrowheads="1"/>
          </p:cNvSpPr>
          <p:nvPr/>
        </p:nvSpPr>
        <p:spPr bwMode="auto">
          <a:xfrm>
            <a:off x="390525" y="2057400"/>
            <a:ext cx="7924800" cy="1016000"/>
          </a:xfrm>
          <a:prstGeom prst="rect">
            <a:avLst/>
          </a:prstGeom>
          <a:noFill/>
          <a:ln w="9525">
            <a:noFill/>
            <a:miter lim="800000"/>
            <a:headEnd/>
            <a:tailEnd/>
          </a:ln>
        </p:spPr>
        <p:txBody>
          <a:bodyPr>
            <a:spAutoFit/>
          </a:bodyPr>
          <a:lstStyle/>
          <a:p>
            <a:r>
              <a:rPr lang="en-US" sz="2400">
                <a:solidFill>
                  <a:srgbClr val="FFFFFF"/>
                </a:solidFill>
              </a:rPr>
              <a:t>+  Hàng đầu tiên có các chữ số từ 0 đến 9.</a:t>
            </a:r>
          </a:p>
          <a:p>
            <a:pPr>
              <a:spcBef>
                <a:spcPct val="50000"/>
              </a:spcBef>
            </a:pPr>
            <a:endParaRPr lang="en-US" sz="2400"/>
          </a:p>
        </p:txBody>
      </p:sp>
      <p:sp>
        <p:nvSpPr>
          <p:cNvPr id="6154" name="Text Box 10"/>
          <p:cNvSpPr txBox="1">
            <a:spLocks noChangeArrowheads="1"/>
          </p:cNvSpPr>
          <p:nvPr/>
        </p:nvSpPr>
        <p:spPr bwMode="auto">
          <a:xfrm>
            <a:off x="381000" y="2514600"/>
            <a:ext cx="6400800" cy="1016000"/>
          </a:xfrm>
          <a:prstGeom prst="rect">
            <a:avLst/>
          </a:prstGeom>
          <a:noFill/>
          <a:ln w="9525">
            <a:noFill/>
            <a:miter lim="800000"/>
            <a:headEnd/>
            <a:tailEnd/>
          </a:ln>
        </p:spPr>
        <p:txBody>
          <a:bodyPr>
            <a:spAutoFit/>
          </a:bodyPr>
          <a:lstStyle/>
          <a:p>
            <a:r>
              <a:rPr lang="en-US" sz="2400">
                <a:solidFill>
                  <a:srgbClr val="FFFFFF"/>
                </a:solidFill>
              </a:rPr>
              <a:t>+ Ba hàng ở giữa có các chữ cái tiếng Anh.</a:t>
            </a:r>
          </a:p>
          <a:p>
            <a:pPr>
              <a:spcBef>
                <a:spcPct val="50000"/>
              </a:spcBef>
            </a:pPr>
            <a:endParaRPr lang="en-US" sz="2400"/>
          </a:p>
        </p:txBody>
      </p:sp>
      <p:sp>
        <p:nvSpPr>
          <p:cNvPr id="6155" name="Text Box 11"/>
          <p:cNvSpPr txBox="1">
            <a:spLocks noChangeArrowheads="1"/>
          </p:cNvSpPr>
          <p:nvPr/>
        </p:nvSpPr>
        <p:spPr bwMode="auto">
          <a:xfrm>
            <a:off x="385763" y="2971800"/>
            <a:ext cx="7272337" cy="1016000"/>
          </a:xfrm>
          <a:prstGeom prst="rect">
            <a:avLst/>
          </a:prstGeom>
          <a:noFill/>
          <a:ln w="9525">
            <a:noFill/>
            <a:miter lim="800000"/>
            <a:headEnd/>
            <a:tailEnd/>
          </a:ln>
        </p:spPr>
        <p:txBody>
          <a:bodyPr>
            <a:spAutoFit/>
          </a:bodyPr>
          <a:lstStyle/>
          <a:p>
            <a:r>
              <a:rPr lang="en-US">
                <a:solidFill>
                  <a:srgbClr val="FFFFFF"/>
                </a:solidFill>
              </a:rPr>
              <a:t>+  </a:t>
            </a:r>
            <a:r>
              <a:rPr lang="en-US" sz="2400">
                <a:solidFill>
                  <a:srgbClr val="FFFFFF"/>
                </a:solidFill>
              </a:rPr>
              <a:t>Hàng cuối cùng có một phím rất dài.</a:t>
            </a:r>
          </a:p>
          <a:p>
            <a:pPr>
              <a:spcBef>
                <a:spcPct val="50000"/>
              </a:spcBef>
            </a:pPr>
            <a:endParaRPr lang="en-US" sz="2400"/>
          </a:p>
        </p:txBody>
      </p:sp>
      <p:pic>
        <p:nvPicPr>
          <p:cNvPr id="6160" name="Picture 16"/>
          <p:cNvPicPr>
            <a:picLocks noChangeAspect="1" noChangeArrowheads="1"/>
          </p:cNvPicPr>
          <p:nvPr/>
        </p:nvPicPr>
        <p:blipFill>
          <a:blip r:embed="rId4"/>
          <a:srcRect/>
          <a:stretch>
            <a:fillRect/>
          </a:stretch>
        </p:blipFill>
        <p:spPr bwMode="auto">
          <a:xfrm>
            <a:off x="2590800" y="3581400"/>
            <a:ext cx="6553200" cy="3276600"/>
          </a:xfrm>
          <a:prstGeom prst="rect">
            <a:avLst/>
          </a:prstGeom>
          <a:noFill/>
          <a:ln w="9525">
            <a:noFill/>
            <a:miter lim="800000"/>
            <a:headEnd/>
            <a:tailEnd/>
          </a:ln>
        </p:spPr>
      </p:pic>
      <p:sp>
        <p:nvSpPr>
          <p:cNvPr id="6161" name="Line 17"/>
          <p:cNvSpPr>
            <a:spLocks noChangeShapeType="1"/>
          </p:cNvSpPr>
          <p:nvPr/>
        </p:nvSpPr>
        <p:spPr bwMode="auto">
          <a:xfrm flipV="1">
            <a:off x="4800600" y="3200400"/>
            <a:ext cx="2438400" cy="2057400"/>
          </a:xfrm>
          <a:prstGeom prst="line">
            <a:avLst/>
          </a:prstGeom>
          <a:noFill/>
          <a:ln w="9525">
            <a:solidFill>
              <a:schemeClr val="tx1"/>
            </a:solidFill>
            <a:round/>
            <a:headEnd/>
            <a:tailEnd/>
          </a:ln>
        </p:spPr>
        <p:txBody>
          <a:bodyPr/>
          <a:lstStyle/>
          <a:p>
            <a:endParaRPr lang="en-US"/>
          </a:p>
        </p:txBody>
      </p:sp>
      <p:sp>
        <p:nvSpPr>
          <p:cNvPr id="6162" name="Line 18"/>
          <p:cNvSpPr>
            <a:spLocks noChangeShapeType="1"/>
          </p:cNvSpPr>
          <p:nvPr/>
        </p:nvSpPr>
        <p:spPr bwMode="auto">
          <a:xfrm flipV="1">
            <a:off x="6096000" y="3200400"/>
            <a:ext cx="1143000" cy="2051050"/>
          </a:xfrm>
          <a:prstGeom prst="line">
            <a:avLst/>
          </a:prstGeom>
          <a:noFill/>
          <a:ln w="9525">
            <a:solidFill>
              <a:schemeClr val="tx1"/>
            </a:solidFill>
            <a:round/>
            <a:headEnd/>
            <a:tailEnd/>
          </a:ln>
        </p:spPr>
        <p:txBody>
          <a:bodyPr/>
          <a:lstStyle/>
          <a:p>
            <a:endParaRPr lang="en-US"/>
          </a:p>
        </p:txBody>
      </p:sp>
      <p:sp>
        <p:nvSpPr>
          <p:cNvPr id="6163" name="Text Box 19"/>
          <p:cNvSpPr txBox="1">
            <a:spLocks noChangeArrowheads="1"/>
          </p:cNvSpPr>
          <p:nvPr/>
        </p:nvSpPr>
        <p:spPr bwMode="auto">
          <a:xfrm>
            <a:off x="6781800" y="2590800"/>
            <a:ext cx="2362200" cy="457200"/>
          </a:xfrm>
          <a:prstGeom prst="rect">
            <a:avLst/>
          </a:prstGeom>
          <a:noFill/>
          <a:ln w="9525">
            <a:noFill/>
            <a:miter lim="800000"/>
            <a:headEnd/>
            <a:tailEnd/>
          </a:ln>
        </p:spPr>
        <p:txBody>
          <a:bodyPr>
            <a:spAutoFit/>
          </a:bodyPr>
          <a:lstStyle/>
          <a:p>
            <a:pPr>
              <a:spcBef>
                <a:spcPct val="50000"/>
              </a:spcBef>
            </a:pPr>
            <a:r>
              <a:rPr lang="en-US" sz="2400"/>
              <a:t>Hai phím có gai</a:t>
            </a:r>
          </a:p>
        </p:txBody>
      </p:sp>
      <p:sp>
        <p:nvSpPr>
          <p:cNvPr id="6164" name="Text Box 20"/>
          <p:cNvSpPr txBox="1">
            <a:spLocks noChangeArrowheads="1"/>
          </p:cNvSpPr>
          <p:nvPr/>
        </p:nvSpPr>
        <p:spPr bwMode="auto">
          <a:xfrm>
            <a:off x="152400" y="3733800"/>
            <a:ext cx="2133600" cy="457200"/>
          </a:xfrm>
          <a:prstGeom prst="rect">
            <a:avLst/>
          </a:prstGeom>
          <a:noFill/>
          <a:ln w="9525">
            <a:noFill/>
            <a:miter lim="800000"/>
            <a:headEnd/>
            <a:tailEnd/>
          </a:ln>
        </p:spPr>
        <p:txBody>
          <a:bodyPr>
            <a:spAutoFit/>
          </a:bodyPr>
          <a:lstStyle/>
          <a:p>
            <a:pPr>
              <a:spcBef>
                <a:spcPct val="50000"/>
              </a:spcBef>
            </a:pPr>
            <a:r>
              <a:rPr lang="en-US" sz="2400"/>
              <a:t>Hàng phím số</a:t>
            </a:r>
          </a:p>
        </p:txBody>
      </p:sp>
      <p:sp>
        <p:nvSpPr>
          <p:cNvPr id="6165" name="Text Box 21"/>
          <p:cNvSpPr txBox="1">
            <a:spLocks noChangeArrowheads="1"/>
          </p:cNvSpPr>
          <p:nvPr/>
        </p:nvSpPr>
        <p:spPr bwMode="auto">
          <a:xfrm>
            <a:off x="128588" y="4419600"/>
            <a:ext cx="2286000" cy="457200"/>
          </a:xfrm>
          <a:prstGeom prst="rect">
            <a:avLst/>
          </a:prstGeom>
          <a:noFill/>
          <a:ln w="9525">
            <a:noFill/>
            <a:miter lim="800000"/>
            <a:headEnd/>
            <a:tailEnd/>
          </a:ln>
        </p:spPr>
        <p:txBody>
          <a:bodyPr>
            <a:spAutoFit/>
          </a:bodyPr>
          <a:lstStyle/>
          <a:p>
            <a:pPr>
              <a:spcBef>
                <a:spcPct val="50000"/>
              </a:spcBef>
            </a:pPr>
            <a:r>
              <a:rPr lang="en-US" sz="2400"/>
              <a:t>Hàng phím trên</a:t>
            </a:r>
          </a:p>
        </p:txBody>
      </p:sp>
      <p:sp>
        <p:nvSpPr>
          <p:cNvPr id="6166" name="Text Box 22"/>
          <p:cNvSpPr txBox="1">
            <a:spLocks noChangeArrowheads="1"/>
          </p:cNvSpPr>
          <p:nvPr/>
        </p:nvSpPr>
        <p:spPr bwMode="auto">
          <a:xfrm>
            <a:off x="114300" y="5043488"/>
            <a:ext cx="2514600" cy="830262"/>
          </a:xfrm>
          <a:prstGeom prst="rect">
            <a:avLst/>
          </a:prstGeom>
          <a:noFill/>
          <a:ln w="9525">
            <a:noFill/>
            <a:miter lim="800000"/>
            <a:headEnd/>
            <a:tailEnd/>
          </a:ln>
        </p:spPr>
        <p:txBody>
          <a:bodyPr>
            <a:spAutoFit/>
          </a:bodyPr>
          <a:lstStyle/>
          <a:p>
            <a:pPr>
              <a:spcBef>
                <a:spcPct val="50000"/>
              </a:spcBef>
            </a:pPr>
            <a:r>
              <a:rPr lang="en-US" sz="2400"/>
              <a:t>Hàng phím cơ sở</a:t>
            </a:r>
          </a:p>
        </p:txBody>
      </p:sp>
      <p:sp>
        <p:nvSpPr>
          <p:cNvPr id="6167" name="Text Box 23"/>
          <p:cNvSpPr txBox="1">
            <a:spLocks noChangeArrowheads="1"/>
          </p:cNvSpPr>
          <p:nvPr/>
        </p:nvSpPr>
        <p:spPr bwMode="auto">
          <a:xfrm>
            <a:off x="100013" y="5657850"/>
            <a:ext cx="2286000" cy="830263"/>
          </a:xfrm>
          <a:prstGeom prst="rect">
            <a:avLst/>
          </a:prstGeom>
          <a:noFill/>
          <a:ln w="9525">
            <a:noFill/>
            <a:miter lim="800000"/>
            <a:headEnd/>
            <a:tailEnd/>
          </a:ln>
        </p:spPr>
        <p:txBody>
          <a:bodyPr>
            <a:spAutoFit/>
          </a:bodyPr>
          <a:lstStyle/>
          <a:p>
            <a:pPr>
              <a:spcBef>
                <a:spcPct val="50000"/>
              </a:spcBef>
            </a:pPr>
            <a:r>
              <a:rPr lang="en-US" sz="2400"/>
              <a:t>Hàng phím dưới</a:t>
            </a:r>
          </a:p>
        </p:txBody>
      </p:sp>
      <p:sp>
        <p:nvSpPr>
          <p:cNvPr id="6168" name="Text Box 24"/>
          <p:cNvSpPr txBox="1">
            <a:spLocks noChangeArrowheads="1"/>
          </p:cNvSpPr>
          <p:nvPr/>
        </p:nvSpPr>
        <p:spPr bwMode="auto">
          <a:xfrm>
            <a:off x="114300" y="6319838"/>
            <a:ext cx="2286000" cy="830262"/>
          </a:xfrm>
          <a:prstGeom prst="rect">
            <a:avLst/>
          </a:prstGeom>
          <a:noFill/>
          <a:ln w="9525">
            <a:noFill/>
            <a:miter lim="800000"/>
            <a:headEnd/>
            <a:tailEnd/>
          </a:ln>
        </p:spPr>
        <p:txBody>
          <a:bodyPr>
            <a:spAutoFit/>
          </a:bodyPr>
          <a:lstStyle/>
          <a:p>
            <a:pPr>
              <a:spcBef>
                <a:spcPct val="50000"/>
              </a:spcBef>
            </a:pPr>
            <a:r>
              <a:rPr lang="en-US" sz="2400"/>
              <a:t>Hàng phím cách</a:t>
            </a:r>
          </a:p>
        </p:txBody>
      </p:sp>
      <p:sp>
        <p:nvSpPr>
          <p:cNvPr id="6169" name="Line 25"/>
          <p:cNvSpPr>
            <a:spLocks noChangeShapeType="1"/>
          </p:cNvSpPr>
          <p:nvPr/>
        </p:nvSpPr>
        <p:spPr bwMode="auto">
          <a:xfrm>
            <a:off x="2133600" y="4038600"/>
            <a:ext cx="762000" cy="0"/>
          </a:xfrm>
          <a:prstGeom prst="line">
            <a:avLst/>
          </a:prstGeom>
          <a:noFill/>
          <a:ln w="9525">
            <a:solidFill>
              <a:schemeClr val="tx1"/>
            </a:solidFill>
            <a:round/>
            <a:headEnd/>
            <a:tailEnd/>
          </a:ln>
        </p:spPr>
        <p:txBody>
          <a:bodyPr/>
          <a:lstStyle/>
          <a:p>
            <a:endParaRPr lang="en-US"/>
          </a:p>
        </p:txBody>
      </p:sp>
      <p:sp>
        <p:nvSpPr>
          <p:cNvPr id="6170" name="Line 26"/>
          <p:cNvSpPr>
            <a:spLocks noChangeShapeType="1"/>
          </p:cNvSpPr>
          <p:nvPr/>
        </p:nvSpPr>
        <p:spPr bwMode="auto">
          <a:xfrm>
            <a:off x="2286000" y="4648200"/>
            <a:ext cx="685800" cy="0"/>
          </a:xfrm>
          <a:prstGeom prst="line">
            <a:avLst/>
          </a:prstGeom>
          <a:noFill/>
          <a:ln w="9525">
            <a:solidFill>
              <a:schemeClr val="tx1"/>
            </a:solidFill>
            <a:round/>
            <a:headEnd/>
            <a:tailEnd/>
          </a:ln>
        </p:spPr>
        <p:txBody>
          <a:bodyPr/>
          <a:lstStyle/>
          <a:p>
            <a:endParaRPr lang="en-US"/>
          </a:p>
        </p:txBody>
      </p:sp>
      <p:sp>
        <p:nvSpPr>
          <p:cNvPr id="6171" name="Line 27"/>
          <p:cNvSpPr>
            <a:spLocks noChangeShapeType="1"/>
          </p:cNvSpPr>
          <p:nvPr/>
        </p:nvSpPr>
        <p:spPr bwMode="auto">
          <a:xfrm>
            <a:off x="2362200" y="5334000"/>
            <a:ext cx="685800" cy="76200"/>
          </a:xfrm>
          <a:prstGeom prst="line">
            <a:avLst/>
          </a:prstGeom>
          <a:noFill/>
          <a:ln w="9525">
            <a:solidFill>
              <a:schemeClr val="tx1"/>
            </a:solidFill>
            <a:round/>
            <a:headEnd/>
            <a:tailEnd/>
          </a:ln>
        </p:spPr>
        <p:txBody>
          <a:bodyPr/>
          <a:lstStyle/>
          <a:p>
            <a:endParaRPr lang="en-US"/>
          </a:p>
        </p:txBody>
      </p:sp>
      <p:sp>
        <p:nvSpPr>
          <p:cNvPr id="6172" name="Line 28"/>
          <p:cNvSpPr>
            <a:spLocks noChangeShapeType="1"/>
          </p:cNvSpPr>
          <p:nvPr/>
        </p:nvSpPr>
        <p:spPr bwMode="auto">
          <a:xfrm>
            <a:off x="2286000" y="5943600"/>
            <a:ext cx="685800" cy="0"/>
          </a:xfrm>
          <a:prstGeom prst="line">
            <a:avLst/>
          </a:prstGeom>
          <a:noFill/>
          <a:ln w="9525">
            <a:solidFill>
              <a:schemeClr val="tx1"/>
            </a:solidFill>
            <a:round/>
            <a:headEnd/>
            <a:tailEnd/>
          </a:ln>
        </p:spPr>
        <p:txBody>
          <a:bodyPr/>
          <a:lstStyle/>
          <a:p>
            <a:endParaRPr lang="en-US"/>
          </a:p>
        </p:txBody>
      </p:sp>
      <p:sp>
        <p:nvSpPr>
          <p:cNvPr id="6173" name="Line 29"/>
          <p:cNvSpPr>
            <a:spLocks noChangeShapeType="1"/>
          </p:cNvSpPr>
          <p:nvPr/>
        </p:nvSpPr>
        <p:spPr bwMode="auto">
          <a:xfrm>
            <a:off x="2362200" y="6629400"/>
            <a:ext cx="5334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diamond(in)">
                                      <p:cBhvr>
                                        <p:cTn id="7" dur="2000"/>
                                        <p:tgtEl>
                                          <p:spTgt spid="61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6160"/>
                                        </p:tgtEl>
                                        <p:attrNameLst>
                                          <p:attrName>style.visibility</p:attrName>
                                        </p:attrNameLst>
                                      </p:cBhvr>
                                      <p:to>
                                        <p:strVal val="visible"/>
                                      </p:to>
                                    </p:set>
                                    <p:animEffect transition="in" filter="fade">
                                      <p:cBhvr>
                                        <p:cTn id="12" dur="1000"/>
                                        <p:tgtEl>
                                          <p:spTgt spid="6160"/>
                                        </p:tgtEl>
                                      </p:cBhvr>
                                    </p:animEffect>
                                    <p:anim calcmode="lin" valueType="num">
                                      <p:cBhvr>
                                        <p:cTn id="13" dur="1000" fill="hold"/>
                                        <p:tgtEl>
                                          <p:spTgt spid="6160"/>
                                        </p:tgtEl>
                                        <p:attrNameLst>
                                          <p:attrName>ppt_x</p:attrName>
                                        </p:attrNameLst>
                                      </p:cBhvr>
                                      <p:tavLst>
                                        <p:tav tm="0">
                                          <p:val>
                                            <p:strVal val="#ppt_x"/>
                                          </p:val>
                                        </p:tav>
                                        <p:tav tm="100000">
                                          <p:val>
                                            <p:strVal val="#ppt_x"/>
                                          </p:val>
                                        </p:tav>
                                      </p:tavLst>
                                    </p:anim>
                                    <p:anim calcmode="lin" valueType="num">
                                      <p:cBhvr>
                                        <p:cTn id="14" dur="1000" fill="hold"/>
                                        <p:tgtEl>
                                          <p:spTgt spid="6160"/>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6164"/>
                                        </p:tgtEl>
                                        <p:attrNameLst>
                                          <p:attrName>style.visibility</p:attrName>
                                        </p:attrNameLst>
                                      </p:cBhvr>
                                      <p:to>
                                        <p:strVal val="visible"/>
                                      </p:to>
                                    </p:set>
                                    <p:animScale>
                                      <p:cBhvr>
                                        <p:cTn id="19" dur="1000" decel="50000" fill="hold">
                                          <p:stCondLst>
                                            <p:cond delay="0"/>
                                          </p:stCondLst>
                                        </p:cTn>
                                        <p:tgtEl>
                                          <p:spTgt spid="616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6164"/>
                                        </p:tgtEl>
                                        <p:attrNameLst>
                                          <p:attrName>ppt_x</p:attrName>
                                          <p:attrName>ppt_y</p:attrName>
                                        </p:attrNameLst>
                                      </p:cBhvr>
                                    </p:animMotion>
                                    <p:animEffect transition="in" filter="fade">
                                      <p:cBhvr>
                                        <p:cTn id="21" dur="1000"/>
                                        <p:tgtEl>
                                          <p:spTgt spid="6164"/>
                                        </p:tgtEl>
                                      </p:cBhvr>
                                    </p:animEffect>
                                  </p:childTnLst>
                                </p:cTn>
                              </p:par>
                              <p:par>
                                <p:cTn id="22" presetID="52" presetClass="entr" presetSubtype="0" fill="hold" grpId="0" nodeType="withEffect">
                                  <p:stCondLst>
                                    <p:cond delay="0"/>
                                  </p:stCondLst>
                                  <p:childTnLst>
                                    <p:set>
                                      <p:cBhvr>
                                        <p:cTn id="23" dur="1" fill="hold">
                                          <p:stCondLst>
                                            <p:cond delay="0"/>
                                          </p:stCondLst>
                                        </p:cTn>
                                        <p:tgtEl>
                                          <p:spTgt spid="6169"/>
                                        </p:tgtEl>
                                        <p:attrNameLst>
                                          <p:attrName>style.visibility</p:attrName>
                                        </p:attrNameLst>
                                      </p:cBhvr>
                                      <p:to>
                                        <p:strVal val="visible"/>
                                      </p:to>
                                    </p:set>
                                    <p:animScale>
                                      <p:cBhvr>
                                        <p:cTn id="24" dur="1000" decel="50000" fill="hold">
                                          <p:stCondLst>
                                            <p:cond delay="0"/>
                                          </p:stCondLst>
                                        </p:cTn>
                                        <p:tgtEl>
                                          <p:spTgt spid="616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6169"/>
                                        </p:tgtEl>
                                        <p:attrNameLst>
                                          <p:attrName>ppt_x</p:attrName>
                                          <p:attrName>ppt_y</p:attrName>
                                        </p:attrNameLst>
                                      </p:cBhvr>
                                    </p:animMotion>
                                    <p:animEffect transition="in" filter="fade">
                                      <p:cBhvr>
                                        <p:cTn id="26" dur="1000"/>
                                        <p:tgtEl>
                                          <p:spTgt spid="616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6165"/>
                                        </p:tgtEl>
                                        <p:attrNameLst>
                                          <p:attrName>style.visibility</p:attrName>
                                        </p:attrNameLst>
                                      </p:cBhvr>
                                      <p:to>
                                        <p:strVal val="visible"/>
                                      </p:to>
                                    </p:set>
                                    <p:animScale>
                                      <p:cBhvr>
                                        <p:cTn id="31" dur="1000" decel="50000" fill="hold">
                                          <p:stCondLst>
                                            <p:cond delay="0"/>
                                          </p:stCondLst>
                                        </p:cTn>
                                        <p:tgtEl>
                                          <p:spTgt spid="616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6165"/>
                                        </p:tgtEl>
                                        <p:attrNameLst>
                                          <p:attrName>ppt_x</p:attrName>
                                          <p:attrName>ppt_y</p:attrName>
                                        </p:attrNameLst>
                                      </p:cBhvr>
                                    </p:animMotion>
                                    <p:animEffect transition="in" filter="fade">
                                      <p:cBhvr>
                                        <p:cTn id="33" dur="1000"/>
                                        <p:tgtEl>
                                          <p:spTgt spid="6165"/>
                                        </p:tgtEl>
                                      </p:cBhvr>
                                    </p:animEffect>
                                  </p:childTnLst>
                                </p:cTn>
                              </p:par>
                              <p:par>
                                <p:cTn id="34" presetID="52" presetClass="entr" presetSubtype="0" fill="hold" grpId="0" nodeType="withEffect">
                                  <p:stCondLst>
                                    <p:cond delay="0"/>
                                  </p:stCondLst>
                                  <p:childTnLst>
                                    <p:set>
                                      <p:cBhvr>
                                        <p:cTn id="35" dur="1" fill="hold">
                                          <p:stCondLst>
                                            <p:cond delay="0"/>
                                          </p:stCondLst>
                                        </p:cTn>
                                        <p:tgtEl>
                                          <p:spTgt spid="6170"/>
                                        </p:tgtEl>
                                        <p:attrNameLst>
                                          <p:attrName>style.visibility</p:attrName>
                                        </p:attrNameLst>
                                      </p:cBhvr>
                                      <p:to>
                                        <p:strVal val="visible"/>
                                      </p:to>
                                    </p:set>
                                    <p:animScale>
                                      <p:cBhvr>
                                        <p:cTn id="36" dur="1000" decel="50000" fill="hold">
                                          <p:stCondLst>
                                            <p:cond delay="0"/>
                                          </p:stCondLst>
                                        </p:cTn>
                                        <p:tgtEl>
                                          <p:spTgt spid="617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6170"/>
                                        </p:tgtEl>
                                        <p:attrNameLst>
                                          <p:attrName>ppt_x</p:attrName>
                                          <p:attrName>ppt_y</p:attrName>
                                        </p:attrNameLst>
                                      </p:cBhvr>
                                    </p:animMotion>
                                    <p:animEffect transition="in" filter="fade">
                                      <p:cBhvr>
                                        <p:cTn id="38" dur="1000"/>
                                        <p:tgtEl>
                                          <p:spTgt spid="617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2" presetClass="entr" presetSubtype="0" fill="hold" grpId="0" nodeType="clickEffect">
                                  <p:stCondLst>
                                    <p:cond delay="0"/>
                                  </p:stCondLst>
                                  <p:childTnLst>
                                    <p:set>
                                      <p:cBhvr>
                                        <p:cTn id="42" dur="1" fill="hold">
                                          <p:stCondLst>
                                            <p:cond delay="0"/>
                                          </p:stCondLst>
                                        </p:cTn>
                                        <p:tgtEl>
                                          <p:spTgt spid="6166"/>
                                        </p:tgtEl>
                                        <p:attrNameLst>
                                          <p:attrName>style.visibility</p:attrName>
                                        </p:attrNameLst>
                                      </p:cBhvr>
                                      <p:to>
                                        <p:strVal val="visible"/>
                                      </p:to>
                                    </p:set>
                                    <p:animScale>
                                      <p:cBhvr>
                                        <p:cTn id="43" dur="1000" decel="50000" fill="hold">
                                          <p:stCondLst>
                                            <p:cond delay="0"/>
                                          </p:stCondLst>
                                        </p:cTn>
                                        <p:tgtEl>
                                          <p:spTgt spid="616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6166"/>
                                        </p:tgtEl>
                                        <p:attrNameLst>
                                          <p:attrName>ppt_x</p:attrName>
                                          <p:attrName>ppt_y</p:attrName>
                                        </p:attrNameLst>
                                      </p:cBhvr>
                                    </p:animMotion>
                                    <p:animEffect transition="in" filter="fade">
                                      <p:cBhvr>
                                        <p:cTn id="45" dur="1000"/>
                                        <p:tgtEl>
                                          <p:spTgt spid="6166"/>
                                        </p:tgtEl>
                                      </p:cBhvr>
                                    </p:animEffect>
                                  </p:childTnLst>
                                </p:cTn>
                              </p:par>
                              <p:par>
                                <p:cTn id="46" presetID="52" presetClass="entr" presetSubtype="0" fill="hold" grpId="0" nodeType="withEffect">
                                  <p:stCondLst>
                                    <p:cond delay="0"/>
                                  </p:stCondLst>
                                  <p:childTnLst>
                                    <p:set>
                                      <p:cBhvr>
                                        <p:cTn id="47" dur="1" fill="hold">
                                          <p:stCondLst>
                                            <p:cond delay="0"/>
                                          </p:stCondLst>
                                        </p:cTn>
                                        <p:tgtEl>
                                          <p:spTgt spid="6171"/>
                                        </p:tgtEl>
                                        <p:attrNameLst>
                                          <p:attrName>style.visibility</p:attrName>
                                        </p:attrNameLst>
                                      </p:cBhvr>
                                      <p:to>
                                        <p:strVal val="visible"/>
                                      </p:to>
                                    </p:set>
                                    <p:animScale>
                                      <p:cBhvr>
                                        <p:cTn id="48" dur="1000" decel="50000" fill="hold">
                                          <p:stCondLst>
                                            <p:cond delay="0"/>
                                          </p:stCondLst>
                                        </p:cTn>
                                        <p:tgtEl>
                                          <p:spTgt spid="617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9" dur="1000" decel="50000" fill="hold">
                                          <p:stCondLst>
                                            <p:cond delay="0"/>
                                          </p:stCondLst>
                                        </p:cTn>
                                        <p:tgtEl>
                                          <p:spTgt spid="6171"/>
                                        </p:tgtEl>
                                        <p:attrNameLst>
                                          <p:attrName>ppt_x</p:attrName>
                                          <p:attrName>ppt_y</p:attrName>
                                        </p:attrNameLst>
                                      </p:cBhvr>
                                    </p:animMotion>
                                    <p:animEffect transition="in" filter="fade">
                                      <p:cBhvr>
                                        <p:cTn id="50" dur="1000"/>
                                        <p:tgtEl>
                                          <p:spTgt spid="617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2" presetClass="entr" presetSubtype="0" fill="hold" grpId="0" nodeType="clickEffect">
                                  <p:stCondLst>
                                    <p:cond delay="0"/>
                                  </p:stCondLst>
                                  <p:childTnLst>
                                    <p:set>
                                      <p:cBhvr>
                                        <p:cTn id="54" dur="1" fill="hold">
                                          <p:stCondLst>
                                            <p:cond delay="0"/>
                                          </p:stCondLst>
                                        </p:cTn>
                                        <p:tgtEl>
                                          <p:spTgt spid="6167"/>
                                        </p:tgtEl>
                                        <p:attrNameLst>
                                          <p:attrName>style.visibility</p:attrName>
                                        </p:attrNameLst>
                                      </p:cBhvr>
                                      <p:to>
                                        <p:strVal val="visible"/>
                                      </p:to>
                                    </p:set>
                                    <p:animScale>
                                      <p:cBhvr>
                                        <p:cTn id="55" dur="1000" decel="50000" fill="hold">
                                          <p:stCondLst>
                                            <p:cond delay="0"/>
                                          </p:stCondLst>
                                        </p:cTn>
                                        <p:tgtEl>
                                          <p:spTgt spid="616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6" dur="1000" decel="50000" fill="hold">
                                          <p:stCondLst>
                                            <p:cond delay="0"/>
                                          </p:stCondLst>
                                        </p:cTn>
                                        <p:tgtEl>
                                          <p:spTgt spid="6167"/>
                                        </p:tgtEl>
                                        <p:attrNameLst>
                                          <p:attrName>ppt_x</p:attrName>
                                          <p:attrName>ppt_y</p:attrName>
                                        </p:attrNameLst>
                                      </p:cBhvr>
                                    </p:animMotion>
                                    <p:animEffect transition="in" filter="fade">
                                      <p:cBhvr>
                                        <p:cTn id="57" dur="1000"/>
                                        <p:tgtEl>
                                          <p:spTgt spid="6167"/>
                                        </p:tgtEl>
                                      </p:cBhvr>
                                    </p:animEffect>
                                  </p:childTnLst>
                                </p:cTn>
                              </p:par>
                              <p:par>
                                <p:cTn id="58" presetID="52" presetClass="entr" presetSubtype="0" fill="hold" grpId="0" nodeType="withEffect">
                                  <p:stCondLst>
                                    <p:cond delay="0"/>
                                  </p:stCondLst>
                                  <p:childTnLst>
                                    <p:set>
                                      <p:cBhvr>
                                        <p:cTn id="59" dur="1" fill="hold">
                                          <p:stCondLst>
                                            <p:cond delay="0"/>
                                          </p:stCondLst>
                                        </p:cTn>
                                        <p:tgtEl>
                                          <p:spTgt spid="6172"/>
                                        </p:tgtEl>
                                        <p:attrNameLst>
                                          <p:attrName>style.visibility</p:attrName>
                                        </p:attrNameLst>
                                      </p:cBhvr>
                                      <p:to>
                                        <p:strVal val="visible"/>
                                      </p:to>
                                    </p:set>
                                    <p:animScale>
                                      <p:cBhvr>
                                        <p:cTn id="60" dur="1000" decel="50000" fill="hold">
                                          <p:stCondLst>
                                            <p:cond delay="0"/>
                                          </p:stCondLst>
                                        </p:cTn>
                                        <p:tgtEl>
                                          <p:spTgt spid="617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1" dur="1000" decel="50000" fill="hold">
                                          <p:stCondLst>
                                            <p:cond delay="0"/>
                                          </p:stCondLst>
                                        </p:cTn>
                                        <p:tgtEl>
                                          <p:spTgt spid="6172"/>
                                        </p:tgtEl>
                                        <p:attrNameLst>
                                          <p:attrName>ppt_x</p:attrName>
                                          <p:attrName>ppt_y</p:attrName>
                                        </p:attrNameLst>
                                      </p:cBhvr>
                                    </p:animMotion>
                                    <p:animEffect transition="in" filter="fade">
                                      <p:cBhvr>
                                        <p:cTn id="62" dur="1000"/>
                                        <p:tgtEl>
                                          <p:spTgt spid="6172"/>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52" presetClass="entr" presetSubtype="0" fill="hold" grpId="0" nodeType="clickEffect">
                                  <p:stCondLst>
                                    <p:cond delay="0"/>
                                  </p:stCondLst>
                                  <p:childTnLst>
                                    <p:set>
                                      <p:cBhvr>
                                        <p:cTn id="66" dur="1" fill="hold">
                                          <p:stCondLst>
                                            <p:cond delay="0"/>
                                          </p:stCondLst>
                                        </p:cTn>
                                        <p:tgtEl>
                                          <p:spTgt spid="6168"/>
                                        </p:tgtEl>
                                        <p:attrNameLst>
                                          <p:attrName>style.visibility</p:attrName>
                                        </p:attrNameLst>
                                      </p:cBhvr>
                                      <p:to>
                                        <p:strVal val="visible"/>
                                      </p:to>
                                    </p:set>
                                    <p:animScale>
                                      <p:cBhvr>
                                        <p:cTn id="67" dur="1000" decel="50000" fill="hold">
                                          <p:stCondLst>
                                            <p:cond delay="0"/>
                                          </p:stCondLst>
                                        </p:cTn>
                                        <p:tgtEl>
                                          <p:spTgt spid="616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8" dur="1000" decel="50000" fill="hold">
                                          <p:stCondLst>
                                            <p:cond delay="0"/>
                                          </p:stCondLst>
                                        </p:cTn>
                                        <p:tgtEl>
                                          <p:spTgt spid="6168"/>
                                        </p:tgtEl>
                                        <p:attrNameLst>
                                          <p:attrName>ppt_x</p:attrName>
                                          <p:attrName>ppt_y</p:attrName>
                                        </p:attrNameLst>
                                      </p:cBhvr>
                                    </p:animMotion>
                                    <p:animEffect transition="in" filter="fade">
                                      <p:cBhvr>
                                        <p:cTn id="69" dur="1000"/>
                                        <p:tgtEl>
                                          <p:spTgt spid="6168"/>
                                        </p:tgtEl>
                                      </p:cBhvr>
                                    </p:animEffect>
                                  </p:childTnLst>
                                </p:cTn>
                              </p:par>
                              <p:par>
                                <p:cTn id="70" presetID="52" presetClass="entr" presetSubtype="0" fill="hold" grpId="0" nodeType="withEffect">
                                  <p:stCondLst>
                                    <p:cond delay="0"/>
                                  </p:stCondLst>
                                  <p:childTnLst>
                                    <p:set>
                                      <p:cBhvr>
                                        <p:cTn id="71" dur="1" fill="hold">
                                          <p:stCondLst>
                                            <p:cond delay="0"/>
                                          </p:stCondLst>
                                        </p:cTn>
                                        <p:tgtEl>
                                          <p:spTgt spid="6173"/>
                                        </p:tgtEl>
                                        <p:attrNameLst>
                                          <p:attrName>style.visibility</p:attrName>
                                        </p:attrNameLst>
                                      </p:cBhvr>
                                      <p:to>
                                        <p:strVal val="visible"/>
                                      </p:to>
                                    </p:set>
                                    <p:animScale>
                                      <p:cBhvr>
                                        <p:cTn id="72" dur="1000" decel="50000" fill="hold">
                                          <p:stCondLst>
                                            <p:cond delay="0"/>
                                          </p:stCondLst>
                                        </p:cTn>
                                        <p:tgtEl>
                                          <p:spTgt spid="617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3" dur="1000" decel="50000" fill="hold">
                                          <p:stCondLst>
                                            <p:cond delay="0"/>
                                          </p:stCondLst>
                                        </p:cTn>
                                        <p:tgtEl>
                                          <p:spTgt spid="6173"/>
                                        </p:tgtEl>
                                        <p:attrNameLst>
                                          <p:attrName>ppt_x</p:attrName>
                                          <p:attrName>ppt_y</p:attrName>
                                        </p:attrNameLst>
                                      </p:cBhvr>
                                    </p:animMotion>
                                    <p:animEffect transition="in" filter="fade">
                                      <p:cBhvr>
                                        <p:cTn id="74" dur="1000"/>
                                        <p:tgtEl>
                                          <p:spTgt spid="617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2" presetClass="entr" presetSubtype="0" fill="hold" grpId="0" nodeType="clickEffect">
                                  <p:stCondLst>
                                    <p:cond delay="0"/>
                                  </p:stCondLst>
                                  <p:childTnLst>
                                    <p:set>
                                      <p:cBhvr>
                                        <p:cTn id="78" dur="1" fill="hold">
                                          <p:stCondLst>
                                            <p:cond delay="0"/>
                                          </p:stCondLst>
                                        </p:cTn>
                                        <p:tgtEl>
                                          <p:spTgt spid="6161"/>
                                        </p:tgtEl>
                                        <p:attrNameLst>
                                          <p:attrName>style.visibility</p:attrName>
                                        </p:attrNameLst>
                                      </p:cBhvr>
                                      <p:to>
                                        <p:strVal val="visible"/>
                                      </p:to>
                                    </p:set>
                                    <p:animScale>
                                      <p:cBhvr>
                                        <p:cTn id="79" dur="1000" decel="50000" fill="hold">
                                          <p:stCondLst>
                                            <p:cond delay="0"/>
                                          </p:stCondLst>
                                        </p:cTn>
                                        <p:tgtEl>
                                          <p:spTgt spid="616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0" dur="1000" decel="50000" fill="hold">
                                          <p:stCondLst>
                                            <p:cond delay="0"/>
                                          </p:stCondLst>
                                        </p:cTn>
                                        <p:tgtEl>
                                          <p:spTgt spid="6161"/>
                                        </p:tgtEl>
                                        <p:attrNameLst>
                                          <p:attrName>ppt_x</p:attrName>
                                          <p:attrName>ppt_y</p:attrName>
                                        </p:attrNameLst>
                                      </p:cBhvr>
                                    </p:animMotion>
                                    <p:animEffect transition="in" filter="fade">
                                      <p:cBhvr>
                                        <p:cTn id="81" dur="1000"/>
                                        <p:tgtEl>
                                          <p:spTgt spid="6161"/>
                                        </p:tgtEl>
                                      </p:cBhvr>
                                    </p:animEffect>
                                  </p:childTnLst>
                                </p:cTn>
                              </p:par>
                              <p:par>
                                <p:cTn id="82" presetID="52" presetClass="entr" presetSubtype="0" fill="hold" grpId="0" nodeType="withEffect">
                                  <p:stCondLst>
                                    <p:cond delay="0"/>
                                  </p:stCondLst>
                                  <p:childTnLst>
                                    <p:set>
                                      <p:cBhvr>
                                        <p:cTn id="83" dur="1" fill="hold">
                                          <p:stCondLst>
                                            <p:cond delay="0"/>
                                          </p:stCondLst>
                                        </p:cTn>
                                        <p:tgtEl>
                                          <p:spTgt spid="6162"/>
                                        </p:tgtEl>
                                        <p:attrNameLst>
                                          <p:attrName>style.visibility</p:attrName>
                                        </p:attrNameLst>
                                      </p:cBhvr>
                                      <p:to>
                                        <p:strVal val="visible"/>
                                      </p:to>
                                    </p:set>
                                    <p:animScale>
                                      <p:cBhvr>
                                        <p:cTn id="84" dur="1000" decel="50000" fill="hold">
                                          <p:stCondLst>
                                            <p:cond delay="0"/>
                                          </p:stCondLst>
                                        </p:cTn>
                                        <p:tgtEl>
                                          <p:spTgt spid="616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5" dur="1000" decel="50000" fill="hold">
                                          <p:stCondLst>
                                            <p:cond delay="0"/>
                                          </p:stCondLst>
                                        </p:cTn>
                                        <p:tgtEl>
                                          <p:spTgt spid="6162"/>
                                        </p:tgtEl>
                                        <p:attrNameLst>
                                          <p:attrName>ppt_x</p:attrName>
                                          <p:attrName>ppt_y</p:attrName>
                                        </p:attrNameLst>
                                      </p:cBhvr>
                                    </p:animMotion>
                                    <p:animEffect transition="in" filter="fade">
                                      <p:cBhvr>
                                        <p:cTn id="86" dur="1000"/>
                                        <p:tgtEl>
                                          <p:spTgt spid="6162"/>
                                        </p:tgtEl>
                                      </p:cBhvr>
                                    </p:animEffect>
                                  </p:childTnLst>
                                </p:cTn>
                              </p:par>
                              <p:par>
                                <p:cTn id="87" presetID="52" presetClass="entr" presetSubtype="0" fill="hold" grpId="0" nodeType="withEffect">
                                  <p:stCondLst>
                                    <p:cond delay="0"/>
                                  </p:stCondLst>
                                  <p:childTnLst>
                                    <p:set>
                                      <p:cBhvr>
                                        <p:cTn id="88" dur="1" fill="hold">
                                          <p:stCondLst>
                                            <p:cond delay="0"/>
                                          </p:stCondLst>
                                        </p:cTn>
                                        <p:tgtEl>
                                          <p:spTgt spid="6163"/>
                                        </p:tgtEl>
                                        <p:attrNameLst>
                                          <p:attrName>style.visibility</p:attrName>
                                        </p:attrNameLst>
                                      </p:cBhvr>
                                      <p:to>
                                        <p:strVal val="visible"/>
                                      </p:to>
                                    </p:set>
                                    <p:animScale>
                                      <p:cBhvr>
                                        <p:cTn id="89" dur="1000" decel="50000" fill="hold">
                                          <p:stCondLst>
                                            <p:cond delay="0"/>
                                          </p:stCondLst>
                                        </p:cTn>
                                        <p:tgtEl>
                                          <p:spTgt spid="616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0" dur="1000" decel="50000" fill="hold">
                                          <p:stCondLst>
                                            <p:cond delay="0"/>
                                          </p:stCondLst>
                                        </p:cTn>
                                        <p:tgtEl>
                                          <p:spTgt spid="6163"/>
                                        </p:tgtEl>
                                        <p:attrNameLst>
                                          <p:attrName>ppt_x</p:attrName>
                                          <p:attrName>ppt_y</p:attrName>
                                        </p:attrNameLst>
                                      </p:cBhvr>
                                    </p:animMotion>
                                    <p:animEffect transition="in" filter="fade">
                                      <p:cBhvr>
                                        <p:cTn id="91" dur="1000"/>
                                        <p:tgtEl>
                                          <p:spTgt spid="6163"/>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6150"/>
                                        </p:tgtEl>
                                        <p:attrNameLst>
                                          <p:attrName>style.visibility</p:attrName>
                                        </p:attrNameLst>
                                      </p:cBhvr>
                                      <p:to>
                                        <p:strVal val="visible"/>
                                      </p:to>
                                    </p:set>
                                    <p:animEffect transition="in" filter="fade">
                                      <p:cBhvr>
                                        <p:cTn id="96" dur="1000"/>
                                        <p:tgtEl>
                                          <p:spTgt spid="6150"/>
                                        </p:tgtEl>
                                      </p:cBhvr>
                                    </p:animEffect>
                                    <p:anim calcmode="lin" valueType="num">
                                      <p:cBhvr>
                                        <p:cTn id="97" dur="1000" fill="hold"/>
                                        <p:tgtEl>
                                          <p:spTgt spid="6150"/>
                                        </p:tgtEl>
                                        <p:attrNameLst>
                                          <p:attrName>ppt_x</p:attrName>
                                        </p:attrNameLst>
                                      </p:cBhvr>
                                      <p:tavLst>
                                        <p:tav tm="0">
                                          <p:val>
                                            <p:strVal val="#ppt_x"/>
                                          </p:val>
                                        </p:tav>
                                        <p:tav tm="100000">
                                          <p:val>
                                            <p:strVal val="#ppt_x"/>
                                          </p:val>
                                        </p:tav>
                                      </p:tavLst>
                                    </p:anim>
                                    <p:anim calcmode="lin" valueType="num">
                                      <p:cBhvr>
                                        <p:cTn id="98" dur="1000" fill="hold"/>
                                        <p:tgtEl>
                                          <p:spTgt spid="6150"/>
                                        </p:tgtEl>
                                        <p:attrNameLst>
                                          <p:attrName>ppt_y</p:attrName>
                                        </p:attrNameLst>
                                      </p:cBhvr>
                                      <p:tavLst>
                                        <p:tav tm="0">
                                          <p:val>
                                            <p:strVal val="#ppt_y+.1"/>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6152"/>
                                        </p:tgtEl>
                                        <p:attrNameLst>
                                          <p:attrName>style.visibility</p:attrName>
                                        </p:attrNameLst>
                                      </p:cBhvr>
                                      <p:to>
                                        <p:strVal val="visible"/>
                                      </p:to>
                                    </p:set>
                                    <p:animEffect transition="in" filter="fade">
                                      <p:cBhvr>
                                        <p:cTn id="103" dur="1000"/>
                                        <p:tgtEl>
                                          <p:spTgt spid="6152"/>
                                        </p:tgtEl>
                                      </p:cBhvr>
                                    </p:animEffect>
                                    <p:anim calcmode="lin" valueType="num">
                                      <p:cBhvr>
                                        <p:cTn id="104" dur="1000" fill="hold"/>
                                        <p:tgtEl>
                                          <p:spTgt spid="6152"/>
                                        </p:tgtEl>
                                        <p:attrNameLst>
                                          <p:attrName>ppt_x</p:attrName>
                                        </p:attrNameLst>
                                      </p:cBhvr>
                                      <p:tavLst>
                                        <p:tav tm="0">
                                          <p:val>
                                            <p:strVal val="#ppt_x"/>
                                          </p:val>
                                        </p:tav>
                                        <p:tav tm="100000">
                                          <p:val>
                                            <p:strVal val="#ppt_x"/>
                                          </p:val>
                                        </p:tav>
                                      </p:tavLst>
                                    </p:anim>
                                    <p:anim calcmode="lin" valueType="num">
                                      <p:cBhvr>
                                        <p:cTn id="105" dur="1000" fill="hold"/>
                                        <p:tgtEl>
                                          <p:spTgt spid="6152"/>
                                        </p:tgtEl>
                                        <p:attrNameLst>
                                          <p:attrName>ppt_y</p:attrName>
                                        </p:attrNameLst>
                                      </p:cBhvr>
                                      <p:tavLst>
                                        <p:tav tm="0">
                                          <p:val>
                                            <p:strVal val="#ppt_y+.1"/>
                                          </p:val>
                                        </p:tav>
                                        <p:tav tm="100000">
                                          <p:val>
                                            <p:strVal val="#ppt_y"/>
                                          </p:val>
                                        </p:tav>
                                      </p:tavLst>
                                    </p:anim>
                                  </p:childTnLst>
                                </p:cTn>
                              </p:par>
                            </p:childTnLst>
                          </p:cTn>
                        </p:par>
                      </p:childTnLst>
                    </p:cTn>
                  </p:par>
                  <p:par>
                    <p:cTn id="106" fill="hold" nodeType="clickPar">
                      <p:stCondLst>
                        <p:cond delay="indefinite"/>
                      </p:stCondLst>
                      <p:childTnLst>
                        <p:par>
                          <p:cTn id="107" fill="hold" nodeType="withGroup">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6154"/>
                                        </p:tgtEl>
                                        <p:attrNameLst>
                                          <p:attrName>style.visibility</p:attrName>
                                        </p:attrNameLst>
                                      </p:cBhvr>
                                      <p:to>
                                        <p:strVal val="visible"/>
                                      </p:to>
                                    </p:set>
                                    <p:animEffect transition="in" filter="fade">
                                      <p:cBhvr>
                                        <p:cTn id="110" dur="1000"/>
                                        <p:tgtEl>
                                          <p:spTgt spid="6154"/>
                                        </p:tgtEl>
                                      </p:cBhvr>
                                    </p:animEffect>
                                    <p:anim calcmode="lin" valueType="num">
                                      <p:cBhvr>
                                        <p:cTn id="111" dur="1000" fill="hold"/>
                                        <p:tgtEl>
                                          <p:spTgt spid="6154"/>
                                        </p:tgtEl>
                                        <p:attrNameLst>
                                          <p:attrName>ppt_x</p:attrName>
                                        </p:attrNameLst>
                                      </p:cBhvr>
                                      <p:tavLst>
                                        <p:tav tm="0">
                                          <p:val>
                                            <p:strVal val="#ppt_x"/>
                                          </p:val>
                                        </p:tav>
                                        <p:tav tm="100000">
                                          <p:val>
                                            <p:strVal val="#ppt_x"/>
                                          </p:val>
                                        </p:tav>
                                      </p:tavLst>
                                    </p:anim>
                                    <p:anim calcmode="lin" valueType="num">
                                      <p:cBhvr>
                                        <p:cTn id="112" dur="1000" fill="hold"/>
                                        <p:tgtEl>
                                          <p:spTgt spid="6154"/>
                                        </p:tgtEl>
                                        <p:attrNameLst>
                                          <p:attrName>ppt_y</p:attrName>
                                        </p:attrNameLst>
                                      </p:cBhvr>
                                      <p:tavLst>
                                        <p:tav tm="0">
                                          <p:val>
                                            <p:strVal val="#ppt_y+.1"/>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6155"/>
                                        </p:tgtEl>
                                        <p:attrNameLst>
                                          <p:attrName>style.visibility</p:attrName>
                                        </p:attrNameLst>
                                      </p:cBhvr>
                                      <p:to>
                                        <p:strVal val="visible"/>
                                      </p:to>
                                    </p:set>
                                    <p:animEffect transition="in" filter="fade">
                                      <p:cBhvr>
                                        <p:cTn id="117" dur="1000"/>
                                        <p:tgtEl>
                                          <p:spTgt spid="6155"/>
                                        </p:tgtEl>
                                      </p:cBhvr>
                                    </p:animEffect>
                                    <p:anim calcmode="lin" valueType="num">
                                      <p:cBhvr>
                                        <p:cTn id="118" dur="1000" fill="hold"/>
                                        <p:tgtEl>
                                          <p:spTgt spid="6155"/>
                                        </p:tgtEl>
                                        <p:attrNameLst>
                                          <p:attrName>ppt_x</p:attrName>
                                        </p:attrNameLst>
                                      </p:cBhvr>
                                      <p:tavLst>
                                        <p:tav tm="0">
                                          <p:val>
                                            <p:strVal val="#ppt_x"/>
                                          </p:val>
                                        </p:tav>
                                        <p:tav tm="100000">
                                          <p:val>
                                            <p:strVal val="#ppt_x"/>
                                          </p:val>
                                        </p:tav>
                                      </p:tavLst>
                                    </p:anim>
                                    <p:anim calcmode="lin" valueType="num">
                                      <p:cBhvr>
                                        <p:cTn id="119" dur="1000" fill="hold"/>
                                        <p:tgtEl>
                                          <p:spTgt spid="61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0" grpId="0"/>
      <p:bldP spid="6152" grpId="0"/>
      <p:bldP spid="6154" grpId="0"/>
      <p:bldP spid="6155" grpId="0"/>
      <p:bldP spid="6161" grpId="0" animBg="1"/>
      <p:bldP spid="6162" grpId="0" animBg="1"/>
      <p:bldP spid="6163" grpId="0"/>
      <p:bldP spid="6164" grpId="0"/>
      <p:bldP spid="6165" grpId="0"/>
      <p:bldP spid="6166" grpId="0"/>
      <p:bldP spid="6167" grpId="0"/>
      <p:bldP spid="6168" grpId="0"/>
      <p:bldP spid="6169" grpId="0" animBg="1"/>
      <p:bldP spid="6170" grpId="0" animBg="1"/>
      <p:bldP spid="6171" grpId="0" animBg="1"/>
      <p:bldP spid="6172" grpId="0" animBg="1"/>
      <p:bldP spid="617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smtClean="0"/>
          </a:p>
        </p:txBody>
      </p:sp>
      <p:sp>
        <p:nvSpPr>
          <p:cNvPr id="5123" name="Rectangle 3"/>
          <p:cNvSpPr>
            <a:spLocks noGrp="1" noChangeArrowheads="1"/>
          </p:cNvSpPr>
          <p:nvPr>
            <p:ph type="body" idx="1"/>
          </p:nvPr>
        </p:nvSpPr>
        <p:spPr/>
        <p:txBody>
          <a:bodyPr/>
          <a:lstStyle/>
          <a:p>
            <a:pPr eaLnBrk="1" hangingPunct="1"/>
            <a:endParaRPr lang="en-US" smtClean="0"/>
          </a:p>
        </p:txBody>
      </p:sp>
      <p:pic>
        <p:nvPicPr>
          <p:cNvPr id="5124" name="Picture 4" descr="VistaBliss"/>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125" name="Text Box 5"/>
          <p:cNvSpPr txBox="1">
            <a:spLocks noChangeArrowheads="1"/>
          </p:cNvSpPr>
          <p:nvPr/>
        </p:nvSpPr>
        <p:spPr bwMode="auto">
          <a:xfrm>
            <a:off x="381000" y="1066800"/>
            <a:ext cx="8305800" cy="366713"/>
          </a:xfrm>
          <a:prstGeom prst="rect">
            <a:avLst/>
          </a:prstGeom>
          <a:noFill/>
          <a:ln w="9525">
            <a:noFill/>
            <a:miter lim="800000"/>
            <a:headEnd/>
            <a:tailEnd/>
          </a:ln>
        </p:spPr>
        <p:txBody>
          <a:bodyPr>
            <a:spAutoFit/>
          </a:bodyPr>
          <a:lstStyle/>
          <a:p>
            <a:pPr>
              <a:spcBef>
                <a:spcPct val="50000"/>
              </a:spcBef>
            </a:pPr>
            <a:endParaRPr lang="en-US"/>
          </a:p>
        </p:txBody>
      </p:sp>
      <p:sp>
        <p:nvSpPr>
          <p:cNvPr id="12294" name="Text Box 6"/>
          <p:cNvSpPr txBox="1">
            <a:spLocks noChangeArrowheads="1"/>
          </p:cNvSpPr>
          <p:nvPr/>
        </p:nvSpPr>
        <p:spPr bwMode="auto">
          <a:xfrm>
            <a:off x="457200" y="228600"/>
            <a:ext cx="8686800" cy="830263"/>
          </a:xfrm>
          <a:prstGeom prst="rect">
            <a:avLst/>
          </a:prstGeom>
          <a:noFill/>
          <a:ln w="9525">
            <a:noFill/>
            <a:miter lim="800000"/>
            <a:headEnd/>
            <a:tailEnd/>
          </a:ln>
        </p:spPr>
        <p:txBody>
          <a:bodyPr>
            <a:spAutoFit/>
          </a:bodyPr>
          <a:lstStyle/>
          <a:p>
            <a:pPr>
              <a:spcBef>
                <a:spcPct val="50000"/>
              </a:spcBef>
              <a:buFontTx/>
              <a:buChar char="•"/>
            </a:pPr>
            <a:r>
              <a:rPr lang="en-US" sz="2400">
                <a:solidFill>
                  <a:schemeClr val="bg1"/>
                </a:solidFill>
              </a:rPr>
              <a:t> </a:t>
            </a:r>
            <a:r>
              <a:rPr lang="en-US" sz="2400">
                <a:solidFill>
                  <a:srgbClr val="FF0000"/>
                </a:solidFill>
              </a:rPr>
              <a:t>Hàng phím cơ sở:</a:t>
            </a:r>
            <a:r>
              <a:rPr lang="en-US" sz="2400">
                <a:solidFill>
                  <a:schemeClr val="bg1"/>
                </a:solidFill>
              </a:rPr>
              <a:t> Hàng phím thứ 3 tính từ dưới lên được gọi là hàng phím cơ sở.Hàng này có các phím</a:t>
            </a:r>
          </a:p>
        </p:txBody>
      </p:sp>
      <p:sp>
        <p:nvSpPr>
          <p:cNvPr id="5127" name="Text Box 7"/>
          <p:cNvSpPr txBox="1">
            <a:spLocks noChangeArrowheads="1"/>
          </p:cNvSpPr>
          <p:nvPr/>
        </p:nvSpPr>
        <p:spPr bwMode="auto">
          <a:xfrm>
            <a:off x="609600" y="1752600"/>
            <a:ext cx="7467600" cy="366713"/>
          </a:xfrm>
          <a:prstGeom prst="rect">
            <a:avLst/>
          </a:prstGeom>
          <a:noFill/>
          <a:ln w="9525">
            <a:noFill/>
            <a:miter lim="800000"/>
            <a:headEnd/>
            <a:tailEnd/>
          </a:ln>
        </p:spPr>
        <p:txBody>
          <a:bodyPr>
            <a:spAutoFit/>
          </a:bodyPr>
          <a:lstStyle/>
          <a:p>
            <a:pPr>
              <a:spcBef>
                <a:spcPct val="50000"/>
              </a:spcBef>
            </a:pPr>
            <a:endParaRPr lang="en-US"/>
          </a:p>
        </p:txBody>
      </p:sp>
      <p:sp>
        <p:nvSpPr>
          <p:cNvPr id="5128" name="Text Box 9"/>
          <p:cNvSpPr txBox="1">
            <a:spLocks noChangeArrowheads="1"/>
          </p:cNvSpPr>
          <p:nvPr/>
        </p:nvSpPr>
        <p:spPr bwMode="auto">
          <a:xfrm>
            <a:off x="838200" y="1752600"/>
            <a:ext cx="6019800" cy="366713"/>
          </a:xfrm>
          <a:prstGeom prst="rect">
            <a:avLst/>
          </a:prstGeom>
          <a:noFill/>
          <a:ln w="9525">
            <a:noFill/>
            <a:miter lim="800000"/>
            <a:headEnd/>
            <a:tailEnd/>
          </a:ln>
        </p:spPr>
        <p:txBody>
          <a:bodyPr>
            <a:spAutoFit/>
          </a:bodyPr>
          <a:lstStyle/>
          <a:p>
            <a:pPr>
              <a:spcBef>
                <a:spcPct val="50000"/>
              </a:spcBef>
            </a:pPr>
            <a:endParaRPr lang="en-US"/>
          </a:p>
        </p:txBody>
      </p:sp>
      <p:sp>
        <p:nvSpPr>
          <p:cNvPr id="5129" name="Text Box 22"/>
          <p:cNvSpPr txBox="1">
            <a:spLocks noChangeArrowheads="1"/>
          </p:cNvSpPr>
          <p:nvPr/>
        </p:nvSpPr>
        <p:spPr bwMode="auto">
          <a:xfrm>
            <a:off x="762000" y="1676400"/>
            <a:ext cx="6324600" cy="366713"/>
          </a:xfrm>
          <a:prstGeom prst="rect">
            <a:avLst/>
          </a:prstGeom>
          <a:noFill/>
          <a:ln w="9525">
            <a:noFill/>
            <a:miter lim="800000"/>
            <a:headEnd/>
            <a:tailEnd/>
          </a:ln>
        </p:spPr>
        <p:txBody>
          <a:bodyPr>
            <a:spAutoFit/>
          </a:bodyPr>
          <a:lstStyle/>
          <a:p>
            <a:pPr>
              <a:spcBef>
                <a:spcPct val="50000"/>
              </a:spcBef>
            </a:pPr>
            <a:endParaRPr lang="en-US"/>
          </a:p>
        </p:txBody>
      </p:sp>
      <p:pic>
        <p:nvPicPr>
          <p:cNvPr id="12313" name="Picture 25"/>
          <p:cNvPicPr>
            <a:picLocks noChangeAspect="1" noChangeArrowheads="1"/>
          </p:cNvPicPr>
          <p:nvPr/>
        </p:nvPicPr>
        <p:blipFill>
          <a:blip r:embed="rId4"/>
          <a:srcRect/>
          <a:stretch>
            <a:fillRect/>
          </a:stretch>
        </p:blipFill>
        <p:spPr bwMode="auto">
          <a:xfrm>
            <a:off x="1066800" y="1143000"/>
            <a:ext cx="6248400" cy="609600"/>
          </a:xfrm>
          <a:prstGeom prst="rect">
            <a:avLst/>
          </a:prstGeom>
          <a:noFill/>
          <a:ln w="9525">
            <a:noFill/>
            <a:miter lim="800000"/>
            <a:headEnd/>
            <a:tailEnd/>
          </a:ln>
        </p:spPr>
      </p:pic>
      <p:sp>
        <p:nvSpPr>
          <p:cNvPr id="12314" name="Text Box 26"/>
          <p:cNvSpPr txBox="1">
            <a:spLocks noChangeArrowheads="1"/>
          </p:cNvSpPr>
          <p:nvPr/>
        </p:nvSpPr>
        <p:spPr bwMode="auto">
          <a:xfrm>
            <a:off x="533400" y="1828800"/>
            <a:ext cx="8001000" cy="830263"/>
          </a:xfrm>
          <a:prstGeom prst="rect">
            <a:avLst/>
          </a:prstGeom>
          <a:noFill/>
          <a:ln w="9525">
            <a:noFill/>
            <a:miter lim="800000"/>
            <a:headEnd/>
            <a:tailEnd/>
          </a:ln>
        </p:spPr>
        <p:txBody>
          <a:bodyPr>
            <a:spAutoFit/>
          </a:bodyPr>
          <a:lstStyle/>
          <a:p>
            <a:pPr>
              <a:spcBef>
                <a:spcPct val="50000"/>
              </a:spcBef>
            </a:pPr>
            <a:r>
              <a:rPr lang="en-US" sz="2400">
                <a:solidFill>
                  <a:schemeClr val="bg1"/>
                </a:solidFill>
              </a:rPr>
              <a:t>Trên hàng phím cơ sở có hai phím có gai F và J. Hai phím này làm mốc cho việc đặt các ngón tay khi gõ phím.</a:t>
            </a:r>
          </a:p>
        </p:txBody>
      </p:sp>
      <p:sp>
        <p:nvSpPr>
          <p:cNvPr id="12315" name="Text Box 27"/>
          <p:cNvSpPr txBox="1">
            <a:spLocks noChangeArrowheads="1"/>
          </p:cNvSpPr>
          <p:nvPr/>
        </p:nvSpPr>
        <p:spPr bwMode="auto">
          <a:xfrm>
            <a:off x="533400" y="2667000"/>
            <a:ext cx="8077200" cy="457200"/>
          </a:xfrm>
          <a:prstGeom prst="rect">
            <a:avLst/>
          </a:prstGeom>
          <a:noFill/>
          <a:ln w="9525">
            <a:noFill/>
            <a:miter lim="800000"/>
            <a:headEnd/>
            <a:tailEnd/>
          </a:ln>
        </p:spPr>
        <p:txBody>
          <a:bodyPr>
            <a:spAutoFit/>
          </a:bodyPr>
          <a:lstStyle/>
          <a:p>
            <a:pPr>
              <a:spcBef>
                <a:spcPct val="50000"/>
              </a:spcBef>
              <a:buFontTx/>
              <a:buChar char="•"/>
            </a:pPr>
            <a:r>
              <a:rPr lang="en-US" sz="2400">
                <a:solidFill>
                  <a:schemeClr val="bg1"/>
                </a:solidFill>
              </a:rPr>
              <a:t> </a:t>
            </a:r>
            <a:r>
              <a:rPr lang="en-US" sz="2400">
                <a:solidFill>
                  <a:srgbClr val="FF0000"/>
                </a:solidFill>
              </a:rPr>
              <a:t>Hàng phím trên:</a:t>
            </a:r>
          </a:p>
        </p:txBody>
      </p:sp>
      <p:pic>
        <p:nvPicPr>
          <p:cNvPr id="12316" name="Picture 28"/>
          <p:cNvPicPr>
            <a:picLocks noChangeAspect="1" noChangeArrowheads="1"/>
          </p:cNvPicPr>
          <p:nvPr/>
        </p:nvPicPr>
        <p:blipFill>
          <a:blip r:embed="rId5"/>
          <a:srcRect/>
          <a:stretch>
            <a:fillRect/>
          </a:stretch>
        </p:blipFill>
        <p:spPr bwMode="auto">
          <a:xfrm>
            <a:off x="838200" y="3124200"/>
            <a:ext cx="6705600" cy="628650"/>
          </a:xfrm>
          <a:prstGeom prst="rect">
            <a:avLst/>
          </a:prstGeom>
          <a:noFill/>
          <a:ln w="9525">
            <a:noFill/>
            <a:miter lim="800000"/>
            <a:headEnd/>
            <a:tailEnd/>
          </a:ln>
        </p:spPr>
      </p:pic>
      <p:sp>
        <p:nvSpPr>
          <p:cNvPr id="12317" name="Text Box 29"/>
          <p:cNvSpPr txBox="1">
            <a:spLocks noChangeArrowheads="1"/>
          </p:cNvSpPr>
          <p:nvPr/>
        </p:nvSpPr>
        <p:spPr bwMode="auto">
          <a:xfrm>
            <a:off x="533400" y="3886200"/>
            <a:ext cx="6248400" cy="457200"/>
          </a:xfrm>
          <a:prstGeom prst="rect">
            <a:avLst/>
          </a:prstGeom>
          <a:noFill/>
          <a:ln w="9525">
            <a:noFill/>
            <a:miter lim="800000"/>
            <a:headEnd/>
            <a:tailEnd/>
          </a:ln>
        </p:spPr>
        <p:txBody>
          <a:bodyPr>
            <a:spAutoFit/>
          </a:bodyPr>
          <a:lstStyle/>
          <a:p>
            <a:pPr>
              <a:spcBef>
                <a:spcPct val="50000"/>
              </a:spcBef>
              <a:buFontTx/>
              <a:buChar char="•"/>
            </a:pPr>
            <a:r>
              <a:rPr lang="en-US" sz="2400">
                <a:solidFill>
                  <a:schemeClr val="bg1"/>
                </a:solidFill>
              </a:rPr>
              <a:t> </a:t>
            </a:r>
            <a:r>
              <a:rPr lang="en-US" sz="2400">
                <a:solidFill>
                  <a:srgbClr val="FF0000"/>
                </a:solidFill>
              </a:rPr>
              <a:t>Hàng phím dưới:</a:t>
            </a:r>
          </a:p>
        </p:txBody>
      </p:sp>
      <p:pic>
        <p:nvPicPr>
          <p:cNvPr id="12318" name="Picture 30"/>
          <p:cNvPicPr>
            <a:picLocks noChangeAspect="1" noChangeArrowheads="1"/>
          </p:cNvPicPr>
          <p:nvPr/>
        </p:nvPicPr>
        <p:blipFill>
          <a:blip r:embed="rId6"/>
          <a:srcRect/>
          <a:stretch>
            <a:fillRect/>
          </a:stretch>
        </p:blipFill>
        <p:spPr bwMode="auto">
          <a:xfrm>
            <a:off x="1447800" y="4419600"/>
            <a:ext cx="5105400" cy="609600"/>
          </a:xfrm>
          <a:prstGeom prst="rect">
            <a:avLst/>
          </a:prstGeom>
          <a:noFill/>
          <a:ln w="9525">
            <a:noFill/>
            <a:miter lim="800000"/>
            <a:headEnd/>
            <a:tailEnd/>
          </a:ln>
        </p:spPr>
      </p:pic>
      <p:sp>
        <p:nvSpPr>
          <p:cNvPr id="12319" name="Text Box 31"/>
          <p:cNvSpPr txBox="1">
            <a:spLocks noChangeArrowheads="1"/>
          </p:cNvSpPr>
          <p:nvPr/>
        </p:nvSpPr>
        <p:spPr bwMode="auto">
          <a:xfrm>
            <a:off x="609600" y="5105400"/>
            <a:ext cx="8229600" cy="457200"/>
          </a:xfrm>
          <a:prstGeom prst="rect">
            <a:avLst/>
          </a:prstGeom>
          <a:noFill/>
          <a:ln w="9525">
            <a:noFill/>
            <a:miter lim="800000"/>
            <a:headEnd/>
            <a:tailEnd/>
          </a:ln>
        </p:spPr>
        <p:txBody>
          <a:bodyPr>
            <a:spAutoFit/>
          </a:bodyPr>
          <a:lstStyle/>
          <a:p>
            <a:pPr>
              <a:spcBef>
                <a:spcPct val="50000"/>
              </a:spcBef>
              <a:buFontTx/>
              <a:buChar char="•"/>
            </a:pPr>
            <a:r>
              <a:rPr lang="en-US" sz="2400">
                <a:solidFill>
                  <a:srgbClr val="FFFFFF"/>
                </a:solidFill>
              </a:rPr>
              <a:t> </a:t>
            </a:r>
            <a:r>
              <a:rPr lang="en-US" sz="2400">
                <a:solidFill>
                  <a:srgbClr val="FF0000"/>
                </a:solidFill>
              </a:rPr>
              <a:t>Hàng phím số:</a:t>
            </a:r>
            <a:r>
              <a:rPr lang="en-US" sz="2400">
                <a:solidFill>
                  <a:srgbClr val="FFFFFF"/>
                </a:solidFill>
              </a:rPr>
              <a:t> Hàng phím trên cùng của khu vực chính.</a:t>
            </a:r>
          </a:p>
        </p:txBody>
      </p:sp>
      <p:pic>
        <p:nvPicPr>
          <p:cNvPr id="12320" name="Picture 32"/>
          <p:cNvPicPr>
            <a:picLocks noChangeAspect="1" noChangeArrowheads="1"/>
          </p:cNvPicPr>
          <p:nvPr/>
        </p:nvPicPr>
        <p:blipFill>
          <a:blip r:embed="rId7"/>
          <a:srcRect/>
          <a:stretch>
            <a:fillRect/>
          </a:stretch>
        </p:blipFill>
        <p:spPr bwMode="auto">
          <a:xfrm>
            <a:off x="914400" y="5614988"/>
            <a:ext cx="6629400" cy="609600"/>
          </a:xfrm>
          <a:prstGeom prst="rect">
            <a:avLst/>
          </a:prstGeom>
          <a:noFill/>
          <a:ln w="9525">
            <a:noFill/>
            <a:miter lim="800000"/>
            <a:headEnd/>
            <a:tailEnd/>
          </a:ln>
        </p:spPr>
      </p:pic>
      <p:sp>
        <p:nvSpPr>
          <p:cNvPr id="12321" name="Text Box 33"/>
          <p:cNvSpPr txBox="1">
            <a:spLocks noChangeArrowheads="1"/>
          </p:cNvSpPr>
          <p:nvPr/>
        </p:nvSpPr>
        <p:spPr bwMode="auto">
          <a:xfrm>
            <a:off x="614363" y="6329363"/>
            <a:ext cx="7391400" cy="457200"/>
          </a:xfrm>
          <a:prstGeom prst="rect">
            <a:avLst/>
          </a:prstGeom>
          <a:noFill/>
          <a:ln w="9525">
            <a:noFill/>
            <a:miter lim="800000"/>
            <a:headEnd/>
            <a:tailEnd/>
          </a:ln>
        </p:spPr>
        <p:txBody>
          <a:bodyPr>
            <a:spAutoFit/>
          </a:bodyPr>
          <a:lstStyle/>
          <a:p>
            <a:pPr>
              <a:spcBef>
                <a:spcPct val="50000"/>
              </a:spcBef>
              <a:buFontTx/>
              <a:buChar char="•"/>
            </a:pPr>
            <a:r>
              <a:rPr lang="en-US" sz="2400">
                <a:solidFill>
                  <a:srgbClr val="FFFFFF"/>
                </a:solidFill>
              </a:rPr>
              <a:t> </a:t>
            </a:r>
            <a:r>
              <a:rPr lang="en-US" sz="2400">
                <a:solidFill>
                  <a:srgbClr val="FF0000"/>
                </a:solidFill>
              </a:rPr>
              <a:t>Hàng phím dưới cùng:</a:t>
            </a:r>
            <a:r>
              <a:rPr lang="en-US" sz="2400">
                <a:solidFill>
                  <a:srgbClr val="FFFFFF"/>
                </a:solidFill>
              </a:rPr>
              <a:t> gọi là hàng phím cách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 calcmode="lin" valueType="num">
                                      <p:cBhvr>
                                        <p:cTn id="7" dur="1000" fill="hold"/>
                                        <p:tgtEl>
                                          <p:spTgt spid="12294"/>
                                        </p:tgtEl>
                                        <p:attrNameLst>
                                          <p:attrName>ppt_x</p:attrName>
                                        </p:attrNameLst>
                                      </p:cBhvr>
                                      <p:tavLst>
                                        <p:tav tm="0">
                                          <p:val>
                                            <p:strVal val="#ppt_x-.2"/>
                                          </p:val>
                                        </p:tav>
                                        <p:tav tm="100000">
                                          <p:val>
                                            <p:strVal val="#ppt_x"/>
                                          </p:val>
                                        </p:tav>
                                      </p:tavLst>
                                    </p:anim>
                                    <p:anim calcmode="lin" valueType="num">
                                      <p:cBhvr>
                                        <p:cTn id="8" dur="1000" fill="hold"/>
                                        <p:tgtEl>
                                          <p:spTgt spid="122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0" presetClass="entr" presetSubtype="0" fill="hold" nodeType="clickEffect">
                                  <p:stCondLst>
                                    <p:cond delay="0"/>
                                  </p:stCondLst>
                                  <p:childTnLst>
                                    <p:set>
                                      <p:cBhvr>
                                        <p:cTn id="13" dur="1" fill="hold">
                                          <p:stCondLst>
                                            <p:cond delay="0"/>
                                          </p:stCondLst>
                                        </p:cTn>
                                        <p:tgtEl>
                                          <p:spTgt spid="12313"/>
                                        </p:tgtEl>
                                        <p:attrNameLst>
                                          <p:attrName>style.visibility</p:attrName>
                                        </p:attrNameLst>
                                      </p:cBhvr>
                                      <p:to>
                                        <p:strVal val="visible"/>
                                      </p:to>
                                    </p:set>
                                    <p:animEffect transition="in" filter="fade">
                                      <p:cBhvr>
                                        <p:cTn id="14" dur="800" decel="100000"/>
                                        <p:tgtEl>
                                          <p:spTgt spid="12313"/>
                                        </p:tgtEl>
                                      </p:cBhvr>
                                    </p:animEffect>
                                    <p:anim calcmode="lin" valueType="num">
                                      <p:cBhvr>
                                        <p:cTn id="15" dur="800" decel="100000" fill="hold"/>
                                        <p:tgtEl>
                                          <p:spTgt spid="12313"/>
                                        </p:tgtEl>
                                        <p:attrNameLst>
                                          <p:attrName>style.rotation</p:attrName>
                                        </p:attrNameLst>
                                      </p:cBhvr>
                                      <p:tavLst>
                                        <p:tav tm="0">
                                          <p:val>
                                            <p:fltVal val="-90"/>
                                          </p:val>
                                        </p:tav>
                                        <p:tav tm="100000">
                                          <p:val>
                                            <p:fltVal val="0"/>
                                          </p:val>
                                        </p:tav>
                                      </p:tavLst>
                                    </p:anim>
                                    <p:anim calcmode="lin" valueType="num">
                                      <p:cBhvr>
                                        <p:cTn id="16" dur="800" decel="100000" fill="hold"/>
                                        <p:tgtEl>
                                          <p:spTgt spid="12313"/>
                                        </p:tgtEl>
                                        <p:attrNameLst>
                                          <p:attrName>ppt_x</p:attrName>
                                        </p:attrNameLst>
                                      </p:cBhvr>
                                      <p:tavLst>
                                        <p:tav tm="0">
                                          <p:val>
                                            <p:strVal val="#ppt_x+0.4"/>
                                          </p:val>
                                        </p:tav>
                                        <p:tav tm="100000">
                                          <p:val>
                                            <p:strVal val="#ppt_x-0.05"/>
                                          </p:val>
                                        </p:tav>
                                      </p:tavLst>
                                    </p:anim>
                                    <p:anim calcmode="lin" valueType="num">
                                      <p:cBhvr>
                                        <p:cTn id="17" dur="800" decel="100000" fill="hold"/>
                                        <p:tgtEl>
                                          <p:spTgt spid="12313"/>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12313"/>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12313"/>
                                        </p:tgtEl>
                                        <p:attrNameLst>
                                          <p:attrName>ppt_y</p:attrName>
                                        </p:attrNameLst>
                                      </p:cBhvr>
                                      <p:tavLst>
                                        <p:tav tm="0">
                                          <p:val>
                                            <p:strVal val="#ppt_y+0.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12314"/>
                                        </p:tgtEl>
                                        <p:attrNameLst>
                                          <p:attrName>style.visibility</p:attrName>
                                        </p:attrNameLst>
                                      </p:cBhvr>
                                      <p:to>
                                        <p:strVal val="visible"/>
                                      </p:to>
                                    </p:set>
                                    <p:anim calcmode="lin" valueType="num">
                                      <p:cBhvr additive="base">
                                        <p:cTn id="24" dur="5000" fill="hold"/>
                                        <p:tgtEl>
                                          <p:spTgt spid="12314"/>
                                        </p:tgtEl>
                                        <p:attrNameLst>
                                          <p:attrName>ppt_x</p:attrName>
                                        </p:attrNameLst>
                                      </p:cBhvr>
                                      <p:tavLst>
                                        <p:tav tm="0">
                                          <p:val>
                                            <p:strVal val="#ppt_x"/>
                                          </p:val>
                                        </p:tav>
                                        <p:tav tm="100000">
                                          <p:val>
                                            <p:strVal val="#ppt_x"/>
                                          </p:val>
                                        </p:tav>
                                      </p:tavLst>
                                    </p:anim>
                                    <p:anim calcmode="lin" valueType="num">
                                      <p:cBhvr additive="base">
                                        <p:cTn id="25" dur="5000" fill="hold"/>
                                        <p:tgtEl>
                                          <p:spTgt spid="1231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12315"/>
                                        </p:tgtEl>
                                        <p:attrNameLst>
                                          <p:attrName>style.visibility</p:attrName>
                                        </p:attrNameLst>
                                      </p:cBhvr>
                                      <p:to>
                                        <p:strVal val="visible"/>
                                      </p:to>
                                    </p:set>
                                    <p:anim calcmode="lin" valueType="num">
                                      <p:cBhvr additive="base">
                                        <p:cTn id="30" dur="5000" fill="hold"/>
                                        <p:tgtEl>
                                          <p:spTgt spid="12315"/>
                                        </p:tgtEl>
                                        <p:attrNameLst>
                                          <p:attrName>ppt_x</p:attrName>
                                        </p:attrNameLst>
                                      </p:cBhvr>
                                      <p:tavLst>
                                        <p:tav tm="0">
                                          <p:val>
                                            <p:strVal val="#ppt_x"/>
                                          </p:val>
                                        </p:tav>
                                        <p:tav tm="100000">
                                          <p:val>
                                            <p:strVal val="#ppt_x"/>
                                          </p:val>
                                        </p:tav>
                                      </p:tavLst>
                                    </p:anim>
                                    <p:anim calcmode="lin" valueType="num">
                                      <p:cBhvr additive="base">
                                        <p:cTn id="31" dur="5000" fill="hold"/>
                                        <p:tgtEl>
                                          <p:spTgt spid="12315"/>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nodeType="clickEffect">
                                  <p:stCondLst>
                                    <p:cond delay="0"/>
                                  </p:stCondLst>
                                  <p:childTnLst>
                                    <p:set>
                                      <p:cBhvr>
                                        <p:cTn id="35" dur="1" fill="hold">
                                          <p:stCondLst>
                                            <p:cond delay="0"/>
                                          </p:stCondLst>
                                        </p:cTn>
                                        <p:tgtEl>
                                          <p:spTgt spid="12316"/>
                                        </p:tgtEl>
                                        <p:attrNameLst>
                                          <p:attrName>style.visibility</p:attrName>
                                        </p:attrNameLst>
                                      </p:cBhvr>
                                      <p:to>
                                        <p:strVal val="visible"/>
                                      </p:to>
                                    </p:set>
                                    <p:animEffect transition="in" filter="wipe(down)">
                                      <p:cBhvr>
                                        <p:cTn id="36" dur="500"/>
                                        <p:tgtEl>
                                          <p:spTgt spid="1231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12317"/>
                                        </p:tgtEl>
                                        <p:attrNameLst>
                                          <p:attrName>style.visibility</p:attrName>
                                        </p:attrNameLst>
                                      </p:cBhvr>
                                      <p:to>
                                        <p:strVal val="visible"/>
                                      </p:to>
                                    </p:set>
                                    <p:animEffect transition="in" filter="wheel(4)">
                                      <p:cBhvr>
                                        <p:cTn id="41" dur="2000"/>
                                        <p:tgtEl>
                                          <p:spTgt spid="1231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8" presetClass="entr" presetSubtype="0" accel="100000" fill="hold" nodeType="clickEffect">
                                  <p:stCondLst>
                                    <p:cond delay="0"/>
                                  </p:stCondLst>
                                  <p:childTnLst>
                                    <p:set>
                                      <p:cBhvr>
                                        <p:cTn id="45" dur="1" fill="hold">
                                          <p:stCondLst>
                                            <p:cond delay="0"/>
                                          </p:stCondLst>
                                        </p:cTn>
                                        <p:tgtEl>
                                          <p:spTgt spid="12318"/>
                                        </p:tgtEl>
                                        <p:attrNameLst>
                                          <p:attrName>style.visibility</p:attrName>
                                        </p:attrNameLst>
                                      </p:cBhvr>
                                      <p:to>
                                        <p:strVal val="visible"/>
                                      </p:to>
                                    </p:set>
                                    <p:anim calcmode="lin" valueType="num">
                                      <p:cBhvr>
                                        <p:cTn id="46" dur="500" fill="hold"/>
                                        <p:tgtEl>
                                          <p:spTgt spid="12318"/>
                                        </p:tgtEl>
                                        <p:attrNameLst>
                                          <p:attrName>ppt_w</p:attrName>
                                        </p:attrNameLst>
                                      </p:cBhvr>
                                      <p:tavLst>
                                        <p:tav tm="0">
                                          <p:val>
                                            <p:strVal val="#ppt_w*2.5"/>
                                          </p:val>
                                        </p:tav>
                                        <p:tav tm="100000">
                                          <p:val>
                                            <p:strVal val="#ppt_w"/>
                                          </p:val>
                                        </p:tav>
                                      </p:tavLst>
                                    </p:anim>
                                    <p:anim calcmode="lin" valueType="num">
                                      <p:cBhvr>
                                        <p:cTn id="47" dur="500" fill="hold"/>
                                        <p:tgtEl>
                                          <p:spTgt spid="12318"/>
                                        </p:tgtEl>
                                        <p:attrNameLst>
                                          <p:attrName>ppt_h</p:attrName>
                                        </p:attrNameLst>
                                      </p:cBhvr>
                                      <p:tavLst>
                                        <p:tav tm="0">
                                          <p:val>
                                            <p:strVal val="#ppt_h*0.01"/>
                                          </p:val>
                                        </p:tav>
                                        <p:tav tm="100000">
                                          <p:val>
                                            <p:strVal val="#ppt_h"/>
                                          </p:val>
                                        </p:tav>
                                      </p:tavLst>
                                    </p:anim>
                                    <p:anim calcmode="lin" valueType="num">
                                      <p:cBhvr>
                                        <p:cTn id="48" dur="500" fill="hold"/>
                                        <p:tgtEl>
                                          <p:spTgt spid="12318"/>
                                        </p:tgtEl>
                                        <p:attrNameLst>
                                          <p:attrName>ppt_x</p:attrName>
                                        </p:attrNameLst>
                                      </p:cBhvr>
                                      <p:tavLst>
                                        <p:tav tm="0">
                                          <p:val>
                                            <p:strVal val="#ppt_x"/>
                                          </p:val>
                                        </p:tav>
                                        <p:tav tm="100000">
                                          <p:val>
                                            <p:strVal val="#ppt_x"/>
                                          </p:val>
                                        </p:tav>
                                      </p:tavLst>
                                    </p:anim>
                                    <p:anim calcmode="lin" valueType="num">
                                      <p:cBhvr>
                                        <p:cTn id="49" dur="500" fill="hold"/>
                                        <p:tgtEl>
                                          <p:spTgt spid="12318"/>
                                        </p:tgtEl>
                                        <p:attrNameLst>
                                          <p:attrName>ppt_y</p:attrName>
                                        </p:attrNameLst>
                                      </p:cBhvr>
                                      <p:tavLst>
                                        <p:tav tm="0">
                                          <p:val>
                                            <p:strVal val="#ppt_h+1"/>
                                          </p:val>
                                        </p:tav>
                                        <p:tav tm="100000">
                                          <p:val>
                                            <p:strVal val="#ppt_y"/>
                                          </p:val>
                                        </p:tav>
                                      </p:tavLst>
                                    </p:anim>
                                    <p:animEffect transition="in" filter="fade">
                                      <p:cBhvr>
                                        <p:cTn id="50" dur="500"/>
                                        <p:tgtEl>
                                          <p:spTgt spid="1231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8" presetClass="entr" presetSubtype="0" accel="100000" fill="hold" grpId="0" nodeType="clickEffect">
                                  <p:stCondLst>
                                    <p:cond delay="0"/>
                                  </p:stCondLst>
                                  <p:childTnLst>
                                    <p:set>
                                      <p:cBhvr>
                                        <p:cTn id="54" dur="1" fill="hold">
                                          <p:stCondLst>
                                            <p:cond delay="0"/>
                                          </p:stCondLst>
                                        </p:cTn>
                                        <p:tgtEl>
                                          <p:spTgt spid="12319"/>
                                        </p:tgtEl>
                                        <p:attrNameLst>
                                          <p:attrName>style.visibility</p:attrName>
                                        </p:attrNameLst>
                                      </p:cBhvr>
                                      <p:to>
                                        <p:strVal val="visible"/>
                                      </p:to>
                                    </p:set>
                                    <p:anim calcmode="lin" valueType="num">
                                      <p:cBhvr>
                                        <p:cTn id="55" dur="500" fill="hold"/>
                                        <p:tgtEl>
                                          <p:spTgt spid="12319"/>
                                        </p:tgtEl>
                                        <p:attrNameLst>
                                          <p:attrName>ppt_w</p:attrName>
                                        </p:attrNameLst>
                                      </p:cBhvr>
                                      <p:tavLst>
                                        <p:tav tm="0">
                                          <p:val>
                                            <p:strVal val="#ppt_w*2.5"/>
                                          </p:val>
                                        </p:tav>
                                        <p:tav tm="100000">
                                          <p:val>
                                            <p:strVal val="#ppt_w"/>
                                          </p:val>
                                        </p:tav>
                                      </p:tavLst>
                                    </p:anim>
                                    <p:anim calcmode="lin" valueType="num">
                                      <p:cBhvr>
                                        <p:cTn id="56" dur="500" fill="hold"/>
                                        <p:tgtEl>
                                          <p:spTgt spid="12319"/>
                                        </p:tgtEl>
                                        <p:attrNameLst>
                                          <p:attrName>ppt_h</p:attrName>
                                        </p:attrNameLst>
                                      </p:cBhvr>
                                      <p:tavLst>
                                        <p:tav tm="0">
                                          <p:val>
                                            <p:strVal val="#ppt_h*0.01"/>
                                          </p:val>
                                        </p:tav>
                                        <p:tav tm="100000">
                                          <p:val>
                                            <p:strVal val="#ppt_h"/>
                                          </p:val>
                                        </p:tav>
                                      </p:tavLst>
                                    </p:anim>
                                    <p:anim calcmode="lin" valueType="num">
                                      <p:cBhvr>
                                        <p:cTn id="57" dur="500" fill="hold"/>
                                        <p:tgtEl>
                                          <p:spTgt spid="12319"/>
                                        </p:tgtEl>
                                        <p:attrNameLst>
                                          <p:attrName>ppt_x</p:attrName>
                                        </p:attrNameLst>
                                      </p:cBhvr>
                                      <p:tavLst>
                                        <p:tav tm="0">
                                          <p:val>
                                            <p:strVal val="#ppt_x"/>
                                          </p:val>
                                        </p:tav>
                                        <p:tav tm="100000">
                                          <p:val>
                                            <p:strVal val="#ppt_x"/>
                                          </p:val>
                                        </p:tav>
                                      </p:tavLst>
                                    </p:anim>
                                    <p:anim calcmode="lin" valueType="num">
                                      <p:cBhvr>
                                        <p:cTn id="58" dur="500" fill="hold"/>
                                        <p:tgtEl>
                                          <p:spTgt spid="12319"/>
                                        </p:tgtEl>
                                        <p:attrNameLst>
                                          <p:attrName>ppt_y</p:attrName>
                                        </p:attrNameLst>
                                      </p:cBhvr>
                                      <p:tavLst>
                                        <p:tav tm="0">
                                          <p:val>
                                            <p:strVal val="#ppt_h+1"/>
                                          </p:val>
                                        </p:tav>
                                        <p:tav tm="100000">
                                          <p:val>
                                            <p:strVal val="#ppt_y"/>
                                          </p:val>
                                        </p:tav>
                                      </p:tavLst>
                                    </p:anim>
                                    <p:animEffect transition="in" filter="fade">
                                      <p:cBhvr>
                                        <p:cTn id="59" dur="500"/>
                                        <p:tgtEl>
                                          <p:spTgt spid="12319"/>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5" presetClass="entr" presetSubtype="0" fill="hold" nodeType="clickEffect">
                                  <p:stCondLst>
                                    <p:cond delay="0"/>
                                  </p:stCondLst>
                                  <p:childTnLst>
                                    <p:set>
                                      <p:cBhvr>
                                        <p:cTn id="63" dur="1" fill="hold">
                                          <p:stCondLst>
                                            <p:cond delay="0"/>
                                          </p:stCondLst>
                                        </p:cTn>
                                        <p:tgtEl>
                                          <p:spTgt spid="12320"/>
                                        </p:tgtEl>
                                        <p:attrNameLst>
                                          <p:attrName>style.visibility</p:attrName>
                                        </p:attrNameLst>
                                      </p:cBhvr>
                                      <p:to>
                                        <p:strVal val="visible"/>
                                      </p:to>
                                    </p:set>
                                    <p:anim calcmode="lin" valueType="num">
                                      <p:cBhvr>
                                        <p:cTn id="64" dur="1000" fill="hold"/>
                                        <p:tgtEl>
                                          <p:spTgt spid="12320"/>
                                        </p:tgtEl>
                                        <p:attrNameLst>
                                          <p:attrName>ppt_w</p:attrName>
                                        </p:attrNameLst>
                                      </p:cBhvr>
                                      <p:tavLst>
                                        <p:tav tm="0">
                                          <p:val>
                                            <p:fltVal val="0"/>
                                          </p:val>
                                        </p:tav>
                                        <p:tav tm="100000">
                                          <p:val>
                                            <p:strVal val="#ppt_w"/>
                                          </p:val>
                                        </p:tav>
                                      </p:tavLst>
                                    </p:anim>
                                    <p:anim calcmode="lin" valueType="num">
                                      <p:cBhvr>
                                        <p:cTn id="65" dur="1000" fill="hold"/>
                                        <p:tgtEl>
                                          <p:spTgt spid="12320"/>
                                        </p:tgtEl>
                                        <p:attrNameLst>
                                          <p:attrName>ppt_h</p:attrName>
                                        </p:attrNameLst>
                                      </p:cBhvr>
                                      <p:tavLst>
                                        <p:tav tm="0">
                                          <p:val>
                                            <p:fltVal val="0"/>
                                          </p:val>
                                        </p:tav>
                                        <p:tav tm="100000">
                                          <p:val>
                                            <p:strVal val="#ppt_h"/>
                                          </p:val>
                                        </p:tav>
                                      </p:tavLst>
                                    </p:anim>
                                    <p:anim calcmode="lin" valueType="num">
                                      <p:cBhvr>
                                        <p:cTn id="66" dur="1000" fill="hold"/>
                                        <p:tgtEl>
                                          <p:spTgt spid="12320"/>
                                        </p:tgtEl>
                                        <p:attrNameLst>
                                          <p:attrName>ppt_x</p:attrName>
                                        </p:attrNameLst>
                                      </p:cBhvr>
                                      <p:tavLst>
                                        <p:tav tm="0" fmla="#ppt_x+(cos(-2*pi*(1-$))*-#ppt_x-sin(-2*pi*(1-$))*(1-#ppt_y))*(1-$)">
                                          <p:val>
                                            <p:fltVal val="0"/>
                                          </p:val>
                                        </p:tav>
                                        <p:tav tm="100000">
                                          <p:val>
                                            <p:fltVal val="1"/>
                                          </p:val>
                                        </p:tav>
                                      </p:tavLst>
                                    </p:anim>
                                    <p:anim calcmode="lin" valueType="num">
                                      <p:cBhvr>
                                        <p:cTn id="67" dur="1000" fill="hold"/>
                                        <p:tgtEl>
                                          <p:spTgt spid="1232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30" presetClass="entr" presetSubtype="0" fill="hold" grpId="0" nodeType="clickEffect">
                                  <p:stCondLst>
                                    <p:cond delay="0"/>
                                  </p:stCondLst>
                                  <p:childTnLst>
                                    <p:set>
                                      <p:cBhvr>
                                        <p:cTn id="71" dur="1" fill="hold">
                                          <p:stCondLst>
                                            <p:cond delay="0"/>
                                          </p:stCondLst>
                                        </p:cTn>
                                        <p:tgtEl>
                                          <p:spTgt spid="12321"/>
                                        </p:tgtEl>
                                        <p:attrNameLst>
                                          <p:attrName>style.visibility</p:attrName>
                                        </p:attrNameLst>
                                      </p:cBhvr>
                                      <p:to>
                                        <p:strVal val="visible"/>
                                      </p:to>
                                    </p:set>
                                    <p:animEffect transition="in" filter="fade">
                                      <p:cBhvr>
                                        <p:cTn id="72" dur="800" decel="100000"/>
                                        <p:tgtEl>
                                          <p:spTgt spid="12321"/>
                                        </p:tgtEl>
                                      </p:cBhvr>
                                    </p:animEffect>
                                    <p:anim calcmode="lin" valueType="num">
                                      <p:cBhvr>
                                        <p:cTn id="73" dur="800" decel="100000" fill="hold"/>
                                        <p:tgtEl>
                                          <p:spTgt spid="12321"/>
                                        </p:tgtEl>
                                        <p:attrNameLst>
                                          <p:attrName>style.rotation</p:attrName>
                                        </p:attrNameLst>
                                      </p:cBhvr>
                                      <p:tavLst>
                                        <p:tav tm="0">
                                          <p:val>
                                            <p:fltVal val="-90"/>
                                          </p:val>
                                        </p:tav>
                                        <p:tav tm="100000">
                                          <p:val>
                                            <p:fltVal val="0"/>
                                          </p:val>
                                        </p:tav>
                                      </p:tavLst>
                                    </p:anim>
                                    <p:anim calcmode="lin" valueType="num">
                                      <p:cBhvr>
                                        <p:cTn id="74" dur="800" decel="100000" fill="hold"/>
                                        <p:tgtEl>
                                          <p:spTgt spid="12321"/>
                                        </p:tgtEl>
                                        <p:attrNameLst>
                                          <p:attrName>ppt_x</p:attrName>
                                        </p:attrNameLst>
                                      </p:cBhvr>
                                      <p:tavLst>
                                        <p:tav tm="0">
                                          <p:val>
                                            <p:strVal val="#ppt_x+0.4"/>
                                          </p:val>
                                        </p:tav>
                                        <p:tav tm="100000">
                                          <p:val>
                                            <p:strVal val="#ppt_x-0.05"/>
                                          </p:val>
                                        </p:tav>
                                      </p:tavLst>
                                    </p:anim>
                                    <p:anim calcmode="lin" valueType="num">
                                      <p:cBhvr>
                                        <p:cTn id="75" dur="800" decel="100000" fill="hold"/>
                                        <p:tgtEl>
                                          <p:spTgt spid="12321"/>
                                        </p:tgtEl>
                                        <p:attrNameLst>
                                          <p:attrName>ppt_y</p:attrName>
                                        </p:attrNameLst>
                                      </p:cBhvr>
                                      <p:tavLst>
                                        <p:tav tm="0">
                                          <p:val>
                                            <p:strVal val="#ppt_y-0.4"/>
                                          </p:val>
                                        </p:tav>
                                        <p:tav tm="100000">
                                          <p:val>
                                            <p:strVal val="#ppt_y+0.1"/>
                                          </p:val>
                                        </p:tav>
                                      </p:tavLst>
                                    </p:anim>
                                    <p:anim calcmode="lin" valueType="num">
                                      <p:cBhvr>
                                        <p:cTn id="76" dur="200" accel="100000" fill="hold">
                                          <p:stCondLst>
                                            <p:cond delay="800"/>
                                          </p:stCondLst>
                                        </p:cTn>
                                        <p:tgtEl>
                                          <p:spTgt spid="12321"/>
                                        </p:tgtEl>
                                        <p:attrNameLst>
                                          <p:attrName>ppt_x</p:attrName>
                                        </p:attrNameLst>
                                      </p:cBhvr>
                                      <p:tavLst>
                                        <p:tav tm="0">
                                          <p:val>
                                            <p:strVal val="#ppt_x-0.05"/>
                                          </p:val>
                                        </p:tav>
                                        <p:tav tm="100000">
                                          <p:val>
                                            <p:strVal val="#ppt_x"/>
                                          </p:val>
                                        </p:tav>
                                      </p:tavLst>
                                    </p:anim>
                                    <p:anim calcmode="lin" valueType="num">
                                      <p:cBhvr>
                                        <p:cTn id="77" dur="200" accel="100000" fill="hold">
                                          <p:stCondLst>
                                            <p:cond delay="800"/>
                                          </p:stCondLst>
                                        </p:cTn>
                                        <p:tgtEl>
                                          <p:spTgt spid="1232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p:bldP spid="12314" grpId="0"/>
      <p:bldP spid="12315" grpId="0"/>
      <p:bldP spid="12317" grpId="0"/>
      <p:bldP spid="12319" grpId="0"/>
      <p:bldP spid="123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n-US" smtClean="0"/>
          </a:p>
        </p:txBody>
      </p:sp>
      <p:sp>
        <p:nvSpPr>
          <p:cNvPr id="6147" name="Rectangle 3"/>
          <p:cNvSpPr>
            <a:spLocks noGrp="1" noChangeArrowheads="1"/>
          </p:cNvSpPr>
          <p:nvPr>
            <p:ph type="body" idx="1"/>
          </p:nvPr>
        </p:nvSpPr>
        <p:spPr/>
        <p:txBody>
          <a:bodyPr/>
          <a:lstStyle/>
          <a:p>
            <a:pPr eaLnBrk="1" hangingPunct="1"/>
            <a:endParaRPr lang="en-US" smtClean="0"/>
          </a:p>
        </p:txBody>
      </p:sp>
      <p:pic>
        <p:nvPicPr>
          <p:cNvPr id="6148" name="Picture 4" descr="Vista Aurora"/>
          <p:cNvPicPr>
            <a:picLocks noChangeAspect="1" noChangeArrowheads="1"/>
          </p:cNvPicPr>
          <p:nvPr/>
        </p:nvPicPr>
        <p:blipFill>
          <a:blip r:embed="rId3"/>
          <a:srcRect/>
          <a:stretch>
            <a:fillRect/>
          </a:stretch>
        </p:blipFill>
        <p:spPr bwMode="auto">
          <a:xfrm>
            <a:off x="-1524000" y="-1143000"/>
            <a:ext cx="12192000" cy="9144000"/>
          </a:xfrm>
          <a:prstGeom prst="rect">
            <a:avLst/>
          </a:prstGeom>
          <a:noFill/>
          <a:ln w="9525">
            <a:noFill/>
            <a:miter lim="800000"/>
            <a:headEnd/>
            <a:tailEnd/>
          </a:ln>
        </p:spPr>
      </p:pic>
      <p:sp>
        <p:nvSpPr>
          <p:cNvPr id="7175" name="Text Box 7"/>
          <p:cNvSpPr txBox="1">
            <a:spLocks noChangeArrowheads="1"/>
          </p:cNvSpPr>
          <p:nvPr/>
        </p:nvSpPr>
        <p:spPr bwMode="auto">
          <a:xfrm>
            <a:off x="685800" y="0"/>
            <a:ext cx="7772400" cy="830263"/>
          </a:xfrm>
          <a:prstGeom prst="rect">
            <a:avLst/>
          </a:prstGeom>
          <a:noFill/>
          <a:ln w="9525">
            <a:noFill/>
            <a:miter lim="800000"/>
            <a:headEnd/>
            <a:tailEnd/>
          </a:ln>
        </p:spPr>
        <p:txBody>
          <a:bodyPr>
            <a:spAutoFit/>
          </a:bodyPr>
          <a:lstStyle/>
          <a:p>
            <a:pPr algn="ctr"/>
            <a:r>
              <a:rPr lang="en-US" sz="2400" b="1">
                <a:solidFill>
                  <a:srgbClr val="FF0066"/>
                </a:solidFill>
              </a:rPr>
              <a:t>THỰCHÀNH</a:t>
            </a:r>
          </a:p>
          <a:p>
            <a:endParaRPr lang="en-US" sz="2400" b="1">
              <a:solidFill>
                <a:srgbClr val="FF0066"/>
              </a:solidFill>
            </a:endParaRPr>
          </a:p>
        </p:txBody>
      </p:sp>
      <p:sp>
        <p:nvSpPr>
          <p:cNvPr id="7176" name="Text Box 8"/>
          <p:cNvSpPr txBox="1">
            <a:spLocks noChangeArrowheads="1"/>
          </p:cNvSpPr>
          <p:nvPr/>
        </p:nvSpPr>
        <p:spPr bwMode="auto">
          <a:xfrm>
            <a:off x="762000" y="1371600"/>
            <a:ext cx="7467600" cy="1016000"/>
          </a:xfrm>
          <a:prstGeom prst="rect">
            <a:avLst/>
          </a:prstGeom>
          <a:noFill/>
          <a:ln w="9525">
            <a:noFill/>
            <a:miter lim="800000"/>
            <a:headEnd/>
            <a:tailEnd/>
          </a:ln>
        </p:spPr>
        <p:txBody>
          <a:bodyPr>
            <a:spAutoFit/>
          </a:bodyPr>
          <a:lstStyle/>
          <a:p>
            <a:r>
              <a:rPr lang="en-US" sz="2400" b="1">
                <a:solidFill>
                  <a:srgbClr val="FF0066"/>
                </a:solidFill>
              </a:rPr>
              <a:t>T1. Em hãy tìm khu vực chính của bàn phím.</a:t>
            </a:r>
          </a:p>
          <a:p>
            <a:pPr>
              <a:spcBef>
                <a:spcPct val="50000"/>
              </a:spcBef>
            </a:pPr>
            <a:endParaRPr lang="en-US" sz="2400">
              <a:solidFill>
                <a:srgbClr val="FF0066"/>
              </a:solidFill>
            </a:endParaRPr>
          </a:p>
        </p:txBody>
      </p:sp>
      <p:pic>
        <p:nvPicPr>
          <p:cNvPr id="7180" name="Picture 12"/>
          <p:cNvPicPr>
            <a:picLocks noChangeAspect="1" noChangeArrowheads="1"/>
          </p:cNvPicPr>
          <p:nvPr/>
        </p:nvPicPr>
        <p:blipFill>
          <a:blip r:embed="rId4"/>
          <a:srcRect/>
          <a:stretch>
            <a:fillRect/>
          </a:stretch>
        </p:blipFill>
        <p:spPr bwMode="auto">
          <a:xfrm>
            <a:off x="1066800" y="1905000"/>
            <a:ext cx="6477000" cy="3200400"/>
          </a:xfrm>
          <a:prstGeom prst="rect">
            <a:avLst/>
          </a:prstGeom>
          <a:noFill/>
          <a:ln w="9525">
            <a:noFill/>
            <a:miter lim="800000"/>
            <a:headEnd/>
            <a:tailEnd/>
          </a:ln>
        </p:spPr>
      </p:pic>
      <p:sp>
        <p:nvSpPr>
          <p:cNvPr id="7181" name="Line 13"/>
          <p:cNvSpPr>
            <a:spLocks noChangeShapeType="1"/>
          </p:cNvSpPr>
          <p:nvPr/>
        </p:nvSpPr>
        <p:spPr bwMode="auto">
          <a:xfrm flipH="1">
            <a:off x="3376613" y="4267200"/>
            <a:ext cx="762000" cy="1219200"/>
          </a:xfrm>
          <a:prstGeom prst="line">
            <a:avLst/>
          </a:prstGeom>
          <a:noFill/>
          <a:ln w="9525">
            <a:solidFill>
              <a:schemeClr val="tx1"/>
            </a:solidFill>
            <a:round/>
            <a:headEnd/>
            <a:tailEnd/>
          </a:ln>
        </p:spPr>
        <p:txBody>
          <a:bodyPr/>
          <a:lstStyle/>
          <a:p>
            <a:endParaRPr lang="en-US"/>
          </a:p>
        </p:txBody>
      </p:sp>
      <p:sp>
        <p:nvSpPr>
          <p:cNvPr id="7182" name="Text Box 14"/>
          <p:cNvSpPr txBox="1">
            <a:spLocks noChangeArrowheads="1"/>
          </p:cNvSpPr>
          <p:nvPr/>
        </p:nvSpPr>
        <p:spPr bwMode="auto">
          <a:xfrm>
            <a:off x="2614613" y="5486400"/>
            <a:ext cx="2362200" cy="457200"/>
          </a:xfrm>
          <a:prstGeom prst="rect">
            <a:avLst/>
          </a:prstGeom>
          <a:noFill/>
          <a:ln w="9525">
            <a:noFill/>
            <a:miter lim="800000"/>
            <a:headEnd/>
            <a:tailEnd/>
          </a:ln>
        </p:spPr>
        <p:txBody>
          <a:bodyPr>
            <a:spAutoFit/>
          </a:bodyPr>
          <a:lstStyle/>
          <a:p>
            <a:pPr>
              <a:spcBef>
                <a:spcPct val="50000"/>
              </a:spcBef>
            </a:pPr>
            <a:r>
              <a:rPr lang="en-US" sz="2400"/>
              <a:t>Khu vực chính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Effect transition="in" filter="fade">
                                      <p:cBhvr>
                                        <p:cTn id="7" dur="800" decel="100000"/>
                                        <p:tgtEl>
                                          <p:spTgt spid="7175"/>
                                        </p:tgtEl>
                                      </p:cBhvr>
                                    </p:animEffect>
                                    <p:anim calcmode="lin" valueType="num">
                                      <p:cBhvr>
                                        <p:cTn id="8" dur="800" decel="100000" fill="hold"/>
                                        <p:tgtEl>
                                          <p:spTgt spid="7175"/>
                                        </p:tgtEl>
                                        <p:attrNameLst>
                                          <p:attrName>style.rotation</p:attrName>
                                        </p:attrNameLst>
                                      </p:cBhvr>
                                      <p:tavLst>
                                        <p:tav tm="0">
                                          <p:val>
                                            <p:fltVal val="-90"/>
                                          </p:val>
                                        </p:tav>
                                        <p:tav tm="100000">
                                          <p:val>
                                            <p:fltVal val="0"/>
                                          </p:val>
                                        </p:tav>
                                      </p:tavLst>
                                    </p:anim>
                                    <p:anim calcmode="lin" valueType="num">
                                      <p:cBhvr>
                                        <p:cTn id="9" dur="800" decel="100000" fill="hold"/>
                                        <p:tgtEl>
                                          <p:spTgt spid="7175"/>
                                        </p:tgtEl>
                                        <p:attrNameLst>
                                          <p:attrName>ppt_x</p:attrName>
                                        </p:attrNameLst>
                                      </p:cBhvr>
                                      <p:tavLst>
                                        <p:tav tm="0">
                                          <p:val>
                                            <p:strVal val="#ppt_x+0.4"/>
                                          </p:val>
                                        </p:tav>
                                        <p:tav tm="100000">
                                          <p:val>
                                            <p:strVal val="#ppt_x-0.05"/>
                                          </p:val>
                                        </p:tav>
                                      </p:tavLst>
                                    </p:anim>
                                    <p:anim calcmode="lin" valueType="num">
                                      <p:cBhvr>
                                        <p:cTn id="10" dur="800" decel="100000" fill="hold"/>
                                        <p:tgtEl>
                                          <p:spTgt spid="717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5"/>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7176"/>
                                        </p:tgtEl>
                                        <p:attrNameLst>
                                          <p:attrName>style.visibility</p:attrName>
                                        </p:attrNameLst>
                                      </p:cBhvr>
                                      <p:to>
                                        <p:strVal val="visible"/>
                                      </p:to>
                                    </p:set>
                                    <p:animEffect transition="in" filter="fade">
                                      <p:cBhvr>
                                        <p:cTn id="17" dur="800" decel="100000"/>
                                        <p:tgtEl>
                                          <p:spTgt spid="7176"/>
                                        </p:tgtEl>
                                      </p:cBhvr>
                                    </p:animEffect>
                                    <p:anim calcmode="lin" valueType="num">
                                      <p:cBhvr>
                                        <p:cTn id="18" dur="800" decel="100000" fill="hold"/>
                                        <p:tgtEl>
                                          <p:spTgt spid="7176"/>
                                        </p:tgtEl>
                                        <p:attrNameLst>
                                          <p:attrName>style.rotation</p:attrName>
                                        </p:attrNameLst>
                                      </p:cBhvr>
                                      <p:tavLst>
                                        <p:tav tm="0">
                                          <p:val>
                                            <p:fltVal val="-90"/>
                                          </p:val>
                                        </p:tav>
                                        <p:tav tm="100000">
                                          <p:val>
                                            <p:fltVal val="0"/>
                                          </p:val>
                                        </p:tav>
                                      </p:tavLst>
                                    </p:anim>
                                    <p:anim calcmode="lin" valueType="num">
                                      <p:cBhvr>
                                        <p:cTn id="19" dur="800" decel="100000" fill="hold"/>
                                        <p:tgtEl>
                                          <p:spTgt spid="7176"/>
                                        </p:tgtEl>
                                        <p:attrNameLst>
                                          <p:attrName>ppt_x</p:attrName>
                                        </p:attrNameLst>
                                      </p:cBhvr>
                                      <p:tavLst>
                                        <p:tav tm="0">
                                          <p:val>
                                            <p:strVal val="#ppt_x+0.4"/>
                                          </p:val>
                                        </p:tav>
                                        <p:tav tm="100000">
                                          <p:val>
                                            <p:strVal val="#ppt_x-0.05"/>
                                          </p:val>
                                        </p:tav>
                                      </p:tavLst>
                                    </p:anim>
                                    <p:anim calcmode="lin" valueType="num">
                                      <p:cBhvr>
                                        <p:cTn id="20" dur="800" decel="100000" fill="hold"/>
                                        <p:tgtEl>
                                          <p:spTgt spid="717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717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7176"/>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7180"/>
                                        </p:tgtEl>
                                        <p:attrNameLst>
                                          <p:attrName>style.visibility</p:attrName>
                                        </p:attrNameLst>
                                      </p:cBhvr>
                                      <p:to>
                                        <p:strVal val="visible"/>
                                      </p:to>
                                    </p:set>
                                    <p:animEffect transition="in" filter="blinds(horizontal)">
                                      <p:cBhvr>
                                        <p:cTn id="27" dur="500"/>
                                        <p:tgtEl>
                                          <p:spTgt spid="718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181"/>
                                        </p:tgtEl>
                                        <p:attrNameLst>
                                          <p:attrName>style.visibility</p:attrName>
                                        </p:attrNameLst>
                                      </p:cBhvr>
                                      <p:to>
                                        <p:strVal val="visible"/>
                                      </p:to>
                                    </p:set>
                                    <p:animEffect transition="in" filter="blinds(horizontal)">
                                      <p:cBhvr>
                                        <p:cTn id="32" dur="500"/>
                                        <p:tgtEl>
                                          <p:spTgt spid="718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7182"/>
                                        </p:tgtEl>
                                        <p:attrNameLst>
                                          <p:attrName>style.visibility</p:attrName>
                                        </p:attrNameLst>
                                      </p:cBhvr>
                                      <p:to>
                                        <p:strVal val="visible"/>
                                      </p:to>
                                    </p:set>
                                    <p:animEffect transition="in" filter="fade">
                                      <p:cBhvr>
                                        <p:cTn id="37" dur="800" decel="100000"/>
                                        <p:tgtEl>
                                          <p:spTgt spid="7182"/>
                                        </p:tgtEl>
                                      </p:cBhvr>
                                    </p:animEffect>
                                    <p:anim calcmode="lin" valueType="num">
                                      <p:cBhvr>
                                        <p:cTn id="38" dur="800" decel="100000" fill="hold"/>
                                        <p:tgtEl>
                                          <p:spTgt spid="7182"/>
                                        </p:tgtEl>
                                        <p:attrNameLst>
                                          <p:attrName>style.rotation</p:attrName>
                                        </p:attrNameLst>
                                      </p:cBhvr>
                                      <p:tavLst>
                                        <p:tav tm="0">
                                          <p:val>
                                            <p:fltVal val="-90"/>
                                          </p:val>
                                        </p:tav>
                                        <p:tav tm="100000">
                                          <p:val>
                                            <p:fltVal val="0"/>
                                          </p:val>
                                        </p:tav>
                                      </p:tavLst>
                                    </p:anim>
                                    <p:anim calcmode="lin" valueType="num">
                                      <p:cBhvr>
                                        <p:cTn id="39" dur="800" decel="100000" fill="hold"/>
                                        <p:tgtEl>
                                          <p:spTgt spid="7182"/>
                                        </p:tgtEl>
                                        <p:attrNameLst>
                                          <p:attrName>ppt_x</p:attrName>
                                        </p:attrNameLst>
                                      </p:cBhvr>
                                      <p:tavLst>
                                        <p:tav tm="0">
                                          <p:val>
                                            <p:strVal val="#ppt_x+0.4"/>
                                          </p:val>
                                        </p:tav>
                                        <p:tav tm="100000">
                                          <p:val>
                                            <p:strVal val="#ppt_x-0.05"/>
                                          </p:val>
                                        </p:tav>
                                      </p:tavLst>
                                    </p:anim>
                                    <p:anim calcmode="lin" valueType="num">
                                      <p:cBhvr>
                                        <p:cTn id="40" dur="800" decel="100000" fill="hold"/>
                                        <p:tgtEl>
                                          <p:spTgt spid="7182"/>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7182"/>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718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81" grpId="0" animBg="1"/>
      <p:bldP spid="718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type="body" idx="1"/>
          </p:nvPr>
        </p:nvSpPr>
        <p:spPr/>
        <p:txBody>
          <a:bodyPr/>
          <a:lstStyle/>
          <a:p>
            <a:pPr eaLnBrk="1" hangingPunct="1"/>
            <a:endParaRPr lang="en-US" smtClean="0"/>
          </a:p>
        </p:txBody>
      </p:sp>
      <p:pic>
        <p:nvPicPr>
          <p:cNvPr id="7172" name="Picture 4" descr="Vista Aurora"/>
          <p:cNvPicPr>
            <a:picLocks noChangeAspect="1" noChangeArrowheads="1"/>
          </p:cNvPicPr>
          <p:nvPr/>
        </p:nvPicPr>
        <p:blipFill>
          <a:blip r:embed="rId3"/>
          <a:srcRect/>
          <a:stretch>
            <a:fillRect/>
          </a:stretch>
        </p:blipFill>
        <p:spPr bwMode="auto">
          <a:xfrm>
            <a:off x="-1524000" y="-1143000"/>
            <a:ext cx="12192000" cy="9144000"/>
          </a:xfrm>
          <a:prstGeom prst="rect">
            <a:avLst/>
          </a:prstGeom>
          <a:noFill/>
          <a:ln w="9525">
            <a:noFill/>
            <a:miter lim="800000"/>
            <a:headEnd/>
            <a:tailEnd/>
          </a:ln>
        </p:spPr>
      </p:pic>
      <p:sp>
        <p:nvSpPr>
          <p:cNvPr id="7173" name="Rectangle 5"/>
          <p:cNvSpPr>
            <a:spLocks noChangeArrowheads="1"/>
          </p:cNvSpPr>
          <p:nvPr/>
        </p:nvSpPr>
        <p:spPr bwMode="auto">
          <a:xfrm>
            <a:off x="3505200" y="0"/>
            <a:ext cx="1946275" cy="457200"/>
          </a:xfrm>
          <a:prstGeom prst="rect">
            <a:avLst/>
          </a:prstGeom>
          <a:noFill/>
          <a:ln w="9525">
            <a:noFill/>
            <a:miter lim="800000"/>
            <a:headEnd/>
            <a:tailEnd/>
          </a:ln>
        </p:spPr>
        <p:txBody>
          <a:bodyPr wrap="none">
            <a:spAutoFit/>
          </a:bodyPr>
          <a:lstStyle/>
          <a:p>
            <a:r>
              <a:rPr lang="en-US" sz="2400" b="1">
                <a:solidFill>
                  <a:srgbClr val="FF0066"/>
                </a:solidFill>
              </a:rPr>
              <a:t>THỰCHÀNH</a:t>
            </a:r>
          </a:p>
        </p:txBody>
      </p:sp>
      <p:sp>
        <p:nvSpPr>
          <p:cNvPr id="13318" name="Text Box 6"/>
          <p:cNvSpPr txBox="1">
            <a:spLocks noChangeArrowheads="1"/>
          </p:cNvSpPr>
          <p:nvPr/>
        </p:nvSpPr>
        <p:spPr bwMode="auto">
          <a:xfrm>
            <a:off x="457200" y="533400"/>
            <a:ext cx="8686800" cy="1200150"/>
          </a:xfrm>
          <a:prstGeom prst="rect">
            <a:avLst/>
          </a:prstGeom>
          <a:noFill/>
          <a:ln w="9525">
            <a:noFill/>
            <a:miter lim="800000"/>
            <a:headEnd/>
            <a:tailEnd/>
          </a:ln>
        </p:spPr>
        <p:txBody>
          <a:bodyPr>
            <a:spAutoFit/>
          </a:bodyPr>
          <a:lstStyle/>
          <a:p>
            <a:pPr>
              <a:spcBef>
                <a:spcPct val="50000"/>
              </a:spcBef>
            </a:pPr>
            <a:r>
              <a:rPr lang="en-US" sz="2400" b="1">
                <a:solidFill>
                  <a:srgbClr val="FF0066"/>
                </a:solidFill>
              </a:rPr>
              <a:t>T2. Em hãy nhận biết hàng phím cơ sở và chi ra hai phím có gai, hàng phím trên, hàng phím dưới, hàng phím số và hàng phím cách.</a:t>
            </a:r>
          </a:p>
        </p:txBody>
      </p:sp>
      <p:pic>
        <p:nvPicPr>
          <p:cNvPr id="13320" name="Picture 8"/>
          <p:cNvPicPr>
            <a:picLocks noChangeAspect="1" noChangeArrowheads="1"/>
          </p:cNvPicPr>
          <p:nvPr/>
        </p:nvPicPr>
        <p:blipFill>
          <a:blip r:embed="rId4"/>
          <a:srcRect/>
          <a:stretch>
            <a:fillRect/>
          </a:stretch>
        </p:blipFill>
        <p:spPr bwMode="auto">
          <a:xfrm>
            <a:off x="2590800" y="1752600"/>
            <a:ext cx="6553200" cy="3276600"/>
          </a:xfrm>
          <a:prstGeom prst="rect">
            <a:avLst/>
          </a:prstGeom>
          <a:noFill/>
          <a:ln w="9525">
            <a:noFill/>
            <a:miter lim="800000"/>
            <a:headEnd/>
            <a:tailEnd/>
          </a:ln>
        </p:spPr>
      </p:pic>
      <p:sp>
        <p:nvSpPr>
          <p:cNvPr id="13321" name="Line 9"/>
          <p:cNvSpPr>
            <a:spLocks noChangeShapeType="1"/>
          </p:cNvSpPr>
          <p:nvPr/>
        </p:nvSpPr>
        <p:spPr bwMode="auto">
          <a:xfrm>
            <a:off x="4800600" y="3429000"/>
            <a:ext cx="762000" cy="1606550"/>
          </a:xfrm>
          <a:prstGeom prst="line">
            <a:avLst/>
          </a:prstGeom>
          <a:noFill/>
          <a:ln w="9525">
            <a:solidFill>
              <a:schemeClr val="tx1"/>
            </a:solidFill>
            <a:round/>
            <a:headEnd/>
            <a:tailEnd/>
          </a:ln>
        </p:spPr>
        <p:txBody>
          <a:bodyPr/>
          <a:lstStyle/>
          <a:p>
            <a:endParaRPr lang="en-US"/>
          </a:p>
        </p:txBody>
      </p:sp>
      <p:sp>
        <p:nvSpPr>
          <p:cNvPr id="13322" name="Line 10"/>
          <p:cNvSpPr>
            <a:spLocks noChangeShapeType="1"/>
          </p:cNvSpPr>
          <p:nvPr/>
        </p:nvSpPr>
        <p:spPr bwMode="auto">
          <a:xfrm flipH="1">
            <a:off x="5562600" y="3429000"/>
            <a:ext cx="533400" cy="1606550"/>
          </a:xfrm>
          <a:prstGeom prst="line">
            <a:avLst/>
          </a:prstGeom>
          <a:noFill/>
          <a:ln w="9525">
            <a:solidFill>
              <a:schemeClr val="tx1"/>
            </a:solidFill>
            <a:round/>
            <a:headEnd/>
            <a:tailEnd/>
          </a:ln>
        </p:spPr>
        <p:txBody>
          <a:bodyPr/>
          <a:lstStyle/>
          <a:p>
            <a:endParaRPr lang="en-US"/>
          </a:p>
        </p:txBody>
      </p:sp>
      <p:sp>
        <p:nvSpPr>
          <p:cNvPr id="13323" name="Text Box 11"/>
          <p:cNvSpPr txBox="1">
            <a:spLocks noChangeArrowheads="1"/>
          </p:cNvSpPr>
          <p:nvPr/>
        </p:nvSpPr>
        <p:spPr bwMode="auto">
          <a:xfrm>
            <a:off x="4410075" y="5021263"/>
            <a:ext cx="2362200" cy="457200"/>
          </a:xfrm>
          <a:prstGeom prst="rect">
            <a:avLst/>
          </a:prstGeom>
          <a:noFill/>
          <a:ln w="9525">
            <a:noFill/>
            <a:miter lim="800000"/>
            <a:headEnd/>
            <a:tailEnd/>
          </a:ln>
        </p:spPr>
        <p:txBody>
          <a:bodyPr>
            <a:spAutoFit/>
          </a:bodyPr>
          <a:lstStyle/>
          <a:p>
            <a:pPr>
              <a:spcBef>
                <a:spcPct val="50000"/>
              </a:spcBef>
            </a:pPr>
            <a:r>
              <a:rPr lang="en-US" sz="2400"/>
              <a:t>Hai phím có gai</a:t>
            </a:r>
          </a:p>
        </p:txBody>
      </p:sp>
      <p:sp>
        <p:nvSpPr>
          <p:cNvPr id="13324" name="Text Box 12"/>
          <p:cNvSpPr txBox="1">
            <a:spLocks noChangeArrowheads="1"/>
          </p:cNvSpPr>
          <p:nvPr/>
        </p:nvSpPr>
        <p:spPr bwMode="auto">
          <a:xfrm>
            <a:off x="152400" y="1905000"/>
            <a:ext cx="2133600" cy="457200"/>
          </a:xfrm>
          <a:prstGeom prst="rect">
            <a:avLst/>
          </a:prstGeom>
          <a:noFill/>
          <a:ln w="9525">
            <a:noFill/>
            <a:miter lim="800000"/>
            <a:headEnd/>
            <a:tailEnd/>
          </a:ln>
        </p:spPr>
        <p:txBody>
          <a:bodyPr>
            <a:spAutoFit/>
          </a:bodyPr>
          <a:lstStyle/>
          <a:p>
            <a:pPr>
              <a:spcBef>
                <a:spcPct val="50000"/>
              </a:spcBef>
            </a:pPr>
            <a:r>
              <a:rPr lang="en-US" sz="2400"/>
              <a:t>Hàng phím số</a:t>
            </a:r>
          </a:p>
        </p:txBody>
      </p:sp>
      <p:sp>
        <p:nvSpPr>
          <p:cNvPr id="13325" name="Text Box 13"/>
          <p:cNvSpPr txBox="1">
            <a:spLocks noChangeArrowheads="1"/>
          </p:cNvSpPr>
          <p:nvPr/>
        </p:nvSpPr>
        <p:spPr bwMode="auto">
          <a:xfrm>
            <a:off x="128588" y="2590800"/>
            <a:ext cx="2286000" cy="457200"/>
          </a:xfrm>
          <a:prstGeom prst="rect">
            <a:avLst/>
          </a:prstGeom>
          <a:noFill/>
          <a:ln w="9525">
            <a:noFill/>
            <a:miter lim="800000"/>
            <a:headEnd/>
            <a:tailEnd/>
          </a:ln>
        </p:spPr>
        <p:txBody>
          <a:bodyPr>
            <a:spAutoFit/>
          </a:bodyPr>
          <a:lstStyle/>
          <a:p>
            <a:pPr>
              <a:spcBef>
                <a:spcPct val="50000"/>
              </a:spcBef>
            </a:pPr>
            <a:r>
              <a:rPr lang="en-US" sz="2400"/>
              <a:t>Hàng phím trên</a:t>
            </a:r>
          </a:p>
        </p:txBody>
      </p:sp>
      <p:sp>
        <p:nvSpPr>
          <p:cNvPr id="13326" name="Text Box 14"/>
          <p:cNvSpPr txBox="1">
            <a:spLocks noChangeArrowheads="1"/>
          </p:cNvSpPr>
          <p:nvPr/>
        </p:nvSpPr>
        <p:spPr bwMode="auto">
          <a:xfrm>
            <a:off x="114300" y="3214688"/>
            <a:ext cx="2514600" cy="830262"/>
          </a:xfrm>
          <a:prstGeom prst="rect">
            <a:avLst/>
          </a:prstGeom>
          <a:noFill/>
          <a:ln w="9525">
            <a:noFill/>
            <a:miter lim="800000"/>
            <a:headEnd/>
            <a:tailEnd/>
          </a:ln>
        </p:spPr>
        <p:txBody>
          <a:bodyPr>
            <a:spAutoFit/>
          </a:bodyPr>
          <a:lstStyle/>
          <a:p>
            <a:pPr>
              <a:spcBef>
                <a:spcPct val="50000"/>
              </a:spcBef>
            </a:pPr>
            <a:r>
              <a:rPr lang="en-US" sz="2400"/>
              <a:t>Hàng phím cơ sở</a:t>
            </a:r>
          </a:p>
        </p:txBody>
      </p:sp>
      <p:sp>
        <p:nvSpPr>
          <p:cNvPr id="7182" name="Text Box 15"/>
          <p:cNvSpPr txBox="1">
            <a:spLocks noChangeArrowheads="1"/>
          </p:cNvSpPr>
          <p:nvPr/>
        </p:nvSpPr>
        <p:spPr bwMode="auto">
          <a:xfrm>
            <a:off x="0" y="3810000"/>
            <a:ext cx="2286000" cy="366713"/>
          </a:xfrm>
          <a:prstGeom prst="rect">
            <a:avLst/>
          </a:prstGeom>
          <a:noFill/>
          <a:ln w="9525">
            <a:noFill/>
            <a:miter lim="800000"/>
            <a:headEnd/>
            <a:tailEnd/>
          </a:ln>
        </p:spPr>
        <p:txBody>
          <a:bodyPr>
            <a:spAutoFit/>
          </a:bodyPr>
          <a:lstStyle/>
          <a:p>
            <a:pPr>
              <a:spcBef>
                <a:spcPct val="50000"/>
              </a:spcBef>
            </a:pPr>
            <a:endParaRPr lang="en-US"/>
          </a:p>
        </p:txBody>
      </p:sp>
      <p:sp>
        <p:nvSpPr>
          <p:cNvPr id="13328" name="Text Box 16"/>
          <p:cNvSpPr txBox="1">
            <a:spLocks noChangeArrowheads="1"/>
          </p:cNvSpPr>
          <p:nvPr/>
        </p:nvSpPr>
        <p:spPr bwMode="auto">
          <a:xfrm>
            <a:off x="100013" y="3829050"/>
            <a:ext cx="2286000" cy="830263"/>
          </a:xfrm>
          <a:prstGeom prst="rect">
            <a:avLst/>
          </a:prstGeom>
          <a:noFill/>
          <a:ln w="9525">
            <a:noFill/>
            <a:miter lim="800000"/>
            <a:headEnd/>
            <a:tailEnd/>
          </a:ln>
        </p:spPr>
        <p:txBody>
          <a:bodyPr>
            <a:spAutoFit/>
          </a:bodyPr>
          <a:lstStyle/>
          <a:p>
            <a:pPr>
              <a:spcBef>
                <a:spcPct val="50000"/>
              </a:spcBef>
            </a:pPr>
            <a:r>
              <a:rPr lang="en-US" sz="2400"/>
              <a:t>Hàng phím dưới</a:t>
            </a:r>
          </a:p>
        </p:txBody>
      </p:sp>
      <p:sp>
        <p:nvSpPr>
          <p:cNvPr id="13329" name="Text Box 17"/>
          <p:cNvSpPr txBox="1">
            <a:spLocks noChangeArrowheads="1"/>
          </p:cNvSpPr>
          <p:nvPr/>
        </p:nvSpPr>
        <p:spPr bwMode="auto">
          <a:xfrm>
            <a:off x="114300" y="4491038"/>
            <a:ext cx="2286000" cy="830262"/>
          </a:xfrm>
          <a:prstGeom prst="rect">
            <a:avLst/>
          </a:prstGeom>
          <a:noFill/>
          <a:ln w="9525">
            <a:noFill/>
            <a:miter lim="800000"/>
            <a:headEnd/>
            <a:tailEnd/>
          </a:ln>
        </p:spPr>
        <p:txBody>
          <a:bodyPr>
            <a:spAutoFit/>
          </a:bodyPr>
          <a:lstStyle/>
          <a:p>
            <a:pPr>
              <a:spcBef>
                <a:spcPct val="50000"/>
              </a:spcBef>
            </a:pPr>
            <a:r>
              <a:rPr lang="en-US" sz="2400"/>
              <a:t>Hàng phím cách</a:t>
            </a:r>
          </a:p>
        </p:txBody>
      </p:sp>
      <p:sp>
        <p:nvSpPr>
          <p:cNvPr id="13330" name="Line 18"/>
          <p:cNvSpPr>
            <a:spLocks noChangeShapeType="1"/>
          </p:cNvSpPr>
          <p:nvPr/>
        </p:nvSpPr>
        <p:spPr bwMode="auto">
          <a:xfrm>
            <a:off x="2133600" y="2209800"/>
            <a:ext cx="762000" cy="0"/>
          </a:xfrm>
          <a:prstGeom prst="line">
            <a:avLst/>
          </a:prstGeom>
          <a:noFill/>
          <a:ln w="9525">
            <a:solidFill>
              <a:schemeClr val="tx1"/>
            </a:solidFill>
            <a:round/>
            <a:headEnd/>
            <a:tailEnd/>
          </a:ln>
        </p:spPr>
        <p:txBody>
          <a:bodyPr/>
          <a:lstStyle/>
          <a:p>
            <a:endParaRPr lang="en-US"/>
          </a:p>
        </p:txBody>
      </p:sp>
      <p:sp>
        <p:nvSpPr>
          <p:cNvPr id="13331" name="Line 19"/>
          <p:cNvSpPr>
            <a:spLocks noChangeShapeType="1"/>
          </p:cNvSpPr>
          <p:nvPr/>
        </p:nvSpPr>
        <p:spPr bwMode="auto">
          <a:xfrm>
            <a:off x="2286000" y="2819400"/>
            <a:ext cx="685800" cy="0"/>
          </a:xfrm>
          <a:prstGeom prst="line">
            <a:avLst/>
          </a:prstGeom>
          <a:noFill/>
          <a:ln w="9525">
            <a:solidFill>
              <a:schemeClr val="tx1"/>
            </a:solidFill>
            <a:round/>
            <a:headEnd/>
            <a:tailEnd/>
          </a:ln>
        </p:spPr>
        <p:txBody>
          <a:bodyPr/>
          <a:lstStyle/>
          <a:p>
            <a:endParaRPr lang="en-US"/>
          </a:p>
        </p:txBody>
      </p:sp>
      <p:sp>
        <p:nvSpPr>
          <p:cNvPr id="13333" name="Line 21"/>
          <p:cNvSpPr>
            <a:spLocks noChangeShapeType="1"/>
          </p:cNvSpPr>
          <p:nvPr/>
        </p:nvSpPr>
        <p:spPr bwMode="auto">
          <a:xfrm>
            <a:off x="2362200" y="3505200"/>
            <a:ext cx="685800" cy="76200"/>
          </a:xfrm>
          <a:prstGeom prst="line">
            <a:avLst/>
          </a:prstGeom>
          <a:noFill/>
          <a:ln w="9525">
            <a:solidFill>
              <a:schemeClr val="tx1"/>
            </a:solidFill>
            <a:round/>
            <a:headEnd/>
            <a:tailEnd/>
          </a:ln>
        </p:spPr>
        <p:txBody>
          <a:bodyPr/>
          <a:lstStyle/>
          <a:p>
            <a:endParaRPr lang="en-US"/>
          </a:p>
        </p:txBody>
      </p:sp>
      <p:sp>
        <p:nvSpPr>
          <p:cNvPr id="13334" name="Line 22"/>
          <p:cNvSpPr>
            <a:spLocks noChangeShapeType="1"/>
          </p:cNvSpPr>
          <p:nvPr/>
        </p:nvSpPr>
        <p:spPr bwMode="auto">
          <a:xfrm>
            <a:off x="2286000" y="4114800"/>
            <a:ext cx="685800" cy="0"/>
          </a:xfrm>
          <a:prstGeom prst="line">
            <a:avLst/>
          </a:prstGeom>
          <a:noFill/>
          <a:ln w="9525">
            <a:solidFill>
              <a:schemeClr val="tx1"/>
            </a:solidFill>
            <a:round/>
            <a:headEnd/>
            <a:tailEnd/>
          </a:ln>
        </p:spPr>
        <p:txBody>
          <a:bodyPr/>
          <a:lstStyle/>
          <a:p>
            <a:endParaRPr lang="en-US"/>
          </a:p>
        </p:txBody>
      </p:sp>
      <p:sp>
        <p:nvSpPr>
          <p:cNvPr id="13335" name="Line 23"/>
          <p:cNvSpPr>
            <a:spLocks noChangeShapeType="1"/>
          </p:cNvSpPr>
          <p:nvPr/>
        </p:nvSpPr>
        <p:spPr bwMode="auto">
          <a:xfrm>
            <a:off x="2362200" y="4800600"/>
            <a:ext cx="5334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3318"/>
                                        </p:tgtEl>
                                        <p:attrNameLst>
                                          <p:attrName>style.visibility</p:attrName>
                                        </p:attrNameLst>
                                      </p:cBhvr>
                                      <p:to>
                                        <p:strVal val="visible"/>
                                      </p:to>
                                    </p:set>
                                    <p:anim calcmode="lin" valueType="num">
                                      <p:cBhvr>
                                        <p:cTn id="7" dur="1000" fill="hold"/>
                                        <p:tgtEl>
                                          <p:spTgt spid="13318"/>
                                        </p:tgtEl>
                                        <p:attrNameLst>
                                          <p:attrName>ppt_w</p:attrName>
                                        </p:attrNameLst>
                                      </p:cBhvr>
                                      <p:tavLst>
                                        <p:tav tm="0">
                                          <p:val>
                                            <p:fltVal val="0"/>
                                          </p:val>
                                        </p:tav>
                                        <p:tav tm="100000">
                                          <p:val>
                                            <p:strVal val="#ppt_w"/>
                                          </p:val>
                                        </p:tav>
                                      </p:tavLst>
                                    </p:anim>
                                    <p:anim calcmode="lin" valueType="num">
                                      <p:cBhvr>
                                        <p:cTn id="8" dur="1000" fill="hold"/>
                                        <p:tgtEl>
                                          <p:spTgt spid="13318"/>
                                        </p:tgtEl>
                                        <p:attrNameLst>
                                          <p:attrName>ppt_h</p:attrName>
                                        </p:attrNameLst>
                                      </p:cBhvr>
                                      <p:tavLst>
                                        <p:tav tm="0">
                                          <p:val>
                                            <p:fltVal val="0"/>
                                          </p:val>
                                        </p:tav>
                                        <p:tav tm="100000">
                                          <p:val>
                                            <p:strVal val="#ppt_h"/>
                                          </p:val>
                                        </p:tav>
                                      </p:tavLst>
                                    </p:anim>
                                    <p:anim calcmode="lin" valueType="num">
                                      <p:cBhvr>
                                        <p:cTn id="9" dur="1000" fill="hold"/>
                                        <p:tgtEl>
                                          <p:spTgt spid="1331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4" presetClass="entr" presetSubtype="0" accel="100000" fill="hold" nodeType="clickEffect">
                                  <p:stCondLst>
                                    <p:cond delay="0"/>
                                  </p:stCondLst>
                                  <p:childTnLst>
                                    <p:set>
                                      <p:cBhvr>
                                        <p:cTn id="14" dur="1" fill="hold">
                                          <p:stCondLst>
                                            <p:cond delay="0"/>
                                          </p:stCondLst>
                                        </p:cTn>
                                        <p:tgtEl>
                                          <p:spTgt spid="13320"/>
                                        </p:tgtEl>
                                        <p:attrNameLst>
                                          <p:attrName>style.visibility</p:attrName>
                                        </p:attrNameLst>
                                      </p:cBhvr>
                                      <p:to>
                                        <p:strVal val="visible"/>
                                      </p:to>
                                    </p:set>
                                    <p:anim calcmode="lin" valueType="num">
                                      <p:cBhvr>
                                        <p:cTn id="15" dur="500" fill="hold"/>
                                        <p:tgtEl>
                                          <p:spTgt spid="13320"/>
                                        </p:tgtEl>
                                        <p:attrNameLst>
                                          <p:attrName>ppt_w</p:attrName>
                                        </p:attrNameLst>
                                      </p:cBhvr>
                                      <p:tavLst>
                                        <p:tav tm="0">
                                          <p:val>
                                            <p:strVal val="#ppt_w*0.05"/>
                                          </p:val>
                                        </p:tav>
                                        <p:tav tm="100000">
                                          <p:val>
                                            <p:strVal val="#ppt_w"/>
                                          </p:val>
                                        </p:tav>
                                      </p:tavLst>
                                    </p:anim>
                                    <p:anim calcmode="lin" valueType="num">
                                      <p:cBhvr>
                                        <p:cTn id="16" dur="500" fill="hold"/>
                                        <p:tgtEl>
                                          <p:spTgt spid="13320"/>
                                        </p:tgtEl>
                                        <p:attrNameLst>
                                          <p:attrName>ppt_h</p:attrName>
                                        </p:attrNameLst>
                                      </p:cBhvr>
                                      <p:tavLst>
                                        <p:tav tm="0">
                                          <p:val>
                                            <p:strVal val="#ppt_h"/>
                                          </p:val>
                                        </p:tav>
                                        <p:tav tm="100000">
                                          <p:val>
                                            <p:strVal val="#ppt_h"/>
                                          </p:val>
                                        </p:tav>
                                      </p:tavLst>
                                    </p:anim>
                                    <p:anim calcmode="lin" valueType="num">
                                      <p:cBhvr>
                                        <p:cTn id="17" dur="500" fill="hold"/>
                                        <p:tgtEl>
                                          <p:spTgt spid="13320"/>
                                        </p:tgtEl>
                                        <p:attrNameLst>
                                          <p:attrName>ppt_x</p:attrName>
                                        </p:attrNameLst>
                                      </p:cBhvr>
                                      <p:tavLst>
                                        <p:tav tm="0">
                                          <p:val>
                                            <p:strVal val="#ppt_x-.2"/>
                                          </p:val>
                                        </p:tav>
                                        <p:tav tm="100000">
                                          <p:val>
                                            <p:strVal val="#ppt_x"/>
                                          </p:val>
                                        </p:tav>
                                      </p:tavLst>
                                    </p:anim>
                                    <p:anim calcmode="lin" valueType="num">
                                      <p:cBhvr>
                                        <p:cTn id="18" dur="500" fill="hold"/>
                                        <p:tgtEl>
                                          <p:spTgt spid="13320"/>
                                        </p:tgtEl>
                                        <p:attrNameLst>
                                          <p:attrName>ppt_y</p:attrName>
                                        </p:attrNameLst>
                                      </p:cBhvr>
                                      <p:tavLst>
                                        <p:tav tm="0">
                                          <p:val>
                                            <p:strVal val="#ppt_y"/>
                                          </p:val>
                                        </p:tav>
                                        <p:tav tm="100000">
                                          <p:val>
                                            <p:strVal val="#ppt_y"/>
                                          </p:val>
                                        </p:tav>
                                      </p:tavLst>
                                    </p:anim>
                                    <p:animEffect transition="in" filter="fade">
                                      <p:cBhvr>
                                        <p:cTn id="19" dur="500"/>
                                        <p:tgtEl>
                                          <p:spTgt spid="133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5" presetClass="entr" presetSubtype="0" fill="hold" grpId="0" nodeType="clickEffect">
                                  <p:stCondLst>
                                    <p:cond delay="0"/>
                                  </p:stCondLst>
                                  <p:childTnLst>
                                    <p:set>
                                      <p:cBhvr>
                                        <p:cTn id="23" dur="1" fill="hold">
                                          <p:stCondLst>
                                            <p:cond delay="0"/>
                                          </p:stCondLst>
                                        </p:cTn>
                                        <p:tgtEl>
                                          <p:spTgt spid="13326"/>
                                        </p:tgtEl>
                                        <p:attrNameLst>
                                          <p:attrName>style.visibility</p:attrName>
                                        </p:attrNameLst>
                                      </p:cBhvr>
                                      <p:to>
                                        <p:strVal val="visible"/>
                                      </p:to>
                                    </p:set>
                                    <p:anim calcmode="lin" valueType="num">
                                      <p:cBhvr>
                                        <p:cTn id="24" dur="500" decel="50000" fill="hold">
                                          <p:stCondLst>
                                            <p:cond delay="0"/>
                                          </p:stCondLst>
                                        </p:cTn>
                                        <p:tgtEl>
                                          <p:spTgt spid="13326"/>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13326"/>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13326"/>
                                        </p:tgtEl>
                                        <p:attrNameLst>
                                          <p:attrName>ppt_w</p:attrName>
                                        </p:attrNameLst>
                                      </p:cBhvr>
                                      <p:tavLst>
                                        <p:tav tm="0">
                                          <p:val>
                                            <p:strVal val="#ppt_w*.05"/>
                                          </p:val>
                                        </p:tav>
                                        <p:tav tm="100000">
                                          <p:val>
                                            <p:strVal val="#ppt_w"/>
                                          </p:val>
                                        </p:tav>
                                      </p:tavLst>
                                    </p:anim>
                                    <p:anim calcmode="lin" valueType="num">
                                      <p:cBhvr>
                                        <p:cTn id="27" dur="1000" fill="hold"/>
                                        <p:tgtEl>
                                          <p:spTgt spid="13326"/>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13326"/>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13326"/>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13326"/>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13326"/>
                                        </p:tgtEl>
                                      </p:cBhvr>
                                    </p:animEffect>
                                  </p:childTnLst>
                                </p:cTn>
                              </p:par>
                              <p:par>
                                <p:cTn id="32" presetID="25" presetClass="entr" presetSubtype="0" fill="hold" grpId="0" nodeType="withEffect">
                                  <p:stCondLst>
                                    <p:cond delay="0"/>
                                  </p:stCondLst>
                                  <p:childTnLst>
                                    <p:set>
                                      <p:cBhvr>
                                        <p:cTn id="33" dur="1" fill="hold">
                                          <p:stCondLst>
                                            <p:cond delay="0"/>
                                          </p:stCondLst>
                                        </p:cTn>
                                        <p:tgtEl>
                                          <p:spTgt spid="13333"/>
                                        </p:tgtEl>
                                        <p:attrNameLst>
                                          <p:attrName>style.visibility</p:attrName>
                                        </p:attrNameLst>
                                      </p:cBhvr>
                                      <p:to>
                                        <p:strVal val="visible"/>
                                      </p:to>
                                    </p:set>
                                    <p:anim calcmode="lin" valueType="num">
                                      <p:cBhvr>
                                        <p:cTn id="34" dur="500" decel="50000" fill="hold">
                                          <p:stCondLst>
                                            <p:cond delay="0"/>
                                          </p:stCondLst>
                                        </p:cTn>
                                        <p:tgtEl>
                                          <p:spTgt spid="13333"/>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13333"/>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13333"/>
                                        </p:tgtEl>
                                        <p:attrNameLst>
                                          <p:attrName>ppt_w</p:attrName>
                                        </p:attrNameLst>
                                      </p:cBhvr>
                                      <p:tavLst>
                                        <p:tav tm="0">
                                          <p:val>
                                            <p:strVal val="#ppt_w*.05"/>
                                          </p:val>
                                        </p:tav>
                                        <p:tav tm="100000">
                                          <p:val>
                                            <p:strVal val="#ppt_w"/>
                                          </p:val>
                                        </p:tav>
                                      </p:tavLst>
                                    </p:anim>
                                    <p:anim calcmode="lin" valueType="num">
                                      <p:cBhvr>
                                        <p:cTn id="37" dur="1000" fill="hold"/>
                                        <p:tgtEl>
                                          <p:spTgt spid="13333"/>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13333"/>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13333"/>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13333"/>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13333"/>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34" presetClass="entr" presetSubtype="0" fill="hold" grpId="0" nodeType="clickEffect">
                                  <p:stCondLst>
                                    <p:cond delay="0"/>
                                  </p:stCondLst>
                                  <p:childTnLst>
                                    <p:set>
                                      <p:cBhvr>
                                        <p:cTn id="45" dur="1" fill="hold">
                                          <p:stCondLst>
                                            <p:cond delay="0"/>
                                          </p:stCondLst>
                                        </p:cTn>
                                        <p:tgtEl>
                                          <p:spTgt spid="13321"/>
                                        </p:tgtEl>
                                        <p:attrNameLst>
                                          <p:attrName>style.visibility</p:attrName>
                                        </p:attrNameLst>
                                      </p:cBhvr>
                                      <p:to>
                                        <p:strVal val="visible"/>
                                      </p:to>
                                    </p:set>
                                    <p:anim from="(-#ppt_w/2)" to="(#ppt_x)" calcmode="lin" valueType="num">
                                      <p:cBhvr>
                                        <p:cTn id="46" dur="600" fill="hold">
                                          <p:stCondLst>
                                            <p:cond delay="0"/>
                                          </p:stCondLst>
                                        </p:cTn>
                                        <p:tgtEl>
                                          <p:spTgt spid="13321"/>
                                        </p:tgtEl>
                                        <p:attrNameLst>
                                          <p:attrName>ppt_x</p:attrName>
                                        </p:attrNameLst>
                                      </p:cBhvr>
                                    </p:anim>
                                    <p:anim from="0" to="-1.0" calcmode="lin" valueType="num">
                                      <p:cBhvr>
                                        <p:cTn id="47" dur="200" decel="50000" autoRev="1" fill="hold">
                                          <p:stCondLst>
                                            <p:cond delay="600"/>
                                          </p:stCondLst>
                                        </p:cTn>
                                        <p:tgtEl>
                                          <p:spTgt spid="13321"/>
                                        </p:tgtEl>
                                        <p:attrNameLst>
                                          <p:attrName>xshear</p:attrName>
                                        </p:attrNameLst>
                                      </p:cBhvr>
                                    </p:anim>
                                    <p:animScale>
                                      <p:cBhvr>
                                        <p:cTn id="48" dur="200" decel="100000" autoRev="1" fill="hold">
                                          <p:stCondLst>
                                            <p:cond delay="600"/>
                                          </p:stCondLst>
                                        </p:cTn>
                                        <p:tgtEl>
                                          <p:spTgt spid="13321"/>
                                        </p:tgtEl>
                                      </p:cBhvr>
                                      <p:from x="100000" y="100000"/>
                                      <p:to x="80000" y="100000"/>
                                    </p:animScale>
                                    <p:anim by="(#ppt_h/3+#ppt_w*0.1)" calcmode="lin" valueType="num">
                                      <p:cBhvr additive="sum">
                                        <p:cTn id="49" dur="200" decel="100000" autoRev="1" fill="hold">
                                          <p:stCondLst>
                                            <p:cond delay="600"/>
                                          </p:stCondLst>
                                        </p:cTn>
                                        <p:tgtEl>
                                          <p:spTgt spid="13321"/>
                                        </p:tgtEl>
                                        <p:attrNameLst>
                                          <p:attrName>ppt_x</p:attrName>
                                        </p:attrNameLst>
                                      </p:cBhvr>
                                    </p:anim>
                                  </p:childTnLst>
                                </p:cTn>
                              </p:par>
                              <p:par>
                                <p:cTn id="50" presetID="34" presetClass="entr" presetSubtype="0" fill="hold" grpId="0" nodeType="withEffect">
                                  <p:stCondLst>
                                    <p:cond delay="0"/>
                                  </p:stCondLst>
                                  <p:childTnLst>
                                    <p:set>
                                      <p:cBhvr>
                                        <p:cTn id="51" dur="1" fill="hold">
                                          <p:stCondLst>
                                            <p:cond delay="0"/>
                                          </p:stCondLst>
                                        </p:cTn>
                                        <p:tgtEl>
                                          <p:spTgt spid="13322"/>
                                        </p:tgtEl>
                                        <p:attrNameLst>
                                          <p:attrName>style.visibility</p:attrName>
                                        </p:attrNameLst>
                                      </p:cBhvr>
                                      <p:to>
                                        <p:strVal val="visible"/>
                                      </p:to>
                                    </p:set>
                                    <p:anim from="(-#ppt_w/2)" to="(#ppt_x)" calcmode="lin" valueType="num">
                                      <p:cBhvr>
                                        <p:cTn id="52" dur="600" fill="hold">
                                          <p:stCondLst>
                                            <p:cond delay="0"/>
                                          </p:stCondLst>
                                        </p:cTn>
                                        <p:tgtEl>
                                          <p:spTgt spid="13322"/>
                                        </p:tgtEl>
                                        <p:attrNameLst>
                                          <p:attrName>ppt_x</p:attrName>
                                        </p:attrNameLst>
                                      </p:cBhvr>
                                    </p:anim>
                                    <p:anim from="0" to="-1.0" calcmode="lin" valueType="num">
                                      <p:cBhvr>
                                        <p:cTn id="53" dur="200" decel="50000" autoRev="1" fill="hold">
                                          <p:stCondLst>
                                            <p:cond delay="600"/>
                                          </p:stCondLst>
                                        </p:cTn>
                                        <p:tgtEl>
                                          <p:spTgt spid="13322"/>
                                        </p:tgtEl>
                                        <p:attrNameLst>
                                          <p:attrName>xshear</p:attrName>
                                        </p:attrNameLst>
                                      </p:cBhvr>
                                    </p:anim>
                                    <p:animScale>
                                      <p:cBhvr>
                                        <p:cTn id="54" dur="200" decel="100000" autoRev="1" fill="hold">
                                          <p:stCondLst>
                                            <p:cond delay="600"/>
                                          </p:stCondLst>
                                        </p:cTn>
                                        <p:tgtEl>
                                          <p:spTgt spid="13322"/>
                                        </p:tgtEl>
                                      </p:cBhvr>
                                      <p:from x="100000" y="100000"/>
                                      <p:to x="80000" y="100000"/>
                                    </p:animScale>
                                    <p:anim by="(#ppt_h/3+#ppt_w*0.1)" calcmode="lin" valueType="num">
                                      <p:cBhvr additive="sum">
                                        <p:cTn id="55" dur="200" decel="100000" autoRev="1" fill="hold">
                                          <p:stCondLst>
                                            <p:cond delay="600"/>
                                          </p:stCondLst>
                                        </p:cTn>
                                        <p:tgtEl>
                                          <p:spTgt spid="13322"/>
                                        </p:tgtEl>
                                        <p:attrNameLst>
                                          <p:attrName>ppt_x</p:attrName>
                                        </p:attrNameLst>
                                      </p:cBhvr>
                                    </p:anim>
                                  </p:childTnLst>
                                </p:cTn>
                              </p:par>
                              <p:par>
                                <p:cTn id="56" presetID="34" presetClass="entr" presetSubtype="0" fill="hold" grpId="0" nodeType="withEffect">
                                  <p:stCondLst>
                                    <p:cond delay="0"/>
                                  </p:stCondLst>
                                  <p:childTnLst>
                                    <p:set>
                                      <p:cBhvr>
                                        <p:cTn id="57" dur="1" fill="hold">
                                          <p:stCondLst>
                                            <p:cond delay="0"/>
                                          </p:stCondLst>
                                        </p:cTn>
                                        <p:tgtEl>
                                          <p:spTgt spid="13323"/>
                                        </p:tgtEl>
                                        <p:attrNameLst>
                                          <p:attrName>style.visibility</p:attrName>
                                        </p:attrNameLst>
                                      </p:cBhvr>
                                      <p:to>
                                        <p:strVal val="visible"/>
                                      </p:to>
                                    </p:set>
                                    <p:anim from="(-#ppt_w/2)" to="(#ppt_x)" calcmode="lin" valueType="num">
                                      <p:cBhvr>
                                        <p:cTn id="58" dur="600" fill="hold">
                                          <p:stCondLst>
                                            <p:cond delay="0"/>
                                          </p:stCondLst>
                                        </p:cTn>
                                        <p:tgtEl>
                                          <p:spTgt spid="13323"/>
                                        </p:tgtEl>
                                        <p:attrNameLst>
                                          <p:attrName>ppt_x</p:attrName>
                                        </p:attrNameLst>
                                      </p:cBhvr>
                                    </p:anim>
                                    <p:anim from="0" to="-1.0" calcmode="lin" valueType="num">
                                      <p:cBhvr>
                                        <p:cTn id="59" dur="200" decel="50000" autoRev="1" fill="hold">
                                          <p:stCondLst>
                                            <p:cond delay="600"/>
                                          </p:stCondLst>
                                        </p:cTn>
                                        <p:tgtEl>
                                          <p:spTgt spid="13323"/>
                                        </p:tgtEl>
                                        <p:attrNameLst>
                                          <p:attrName>xshear</p:attrName>
                                        </p:attrNameLst>
                                      </p:cBhvr>
                                    </p:anim>
                                    <p:animScale>
                                      <p:cBhvr>
                                        <p:cTn id="60" dur="200" decel="100000" autoRev="1" fill="hold">
                                          <p:stCondLst>
                                            <p:cond delay="600"/>
                                          </p:stCondLst>
                                        </p:cTn>
                                        <p:tgtEl>
                                          <p:spTgt spid="13323"/>
                                        </p:tgtEl>
                                      </p:cBhvr>
                                      <p:from x="100000" y="100000"/>
                                      <p:to x="80000" y="100000"/>
                                    </p:animScale>
                                    <p:anim by="(#ppt_h/3+#ppt_w*0.1)" calcmode="lin" valueType="num">
                                      <p:cBhvr additive="sum">
                                        <p:cTn id="61" dur="200" decel="100000" autoRev="1" fill="hold">
                                          <p:stCondLst>
                                            <p:cond delay="600"/>
                                          </p:stCondLst>
                                        </p:cTn>
                                        <p:tgtEl>
                                          <p:spTgt spid="13323"/>
                                        </p:tgtEl>
                                        <p:attrNameLst>
                                          <p:attrName>ppt_x</p:attrName>
                                        </p:attrNameLst>
                                      </p:cBhvr>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3325"/>
                                        </p:tgtEl>
                                        <p:attrNameLst>
                                          <p:attrName>style.visibility</p:attrName>
                                        </p:attrNameLst>
                                      </p:cBhvr>
                                      <p:to>
                                        <p:strVal val="visible"/>
                                      </p:to>
                                    </p:set>
                                    <p:animEffect transition="in" filter="wipe(down)">
                                      <p:cBhvr>
                                        <p:cTn id="66" dur="580">
                                          <p:stCondLst>
                                            <p:cond delay="0"/>
                                          </p:stCondLst>
                                        </p:cTn>
                                        <p:tgtEl>
                                          <p:spTgt spid="13325"/>
                                        </p:tgtEl>
                                      </p:cBhvr>
                                    </p:animEffect>
                                    <p:anim calcmode="lin" valueType="num">
                                      <p:cBhvr>
                                        <p:cTn id="67" dur="1822" tmFilter="0,0; 0.14,0.36; 0.43,0.73; 0.71,0.91; 1.0,1.0">
                                          <p:stCondLst>
                                            <p:cond delay="0"/>
                                          </p:stCondLst>
                                        </p:cTn>
                                        <p:tgtEl>
                                          <p:spTgt spid="13325"/>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3325"/>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3325"/>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3325"/>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3325"/>
                                        </p:tgtEl>
                                        <p:attrNameLst>
                                          <p:attrName>ppt_y</p:attrName>
                                        </p:attrNameLst>
                                      </p:cBhvr>
                                      <p:tavLst>
                                        <p:tav tm="0" fmla="#ppt_y-sin(pi*$)/81">
                                          <p:val>
                                            <p:fltVal val="0"/>
                                          </p:val>
                                        </p:tav>
                                        <p:tav tm="100000">
                                          <p:val>
                                            <p:fltVal val="1"/>
                                          </p:val>
                                        </p:tav>
                                      </p:tavLst>
                                    </p:anim>
                                    <p:animScale>
                                      <p:cBhvr>
                                        <p:cTn id="72" dur="26">
                                          <p:stCondLst>
                                            <p:cond delay="650"/>
                                          </p:stCondLst>
                                        </p:cTn>
                                        <p:tgtEl>
                                          <p:spTgt spid="13325"/>
                                        </p:tgtEl>
                                      </p:cBhvr>
                                      <p:to x="100000" y="60000"/>
                                    </p:animScale>
                                    <p:animScale>
                                      <p:cBhvr>
                                        <p:cTn id="73" dur="166" decel="50000">
                                          <p:stCondLst>
                                            <p:cond delay="676"/>
                                          </p:stCondLst>
                                        </p:cTn>
                                        <p:tgtEl>
                                          <p:spTgt spid="13325"/>
                                        </p:tgtEl>
                                      </p:cBhvr>
                                      <p:to x="100000" y="100000"/>
                                    </p:animScale>
                                    <p:animScale>
                                      <p:cBhvr>
                                        <p:cTn id="74" dur="26">
                                          <p:stCondLst>
                                            <p:cond delay="1312"/>
                                          </p:stCondLst>
                                        </p:cTn>
                                        <p:tgtEl>
                                          <p:spTgt spid="13325"/>
                                        </p:tgtEl>
                                      </p:cBhvr>
                                      <p:to x="100000" y="80000"/>
                                    </p:animScale>
                                    <p:animScale>
                                      <p:cBhvr>
                                        <p:cTn id="75" dur="166" decel="50000">
                                          <p:stCondLst>
                                            <p:cond delay="1338"/>
                                          </p:stCondLst>
                                        </p:cTn>
                                        <p:tgtEl>
                                          <p:spTgt spid="13325"/>
                                        </p:tgtEl>
                                      </p:cBhvr>
                                      <p:to x="100000" y="100000"/>
                                    </p:animScale>
                                    <p:animScale>
                                      <p:cBhvr>
                                        <p:cTn id="76" dur="26">
                                          <p:stCondLst>
                                            <p:cond delay="1642"/>
                                          </p:stCondLst>
                                        </p:cTn>
                                        <p:tgtEl>
                                          <p:spTgt spid="13325"/>
                                        </p:tgtEl>
                                      </p:cBhvr>
                                      <p:to x="100000" y="90000"/>
                                    </p:animScale>
                                    <p:animScale>
                                      <p:cBhvr>
                                        <p:cTn id="77" dur="166" decel="50000">
                                          <p:stCondLst>
                                            <p:cond delay="1668"/>
                                          </p:stCondLst>
                                        </p:cTn>
                                        <p:tgtEl>
                                          <p:spTgt spid="13325"/>
                                        </p:tgtEl>
                                      </p:cBhvr>
                                      <p:to x="100000" y="100000"/>
                                    </p:animScale>
                                    <p:animScale>
                                      <p:cBhvr>
                                        <p:cTn id="78" dur="26">
                                          <p:stCondLst>
                                            <p:cond delay="1808"/>
                                          </p:stCondLst>
                                        </p:cTn>
                                        <p:tgtEl>
                                          <p:spTgt spid="13325"/>
                                        </p:tgtEl>
                                      </p:cBhvr>
                                      <p:to x="100000" y="95000"/>
                                    </p:animScale>
                                    <p:animScale>
                                      <p:cBhvr>
                                        <p:cTn id="79" dur="166" decel="50000">
                                          <p:stCondLst>
                                            <p:cond delay="1834"/>
                                          </p:stCondLst>
                                        </p:cTn>
                                        <p:tgtEl>
                                          <p:spTgt spid="13325"/>
                                        </p:tgtEl>
                                      </p:cBhvr>
                                      <p:to x="100000" y="100000"/>
                                    </p:animScale>
                                  </p:childTnLst>
                                </p:cTn>
                              </p:par>
                              <p:par>
                                <p:cTn id="80" presetID="26" presetClass="entr" presetSubtype="0" fill="hold" grpId="0" nodeType="withEffect">
                                  <p:stCondLst>
                                    <p:cond delay="0"/>
                                  </p:stCondLst>
                                  <p:childTnLst>
                                    <p:set>
                                      <p:cBhvr>
                                        <p:cTn id="81" dur="1" fill="hold">
                                          <p:stCondLst>
                                            <p:cond delay="0"/>
                                          </p:stCondLst>
                                        </p:cTn>
                                        <p:tgtEl>
                                          <p:spTgt spid="13331"/>
                                        </p:tgtEl>
                                        <p:attrNameLst>
                                          <p:attrName>style.visibility</p:attrName>
                                        </p:attrNameLst>
                                      </p:cBhvr>
                                      <p:to>
                                        <p:strVal val="visible"/>
                                      </p:to>
                                    </p:set>
                                    <p:animEffect transition="in" filter="wipe(down)">
                                      <p:cBhvr>
                                        <p:cTn id="82" dur="580">
                                          <p:stCondLst>
                                            <p:cond delay="0"/>
                                          </p:stCondLst>
                                        </p:cTn>
                                        <p:tgtEl>
                                          <p:spTgt spid="13331"/>
                                        </p:tgtEl>
                                      </p:cBhvr>
                                    </p:animEffect>
                                    <p:anim calcmode="lin" valueType="num">
                                      <p:cBhvr>
                                        <p:cTn id="83" dur="1822" tmFilter="0,0; 0.14,0.36; 0.43,0.73; 0.71,0.91; 1.0,1.0">
                                          <p:stCondLst>
                                            <p:cond delay="0"/>
                                          </p:stCondLst>
                                        </p:cTn>
                                        <p:tgtEl>
                                          <p:spTgt spid="13331"/>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13331"/>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13331"/>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13331"/>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13331"/>
                                        </p:tgtEl>
                                        <p:attrNameLst>
                                          <p:attrName>ppt_y</p:attrName>
                                        </p:attrNameLst>
                                      </p:cBhvr>
                                      <p:tavLst>
                                        <p:tav tm="0" fmla="#ppt_y-sin(pi*$)/81">
                                          <p:val>
                                            <p:fltVal val="0"/>
                                          </p:val>
                                        </p:tav>
                                        <p:tav tm="100000">
                                          <p:val>
                                            <p:fltVal val="1"/>
                                          </p:val>
                                        </p:tav>
                                      </p:tavLst>
                                    </p:anim>
                                    <p:animScale>
                                      <p:cBhvr>
                                        <p:cTn id="88" dur="26">
                                          <p:stCondLst>
                                            <p:cond delay="650"/>
                                          </p:stCondLst>
                                        </p:cTn>
                                        <p:tgtEl>
                                          <p:spTgt spid="13331"/>
                                        </p:tgtEl>
                                      </p:cBhvr>
                                      <p:to x="100000" y="60000"/>
                                    </p:animScale>
                                    <p:animScale>
                                      <p:cBhvr>
                                        <p:cTn id="89" dur="166" decel="50000">
                                          <p:stCondLst>
                                            <p:cond delay="676"/>
                                          </p:stCondLst>
                                        </p:cTn>
                                        <p:tgtEl>
                                          <p:spTgt spid="13331"/>
                                        </p:tgtEl>
                                      </p:cBhvr>
                                      <p:to x="100000" y="100000"/>
                                    </p:animScale>
                                    <p:animScale>
                                      <p:cBhvr>
                                        <p:cTn id="90" dur="26">
                                          <p:stCondLst>
                                            <p:cond delay="1312"/>
                                          </p:stCondLst>
                                        </p:cTn>
                                        <p:tgtEl>
                                          <p:spTgt spid="13331"/>
                                        </p:tgtEl>
                                      </p:cBhvr>
                                      <p:to x="100000" y="80000"/>
                                    </p:animScale>
                                    <p:animScale>
                                      <p:cBhvr>
                                        <p:cTn id="91" dur="166" decel="50000">
                                          <p:stCondLst>
                                            <p:cond delay="1338"/>
                                          </p:stCondLst>
                                        </p:cTn>
                                        <p:tgtEl>
                                          <p:spTgt spid="13331"/>
                                        </p:tgtEl>
                                      </p:cBhvr>
                                      <p:to x="100000" y="100000"/>
                                    </p:animScale>
                                    <p:animScale>
                                      <p:cBhvr>
                                        <p:cTn id="92" dur="26">
                                          <p:stCondLst>
                                            <p:cond delay="1642"/>
                                          </p:stCondLst>
                                        </p:cTn>
                                        <p:tgtEl>
                                          <p:spTgt spid="13331"/>
                                        </p:tgtEl>
                                      </p:cBhvr>
                                      <p:to x="100000" y="90000"/>
                                    </p:animScale>
                                    <p:animScale>
                                      <p:cBhvr>
                                        <p:cTn id="93" dur="166" decel="50000">
                                          <p:stCondLst>
                                            <p:cond delay="1668"/>
                                          </p:stCondLst>
                                        </p:cTn>
                                        <p:tgtEl>
                                          <p:spTgt spid="13331"/>
                                        </p:tgtEl>
                                      </p:cBhvr>
                                      <p:to x="100000" y="100000"/>
                                    </p:animScale>
                                    <p:animScale>
                                      <p:cBhvr>
                                        <p:cTn id="94" dur="26">
                                          <p:stCondLst>
                                            <p:cond delay="1808"/>
                                          </p:stCondLst>
                                        </p:cTn>
                                        <p:tgtEl>
                                          <p:spTgt spid="13331"/>
                                        </p:tgtEl>
                                      </p:cBhvr>
                                      <p:to x="100000" y="95000"/>
                                    </p:animScale>
                                    <p:animScale>
                                      <p:cBhvr>
                                        <p:cTn id="95" dur="166" decel="50000">
                                          <p:stCondLst>
                                            <p:cond delay="1834"/>
                                          </p:stCondLst>
                                        </p:cTn>
                                        <p:tgtEl>
                                          <p:spTgt spid="13331"/>
                                        </p:tgtEl>
                                      </p:cBhvr>
                                      <p:to x="100000" y="100000"/>
                                    </p:animScale>
                                  </p:childTnLst>
                                </p:cTn>
                              </p:par>
                            </p:childTnLst>
                          </p:cTn>
                        </p:par>
                      </p:childTnLst>
                    </p:cTn>
                  </p:par>
                  <p:par>
                    <p:cTn id="96" fill="hold" nodeType="clickPar">
                      <p:stCondLst>
                        <p:cond delay="indefinite"/>
                      </p:stCondLst>
                      <p:childTnLst>
                        <p:par>
                          <p:cTn id="97" fill="hold" nodeType="withGroup">
                            <p:stCondLst>
                              <p:cond delay="0"/>
                            </p:stCondLst>
                            <p:childTnLst>
                              <p:par>
                                <p:cTn id="98" presetID="52" presetClass="entr" presetSubtype="0" fill="hold" grpId="0" nodeType="clickEffect">
                                  <p:stCondLst>
                                    <p:cond delay="0"/>
                                  </p:stCondLst>
                                  <p:childTnLst>
                                    <p:set>
                                      <p:cBhvr>
                                        <p:cTn id="99" dur="1" fill="hold">
                                          <p:stCondLst>
                                            <p:cond delay="0"/>
                                          </p:stCondLst>
                                        </p:cTn>
                                        <p:tgtEl>
                                          <p:spTgt spid="13328"/>
                                        </p:tgtEl>
                                        <p:attrNameLst>
                                          <p:attrName>style.visibility</p:attrName>
                                        </p:attrNameLst>
                                      </p:cBhvr>
                                      <p:to>
                                        <p:strVal val="visible"/>
                                      </p:to>
                                    </p:set>
                                    <p:animScale>
                                      <p:cBhvr>
                                        <p:cTn id="100" dur="1000" decel="50000" fill="hold">
                                          <p:stCondLst>
                                            <p:cond delay="0"/>
                                          </p:stCondLst>
                                        </p:cTn>
                                        <p:tgtEl>
                                          <p:spTgt spid="133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1" dur="1000" decel="50000" fill="hold">
                                          <p:stCondLst>
                                            <p:cond delay="0"/>
                                          </p:stCondLst>
                                        </p:cTn>
                                        <p:tgtEl>
                                          <p:spTgt spid="13328"/>
                                        </p:tgtEl>
                                        <p:attrNameLst>
                                          <p:attrName>ppt_x</p:attrName>
                                          <p:attrName>ppt_y</p:attrName>
                                        </p:attrNameLst>
                                      </p:cBhvr>
                                    </p:animMotion>
                                    <p:animEffect transition="in" filter="fade">
                                      <p:cBhvr>
                                        <p:cTn id="102" dur="1000"/>
                                        <p:tgtEl>
                                          <p:spTgt spid="13328"/>
                                        </p:tgtEl>
                                      </p:cBhvr>
                                    </p:animEffect>
                                  </p:childTnLst>
                                </p:cTn>
                              </p:par>
                              <p:par>
                                <p:cTn id="103" presetID="52" presetClass="entr" presetSubtype="0" fill="hold" grpId="0" nodeType="withEffect">
                                  <p:stCondLst>
                                    <p:cond delay="0"/>
                                  </p:stCondLst>
                                  <p:childTnLst>
                                    <p:set>
                                      <p:cBhvr>
                                        <p:cTn id="104" dur="1" fill="hold">
                                          <p:stCondLst>
                                            <p:cond delay="0"/>
                                          </p:stCondLst>
                                        </p:cTn>
                                        <p:tgtEl>
                                          <p:spTgt spid="13334"/>
                                        </p:tgtEl>
                                        <p:attrNameLst>
                                          <p:attrName>style.visibility</p:attrName>
                                        </p:attrNameLst>
                                      </p:cBhvr>
                                      <p:to>
                                        <p:strVal val="visible"/>
                                      </p:to>
                                    </p:set>
                                    <p:animScale>
                                      <p:cBhvr>
                                        <p:cTn id="105" dur="1000" decel="50000" fill="hold">
                                          <p:stCondLst>
                                            <p:cond delay="0"/>
                                          </p:stCondLst>
                                        </p:cTn>
                                        <p:tgtEl>
                                          <p:spTgt spid="133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6" dur="1000" decel="50000" fill="hold">
                                          <p:stCondLst>
                                            <p:cond delay="0"/>
                                          </p:stCondLst>
                                        </p:cTn>
                                        <p:tgtEl>
                                          <p:spTgt spid="13334"/>
                                        </p:tgtEl>
                                        <p:attrNameLst>
                                          <p:attrName>ppt_x</p:attrName>
                                          <p:attrName>ppt_y</p:attrName>
                                        </p:attrNameLst>
                                      </p:cBhvr>
                                    </p:animMotion>
                                    <p:animEffect transition="in" filter="fade">
                                      <p:cBhvr>
                                        <p:cTn id="107" dur="1000"/>
                                        <p:tgtEl>
                                          <p:spTgt spid="1333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9" presetClass="entr" presetSubtype="10" fill="hold" grpId="0" nodeType="clickEffect">
                                  <p:stCondLst>
                                    <p:cond delay="0"/>
                                  </p:stCondLst>
                                  <p:childTnLst>
                                    <p:set>
                                      <p:cBhvr>
                                        <p:cTn id="111" dur="1" fill="hold">
                                          <p:stCondLst>
                                            <p:cond delay="0"/>
                                          </p:stCondLst>
                                        </p:cTn>
                                        <p:tgtEl>
                                          <p:spTgt spid="13324"/>
                                        </p:tgtEl>
                                        <p:attrNameLst>
                                          <p:attrName>style.visibility</p:attrName>
                                        </p:attrNameLst>
                                      </p:cBhvr>
                                      <p:to>
                                        <p:strVal val="visible"/>
                                      </p:to>
                                    </p:set>
                                    <p:anim calcmode="lin" valueType="num">
                                      <p:cBhvr>
                                        <p:cTn id="112" dur="5000" fill="hold"/>
                                        <p:tgtEl>
                                          <p:spTgt spid="13324"/>
                                        </p:tgtEl>
                                        <p:attrNameLst>
                                          <p:attrName>ppt_w</p:attrName>
                                        </p:attrNameLst>
                                      </p:cBhvr>
                                      <p:tavLst>
                                        <p:tav tm="0" fmla="#ppt_w*sin(2.5*pi*$)">
                                          <p:val>
                                            <p:fltVal val="0"/>
                                          </p:val>
                                        </p:tav>
                                        <p:tav tm="100000">
                                          <p:val>
                                            <p:fltVal val="1"/>
                                          </p:val>
                                        </p:tav>
                                      </p:tavLst>
                                    </p:anim>
                                    <p:anim calcmode="lin" valueType="num">
                                      <p:cBhvr>
                                        <p:cTn id="113" dur="5000" fill="hold"/>
                                        <p:tgtEl>
                                          <p:spTgt spid="13324"/>
                                        </p:tgtEl>
                                        <p:attrNameLst>
                                          <p:attrName>ppt_h</p:attrName>
                                        </p:attrNameLst>
                                      </p:cBhvr>
                                      <p:tavLst>
                                        <p:tav tm="0">
                                          <p:val>
                                            <p:strVal val="#ppt_h"/>
                                          </p:val>
                                        </p:tav>
                                        <p:tav tm="100000">
                                          <p:val>
                                            <p:strVal val="#ppt_h"/>
                                          </p:val>
                                        </p:tav>
                                      </p:tavLst>
                                    </p:anim>
                                  </p:childTnLst>
                                </p:cTn>
                              </p:par>
                              <p:par>
                                <p:cTn id="114" presetID="19" presetClass="entr" presetSubtype="10" fill="hold" grpId="0" nodeType="withEffect">
                                  <p:stCondLst>
                                    <p:cond delay="0"/>
                                  </p:stCondLst>
                                  <p:childTnLst>
                                    <p:set>
                                      <p:cBhvr>
                                        <p:cTn id="115" dur="1" fill="hold">
                                          <p:stCondLst>
                                            <p:cond delay="0"/>
                                          </p:stCondLst>
                                        </p:cTn>
                                        <p:tgtEl>
                                          <p:spTgt spid="13330"/>
                                        </p:tgtEl>
                                        <p:attrNameLst>
                                          <p:attrName>style.visibility</p:attrName>
                                        </p:attrNameLst>
                                      </p:cBhvr>
                                      <p:to>
                                        <p:strVal val="visible"/>
                                      </p:to>
                                    </p:set>
                                    <p:anim calcmode="lin" valueType="num">
                                      <p:cBhvr>
                                        <p:cTn id="116" dur="5000" fill="hold"/>
                                        <p:tgtEl>
                                          <p:spTgt spid="13330"/>
                                        </p:tgtEl>
                                        <p:attrNameLst>
                                          <p:attrName>ppt_w</p:attrName>
                                        </p:attrNameLst>
                                      </p:cBhvr>
                                      <p:tavLst>
                                        <p:tav tm="0" fmla="#ppt_w*sin(2.5*pi*$)">
                                          <p:val>
                                            <p:fltVal val="0"/>
                                          </p:val>
                                        </p:tav>
                                        <p:tav tm="100000">
                                          <p:val>
                                            <p:fltVal val="1"/>
                                          </p:val>
                                        </p:tav>
                                      </p:tavLst>
                                    </p:anim>
                                    <p:anim calcmode="lin" valueType="num">
                                      <p:cBhvr>
                                        <p:cTn id="117" dur="5000" fill="hold"/>
                                        <p:tgtEl>
                                          <p:spTgt spid="13330"/>
                                        </p:tgtEl>
                                        <p:attrNameLst>
                                          <p:attrName>ppt_h</p:attrName>
                                        </p:attrNameLst>
                                      </p:cBhvr>
                                      <p:tavLst>
                                        <p:tav tm="0">
                                          <p:val>
                                            <p:strVal val="#ppt_h"/>
                                          </p:val>
                                        </p:tav>
                                        <p:tav tm="100000">
                                          <p:val>
                                            <p:strVal val="#ppt_h"/>
                                          </p:val>
                                        </p:tav>
                                      </p:tavLst>
                                    </p:anim>
                                  </p:childTnLst>
                                </p:cTn>
                              </p:par>
                            </p:childTnLst>
                          </p:cTn>
                        </p:par>
                      </p:childTnLst>
                    </p:cTn>
                  </p:par>
                  <p:par>
                    <p:cTn id="118" fill="hold" nodeType="clickPar">
                      <p:stCondLst>
                        <p:cond delay="indefinite"/>
                      </p:stCondLst>
                      <p:childTnLst>
                        <p:par>
                          <p:cTn id="119" fill="hold" nodeType="withGroup">
                            <p:stCondLst>
                              <p:cond delay="0"/>
                            </p:stCondLst>
                            <p:childTnLst>
                              <p:par>
                                <p:cTn id="120" presetID="35" presetClass="entr" presetSubtype="0" fill="hold" grpId="0" nodeType="clickEffect">
                                  <p:stCondLst>
                                    <p:cond delay="0"/>
                                  </p:stCondLst>
                                  <p:childTnLst>
                                    <p:set>
                                      <p:cBhvr>
                                        <p:cTn id="121" dur="1" fill="hold">
                                          <p:stCondLst>
                                            <p:cond delay="0"/>
                                          </p:stCondLst>
                                        </p:cTn>
                                        <p:tgtEl>
                                          <p:spTgt spid="13329"/>
                                        </p:tgtEl>
                                        <p:attrNameLst>
                                          <p:attrName>style.visibility</p:attrName>
                                        </p:attrNameLst>
                                      </p:cBhvr>
                                      <p:to>
                                        <p:strVal val="visible"/>
                                      </p:to>
                                    </p:set>
                                    <p:animEffect transition="in" filter="fade">
                                      <p:cBhvr>
                                        <p:cTn id="122" dur="2000"/>
                                        <p:tgtEl>
                                          <p:spTgt spid="13329"/>
                                        </p:tgtEl>
                                      </p:cBhvr>
                                    </p:animEffect>
                                    <p:anim calcmode="lin" valueType="num">
                                      <p:cBhvr>
                                        <p:cTn id="123" dur="2000" fill="hold"/>
                                        <p:tgtEl>
                                          <p:spTgt spid="13329"/>
                                        </p:tgtEl>
                                        <p:attrNameLst>
                                          <p:attrName>style.rotation</p:attrName>
                                        </p:attrNameLst>
                                      </p:cBhvr>
                                      <p:tavLst>
                                        <p:tav tm="0">
                                          <p:val>
                                            <p:fltVal val="720"/>
                                          </p:val>
                                        </p:tav>
                                        <p:tav tm="100000">
                                          <p:val>
                                            <p:fltVal val="0"/>
                                          </p:val>
                                        </p:tav>
                                      </p:tavLst>
                                    </p:anim>
                                    <p:anim calcmode="lin" valueType="num">
                                      <p:cBhvr>
                                        <p:cTn id="124" dur="2000" fill="hold"/>
                                        <p:tgtEl>
                                          <p:spTgt spid="13329"/>
                                        </p:tgtEl>
                                        <p:attrNameLst>
                                          <p:attrName>ppt_h</p:attrName>
                                        </p:attrNameLst>
                                      </p:cBhvr>
                                      <p:tavLst>
                                        <p:tav tm="0">
                                          <p:val>
                                            <p:fltVal val="0"/>
                                          </p:val>
                                        </p:tav>
                                        <p:tav tm="100000">
                                          <p:val>
                                            <p:strVal val="#ppt_h"/>
                                          </p:val>
                                        </p:tav>
                                      </p:tavLst>
                                    </p:anim>
                                    <p:anim calcmode="lin" valueType="num">
                                      <p:cBhvr>
                                        <p:cTn id="125" dur="2000" fill="hold"/>
                                        <p:tgtEl>
                                          <p:spTgt spid="13329"/>
                                        </p:tgtEl>
                                        <p:attrNameLst>
                                          <p:attrName>ppt_w</p:attrName>
                                        </p:attrNameLst>
                                      </p:cBhvr>
                                      <p:tavLst>
                                        <p:tav tm="0">
                                          <p:val>
                                            <p:fltVal val="0"/>
                                          </p:val>
                                        </p:tav>
                                        <p:tav tm="100000">
                                          <p:val>
                                            <p:strVal val="#ppt_w"/>
                                          </p:val>
                                        </p:tav>
                                      </p:tavLst>
                                    </p:anim>
                                  </p:childTnLst>
                                </p:cTn>
                              </p:par>
                              <p:par>
                                <p:cTn id="126" presetID="35" presetClass="entr" presetSubtype="0" fill="hold" grpId="0" nodeType="withEffect">
                                  <p:stCondLst>
                                    <p:cond delay="0"/>
                                  </p:stCondLst>
                                  <p:childTnLst>
                                    <p:set>
                                      <p:cBhvr>
                                        <p:cTn id="127" dur="1" fill="hold">
                                          <p:stCondLst>
                                            <p:cond delay="0"/>
                                          </p:stCondLst>
                                        </p:cTn>
                                        <p:tgtEl>
                                          <p:spTgt spid="13335"/>
                                        </p:tgtEl>
                                        <p:attrNameLst>
                                          <p:attrName>style.visibility</p:attrName>
                                        </p:attrNameLst>
                                      </p:cBhvr>
                                      <p:to>
                                        <p:strVal val="visible"/>
                                      </p:to>
                                    </p:set>
                                    <p:animEffect transition="in" filter="fade">
                                      <p:cBhvr>
                                        <p:cTn id="128" dur="2000"/>
                                        <p:tgtEl>
                                          <p:spTgt spid="13335"/>
                                        </p:tgtEl>
                                      </p:cBhvr>
                                    </p:animEffect>
                                    <p:anim calcmode="lin" valueType="num">
                                      <p:cBhvr>
                                        <p:cTn id="129" dur="2000" fill="hold"/>
                                        <p:tgtEl>
                                          <p:spTgt spid="13335"/>
                                        </p:tgtEl>
                                        <p:attrNameLst>
                                          <p:attrName>style.rotation</p:attrName>
                                        </p:attrNameLst>
                                      </p:cBhvr>
                                      <p:tavLst>
                                        <p:tav tm="0">
                                          <p:val>
                                            <p:fltVal val="720"/>
                                          </p:val>
                                        </p:tav>
                                        <p:tav tm="100000">
                                          <p:val>
                                            <p:fltVal val="0"/>
                                          </p:val>
                                        </p:tav>
                                      </p:tavLst>
                                    </p:anim>
                                    <p:anim calcmode="lin" valueType="num">
                                      <p:cBhvr>
                                        <p:cTn id="130" dur="2000" fill="hold"/>
                                        <p:tgtEl>
                                          <p:spTgt spid="13335"/>
                                        </p:tgtEl>
                                        <p:attrNameLst>
                                          <p:attrName>ppt_h</p:attrName>
                                        </p:attrNameLst>
                                      </p:cBhvr>
                                      <p:tavLst>
                                        <p:tav tm="0">
                                          <p:val>
                                            <p:fltVal val="0"/>
                                          </p:val>
                                        </p:tav>
                                        <p:tav tm="100000">
                                          <p:val>
                                            <p:strVal val="#ppt_h"/>
                                          </p:val>
                                        </p:tav>
                                      </p:tavLst>
                                    </p:anim>
                                    <p:anim calcmode="lin" valueType="num">
                                      <p:cBhvr>
                                        <p:cTn id="131" dur="2000" fill="hold"/>
                                        <p:tgtEl>
                                          <p:spTgt spid="1333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p:bldP spid="13321" grpId="0" animBg="1"/>
      <p:bldP spid="13322" grpId="0" animBg="1"/>
      <p:bldP spid="13323" grpId="0"/>
      <p:bldP spid="13324" grpId="0"/>
      <p:bldP spid="13325" grpId="0"/>
      <p:bldP spid="13326" grpId="0"/>
      <p:bldP spid="13328" grpId="0"/>
      <p:bldP spid="13329" grpId="0"/>
      <p:bldP spid="13330" grpId="0" animBg="1"/>
      <p:bldP spid="13331" grpId="0" animBg="1"/>
      <p:bldP spid="13333" grpId="0" animBg="1"/>
      <p:bldP spid="13334" grpId="0" animBg="1"/>
      <p:bldP spid="1333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n-US" smtClean="0"/>
          </a:p>
        </p:txBody>
      </p:sp>
      <p:sp>
        <p:nvSpPr>
          <p:cNvPr id="8195" name="Rectangle 3"/>
          <p:cNvSpPr>
            <a:spLocks noGrp="1" noChangeArrowheads="1"/>
          </p:cNvSpPr>
          <p:nvPr>
            <p:ph type="body" idx="1"/>
          </p:nvPr>
        </p:nvSpPr>
        <p:spPr/>
        <p:txBody>
          <a:bodyPr/>
          <a:lstStyle/>
          <a:p>
            <a:pPr eaLnBrk="1" hangingPunct="1"/>
            <a:endParaRPr lang="en-US" smtClean="0"/>
          </a:p>
        </p:txBody>
      </p:sp>
      <p:pic>
        <p:nvPicPr>
          <p:cNvPr id="8196" name="Picture 4" descr="Vista Aurora"/>
          <p:cNvPicPr>
            <a:picLocks noChangeAspect="1" noChangeArrowheads="1"/>
          </p:cNvPicPr>
          <p:nvPr/>
        </p:nvPicPr>
        <p:blipFill>
          <a:blip r:embed="rId3"/>
          <a:srcRect/>
          <a:stretch>
            <a:fillRect/>
          </a:stretch>
        </p:blipFill>
        <p:spPr bwMode="auto">
          <a:xfrm>
            <a:off x="-1524000" y="-1143000"/>
            <a:ext cx="12192000" cy="9144000"/>
          </a:xfrm>
          <a:prstGeom prst="rect">
            <a:avLst/>
          </a:prstGeom>
          <a:noFill/>
          <a:ln w="9525">
            <a:noFill/>
            <a:miter lim="800000"/>
            <a:headEnd/>
            <a:tailEnd/>
          </a:ln>
        </p:spPr>
      </p:pic>
      <p:sp>
        <p:nvSpPr>
          <p:cNvPr id="8197" name="Rectangle 5"/>
          <p:cNvSpPr>
            <a:spLocks noChangeArrowheads="1"/>
          </p:cNvSpPr>
          <p:nvPr/>
        </p:nvSpPr>
        <p:spPr bwMode="auto">
          <a:xfrm>
            <a:off x="3505200" y="0"/>
            <a:ext cx="1946275" cy="457200"/>
          </a:xfrm>
          <a:prstGeom prst="rect">
            <a:avLst/>
          </a:prstGeom>
          <a:noFill/>
          <a:ln w="9525">
            <a:noFill/>
            <a:miter lim="800000"/>
            <a:headEnd/>
            <a:tailEnd/>
          </a:ln>
        </p:spPr>
        <p:txBody>
          <a:bodyPr wrap="none">
            <a:spAutoFit/>
          </a:bodyPr>
          <a:lstStyle/>
          <a:p>
            <a:r>
              <a:rPr lang="en-US" sz="2400" b="1">
                <a:solidFill>
                  <a:srgbClr val="FF0066"/>
                </a:solidFill>
              </a:rPr>
              <a:t>THỰCHÀNH</a:t>
            </a:r>
          </a:p>
        </p:txBody>
      </p:sp>
      <p:sp>
        <p:nvSpPr>
          <p:cNvPr id="14342" name="Text Box 6"/>
          <p:cNvSpPr txBox="1">
            <a:spLocks noChangeArrowheads="1"/>
          </p:cNvSpPr>
          <p:nvPr/>
        </p:nvSpPr>
        <p:spPr bwMode="auto">
          <a:xfrm>
            <a:off x="990600" y="1143000"/>
            <a:ext cx="7620000" cy="457200"/>
          </a:xfrm>
          <a:prstGeom prst="rect">
            <a:avLst/>
          </a:prstGeom>
          <a:noFill/>
          <a:ln w="9525">
            <a:noFill/>
            <a:miter lim="800000"/>
            <a:headEnd/>
            <a:tailEnd/>
          </a:ln>
        </p:spPr>
        <p:txBody>
          <a:bodyPr>
            <a:spAutoFit/>
          </a:bodyPr>
          <a:lstStyle/>
          <a:p>
            <a:pPr>
              <a:spcBef>
                <a:spcPct val="50000"/>
              </a:spcBef>
            </a:pPr>
            <a:r>
              <a:rPr lang="en-US" sz="2400" b="1">
                <a:solidFill>
                  <a:srgbClr val="FF0066"/>
                </a:solidFill>
              </a:rPr>
              <a:t>T3. Em hãy ngồi đúng tư thế và gõ một vài phím</a:t>
            </a:r>
          </a:p>
        </p:txBody>
      </p:sp>
      <p:sp>
        <p:nvSpPr>
          <p:cNvPr id="14343" name="Text Box 7"/>
          <p:cNvSpPr txBox="1">
            <a:spLocks noChangeArrowheads="1"/>
          </p:cNvSpPr>
          <p:nvPr/>
        </p:nvSpPr>
        <p:spPr bwMode="auto">
          <a:xfrm>
            <a:off x="1143000" y="1600200"/>
            <a:ext cx="8001000" cy="1200150"/>
          </a:xfrm>
          <a:prstGeom prst="rect">
            <a:avLst/>
          </a:prstGeom>
          <a:noFill/>
          <a:ln w="9525">
            <a:noFill/>
            <a:miter lim="800000"/>
            <a:headEnd/>
            <a:tailEnd/>
          </a:ln>
        </p:spPr>
        <p:txBody>
          <a:bodyPr>
            <a:spAutoFit/>
          </a:bodyPr>
          <a:lstStyle/>
          <a:p>
            <a:pPr>
              <a:spcBef>
                <a:spcPct val="50000"/>
              </a:spcBef>
            </a:pPr>
            <a:r>
              <a:rPr lang="en-US" sz="2400"/>
              <a:t>Em nên ngồi thẳng tư thế thoải mái sao cho không phải ngẩng cổ hay ngước mắt khi nhìn màn hình. Tay đặt ngang tầm bàn phím và không phải vươn xa. </a:t>
            </a:r>
          </a:p>
        </p:txBody>
      </p:sp>
      <p:sp>
        <p:nvSpPr>
          <p:cNvPr id="14344" name="Text Box 8"/>
          <p:cNvSpPr txBox="1">
            <a:spLocks noChangeArrowheads="1"/>
          </p:cNvSpPr>
          <p:nvPr/>
        </p:nvSpPr>
        <p:spPr bwMode="auto">
          <a:xfrm>
            <a:off x="981075" y="3086100"/>
            <a:ext cx="7934325" cy="830263"/>
          </a:xfrm>
          <a:prstGeom prst="rect">
            <a:avLst/>
          </a:prstGeom>
          <a:noFill/>
          <a:ln w="9525">
            <a:noFill/>
            <a:miter lim="800000"/>
            <a:headEnd/>
            <a:tailEnd/>
          </a:ln>
        </p:spPr>
        <p:txBody>
          <a:bodyPr>
            <a:spAutoFit/>
          </a:bodyPr>
          <a:lstStyle/>
          <a:p>
            <a:pPr>
              <a:spcBef>
                <a:spcPct val="50000"/>
              </a:spcBef>
            </a:pPr>
            <a:r>
              <a:rPr lang="en-US" sz="2400" b="1">
                <a:solidFill>
                  <a:srgbClr val="FF0066"/>
                </a:solidFill>
              </a:rPr>
              <a:t>T4. Em hãy tập gõ bàn phím bằng trò chơi pi-a-no(phần mềm pianito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342"/>
                                        </p:tgtEl>
                                        <p:attrNameLst>
                                          <p:attrName>style.visibility</p:attrName>
                                        </p:attrNameLst>
                                      </p:cBhvr>
                                      <p:to>
                                        <p:strVal val="visible"/>
                                      </p:to>
                                    </p:set>
                                    <p:anim by="(-#ppt_w*2)" calcmode="lin" valueType="num">
                                      <p:cBhvr rctx="PPT">
                                        <p:cTn id="7" dur="500" autoRev="1" fill="hold">
                                          <p:stCondLst>
                                            <p:cond delay="0"/>
                                          </p:stCondLst>
                                        </p:cTn>
                                        <p:tgtEl>
                                          <p:spTgt spid="14342"/>
                                        </p:tgtEl>
                                        <p:attrNameLst>
                                          <p:attrName>ppt_w</p:attrName>
                                        </p:attrNameLst>
                                      </p:cBhvr>
                                    </p:anim>
                                    <p:anim by="(#ppt_w*0.50)" calcmode="lin" valueType="num">
                                      <p:cBhvr>
                                        <p:cTn id="8" dur="500" decel="50000" autoRev="1" fill="hold">
                                          <p:stCondLst>
                                            <p:cond delay="0"/>
                                          </p:stCondLst>
                                        </p:cTn>
                                        <p:tgtEl>
                                          <p:spTgt spid="14342"/>
                                        </p:tgtEl>
                                        <p:attrNameLst>
                                          <p:attrName>ppt_x</p:attrName>
                                        </p:attrNameLst>
                                      </p:cBhvr>
                                    </p:anim>
                                    <p:anim from="(-#ppt_h/2)" to="(#ppt_y)" calcmode="lin" valueType="num">
                                      <p:cBhvr>
                                        <p:cTn id="9" dur="1000" fill="hold">
                                          <p:stCondLst>
                                            <p:cond delay="0"/>
                                          </p:stCondLst>
                                        </p:cTn>
                                        <p:tgtEl>
                                          <p:spTgt spid="14342"/>
                                        </p:tgtEl>
                                        <p:attrNameLst>
                                          <p:attrName>ppt_y</p:attrName>
                                        </p:attrNameLst>
                                      </p:cBhvr>
                                    </p:anim>
                                    <p:animRot by="21600000">
                                      <p:cBhvr>
                                        <p:cTn id="10" dur="1000" fill="hold">
                                          <p:stCondLst>
                                            <p:cond delay="0"/>
                                          </p:stCondLst>
                                        </p:cTn>
                                        <p:tgtEl>
                                          <p:spTgt spid="14342"/>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4343"/>
                                        </p:tgtEl>
                                        <p:attrNameLst>
                                          <p:attrName>style.visibility</p:attrName>
                                        </p:attrNameLst>
                                      </p:cBhvr>
                                      <p:to>
                                        <p:strVal val="visible"/>
                                      </p:to>
                                    </p:set>
                                    <p:anim calcmode="lin" valueType="num">
                                      <p:cBhvr>
                                        <p:cTn id="15" dur="1000" fill="hold"/>
                                        <p:tgtEl>
                                          <p:spTgt spid="14343"/>
                                        </p:tgtEl>
                                        <p:attrNameLst>
                                          <p:attrName>ppt_w</p:attrName>
                                        </p:attrNameLst>
                                      </p:cBhvr>
                                      <p:tavLst>
                                        <p:tav tm="0">
                                          <p:val>
                                            <p:fltVal val="0"/>
                                          </p:val>
                                        </p:tav>
                                        <p:tav tm="100000">
                                          <p:val>
                                            <p:strVal val="#ppt_w"/>
                                          </p:val>
                                        </p:tav>
                                      </p:tavLst>
                                    </p:anim>
                                    <p:anim calcmode="lin" valueType="num">
                                      <p:cBhvr>
                                        <p:cTn id="16" dur="1000" fill="hold"/>
                                        <p:tgtEl>
                                          <p:spTgt spid="14343"/>
                                        </p:tgtEl>
                                        <p:attrNameLst>
                                          <p:attrName>ppt_h</p:attrName>
                                        </p:attrNameLst>
                                      </p:cBhvr>
                                      <p:tavLst>
                                        <p:tav tm="0">
                                          <p:val>
                                            <p:fltVal val="0"/>
                                          </p:val>
                                        </p:tav>
                                        <p:tav tm="100000">
                                          <p:val>
                                            <p:strVal val="#ppt_h"/>
                                          </p:val>
                                        </p:tav>
                                      </p:tavLst>
                                    </p:anim>
                                    <p:anim calcmode="lin" valueType="num">
                                      <p:cBhvr>
                                        <p:cTn id="17" dur="1000" fill="hold"/>
                                        <p:tgtEl>
                                          <p:spTgt spid="14343"/>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434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52" presetClass="entr" presetSubtype="0" fill="hold" grpId="0" nodeType="clickEffect">
                                  <p:stCondLst>
                                    <p:cond delay="0"/>
                                  </p:stCondLst>
                                  <p:childTnLst>
                                    <p:set>
                                      <p:cBhvr>
                                        <p:cTn id="22" dur="1" fill="hold">
                                          <p:stCondLst>
                                            <p:cond delay="0"/>
                                          </p:stCondLst>
                                        </p:cTn>
                                        <p:tgtEl>
                                          <p:spTgt spid="14344"/>
                                        </p:tgtEl>
                                        <p:attrNameLst>
                                          <p:attrName>style.visibility</p:attrName>
                                        </p:attrNameLst>
                                      </p:cBhvr>
                                      <p:to>
                                        <p:strVal val="visible"/>
                                      </p:to>
                                    </p:set>
                                    <p:animScale>
                                      <p:cBhvr>
                                        <p:cTn id="23" dur="1000" decel="50000" fill="hold">
                                          <p:stCondLst>
                                            <p:cond delay="0"/>
                                          </p:stCondLst>
                                        </p:cTn>
                                        <p:tgtEl>
                                          <p:spTgt spid="1434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14344"/>
                                        </p:tgtEl>
                                        <p:attrNameLst>
                                          <p:attrName>ppt_x</p:attrName>
                                          <p:attrName>ppt_y</p:attrName>
                                        </p:attrNameLst>
                                      </p:cBhvr>
                                    </p:animMotion>
                                    <p:animEffect transition="in" filter="fade">
                                      <p:cBhvr>
                                        <p:cTn id="25" dur="10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P spid="14343" grpId="0"/>
      <p:bldP spid="143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smtClean="0"/>
          </a:p>
        </p:txBody>
      </p:sp>
      <p:pic>
        <p:nvPicPr>
          <p:cNvPr id="9219" name="Picture 4" descr="Power"/>
          <p:cNvPicPr>
            <a:picLocks noChangeAspect="1" noChangeArrowheads="1"/>
          </p:cNvPicPr>
          <p:nvPr>
            <p:ph type="body" idx="1"/>
          </p:nvPr>
        </p:nvPicPr>
        <p:blipFill>
          <a:blip r:embed="rId3"/>
          <a:srcRect/>
          <a:stretch>
            <a:fillRect/>
          </a:stretch>
        </p:blipFill>
        <p:spPr>
          <a:xfrm>
            <a:off x="0" y="0"/>
            <a:ext cx="9144000" cy="6858000"/>
          </a:xfrm>
          <a:noFill/>
        </p:spPr>
      </p:pic>
      <p:sp>
        <p:nvSpPr>
          <p:cNvPr id="9220" name="Text Box 5"/>
          <p:cNvSpPr txBox="1">
            <a:spLocks noChangeArrowheads="1"/>
          </p:cNvSpPr>
          <p:nvPr/>
        </p:nvSpPr>
        <p:spPr bwMode="auto">
          <a:xfrm>
            <a:off x="1295400" y="457200"/>
            <a:ext cx="6477000" cy="457200"/>
          </a:xfrm>
          <a:prstGeom prst="rect">
            <a:avLst/>
          </a:prstGeom>
          <a:noFill/>
          <a:ln w="9525">
            <a:noFill/>
            <a:miter lim="800000"/>
            <a:headEnd/>
            <a:tailEnd/>
          </a:ln>
        </p:spPr>
        <p:txBody>
          <a:bodyPr>
            <a:spAutoFit/>
          </a:bodyPr>
          <a:lstStyle/>
          <a:p>
            <a:pPr algn="ctr">
              <a:spcBef>
                <a:spcPct val="50000"/>
              </a:spcBef>
            </a:pPr>
            <a:r>
              <a:rPr lang="en-US" sz="2400" b="1">
                <a:solidFill>
                  <a:schemeClr val="bg1"/>
                </a:solidFill>
              </a:rPr>
              <a:t>BÀI TẬP</a:t>
            </a:r>
          </a:p>
        </p:txBody>
      </p:sp>
      <p:sp>
        <p:nvSpPr>
          <p:cNvPr id="17414" name="Text Box 6"/>
          <p:cNvSpPr txBox="1">
            <a:spLocks noChangeArrowheads="1"/>
          </p:cNvSpPr>
          <p:nvPr/>
        </p:nvSpPr>
        <p:spPr bwMode="auto">
          <a:xfrm>
            <a:off x="381000" y="1447800"/>
            <a:ext cx="8382000" cy="830263"/>
          </a:xfrm>
          <a:prstGeom prst="rect">
            <a:avLst/>
          </a:prstGeom>
          <a:noFill/>
          <a:ln w="9525">
            <a:noFill/>
            <a:miter lim="800000"/>
            <a:headEnd/>
            <a:tailEnd/>
          </a:ln>
        </p:spPr>
        <p:txBody>
          <a:bodyPr>
            <a:spAutoFit/>
          </a:bodyPr>
          <a:lstStyle/>
          <a:p>
            <a:pPr>
              <a:spcBef>
                <a:spcPct val="50000"/>
              </a:spcBef>
            </a:pPr>
            <a:r>
              <a:rPr lang="en-US" sz="2400" b="1">
                <a:solidFill>
                  <a:schemeClr val="bg1"/>
                </a:solidFill>
              </a:rPr>
              <a:t>B1. Em hãy viết các chữ ở hàng cơ sở theo thứ tự từ trái sang phải</a:t>
            </a:r>
          </a:p>
        </p:txBody>
      </p:sp>
      <p:pic>
        <p:nvPicPr>
          <p:cNvPr id="17417" name="Picture 9"/>
          <p:cNvPicPr>
            <a:picLocks noChangeAspect="1" noChangeArrowheads="1"/>
          </p:cNvPicPr>
          <p:nvPr/>
        </p:nvPicPr>
        <p:blipFill>
          <a:blip r:embed="rId4"/>
          <a:srcRect/>
          <a:stretch>
            <a:fillRect/>
          </a:stretch>
        </p:blipFill>
        <p:spPr bwMode="auto">
          <a:xfrm>
            <a:off x="762000" y="2362200"/>
            <a:ext cx="7467600" cy="1066800"/>
          </a:xfrm>
          <a:prstGeom prst="rect">
            <a:avLst/>
          </a:prstGeom>
          <a:noFill/>
          <a:ln w="9525">
            <a:noFill/>
            <a:miter lim="800000"/>
            <a:headEnd/>
            <a:tailEnd/>
          </a:ln>
        </p:spPr>
      </p:pic>
      <p:sp>
        <p:nvSpPr>
          <p:cNvPr id="17418" name="Text Box 10"/>
          <p:cNvSpPr txBox="1">
            <a:spLocks noChangeArrowheads="1"/>
          </p:cNvSpPr>
          <p:nvPr/>
        </p:nvSpPr>
        <p:spPr bwMode="auto">
          <a:xfrm>
            <a:off x="6934200" y="2514600"/>
            <a:ext cx="381000" cy="793750"/>
          </a:xfrm>
          <a:prstGeom prst="rect">
            <a:avLst/>
          </a:prstGeom>
          <a:noFill/>
          <a:ln w="9525">
            <a:noFill/>
            <a:miter lim="800000"/>
            <a:headEnd/>
            <a:tailEnd/>
          </a:ln>
        </p:spPr>
        <p:txBody>
          <a:bodyPr>
            <a:spAutoFit/>
          </a:bodyPr>
          <a:lstStyle/>
          <a:p>
            <a:pPr>
              <a:spcBef>
                <a:spcPct val="50000"/>
              </a:spcBef>
            </a:pPr>
            <a:r>
              <a:rPr lang="en-US" sz="2400" b="1" baseline="30000">
                <a:solidFill>
                  <a:schemeClr val="bg1"/>
                </a:solidFill>
              </a:rPr>
              <a:t>:</a:t>
            </a:r>
            <a:endParaRPr lang="en-US" sz="2400" b="1" baseline="-25000">
              <a:solidFill>
                <a:schemeClr val="bg1"/>
              </a:solidFill>
            </a:endParaRPr>
          </a:p>
          <a:p>
            <a:pPr>
              <a:spcBef>
                <a:spcPct val="50000"/>
              </a:spcBef>
            </a:pPr>
            <a:r>
              <a:rPr lang="en-US" sz="2000" b="1">
                <a:solidFill>
                  <a:schemeClr val="bg1"/>
                </a:solidFill>
              </a:rPr>
              <a:t>;</a:t>
            </a:r>
          </a:p>
        </p:txBody>
      </p:sp>
      <p:sp>
        <p:nvSpPr>
          <p:cNvPr id="17419" name="Text Box 11"/>
          <p:cNvSpPr txBox="1">
            <a:spLocks noChangeArrowheads="1"/>
          </p:cNvSpPr>
          <p:nvPr/>
        </p:nvSpPr>
        <p:spPr bwMode="auto">
          <a:xfrm>
            <a:off x="7648575" y="2562225"/>
            <a:ext cx="381000" cy="793750"/>
          </a:xfrm>
          <a:prstGeom prst="rect">
            <a:avLst/>
          </a:prstGeom>
          <a:noFill/>
          <a:ln w="9525">
            <a:noFill/>
            <a:miter lim="800000"/>
            <a:headEnd/>
            <a:tailEnd/>
          </a:ln>
        </p:spPr>
        <p:txBody>
          <a:bodyPr>
            <a:spAutoFit/>
          </a:bodyPr>
          <a:lstStyle/>
          <a:p>
            <a:pPr>
              <a:spcBef>
                <a:spcPct val="50000"/>
              </a:spcBef>
            </a:pPr>
            <a:r>
              <a:rPr lang="en-US" sz="2400" b="1" baseline="-25000">
                <a:solidFill>
                  <a:schemeClr val="bg1"/>
                </a:solidFill>
              </a:rPr>
              <a:t>“</a:t>
            </a:r>
          </a:p>
          <a:p>
            <a:pPr>
              <a:spcBef>
                <a:spcPct val="50000"/>
              </a:spcBef>
            </a:pPr>
            <a:r>
              <a:rPr lang="en-US" sz="2000" b="1">
                <a:solidFill>
                  <a:schemeClr val="bg1"/>
                </a:solidFill>
              </a:rPr>
              <a:t>‘</a:t>
            </a:r>
          </a:p>
        </p:txBody>
      </p:sp>
      <p:sp>
        <p:nvSpPr>
          <p:cNvPr id="17420" name="Text Box 12"/>
          <p:cNvSpPr txBox="1">
            <a:spLocks noChangeArrowheads="1"/>
          </p:cNvSpPr>
          <p:nvPr/>
        </p:nvSpPr>
        <p:spPr bwMode="auto">
          <a:xfrm>
            <a:off x="6324600" y="25908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L</a:t>
            </a:r>
          </a:p>
        </p:txBody>
      </p:sp>
      <p:sp>
        <p:nvSpPr>
          <p:cNvPr id="17421" name="Text Box 13"/>
          <p:cNvSpPr txBox="1">
            <a:spLocks noChangeArrowheads="1"/>
          </p:cNvSpPr>
          <p:nvPr/>
        </p:nvSpPr>
        <p:spPr bwMode="auto">
          <a:xfrm>
            <a:off x="5638800" y="2590800"/>
            <a:ext cx="4572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K</a:t>
            </a:r>
          </a:p>
        </p:txBody>
      </p:sp>
      <p:sp>
        <p:nvSpPr>
          <p:cNvPr id="17422" name="Text Box 14"/>
          <p:cNvSpPr txBox="1">
            <a:spLocks noChangeArrowheads="1"/>
          </p:cNvSpPr>
          <p:nvPr/>
        </p:nvSpPr>
        <p:spPr bwMode="auto">
          <a:xfrm>
            <a:off x="4953000" y="2667000"/>
            <a:ext cx="381000" cy="579438"/>
          </a:xfrm>
          <a:prstGeom prst="rect">
            <a:avLst/>
          </a:prstGeom>
          <a:noFill/>
          <a:ln w="9525">
            <a:noFill/>
            <a:miter lim="800000"/>
            <a:headEnd/>
            <a:tailEnd/>
          </a:ln>
        </p:spPr>
        <p:txBody>
          <a:bodyPr>
            <a:spAutoFit/>
          </a:bodyPr>
          <a:lstStyle/>
          <a:p>
            <a:pPr>
              <a:spcBef>
                <a:spcPct val="50000"/>
              </a:spcBef>
            </a:pPr>
            <a:r>
              <a:rPr lang="en-US" sz="3200" b="1"/>
              <a:t>J</a:t>
            </a:r>
          </a:p>
        </p:txBody>
      </p:sp>
      <p:sp>
        <p:nvSpPr>
          <p:cNvPr id="17423" name="Text Box 15"/>
          <p:cNvSpPr txBox="1">
            <a:spLocks noChangeArrowheads="1"/>
          </p:cNvSpPr>
          <p:nvPr/>
        </p:nvSpPr>
        <p:spPr bwMode="auto">
          <a:xfrm>
            <a:off x="914400" y="2547938"/>
            <a:ext cx="381000" cy="579437"/>
          </a:xfrm>
          <a:prstGeom prst="rect">
            <a:avLst/>
          </a:prstGeom>
          <a:noFill/>
          <a:ln w="9525">
            <a:noFill/>
            <a:miter lim="800000"/>
            <a:headEnd/>
            <a:tailEnd/>
          </a:ln>
        </p:spPr>
        <p:txBody>
          <a:bodyPr>
            <a:spAutoFit/>
          </a:bodyPr>
          <a:lstStyle/>
          <a:p>
            <a:pPr>
              <a:spcBef>
                <a:spcPct val="50000"/>
              </a:spcBef>
            </a:pPr>
            <a:r>
              <a:rPr lang="en-US" sz="3200" b="1">
                <a:solidFill>
                  <a:schemeClr val="bg1"/>
                </a:solidFill>
              </a:rPr>
              <a:t>A</a:t>
            </a:r>
          </a:p>
        </p:txBody>
      </p:sp>
      <p:sp>
        <p:nvSpPr>
          <p:cNvPr id="17424" name="Text Box 16"/>
          <p:cNvSpPr txBox="1">
            <a:spLocks noChangeArrowheads="1"/>
          </p:cNvSpPr>
          <p:nvPr/>
        </p:nvSpPr>
        <p:spPr bwMode="auto">
          <a:xfrm>
            <a:off x="1604963" y="25908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S</a:t>
            </a:r>
          </a:p>
        </p:txBody>
      </p:sp>
      <p:sp>
        <p:nvSpPr>
          <p:cNvPr id="17425" name="Text Box 17"/>
          <p:cNvSpPr txBox="1">
            <a:spLocks noChangeArrowheads="1"/>
          </p:cNvSpPr>
          <p:nvPr/>
        </p:nvSpPr>
        <p:spPr bwMode="auto">
          <a:xfrm>
            <a:off x="2286000" y="25908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D</a:t>
            </a:r>
          </a:p>
        </p:txBody>
      </p:sp>
      <p:sp>
        <p:nvSpPr>
          <p:cNvPr id="17426" name="Text Box 18"/>
          <p:cNvSpPr txBox="1">
            <a:spLocks noChangeArrowheads="1"/>
          </p:cNvSpPr>
          <p:nvPr/>
        </p:nvSpPr>
        <p:spPr bwMode="auto">
          <a:xfrm>
            <a:off x="2971800" y="25908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F</a:t>
            </a:r>
          </a:p>
        </p:txBody>
      </p:sp>
      <p:sp>
        <p:nvSpPr>
          <p:cNvPr id="17427" name="Text Box 19"/>
          <p:cNvSpPr txBox="1">
            <a:spLocks noChangeArrowheads="1"/>
          </p:cNvSpPr>
          <p:nvPr/>
        </p:nvSpPr>
        <p:spPr bwMode="auto">
          <a:xfrm flipH="1">
            <a:off x="3581400" y="2590800"/>
            <a:ext cx="434975"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G</a:t>
            </a:r>
          </a:p>
        </p:txBody>
      </p:sp>
      <p:sp>
        <p:nvSpPr>
          <p:cNvPr id="17428" name="Text Box 20"/>
          <p:cNvSpPr txBox="1">
            <a:spLocks noChangeArrowheads="1"/>
          </p:cNvSpPr>
          <p:nvPr/>
        </p:nvSpPr>
        <p:spPr bwMode="auto">
          <a:xfrm>
            <a:off x="4267200" y="2590800"/>
            <a:ext cx="457200" cy="579438"/>
          </a:xfrm>
          <a:prstGeom prst="rect">
            <a:avLst/>
          </a:prstGeom>
          <a:noFill/>
          <a:ln w="9525">
            <a:noFill/>
            <a:miter lim="800000"/>
            <a:headEnd/>
            <a:tailEnd/>
          </a:ln>
        </p:spPr>
        <p:txBody>
          <a:bodyPr>
            <a:spAutoFit/>
          </a:bodyPr>
          <a:lstStyle/>
          <a:p>
            <a:pPr>
              <a:spcBef>
                <a:spcPct val="50000"/>
              </a:spcBef>
            </a:pPr>
            <a:r>
              <a:rPr lang="en-US" sz="3200" b="1"/>
              <a:t>H</a:t>
            </a:r>
          </a:p>
        </p:txBody>
      </p:sp>
      <p:pic>
        <p:nvPicPr>
          <p:cNvPr id="17429" name="Picture 21"/>
          <p:cNvPicPr>
            <a:picLocks noChangeAspect="1" noChangeArrowheads="1"/>
          </p:cNvPicPr>
          <p:nvPr/>
        </p:nvPicPr>
        <p:blipFill>
          <a:blip r:embed="rId5"/>
          <a:srcRect/>
          <a:stretch>
            <a:fillRect/>
          </a:stretch>
        </p:blipFill>
        <p:spPr bwMode="auto">
          <a:xfrm>
            <a:off x="304800" y="5334000"/>
            <a:ext cx="7848600" cy="990600"/>
          </a:xfrm>
          <a:prstGeom prst="rect">
            <a:avLst/>
          </a:prstGeom>
          <a:noFill/>
          <a:ln w="9525">
            <a:noFill/>
            <a:miter lim="800000"/>
            <a:headEnd/>
            <a:tailEnd/>
          </a:ln>
        </p:spPr>
      </p:pic>
      <p:sp>
        <p:nvSpPr>
          <p:cNvPr id="17430" name="Text Box 22"/>
          <p:cNvSpPr txBox="1">
            <a:spLocks noChangeArrowheads="1"/>
          </p:cNvSpPr>
          <p:nvPr/>
        </p:nvSpPr>
        <p:spPr bwMode="auto">
          <a:xfrm>
            <a:off x="533400" y="4267200"/>
            <a:ext cx="7848600" cy="830263"/>
          </a:xfrm>
          <a:prstGeom prst="rect">
            <a:avLst/>
          </a:prstGeom>
          <a:noFill/>
          <a:ln w="9525">
            <a:noFill/>
            <a:miter lim="800000"/>
            <a:headEnd/>
            <a:tailEnd/>
          </a:ln>
        </p:spPr>
        <p:txBody>
          <a:bodyPr>
            <a:spAutoFit/>
          </a:bodyPr>
          <a:lstStyle/>
          <a:p>
            <a:pPr>
              <a:spcBef>
                <a:spcPct val="50000"/>
              </a:spcBef>
            </a:pPr>
            <a:r>
              <a:rPr lang="en-US" sz="2400" b="1">
                <a:solidFill>
                  <a:schemeClr val="bg1"/>
                </a:solidFill>
              </a:rPr>
              <a:t>B2. Em hãy viết các chữ ở hàng trên theo thứ tự từ trái sang phải</a:t>
            </a:r>
          </a:p>
        </p:txBody>
      </p:sp>
      <p:sp>
        <p:nvSpPr>
          <p:cNvPr id="17431" name="Text Box 23"/>
          <p:cNvSpPr txBox="1">
            <a:spLocks noChangeArrowheads="1"/>
          </p:cNvSpPr>
          <p:nvPr/>
        </p:nvSpPr>
        <p:spPr bwMode="auto">
          <a:xfrm>
            <a:off x="342900" y="54102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Q</a:t>
            </a:r>
          </a:p>
        </p:txBody>
      </p:sp>
      <p:sp>
        <p:nvSpPr>
          <p:cNvPr id="17432" name="Text Box 24"/>
          <p:cNvSpPr txBox="1">
            <a:spLocks noChangeArrowheads="1"/>
          </p:cNvSpPr>
          <p:nvPr/>
        </p:nvSpPr>
        <p:spPr bwMode="auto">
          <a:xfrm>
            <a:off x="1047750" y="5438775"/>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W</a:t>
            </a:r>
          </a:p>
        </p:txBody>
      </p:sp>
      <p:sp>
        <p:nvSpPr>
          <p:cNvPr id="17433" name="Text Box 25"/>
          <p:cNvSpPr txBox="1">
            <a:spLocks noChangeArrowheads="1"/>
          </p:cNvSpPr>
          <p:nvPr/>
        </p:nvSpPr>
        <p:spPr bwMode="auto">
          <a:xfrm>
            <a:off x="1724025" y="542925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E</a:t>
            </a:r>
          </a:p>
        </p:txBody>
      </p:sp>
      <p:sp>
        <p:nvSpPr>
          <p:cNvPr id="17434" name="Text Box 26"/>
          <p:cNvSpPr txBox="1">
            <a:spLocks noChangeArrowheads="1"/>
          </p:cNvSpPr>
          <p:nvPr/>
        </p:nvSpPr>
        <p:spPr bwMode="auto">
          <a:xfrm>
            <a:off x="2362200" y="5457825"/>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R</a:t>
            </a:r>
          </a:p>
        </p:txBody>
      </p:sp>
      <p:sp>
        <p:nvSpPr>
          <p:cNvPr id="17435" name="Text Box 27"/>
          <p:cNvSpPr txBox="1">
            <a:spLocks noChangeArrowheads="1"/>
          </p:cNvSpPr>
          <p:nvPr/>
        </p:nvSpPr>
        <p:spPr bwMode="auto">
          <a:xfrm>
            <a:off x="3048000" y="54864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T</a:t>
            </a:r>
          </a:p>
        </p:txBody>
      </p:sp>
      <p:sp>
        <p:nvSpPr>
          <p:cNvPr id="17436" name="Text Box 28"/>
          <p:cNvSpPr txBox="1">
            <a:spLocks noChangeArrowheads="1"/>
          </p:cNvSpPr>
          <p:nvPr/>
        </p:nvSpPr>
        <p:spPr bwMode="auto">
          <a:xfrm>
            <a:off x="3733800" y="5467350"/>
            <a:ext cx="381000" cy="579438"/>
          </a:xfrm>
          <a:prstGeom prst="rect">
            <a:avLst/>
          </a:prstGeom>
          <a:noFill/>
          <a:ln w="9525">
            <a:noFill/>
            <a:miter lim="800000"/>
            <a:headEnd/>
            <a:tailEnd/>
          </a:ln>
        </p:spPr>
        <p:txBody>
          <a:bodyPr>
            <a:spAutoFit/>
          </a:bodyPr>
          <a:lstStyle/>
          <a:p>
            <a:pPr>
              <a:spcBef>
                <a:spcPct val="50000"/>
              </a:spcBef>
            </a:pPr>
            <a:r>
              <a:rPr lang="en-US" sz="3200" b="1"/>
              <a:t>Y</a:t>
            </a:r>
          </a:p>
        </p:txBody>
      </p:sp>
      <p:sp>
        <p:nvSpPr>
          <p:cNvPr id="17437" name="Text Box 29"/>
          <p:cNvSpPr txBox="1">
            <a:spLocks noChangeArrowheads="1"/>
          </p:cNvSpPr>
          <p:nvPr/>
        </p:nvSpPr>
        <p:spPr bwMode="auto">
          <a:xfrm>
            <a:off x="4343400" y="5486400"/>
            <a:ext cx="381000" cy="579438"/>
          </a:xfrm>
          <a:prstGeom prst="rect">
            <a:avLst/>
          </a:prstGeom>
          <a:noFill/>
          <a:ln w="9525">
            <a:noFill/>
            <a:miter lim="800000"/>
            <a:headEnd/>
            <a:tailEnd/>
          </a:ln>
        </p:spPr>
        <p:txBody>
          <a:bodyPr>
            <a:spAutoFit/>
          </a:bodyPr>
          <a:lstStyle/>
          <a:p>
            <a:pPr>
              <a:spcBef>
                <a:spcPct val="50000"/>
              </a:spcBef>
            </a:pPr>
            <a:r>
              <a:rPr lang="en-US" sz="3200" b="1"/>
              <a:t>U</a:t>
            </a:r>
          </a:p>
        </p:txBody>
      </p:sp>
      <p:sp>
        <p:nvSpPr>
          <p:cNvPr id="17438" name="Text Box 30"/>
          <p:cNvSpPr txBox="1">
            <a:spLocks noChangeArrowheads="1"/>
          </p:cNvSpPr>
          <p:nvPr/>
        </p:nvSpPr>
        <p:spPr bwMode="auto">
          <a:xfrm>
            <a:off x="5029200" y="5486400"/>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I</a:t>
            </a:r>
          </a:p>
        </p:txBody>
      </p:sp>
      <p:sp>
        <p:nvSpPr>
          <p:cNvPr id="17439" name="Text Box 31"/>
          <p:cNvSpPr txBox="1">
            <a:spLocks noChangeArrowheads="1"/>
          </p:cNvSpPr>
          <p:nvPr/>
        </p:nvSpPr>
        <p:spPr bwMode="auto">
          <a:xfrm>
            <a:off x="5643563" y="5443538"/>
            <a:ext cx="381000" cy="579437"/>
          </a:xfrm>
          <a:prstGeom prst="rect">
            <a:avLst/>
          </a:prstGeom>
          <a:noFill/>
          <a:ln w="9525">
            <a:noFill/>
            <a:miter lim="800000"/>
            <a:headEnd/>
            <a:tailEnd/>
          </a:ln>
        </p:spPr>
        <p:txBody>
          <a:bodyPr>
            <a:spAutoFit/>
          </a:bodyPr>
          <a:lstStyle/>
          <a:p>
            <a:pPr>
              <a:spcBef>
                <a:spcPct val="50000"/>
              </a:spcBef>
            </a:pPr>
            <a:r>
              <a:rPr lang="en-US" sz="3200" b="1">
                <a:solidFill>
                  <a:schemeClr val="bg1"/>
                </a:solidFill>
              </a:rPr>
              <a:t>O</a:t>
            </a:r>
          </a:p>
        </p:txBody>
      </p:sp>
      <p:sp>
        <p:nvSpPr>
          <p:cNvPr id="17440" name="Text Box 32"/>
          <p:cNvSpPr txBox="1">
            <a:spLocks noChangeArrowheads="1"/>
          </p:cNvSpPr>
          <p:nvPr/>
        </p:nvSpPr>
        <p:spPr bwMode="auto">
          <a:xfrm>
            <a:off x="6291263" y="5495925"/>
            <a:ext cx="381000" cy="579438"/>
          </a:xfrm>
          <a:prstGeom prst="rect">
            <a:avLst/>
          </a:prstGeom>
          <a:noFill/>
          <a:ln w="9525">
            <a:noFill/>
            <a:miter lim="800000"/>
            <a:headEnd/>
            <a:tailEnd/>
          </a:ln>
        </p:spPr>
        <p:txBody>
          <a:bodyPr>
            <a:spAutoFit/>
          </a:bodyPr>
          <a:lstStyle/>
          <a:p>
            <a:pPr>
              <a:spcBef>
                <a:spcPct val="50000"/>
              </a:spcBef>
            </a:pPr>
            <a:r>
              <a:rPr lang="en-US" sz="3200" b="1">
                <a:solidFill>
                  <a:schemeClr val="bg1"/>
                </a:solidFill>
              </a:rPr>
              <a:t>P</a:t>
            </a:r>
          </a:p>
        </p:txBody>
      </p:sp>
      <p:sp>
        <p:nvSpPr>
          <p:cNvPr id="17441" name="Text Box 33"/>
          <p:cNvSpPr txBox="1">
            <a:spLocks noChangeArrowheads="1"/>
          </p:cNvSpPr>
          <p:nvPr/>
        </p:nvSpPr>
        <p:spPr bwMode="auto">
          <a:xfrm>
            <a:off x="6934200" y="5486400"/>
            <a:ext cx="381000" cy="687388"/>
          </a:xfrm>
          <a:prstGeom prst="rect">
            <a:avLst/>
          </a:prstGeom>
          <a:noFill/>
          <a:ln w="9525">
            <a:noFill/>
            <a:miter lim="800000"/>
            <a:headEnd/>
            <a:tailEnd/>
          </a:ln>
        </p:spPr>
        <p:txBody>
          <a:bodyPr>
            <a:spAutoFit/>
          </a:bodyPr>
          <a:lstStyle/>
          <a:p>
            <a:pPr>
              <a:spcBef>
                <a:spcPct val="50000"/>
              </a:spcBef>
            </a:pPr>
            <a:r>
              <a:rPr lang="en-US" b="1" baseline="30000">
                <a:solidFill>
                  <a:schemeClr val="bg1"/>
                </a:solidFill>
              </a:rPr>
              <a:t>{</a:t>
            </a:r>
          </a:p>
          <a:p>
            <a:pPr>
              <a:spcBef>
                <a:spcPct val="50000"/>
              </a:spcBef>
            </a:pPr>
            <a:r>
              <a:rPr lang="en-US" b="1">
                <a:solidFill>
                  <a:schemeClr val="bg1"/>
                </a:solidFill>
              </a:rPr>
              <a:t>[</a:t>
            </a:r>
          </a:p>
        </p:txBody>
      </p:sp>
      <p:sp>
        <p:nvSpPr>
          <p:cNvPr id="17442" name="Text Box 34"/>
          <p:cNvSpPr txBox="1">
            <a:spLocks noChangeArrowheads="1"/>
          </p:cNvSpPr>
          <p:nvPr/>
        </p:nvSpPr>
        <p:spPr bwMode="auto">
          <a:xfrm>
            <a:off x="7543800" y="5486400"/>
            <a:ext cx="381000" cy="687388"/>
          </a:xfrm>
          <a:prstGeom prst="rect">
            <a:avLst/>
          </a:prstGeom>
          <a:noFill/>
          <a:ln w="9525">
            <a:noFill/>
            <a:miter lim="800000"/>
            <a:headEnd/>
            <a:tailEnd/>
          </a:ln>
        </p:spPr>
        <p:txBody>
          <a:bodyPr>
            <a:spAutoFit/>
          </a:bodyPr>
          <a:lstStyle/>
          <a:p>
            <a:pPr>
              <a:spcBef>
                <a:spcPct val="50000"/>
              </a:spcBef>
            </a:pPr>
            <a:r>
              <a:rPr lang="en-US" b="1" baseline="30000">
                <a:solidFill>
                  <a:schemeClr val="bg1"/>
                </a:solidFill>
              </a:rPr>
              <a:t>}</a:t>
            </a:r>
          </a:p>
          <a:p>
            <a:pPr>
              <a:spcBef>
                <a:spcPct val="50000"/>
              </a:spcBef>
            </a:pPr>
            <a:r>
              <a:rPr lang="en-US" b="1">
                <a:solidFill>
                  <a:schemeClr val="bg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strips(downLeft)">
                                      <p:cBhvr>
                                        <p:cTn id="7" dur="500"/>
                                        <p:tgtEl>
                                          <p:spTgt spid="174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7417"/>
                                        </p:tgtEl>
                                        <p:attrNameLst>
                                          <p:attrName>style.visibility</p:attrName>
                                        </p:attrNameLst>
                                      </p:cBhvr>
                                      <p:to>
                                        <p:strVal val="visible"/>
                                      </p:to>
                                    </p:set>
                                    <p:animEffect transition="in" filter="strips(downLeft)">
                                      <p:cBhvr>
                                        <p:cTn id="12" dur="500"/>
                                        <p:tgtEl>
                                          <p:spTgt spid="174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2" presetClass="entr" presetSubtype="0" fill="hold" grpId="0" nodeType="clickEffect">
                                  <p:stCondLst>
                                    <p:cond delay="0"/>
                                  </p:stCondLst>
                                  <p:childTnLst>
                                    <p:set>
                                      <p:cBhvr>
                                        <p:cTn id="16" dur="1" fill="hold">
                                          <p:stCondLst>
                                            <p:cond delay="0"/>
                                          </p:stCondLst>
                                        </p:cTn>
                                        <p:tgtEl>
                                          <p:spTgt spid="17423"/>
                                        </p:tgtEl>
                                        <p:attrNameLst>
                                          <p:attrName>style.visibility</p:attrName>
                                        </p:attrNameLst>
                                      </p:cBhvr>
                                      <p:to>
                                        <p:strVal val="visible"/>
                                      </p:to>
                                    </p:set>
                                    <p:animScale>
                                      <p:cBhvr>
                                        <p:cTn id="17" dur="1000" decel="50000" fill="hold">
                                          <p:stCondLst>
                                            <p:cond delay="0"/>
                                          </p:stCondLst>
                                        </p:cTn>
                                        <p:tgtEl>
                                          <p:spTgt spid="174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17423"/>
                                        </p:tgtEl>
                                        <p:attrNameLst>
                                          <p:attrName>ppt_x</p:attrName>
                                          <p:attrName>ppt_y</p:attrName>
                                        </p:attrNameLst>
                                      </p:cBhvr>
                                    </p:animMotion>
                                    <p:animEffect transition="in" filter="fade">
                                      <p:cBhvr>
                                        <p:cTn id="19" dur="1000"/>
                                        <p:tgtEl>
                                          <p:spTgt spid="1742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2" presetClass="entr" presetSubtype="0" fill="hold" grpId="0" nodeType="clickEffect">
                                  <p:stCondLst>
                                    <p:cond delay="0"/>
                                  </p:stCondLst>
                                  <p:childTnLst>
                                    <p:set>
                                      <p:cBhvr>
                                        <p:cTn id="23" dur="1" fill="hold">
                                          <p:stCondLst>
                                            <p:cond delay="0"/>
                                          </p:stCondLst>
                                        </p:cTn>
                                        <p:tgtEl>
                                          <p:spTgt spid="17424"/>
                                        </p:tgtEl>
                                        <p:attrNameLst>
                                          <p:attrName>style.visibility</p:attrName>
                                        </p:attrNameLst>
                                      </p:cBhvr>
                                      <p:to>
                                        <p:strVal val="visible"/>
                                      </p:to>
                                    </p:set>
                                    <p:animScale>
                                      <p:cBhvr>
                                        <p:cTn id="24" dur="1000" decel="50000" fill="hold">
                                          <p:stCondLst>
                                            <p:cond delay="0"/>
                                          </p:stCondLst>
                                        </p:cTn>
                                        <p:tgtEl>
                                          <p:spTgt spid="174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17424"/>
                                        </p:tgtEl>
                                        <p:attrNameLst>
                                          <p:attrName>ppt_x</p:attrName>
                                          <p:attrName>ppt_y</p:attrName>
                                        </p:attrNameLst>
                                      </p:cBhvr>
                                    </p:animMotion>
                                    <p:animEffect transition="in" filter="fade">
                                      <p:cBhvr>
                                        <p:cTn id="26" dur="1000"/>
                                        <p:tgtEl>
                                          <p:spTgt spid="1742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17425"/>
                                        </p:tgtEl>
                                        <p:attrNameLst>
                                          <p:attrName>style.visibility</p:attrName>
                                        </p:attrNameLst>
                                      </p:cBhvr>
                                      <p:to>
                                        <p:strVal val="visible"/>
                                      </p:to>
                                    </p:set>
                                    <p:animScale>
                                      <p:cBhvr>
                                        <p:cTn id="31" dur="1000" decel="50000" fill="hold">
                                          <p:stCondLst>
                                            <p:cond delay="0"/>
                                          </p:stCondLst>
                                        </p:cTn>
                                        <p:tgtEl>
                                          <p:spTgt spid="174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17425"/>
                                        </p:tgtEl>
                                        <p:attrNameLst>
                                          <p:attrName>ppt_x</p:attrName>
                                          <p:attrName>ppt_y</p:attrName>
                                        </p:attrNameLst>
                                      </p:cBhvr>
                                    </p:animMotion>
                                    <p:animEffect transition="in" filter="fade">
                                      <p:cBhvr>
                                        <p:cTn id="33" dur="1000"/>
                                        <p:tgtEl>
                                          <p:spTgt spid="1742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2" presetClass="entr" presetSubtype="0" fill="hold" grpId="0" nodeType="clickEffect">
                                  <p:stCondLst>
                                    <p:cond delay="0"/>
                                  </p:stCondLst>
                                  <p:childTnLst>
                                    <p:set>
                                      <p:cBhvr>
                                        <p:cTn id="37" dur="1" fill="hold">
                                          <p:stCondLst>
                                            <p:cond delay="0"/>
                                          </p:stCondLst>
                                        </p:cTn>
                                        <p:tgtEl>
                                          <p:spTgt spid="17426"/>
                                        </p:tgtEl>
                                        <p:attrNameLst>
                                          <p:attrName>style.visibility</p:attrName>
                                        </p:attrNameLst>
                                      </p:cBhvr>
                                      <p:to>
                                        <p:strVal val="visible"/>
                                      </p:to>
                                    </p:set>
                                    <p:animScale>
                                      <p:cBhvr>
                                        <p:cTn id="38" dur="1000" decel="50000" fill="hold">
                                          <p:stCondLst>
                                            <p:cond delay="0"/>
                                          </p:stCondLst>
                                        </p:cTn>
                                        <p:tgtEl>
                                          <p:spTgt spid="174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1000" decel="50000" fill="hold">
                                          <p:stCondLst>
                                            <p:cond delay="0"/>
                                          </p:stCondLst>
                                        </p:cTn>
                                        <p:tgtEl>
                                          <p:spTgt spid="17426"/>
                                        </p:tgtEl>
                                        <p:attrNameLst>
                                          <p:attrName>ppt_x</p:attrName>
                                          <p:attrName>ppt_y</p:attrName>
                                        </p:attrNameLst>
                                      </p:cBhvr>
                                    </p:animMotion>
                                    <p:animEffect transition="in" filter="fade">
                                      <p:cBhvr>
                                        <p:cTn id="40" dur="1000"/>
                                        <p:tgtEl>
                                          <p:spTgt spid="1742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2" presetClass="entr" presetSubtype="0" fill="hold" grpId="0" nodeType="clickEffect">
                                  <p:stCondLst>
                                    <p:cond delay="0"/>
                                  </p:stCondLst>
                                  <p:childTnLst>
                                    <p:set>
                                      <p:cBhvr>
                                        <p:cTn id="44" dur="1" fill="hold">
                                          <p:stCondLst>
                                            <p:cond delay="0"/>
                                          </p:stCondLst>
                                        </p:cTn>
                                        <p:tgtEl>
                                          <p:spTgt spid="17427"/>
                                        </p:tgtEl>
                                        <p:attrNameLst>
                                          <p:attrName>style.visibility</p:attrName>
                                        </p:attrNameLst>
                                      </p:cBhvr>
                                      <p:to>
                                        <p:strVal val="visible"/>
                                      </p:to>
                                    </p:set>
                                    <p:animScale>
                                      <p:cBhvr>
                                        <p:cTn id="45" dur="1000" decel="50000" fill="hold">
                                          <p:stCondLst>
                                            <p:cond delay="0"/>
                                          </p:stCondLst>
                                        </p:cTn>
                                        <p:tgtEl>
                                          <p:spTgt spid="174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17427"/>
                                        </p:tgtEl>
                                        <p:attrNameLst>
                                          <p:attrName>ppt_x</p:attrName>
                                          <p:attrName>ppt_y</p:attrName>
                                        </p:attrNameLst>
                                      </p:cBhvr>
                                    </p:animMotion>
                                    <p:animEffect transition="in" filter="fade">
                                      <p:cBhvr>
                                        <p:cTn id="47" dur="1000"/>
                                        <p:tgtEl>
                                          <p:spTgt spid="1742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2" presetClass="entr" presetSubtype="0" fill="hold" grpId="0" nodeType="clickEffect">
                                  <p:stCondLst>
                                    <p:cond delay="0"/>
                                  </p:stCondLst>
                                  <p:childTnLst>
                                    <p:set>
                                      <p:cBhvr>
                                        <p:cTn id="51" dur="1" fill="hold">
                                          <p:stCondLst>
                                            <p:cond delay="0"/>
                                          </p:stCondLst>
                                        </p:cTn>
                                        <p:tgtEl>
                                          <p:spTgt spid="17428"/>
                                        </p:tgtEl>
                                        <p:attrNameLst>
                                          <p:attrName>style.visibility</p:attrName>
                                        </p:attrNameLst>
                                      </p:cBhvr>
                                      <p:to>
                                        <p:strVal val="visible"/>
                                      </p:to>
                                    </p:set>
                                    <p:animScale>
                                      <p:cBhvr>
                                        <p:cTn id="52" dur="1000" decel="50000" fill="hold">
                                          <p:stCondLst>
                                            <p:cond delay="0"/>
                                          </p:stCondLst>
                                        </p:cTn>
                                        <p:tgtEl>
                                          <p:spTgt spid="174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3" dur="1000" decel="50000" fill="hold">
                                          <p:stCondLst>
                                            <p:cond delay="0"/>
                                          </p:stCondLst>
                                        </p:cTn>
                                        <p:tgtEl>
                                          <p:spTgt spid="17428"/>
                                        </p:tgtEl>
                                        <p:attrNameLst>
                                          <p:attrName>ppt_x</p:attrName>
                                          <p:attrName>ppt_y</p:attrName>
                                        </p:attrNameLst>
                                      </p:cBhvr>
                                    </p:animMotion>
                                    <p:animEffect transition="in" filter="fade">
                                      <p:cBhvr>
                                        <p:cTn id="54" dur="1000"/>
                                        <p:tgtEl>
                                          <p:spTgt spid="17428"/>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2" presetClass="entr" presetSubtype="0" fill="hold" grpId="0" nodeType="clickEffect">
                                  <p:stCondLst>
                                    <p:cond delay="0"/>
                                  </p:stCondLst>
                                  <p:childTnLst>
                                    <p:set>
                                      <p:cBhvr>
                                        <p:cTn id="58" dur="1" fill="hold">
                                          <p:stCondLst>
                                            <p:cond delay="0"/>
                                          </p:stCondLst>
                                        </p:cTn>
                                        <p:tgtEl>
                                          <p:spTgt spid="17422"/>
                                        </p:tgtEl>
                                        <p:attrNameLst>
                                          <p:attrName>style.visibility</p:attrName>
                                        </p:attrNameLst>
                                      </p:cBhvr>
                                      <p:to>
                                        <p:strVal val="visible"/>
                                      </p:to>
                                    </p:set>
                                    <p:animScale>
                                      <p:cBhvr>
                                        <p:cTn id="59" dur="1000" decel="50000" fill="hold">
                                          <p:stCondLst>
                                            <p:cond delay="0"/>
                                          </p:stCondLst>
                                        </p:cTn>
                                        <p:tgtEl>
                                          <p:spTgt spid="174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0" dur="1000" decel="50000" fill="hold">
                                          <p:stCondLst>
                                            <p:cond delay="0"/>
                                          </p:stCondLst>
                                        </p:cTn>
                                        <p:tgtEl>
                                          <p:spTgt spid="17422"/>
                                        </p:tgtEl>
                                        <p:attrNameLst>
                                          <p:attrName>ppt_x</p:attrName>
                                          <p:attrName>ppt_y</p:attrName>
                                        </p:attrNameLst>
                                      </p:cBhvr>
                                    </p:animMotion>
                                    <p:animEffect transition="in" filter="fade">
                                      <p:cBhvr>
                                        <p:cTn id="61" dur="1000"/>
                                        <p:tgtEl>
                                          <p:spTgt spid="1742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2" presetClass="entr" presetSubtype="0" fill="hold" grpId="0" nodeType="clickEffect">
                                  <p:stCondLst>
                                    <p:cond delay="0"/>
                                  </p:stCondLst>
                                  <p:childTnLst>
                                    <p:set>
                                      <p:cBhvr>
                                        <p:cTn id="65" dur="1" fill="hold">
                                          <p:stCondLst>
                                            <p:cond delay="0"/>
                                          </p:stCondLst>
                                        </p:cTn>
                                        <p:tgtEl>
                                          <p:spTgt spid="17421"/>
                                        </p:tgtEl>
                                        <p:attrNameLst>
                                          <p:attrName>style.visibility</p:attrName>
                                        </p:attrNameLst>
                                      </p:cBhvr>
                                      <p:to>
                                        <p:strVal val="visible"/>
                                      </p:to>
                                    </p:set>
                                    <p:animScale>
                                      <p:cBhvr>
                                        <p:cTn id="66" dur="1000" decel="50000" fill="hold">
                                          <p:stCondLst>
                                            <p:cond delay="0"/>
                                          </p:stCondLst>
                                        </p:cTn>
                                        <p:tgtEl>
                                          <p:spTgt spid="1742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7" dur="1000" decel="50000" fill="hold">
                                          <p:stCondLst>
                                            <p:cond delay="0"/>
                                          </p:stCondLst>
                                        </p:cTn>
                                        <p:tgtEl>
                                          <p:spTgt spid="17421"/>
                                        </p:tgtEl>
                                        <p:attrNameLst>
                                          <p:attrName>ppt_x</p:attrName>
                                          <p:attrName>ppt_y</p:attrName>
                                        </p:attrNameLst>
                                      </p:cBhvr>
                                    </p:animMotion>
                                    <p:animEffect transition="in" filter="fade">
                                      <p:cBhvr>
                                        <p:cTn id="68" dur="1000"/>
                                        <p:tgtEl>
                                          <p:spTgt spid="1742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52" presetClass="entr" presetSubtype="0" fill="hold" grpId="0" nodeType="clickEffect">
                                  <p:stCondLst>
                                    <p:cond delay="0"/>
                                  </p:stCondLst>
                                  <p:childTnLst>
                                    <p:set>
                                      <p:cBhvr>
                                        <p:cTn id="72" dur="1" fill="hold">
                                          <p:stCondLst>
                                            <p:cond delay="0"/>
                                          </p:stCondLst>
                                        </p:cTn>
                                        <p:tgtEl>
                                          <p:spTgt spid="17420"/>
                                        </p:tgtEl>
                                        <p:attrNameLst>
                                          <p:attrName>style.visibility</p:attrName>
                                        </p:attrNameLst>
                                      </p:cBhvr>
                                      <p:to>
                                        <p:strVal val="visible"/>
                                      </p:to>
                                    </p:set>
                                    <p:animScale>
                                      <p:cBhvr>
                                        <p:cTn id="73" dur="1000" decel="50000" fill="hold">
                                          <p:stCondLst>
                                            <p:cond delay="0"/>
                                          </p:stCondLst>
                                        </p:cTn>
                                        <p:tgtEl>
                                          <p:spTgt spid="174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4" dur="1000" decel="50000" fill="hold">
                                          <p:stCondLst>
                                            <p:cond delay="0"/>
                                          </p:stCondLst>
                                        </p:cTn>
                                        <p:tgtEl>
                                          <p:spTgt spid="17420"/>
                                        </p:tgtEl>
                                        <p:attrNameLst>
                                          <p:attrName>ppt_x</p:attrName>
                                          <p:attrName>ppt_y</p:attrName>
                                        </p:attrNameLst>
                                      </p:cBhvr>
                                    </p:animMotion>
                                    <p:animEffect transition="in" filter="fade">
                                      <p:cBhvr>
                                        <p:cTn id="75" dur="1000"/>
                                        <p:tgtEl>
                                          <p:spTgt spid="17420"/>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2" presetClass="entr" presetSubtype="0" fill="hold" grpId="0" nodeType="clickEffect">
                                  <p:stCondLst>
                                    <p:cond delay="0"/>
                                  </p:stCondLst>
                                  <p:childTnLst>
                                    <p:set>
                                      <p:cBhvr>
                                        <p:cTn id="79" dur="1" fill="hold">
                                          <p:stCondLst>
                                            <p:cond delay="0"/>
                                          </p:stCondLst>
                                        </p:cTn>
                                        <p:tgtEl>
                                          <p:spTgt spid="17418"/>
                                        </p:tgtEl>
                                        <p:attrNameLst>
                                          <p:attrName>style.visibility</p:attrName>
                                        </p:attrNameLst>
                                      </p:cBhvr>
                                      <p:to>
                                        <p:strVal val="visible"/>
                                      </p:to>
                                    </p:set>
                                    <p:animScale>
                                      <p:cBhvr>
                                        <p:cTn id="80" dur="1000" decel="50000" fill="hold">
                                          <p:stCondLst>
                                            <p:cond delay="0"/>
                                          </p:stCondLst>
                                        </p:cTn>
                                        <p:tgtEl>
                                          <p:spTgt spid="174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1" dur="1000" decel="50000" fill="hold">
                                          <p:stCondLst>
                                            <p:cond delay="0"/>
                                          </p:stCondLst>
                                        </p:cTn>
                                        <p:tgtEl>
                                          <p:spTgt spid="17418"/>
                                        </p:tgtEl>
                                        <p:attrNameLst>
                                          <p:attrName>ppt_x</p:attrName>
                                          <p:attrName>ppt_y</p:attrName>
                                        </p:attrNameLst>
                                      </p:cBhvr>
                                    </p:animMotion>
                                    <p:animEffect transition="in" filter="fade">
                                      <p:cBhvr>
                                        <p:cTn id="82" dur="1000"/>
                                        <p:tgtEl>
                                          <p:spTgt spid="1741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52" presetClass="entr" presetSubtype="0" fill="hold" grpId="0" nodeType="clickEffect">
                                  <p:stCondLst>
                                    <p:cond delay="0"/>
                                  </p:stCondLst>
                                  <p:childTnLst>
                                    <p:set>
                                      <p:cBhvr>
                                        <p:cTn id="86" dur="1" fill="hold">
                                          <p:stCondLst>
                                            <p:cond delay="0"/>
                                          </p:stCondLst>
                                        </p:cTn>
                                        <p:tgtEl>
                                          <p:spTgt spid="17419"/>
                                        </p:tgtEl>
                                        <p:attrNameLst>
                                          <p:attrName>style.visibility</p:attrName>
                                        </p:attrNameLst>
                                      </p:cBhvr>
                                      <p:to>
                                        <p:strVal val="visible"/>
                                      </p:to>
                                    </p:set>
                                    <p:animScale>
                                      <p:cBhvr>
                                        <p:cTn id="87" dur="1000" decel="50000" fill="hold">
                                          <p:stCondLst>
                                            <p:cond delay="0"/>
                                          </p:stCondLst>
                                        </p:cTn>
                                        <p:tgtEl>
                                          <p:spTgt spid="1741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8" dur="1000" decel="50000" fill="hold">
                                          <p:stCondLst>
                                            <p:cond delay="0"/>
                                          </p:stCondLst>
                                        </p:cTn>
                                        <p:tgtEl>
                                          <p:spTgt spid="17419"/>
                                        </p:tgtEl>
                                        <p:attrNameLst>
                                          <p:attrName>ppt_x</p:attrName>
                                          <p:attrName>ppt_y</p:attrName>
                                        </p:attrNameLst>
                                      </p:cBhvr>
                                    </p:animMotion>
                                    <p:animEffect transition="in" filter="fade">
                                      <p:cBhvr>
                                        <p:cTn id="89" dur="1000"/>
                                        <p:tgtEl>
                                          <p:spTgt spid="17419"/>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15" presetClass="entr" presetSubtype="0" fill="hold" grpId="0" nodeType="clickEffect">
                                  <p:stCondLst>
                                    <p:cond delay="0"/>
                                  </p:stCondLst>
                                  <p:childTnLst>
                                    <p:set>
                                      <p:cBhvr>
                                        <p:cTn id="93" dur="1" fill="hold">
                                          <p:stCondLst>
                                            <p:cond delay="0"/>
                                          </p:stCondLst>
                                        </p:cTn>
                                        <p:tgtEl>
                                          <p:spTgt spid="17430"/>
                                        </p:tgtEl>
                                        <p:attrNameLst>
                                          <p:attrName>style.visibility</p:attrName>
                                        </p:attrNameLst>
                                      </p:cBhvr>
                                      <p:to>
                                        <p:strVal val="visible"/>
                                      </p:to>
                                    </p:set>
                                    <p:anim calcmode="lin" valueType="num">
                                      <p:cBhvr>
                                        <p:cTn id="94" dur="1000" fill="hold"/>
                                        <p:tgtEl>
                                          <p:spTgt spid="17430"/>
                                        </p:tgtEl>
                                        <p:attrNameLst>
                                          <p:attrName>ppt_w</p:attrName>
                                        </p:attrNameLst>
                                      </p:cBhvr>
                                      <p:tavLst>
                                        <p:tav tm="0">
                                          <p:val>
                                            <p:fltVal val="0"/>
                                          </p:val>
                                        </p:tav>
                                        <p:tav tm="100000">
                                          <p:val>
                                            <p:strVal val="#ppt_w"/>
                                          </p:val>
                                        </p:tav>
                                      </p:tavLst>
                                    </p:anim>
                                    <p:anim calcmode="lin" valueType="num">
                                      <p:cBhvr>
                                        <p:cTn id="95" dur="1000" fill="hold"/>
                                        <p:tgtEl>
                                          <p:spTgt spid="17430"/>
                                        </p:tgtEl>
                                        <p:attrNameLst>
                                          <p:attrName>ppt_h</p:attrName>
                                        </p:attrNameLst>
                                      </p:cBhvr>
                                      <p:tavLst>
                                        <p:tav tm="0">
                                          <p:val>
                                            <p:fltVal val="0"/>
                                          </p:val>
                                        </p:tav>
                                        <p:tav tm="100000">
                                          <p:val>
                                            <p:strVal val="#ppt_h"/>
                                          </p:val>
                                        </p:tav>
                                      </p:tavLst>
                                    </p:anim>
                                    <p:anim calcmode="lin" valueType="num">
                                      <p:cBhvr>
                                        <p:cTn id="96" dur="1000" fill="hold"/>
                                        <p:tgtEl>
                                          <p:spTgt spid="17430"/>
                                        </p:tgtEl>
                                        <p:attrNameLst>
                                          <p:attrName>ppt_x</p:attrName>
                                        </p:attrNameLst>
                                      </p:cBhvr>
                                      <p:tavLst>
                                        <p:tav tm="0" fmla="#ppt_x+(cos(-2*pi*(1-$))*-#ppt_x-sin(-2*pi*(1-$))*(1-#ppt_y))*(1-$)">
                                          <p:val>
                                            <p:fltVal val="0"/>
                                          </p:val>
                                        </p:tav>
                                        <p:tav tm="100000">
                                          <p:val>
                                            <p:fltVal val="1"/>
                                          </p:val>
                                        </p:tav>
                                      </p:tavLst>
                                    </p:anim>
                                    <p:anim calcmode="lin" valueType="num">
                                      <p:cBhvr>
                                        <p:cTn id="97" dur="1000" fill="hold"/>
                                        <p:tgtEl>
                                          <p:spTgt spid="1743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42" presetClass="entr" presetSubtype="0" fill="hold" nodeType="clickEffect">
                                  <p:stCondLst>
                                    <p:cond delay="0"/>
                                  </p:stCondLst>
                                  <p:childTnLst>
                                    <p:set>
                                      <p:cBhvr>
                                        <p:cTn id="101" dur="1" fill="hold">
                                          <p:stCondLst>
                                            <p:cond delay="0"/>
                                          </p:stCondLst>
                                        </p:cTn>
                                        <p:tgtEl>
                                          <p:spTgt spid="17429"/>
                                        </p:tgtEl>
                                        <p:attrNameLst>
                                          <p:attrName>style.visibility</p:attrName>
                                        </p:attrNameLst>
                                      </p:cBhvr>
                                      <p:to>
                                        <p:strVal val="visible"/>
                                      </p:to>
                                    </p:set>
                                    <p:animEffect transition="in" filter="fade">
                                      <p:cBhvr>
                                        <p:cTn id="102" dur="1000"/>
                                        <p:tgtEl>
                                          <p:spTgt spid="17429"/>
                                        </p:tgtEl>
                                      </p:cBhvr>
                                    </p:animEffect>
                                    <p:anim calcmode="lin" valueType="num">
                                      <p:cBhvr>
                                        <p:cTn id="103" dur="1000" fill="hold"/>
                                        <p:tgtEl>
                                          <p:spTgt spid="17429"/>
                                        </p:tgtEl>
                                        <p:attrNameLst>
                                          <p:attrName>ppt_x</p:attrName>
                                        </p:attrNameLst>
                                      </p:cBhvr>
                                      <p:tavLst>
                                        <p:tav tm="0">
                                          <p:val>
                                            <p:strVal val="#ppt_x"/>
                                          </p:val>
                                        </p:tav>
                                        <p:tav tm="100000">
                                          <p:val>
                                            <p:strVal val="#ppt_x"/>
                                          </p:val>
                                        </p:tav>
                                      </p:tavLst>
                                    </p:anim>
                                    <p:anim calcmode="lin" valueType="num">
                                      <p:cBhvr>
                                        <p:cTn id="104" dur="1000" fill="hold"/>
                                        <p:tgtEl>
                                          <p:spTgt spid="17429"/>
                                        </p:tgtEl>
                                        <p:attrNameLst>
                                          <p:attrName>ppt_y</p:attrName>
                                        </p:attrNameLst>
                                      </p:cBhvr>
                                      <p:tavLst>
                                        <p:tav tm="0">
                                          <p:val>
                                            <p:strVal val="#ppt_y+.1"/>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6" presetClass="entr" presetSubtype="0" fill="hold" grpId="0" nodeType="clickEffect">
                                  <p:stCondLst>
                                    <p:cond delay="0"/>
                                  </p:stCondLst>
                                  <p:iterate type="lt">
                                    <p:tmPct val="10000"/>
                                  </p:iterate>
                                  <p:childTnLst>
                                    <p:set>
                                      <p:cBhvr>
                                        <p:cTn id="108" dur="1" fill="hold">
                                          <p:stCondLst>
                                            <p:cond delay="0"/>
                                          </p:stCondLst>
                                        </p:cTn>
                                        <p:tgtEl>
                                          <p:spTgt spid="17431"/>
                                        </p:tgtEl>
                                        <p:attrNameLst>
                                          <p:attrName>style.visibility</p:attrName>
                                        </p:attrNameLst>
                                      </p:cBhvr>
                                      <p:to>
                                        <p:strVal val="visible"/>
                                      </p:to>
                                    </p:set>
                                    <p:anim by="(-#ppt_w*2)" calcmode="lin" valueType="num">
                                      <p:cBhvr rctx="PPT">
                                        <p:cTn id="109" dur="500" autoRev="1" fill="hold">
                                          <p:stCondLst>
                                            <p:cond delay="0"/>
                                          </p:stCondLst>
                                        </p:cTn>
                                        <p:tgtEl>
                                          <p:spTgt spid="17431"/>
                                        </p:tgtEl>
                                        <p:attrNameLst>
                                          <p:attrName>ppt_w</p:attrName>
                                        </p:attrNameLst>
                                      </p:cBhvr>
                                    </p:anim>
                                    <p:anim by="(#ppt_w*0.50)" calcmode="lin" valueType="num">
                                      <p:cBhvr>
                                        <p:cTn id="110" dur="500" decel="50000" autoRev="1" fill="hold">
                                          <p:stCondLst>
                                            <p:cond delay="0"/>
                                          </p:stCondLst>
                                        </p:cTn>
                                        <p:tgtEl>
                                          <p:spTgt spid="17431"/>
                                        </p:tgtEl>
                                        <p:attrNameLst>
                                          <p:attrName>ppt_x</p:attrName>
                                        </p:attrNameLst>
                                      </p:cBhvr>
                                    </p:anim>
                                    <p:anim from="(-#ppt_h/2)" to="(#ppt_y)" calcmode="lin" valueType="num">
                                      <p:cBhvr>
                                        <p:cTn id="111" dur="1000" fill="hold">
                                          <p:stCondLst>
                                            <p:cond delay="0"/>
                                          </p:stCondLst>
                                        </p:cTn>
                                        <p:tgtEl>
                                          <p:spTgt spid="17431"/>
                                        </p:tgtEl>
                                        <p:attrNameLst>
                                          <p:attrName>ppt_y</p:attrName>
                                        </p:attrNameLst>
                                      </p:cBhvr>
                                    </p:anim>
                                    <p:animRot by="21600000">
                                      <p:cBhvr>
                                        <p:cTn id="112" dur="1000" fill="hold">
                                          <p:stCondLst>
                                            <p:cond delay="0"/>
                                          </p:stCondLst>
                                        </p:cTn>
                                        <p:tgtEl>
                                          <p:spTgt spid="17431"/>
                                        </p:tgtEl>
                                        <p:attrNameLst>
                                          <p:attrName>r</p:attrName>
                                        </p:attrNameLst>
                                      </p:cBhvr>
                                    </p:animRo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56" presetClass="entr" presetSubtype="0" fill="hold" grpId="0" nodeType="clickEffect">
                                  <p:stCondLst>
                                    <p:cond delay="0"/>
                                  </p:stCondLst>
                                  <p:iterate type="lt">
                                    <p:tmPct val="10000"/>
                                  </p:iterate>
                                  <p:childTnLst>
                                    <p:set>
                                      <p:cBhvr>
                                        <p:cTn id="116" dur="1" fill="hold">
                                          <p:stCondLst>
                                            <p:cond delay="0"/>
                                          </p:stCondLst>
                                        </p:cTn>
                                        <p:tgtEl>
                                          <p:spTgt spid="17432"/>
                                        </p:tgtEl>
                                        <p:attrNameLst>
                                          <p:attrName>style.visibility</p:attrName>
                                        </p:attrNameLst>
                                      </p:cBhvr>
                                      <p:to>
                                        <p:strVal val="visible"/>
                                      </p:to>
                                    </p:set>
                                    <p:anim by="(-#ppt_w*2)" calcmode="lin" valueType="num">
                                      <p:cBhvr rctx="PPT">
                                        <p:cTn id="117" dur="500" autoRev="1" fill="hold">
                                          <p:stCondLst>
                                            <p:cond delay="0"/>
                                          </p:stCondLst>
                                        </p:cTn>
                                        <p:tgtEl>
                                          <p:spTgt spid="17432"/>
                                        </p:tgtEl>
                                        <p:attrNameLst>
                                          <p:attrName>ppt_w</p:attrName>
                                        </p:attrNameLst>
                                      </p:cBhvr>
                                    </p:anim>
                                    <p:anim by="(#ppt_w*0.50)" calcmode="lin" valueType="num">
                                      <p:cBhvr>
                                        <p:cTn id="118" dur="500" decel="50000" autoRev="1" fill="hold">
                                          <p:stCondLst>
                                            <p:cond delay="0"/>
                                          </p:stCondLst>
                                        </p:cTn>
                                        <p:tgtEl>
                                          <p:spTgt spid="17432"/>
                                        </p:tgtEl>
                                        <p:attrNameLst>
                                          <p:attrName>ppt_x</p:attrName>
                                        </p:attrNameLst>
                                      </p:cBhvr>
                                    </p:anim>
                                    <p:anim from="(-#ppt_h/2)" to="(#ppt_y)" calcmode="lin" valueType="num">
                                      <p:cBhvr>
                                        <p:cTn id="119" dur="1000" fill="hold">
                                          <p:stCondLst>
                                            <p:cond delay="0"/>
                                          </p:stCondLst>
                                        </p:cTn>
                                        <p:tgtEl>
                                          <p:spTgt spid="17432"/>
                                        </p:tgtEl>
                                        <p:attrNameLst>
                                          <p:attrName>ppt_y</p:attrName>
                                        </p:attrNameLst>
                                      </p:cBhvr>
                                    </p:anim>
                                    <p:animRot by="21600000">
                                      <p:cBhvr>
                                        <p:cTn id="120" dur="1000" fill="hold">
                                          <p:stCondLst>
                                            <p:cond delay="0"/>
                                          </p:stCondLst>
                                        </p:cTn>
                                        <p:tgtEl>
                                          <p:spTgt spid="17432"/>
                                        </p:tgtEl>
                                        <p:attrNameLst>
                                          <p:attrName>r</p:attrName>
                                        </p:attrNameLst>
                                      </p:cBhvr>
                                    </p:animRo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56" presetClass="entr" presetSubtype="0" fill="hold" grpId="0" nodeType="clickEffect">
                                  <p:stCondLst>
                                    <p:cond delay="0"/>
                                  </p:stCondLst>
                                  <p:iterate type="lt">
                                    <p:tmPct val="10000"/>
                                  </p:iterate>
                                  <p:childTnLst>
                                    <p:set>
                                      <p:cBhvr>
                                        <p:cTn id="124" dur="1" fill="hold">
                                          <p:stCondLst>
                                            <p:cond delay="0"/>
                                          </p:stCondLst>
                                        </p:cTn>
                                        <p:tgtEl>
                                          <p:spTgt spid="17433"/>
                                        </p:tgtEl>
                                        <p:attrNameLst>
                                          <p:attrName>style.visibility</p:attrName>
                                        </p:attrNameLst>
                                      </p:cBhvr>
                                      <p:to>
                                        <p:strVal val="visible"/>
                                      </p:to>
                                    </p:set>
                                    <p:anim by="(-#ppt_w*2)" calcmode="lin" valueType="num">
                                      <p:cBhvr rctx="PPT">
                                        <p:cTn id="125" dur="500" autoRev="1" fill="hold">
                                          <p:stCondLst>
                                            <p:cond delay="0"/>
                                          </p:stCondLst>
                                        </p:cTn>
                                        <p:tgtEl>
                                          <p:spTgt spid="17433"/>
                                        </p:tgtEl>
                                        <p:attrNameLst>
                                          <p:attrName>ppt_w</p:attrName>
                                        </p:attrNameLst>
                                      </p:cBhvr>
                                    </p:anim>
                                    <p:anim by="(#ppt_w*0.50)" calcmode="lin" valueType="num">
                                      <p:cBhvr>
                                        <p:cTn id="126" dur="500" decel="50000" autoRev="1" fill="hold">
                                          <p:stCondLst>
                                            <p:cond delay="0"/>
                                          </p:stCondLst>
                                        </p:cTn>
                                        <p:tgtEl>
                                          <p:spTgt spid="17433"/>
                                        </p:tgtEl>
                                        <p:attrNameLst>
                                          <p:attrName>ppt_x</p:attrName>
                                        </p:attrNameLst>
                                      </p:cBhvr>
                                    </p:anim>
                                    <p:anim from="(-#ppt_h/2)" to="(#ppt_y)" calcmode="lin" valueType="num">
                                      <p:cBhvr>
                                        <p:cTn id="127" dur="1000" fill="hold">
                                          <p:stCondLst>
                                            <p:cond delay="0"/>
                                          </p:stCondLst>
                                        </p:cTn>
                                        <p:tgtEl>
                                          <p:spTgt spid="17433"/>
                                        </p:tgtEl>
                                        <p:attrNameLst>
                                          <p:attrName>ppt_y</p:attrName>
                                        </p:attrNameLst>
                                      </p:cBhvr>
                                    </p:anim>
                                    <p:animRot by="21600000">
                                      <p:cBhvr>
                                        <p:cTn id="128" dur="1000" fill="hold">
                                          <p:stCondLst>
                                            <p:cond delay="0"/>
                                          </p:stCondLst>
                                        </p:cTn>
                                        <p:tgtEl>
                                          <p:spTgt spid="17433"/>
                                        </p:tgtEl>
                                        <p:attrNameLst>
                                          <p:attrName>r</p:attrName>
                                        </p:attrNameLst>
                                      </p:cBhvr>
                                    </p:animRo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8" presetClass="entr" presetSubtype="12" fill="hold" grpId="0" nodeType="clickEffect">
                                  <p:stCondLst>
                                    <p:cond delay="0"/>
                                  </p:stCondLst>
                                  <p:childTnLst>
                                    <p:set>
                                      <p:cBhvr>
                                        <p:cTn id="132" dur="1" fill="hold">
                                          <p:stCondLst>
                                            <p:cond delay="0"/>
                                          </p:stCondLst>
                                        </p:cTn>
                                        <p:tgtEl>
                                          <p:spTgt spid="17434"/>
                                        </p:tgtEl>
                                        <p:attrNameLst>
                                          <p:attrName>style.visibility</p:attrName>
                                        </p:attrNameLst>
                                      </p:cBhvr>
                                      <p:to>
                                        <p:strVal val="visible"/>
                                      </p:to>
                                    </p:set>
                                    <p:animEffect transition="in" filter="strips(downLeft)">
                                      <p:cBhvr>
                                        <p:cTn id="133" dur="500"/>
                                        <p:tgtEl>
                                          <p:spTgt spid="17434"/>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5" presetClass="entr" presetSubtype="0" fill="hold" grpId="1" nodeType="clickEffect">
                                  <p:stCondLst>
                                    <p:cond delay="0"/>
                                  </p:stCondLst>
                                  <p:childTnLst>
                                    <p:set>
                                      <p:cBhvr>
                                        <p:cTn id="137" dur="1" fill="hold">
                                          <p:stCondLst>
                                            <p:cond delay="0"/>
                                          </p:stCondLst>
                                        </p:cTn>
                                        <p:tgtEl>
                                          <p:spTgt spid="17434"/>
                                        </p:tgtEl>
                                        <p:attrNameLst>
                                          <p:attrName>style.visibility</p:attrName>
                                        </p:attrNameLst>
                                      </p:cBhvr>
                                      <p:to>
                                        <p:strVal val="visible"/>
                                      </p:to>
                                    </p:set>
                                    <p:anim calcmode="lin" valueType="num">
                                      <p:cBhvr>
                                        <p:cTn id="138" dur="1000" fill="hold"/>
                                        <p:tgtEl>
                                          <p:spTgt spid="17434"/>
                                        </p:tgtEl>
                                        <p:attrNameLst>
                                          <p:attrName>ppt_w</p:attrName>
                                        </p:attrNameLst>
                                      </p:cBhvr>
                                      <p:tavLst>
                                        <p:tav tm="0">
                                          <p:val>
                                            <p:fltVal val="0"/>
                                          </p:val>
                                        </p:tav>
                                        <p:tav tm="100000">
                                          <p:val>
                                            <p:strVal val="#ppt_w"/>
                                          </p:val>
                                        </p:tav>
                                      </p:tavLst>
                                    </p:anim>
                                    <p:anim calcmode="lin" valueType="num">
                                      <p:cBhvr>
                                        <p:cTn id="139" dur="1000" fill="hold"/>
                                        <p:tgtEl>
                                          <p:spTgt spid="17434"/>
                                        </p:tgtEl>
                                        <p:attrNameLst>
                                          <p:attrName>ppt_h</p:attrName>
                                        </p:attrNameLst>
                                      </p:cBhvr>
                                      <p:tavLst>
                                        <p:tav tm="0">
                                          <p:val>
                                            <p:fltVal val="0"/>
                                          </p:val>
                                        </p:tav>
                                        <p:tav tm="100000">
                                          <p:val>
                                            <p:strVal val="#ppt_h"/>
                                          </p:val>
                                        </p:tav>
                                      </p:tavLst>
                                    </p:anim>
                                    <p:anim calcmode="lin" valueType="num">
                                      <p:cBhvr>
                                        <p:cTn id="140" dur="1000" fill="hold"/>
                                        <p:tgtEl>
                                          <p:spTgt spid="17434"/>
                                        </p:tgtEl>
                                        <p:attrNameLst>
                                          <p:attrName>ppt_x</p:attrName>
                                        </p:attrNameLst>
                                      </p:cBhvr>
                                      <p:tavLst>
                                        <p:tav tm="0" fmla="#ppt_x+(cos(-2*pi*(1-$))*-#ppt_x-sin(-2*pi*(1-$))*(1-#ppt_y))*(1-$)">
                                          <p:val>
                                            <p:fltVal val="0"/>
                                          </p:val>
                                        </p:tav>
                                        <p:tav tm="100000">
                                          <p:val>
                                            <p:fltVal val="1"/>
                                          </p:val>
                                        </p:tav>
                                      </p:tavLst>
                                    </p:anim>
                                    <p:anim calcmode="lin" valueType="num">
                                      <p:cBhvr>
                                        <p:cTn id="141" dur="1000" fill="hold"/>
                                        <p:tgtEl>
                                          <p:spTgt spid="1743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42" fill="hold" nodeType="clickPar">
                      <p:stCondLst>
                        <p:cond delay="indefinite"/>
                      </p:stCondLst>
                      <p:childTnLst>
                        <p:par>
                          <p:cTn id="143" fill="hold" nodeType="withGroup">
                            <p:stCondLst>
                              <p:cond delay="0"/>
                            </p:stCondLst>
                            <p:childTnLst>
                              <p:par>
                                <p:cTn id="144" presetID="56" presetClass="entr" presetSubtype="0" fill="hold" grpId="0" nodeType="clickEffect">
                                  <p:stCondLst>
                                    <p:cond delay="0"/>
                                  </p:stCondLst>
                                  <p:iterate type="lt">
                                    <p:tmPct val="10000"/>
                                  </p:iterate>
                                  <p:childTnLst>
                                    <p:set>
                                      <p:cBhvr>
                                        <p:cTn id="145" dur="1" fill="hold">
                                          <p:stCondLst>
                                            <p:cond delay="0"/>
                                          </p:stCondLst>
                                        </p:cTn>
                                        <p:tgtEl>
                                          <p:spTgt spid="17435"/>
                                        </p:tgtEl>
                                        <p:attrNameLst>
                                          <p:attrName>style.visibility</p:attrName>
                                        </p:attrNameLst>
                                      </p:cBhvr>
                                      <p:to>
                                        <p:strVal val="visible"/>
                                      </p:to>
                                    </p:set>
                                    <p:anim by="(-#ppt_w*2)" calcmode="lin" valueType="num">
                                      <p:cBhvr rctx="PPT">
                                        <p:cTn id="146" dur="500" autoRev="1" fill="hold">
                                          <p:stCondLst>
                                            <p:cond delay="0"/>
                                          </p:stCondLst>
                                        </p:cTn>
                                        <p:tgtEl>
                                          <p:spTgt spid="17435"/>
                                        </p:tgtEl>
                                        <p:attrNameLst>
                                          <p:attrName>ppt_w</p:attrName>
                                        </p:attrNameLst>
                                      </p:cBhvr>
                                    </p:anim>
                                    <p:anim by="(#ppt_w*0.50)" calcmode="lin" valueType="num">
                                      <p:cBhvr>
                                        <p:cTn id="147" dur="500" decel="50000" autoRev="1" fill="hold">
                                          <p:stCondLst>
                                            <p:cond delay="0"/>
                                          </p:stCondLst>
                                        </p:cTn>
                                        <p:tgtEl>
                                          <p:spTgt spid="17435"/>
                                        </p:tgtEl>
                                        <p:attrNameLst>
                                          <p:attrName>ppt_x</p:attrName>
                                        </p:attrNameLst>
                                      </p:cBhvr>
                                    </p:anim>
                                    <p:anim from="(-#ppt_h/2)" to="(#ppt_y)" calcmode="lin" valueType="num">
                                      <p:cBhvr>
                                        <p:cTn id="148" dur="1000" fill="hold">
                                          <p:stCondLst>
                                            <p:cond delay="0"/>
                                          </p:stCondLst>
                                        </p:cTn>
                                        <p:tgtEl>
                                          <p:spTgt spid="17435"/>
                                        </p:tgtEl>
                                        <p:attrNameLst>
                                          <p:attrName>ppt_y</p:attrName>
                                        </p:attrNameLst>
                                      </p:cBhvr>
                                    </p:anim>
                                    <p:animRot by="21600000">
                                      <p:cBhvr>
                                        <p:cTn id="149" dur="1000" fill="hold">
                                          <p:stCondLst>
                                            <p:cond delay="0"/>
                                          </p:stCondLst>
                                        </p:cTn>
                                        <p:tgtEl>
                                          <p:spTgt spid="17435"/>
                                        </p:tgtEl>
                                        <p:attrNameLst>
                                          <p:attrName>r</p:attrName>
                                        </p:attrNameLst>
                                      </p:cBhvr>
                                    </p:animRo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56" presetClass="entr" presetSubtype="0" fill="hold" grpId="0" nodeType="clickEffect">
                                  <p:stCondLst>
                                    <p:cond delay="0"/>
                                  </p:stCondLst>
                                  <p:iterate type="lt">
                                    <p:tmPct val="10000"/>
                                  </p:iterate>
                                  <p:childTnLst>
                                    <p:set>
                                      <p:cBhvr>
                                        <p:cTn id="153" dur="1" fill="hold">
                                          <p:stCondLst>
                                            <p:cond delay="0"/>
                                          </p:stCondLst>
                                        </p:cTn>
                                        <p:tgtEl>
                                          <p:spTgt spid="17436"/>
                                        </p:tgtEl>
                                        <p:attrNameLst>
                                          <p:attrName>style.visibility</p:attrName>
                                        </p:attrNameLst>
                                      </p:cBhvr>
                                      <p:to>
                                        <p:strVal val="visible"/>
                                      </p:to>
                                    </p:set>
                                    <p:anim by="(-#ppt_w*2)" calcmode="lin" valueType="num">
                                      <p:cBhvr rctx="PPT">
                                        <p:cTn id="154" dur="500" autoRev="1" fill="hold">
                                          <p:stCondLst>
                                            <p:cond delay="0"/>
                                          </p:stCondLst>
                                        </p:cTn>
                                        <p:tgtEl>
                                          <p:spTgt spid="17436"/>
                                        </p:tgtEl>
                                        <p:attrNameLst>
                                          <p:attrName>ppt_w</p:attrName>
                                        </p:attrNameLst>
                                      </p:cBhvr>
                                    </p:anim>
                                    <p:anim by="(#ppt_w*0.50)" calcmode="lin" valueType="num">
                                      <p:cBhvr>
                                        <p:cTn id="155" dur="500" decel="50000" autoRev="1" fill="hold">
                                          <p:stCondLst>
                                            <p:cond delay="0"/>
                                          </p:stCondLst>
                                        </p:cTn>
                                        <p:tgtEl>
                                          <p:spTgt spid="17436"/>
                                        </p:tgtEl>
                                        <p:attrNameLst>
                                          <p:attrName>ppt_x</p:attrName>
                                        </p:attrNameLst>
                                      </p:cBhvr>
                                    </p:anim>
                                    <p:anim from="(-#ppt_h/2)" to="(#ppt_y)" calcmode="lin" valueType="num">
                                      <p:cBhvr>
                                        <p:cTn id="156" dur="1000" fill="hold">
                                          <p:stCondLst>
                                            <p:cond delay="0"/>
                                          </p:stCondLst>
                                        </p:cTn>
                                        <p:tgtEl>
                                          <p:spTgt spid="17436"/>
                                        </p:tgtEl>
                                        <p:attrNameLst>
                                          <p:attrName>ppt_y</p:attrName>
                                        </p:attrNameLst>
                                      </p:cBhvr>
                                    </p:anim>
                                    <p:animRot by="21600000">
                                      <p:cBhvr>
                                        <p:cTn id="157" dur="1000" fill="hold">
                                          <p:stCondLst>
                                            <p:cond delay="0"/>
                                          </p:stCondLst>
                                        </p:cTn>
                                        <p:tgtEl>
                                          <p:spTgt spid="17436"/>
                                        </p:tgtEl>
                                        <p:attrNameLst>
                                          <p:attrName>r</p:attrName>
                                        </p:attrNameLst>
                                      </p:cBhvr>
                                    </p:animRo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56" presetClass="entr" presetSubtype="0" fill="hold" grpId="0" nodeType="clickEffect">
                                  <p:stCondLst>
                                    <p:cond delay="0"/>
                                  </p:stCondLst>
                                  <p:iterate type="lt">
                                    <p:tmPct val="10000"/>
                                  </p:iterate>
                                  <p:childTnLst>
                                    <p:set>
                                      <p:cBhvr>
                                        <p:cTn id="161" dur="1" fill="hold">
                                          <p:stCondLst>
                                            <p:cond delay="0"/>
                                          </p:stCondLst>
                                        </p:cTn>
                                        <p:tgtEl>
                                          <p:spTgt spid="17437"/>
                                        </p:tgtEl>
                                        <p:attrNameLst>
                                          <p:attrName>style.visibility</p:attrName>
                                        </p:attrNameLst>
                                      </p:cBhvr>
                                      <p:to>
                                        <p:strVal val="visible"/>
                                      </p:to>
                                    </p:set>
                                    <p:anim by="(-#ppt_w*2)" calcmode="lin" valueType="num">
                                      <p:cBhvr rctx="PPT">
                                        <p:cTn id="162" dur="500" autoRev="1" fill="hold">
                                          <p:stCondLst>
                                            <p:cond delay="0"/>
                                          </p:stCondLst>
                                        </p:cTn>
                                        <p:tgtEl>
                                          <p:spTgt spid="17437"/>
                                        </p:tgtEl>
                                        <p:attrNameLst>
                                          <p:attrName>ppt_w</p:attrName>
                                        </p:attrNameLst>
                                      </p:cBhvr>
                                    </p:anim>
                                    <p:anim by="(#ppt_w*0.50)" calcmode="lin" valueType="num">
                                      <p:cBhvr>
                                        <p:cTn id="163" dur="500" decel="50000" autoRev="1" fill="hold">
                                          <p:stCondLst>
                                            <p:cond delay="0"/>
                                          </p:stCondLst>
                                        </p:cTn>
                                        <p:tgtEl>
                                          <p:spTgt spid="17437"/>
                                        </p:tgtEl>
                                        <p:attrNameLst>
                                          <p:attrName>ppt_x</p:attrName>
                                        </p:attrNameLst>
                                      </p:cBhvr>
                                    </p:anim>
                                    <p:anim from="(-#ppt_h/2)" to="(#ppt_y)" calcmode="lin" valueType="num">
                                      <p:cBhvr>
                                        <p:cTn id="164" dur="1000" fill="hold">
                                          <p:stCondLst>
                                            <p:cond delay="0"/>
                                          </p:stCondLst>
                                        </p:cTn>
                                        <p:tgtEl>
                                          <p:spTgt spid="17437"/>
                                        </p:tgtEl>
                                        <p:attrNameLst>
                                          <p:attrName>ppt_y</p:attrName>
                                        </p:attrNameLst>
                                      </p:cBhvr>
                                    </p:anim>
                                    <p:animRot by="21600000">
                                      <p:cBhvr>
                                        <p:cTn id="165" dur="1000" fill="hold">
                                          <p:stCondLst>
                                            <p:cond delay="0"/>
                                          </p:stCondLst>
                                        </p:cTn>
                                        <p:tgtEl>
                                          <p:spTgt spid="17437"/>
                                        </p:tgtEl>
                                        <p:attrNameLst>
                                          <p:attrName>r</p:attrName>
                                        </p:attrNameLst>
                                      </p:cBhvr>
                                    </p:animRo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56" presetClass="entr" presetSubtype="0" fill="hold" grpId="0" nodeType="clickEffect">
                                  <p:stCondLst>
                                    <p:cond delay="0"/>
                                  </p:stCondLst>
                                  <p:iterate type="lt">
                                    <p:tmPct val="10000"/>
                                  </p:iterate>
                                  <p:childTnLst>
                                    <p:set>
                                      <p:cBhvr>
                                        <p:cTn id="169" dur="1" fill="hold">
                                          <p:stCondLst>
                                            <p:cond delay="0"/>
                                          </p:stCondLst>
                                        </p:cTn>
                                        <p:tgtEl>
                                          <p:spTgt spid="17438"/>
                                        </p:tgtEl>
                                        <p:attrNameLst>
                                          <p:attrName>style.visibility</p:attrName>
                                        </p:attrNameLst>
                                      </p:cBhvr>
                                      <p:to>
                                        <p:strVal val="visible"/>
                                      </p:to>
                                    </p:set>
                                    <p:anim by="(-#ppt_w*2)" calcmode="lin" valueType="num">
                                      <p:cBhvr rctx="PPT">
                                        <p:cTn id="170" dur="500" autoRev="1" fill="hold">
                                          <p:stCondLst>
                                            <p:cond delay="0"/>
                                          </p:stCondLst>
                                        </p:cTn>
                                        <p:tgtEl>
                                          <p:spTgt spid="17438"/>
                                        </p:tgtEl>
                                        <p:attrNameLst>
                                          <p:attrName>ppt_w</p:attrName>
                                        </p:attrNameLst>
                                      </p:cBhvr>
                                    </p:anim>
                                    <p:anim by="(#ppt_w*0.50)" calcmode="lin" valueType="num">
                                      <p:cBhvr>
                                        <p:cTn id="171" dur="500" decel="50000" autoRev="1" fill="hold">
                                          <p:stCondLst>
                                            <p:cond delay="0"/>
                                          </p:stCondLst>
                                        </p:cTn>
                                        <p:tgtEl>
                                          <p:spTgt spid="17438"/>
                                        </p:tgtEl>
                                        <p:attrNameLst>
                                          <p:attrName>ppt_x</p:attrName>
                                        </p:attrNameLst>
                                      </p:cBhvr>
                                    </p:anim>
                                    <p:anim from="(-#ppt_h/2)" to="(#ppt_y)" calcmode="lin" valueType="num">
                                      <p:cBhvr>
                                        <p:cTn id="172" dur="1000" fill="hold">
                                          <p:stCondLst>
                                            <p:cond delay="0"/>
                                          </p:stCondLst>
                                        </p:cTn>
                                        <p:tgtEl>
                                          <p:spTgt spid="17438"/>
                                        </p:tgtEl>
                                        <p:attrNameLst>
                                          <p:attrName>ppt_y</p:attrName>
                                        </p:attrNameLst>
                                      </p:cBhvr>
                                    </p:anim>
                                    <p:animRot by="21600000">
                                      <p:cBhvr>
                                        <p:cTn id="173" dur="1000" fill="hold">
                                          <p:stCondLst>
                                            <p:cond delay="0"/>
                                          </p:stCondLst>
                                        </p:cTn>
                                        <p:tgtEl>
                                          <p:spTgt spid="17438"/>
                                        </p:tgtEl>
                                        <p:attrNameLst>
                                          <p:attrName>r</p:attrName>
                                        </p:attrNameLst>
                                      </p:cBhvr>
                                    </p:animRo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56" presetClass="entr" presetSubtype="0" fill="hold" grpId="0" nodeType="clickEffect">
                                  <p:stCondLst>
                                    <p:cond delay="0"/>
                                  </p:stCondLst>
                                  <p:iterate type="lt">
                                    <p:tmPct val="10000"/>
                                  </p:iterate>
                                  <p:childTnLst>
                                    <p:set>
                                      <p:cBhvr>
                                        <p:cTn id="177" dur="1" fill="hold">
                                          <p:stCondLst>
                                            <p:cond delay="0"/>
                                          </p:stCondLst>
                                        </p:cTn>
                                        <p:tgtEl>
                                          <p:spTgt spid="17439"/>
                                        </p:tgtEl>
                                        <p:attrNameLst>
                                          <p:attrName>style.visibility</p:attrName>
                                        </p:attrNameLst>
                                      </p:cBhvr>
                                      <p:to>
                                        <p:strVal val="visible"/>
                                      </p:to>
                                    </p:set>
                                    <p:anim by="(-#ppt_w*2)" calcmode="lin" valueType="num">
                                      <p:cBhvr rctx="PPT">
                                        <p:cTn id="178" dur="500" autoRev="1" fill="hold">
                                          <p:stCondLst>
                                            <p:cond delay="0"/>
                                          </p:stCondLst>
                                        </p:cTn>
                                        <p:tgtEl>
                                          <p:spTgt spid="17439"/>
                                        </p:tgtEl>
                                        <p:attrNameLst>
                                          <p:attrName>ppt_w</p:attrName>
                                        </p:attrNameLst>
                                      </p:cBhvr>
                                    </p:anim>
                                    <p:anim by="(#ppt_w*0.50)" calcmode="lin" valueType="num">
                                      <p:cBhvr>
                                        <p:cTn id="179" dur="500" decel="50000" autoRev="1" fill="hold">
                                          <p:stCondLst>
                                            <p:cond delay="0"/>
                                          </p:stCondLst>
                                        </p:cTn>
                                        <p:tgtEl>
                                          <p:spTgt spid="17439"/>
                                        </p:tgtEl>
                                        <p:attrNameLst>
                                          <p:attrName>ppt_x</p:attrName>
                                        </p:attrNameLst>
                                      </p:cBhvr>
                                    </p:anim>
                                    <p:anim from="(-#ppt_h/2)" to="(#ppt_y)" calcmode="lin" valueType="num">
                                      <p:cBhvr>
                                        <p:cTn id="180" dur="1000" fill="hold">
                                          <p:stCondLst>
                                            <p:cond delay="0"/>
                                          </p:stCondLst>
                                        </p:cTn>
                                        <p:tgtEl>
                                          <p:spTgt spid="17439"/>
                                        </p:tgtEl>
                                        <p:attrNameLst>
                                          <p:attrName>ppt_y</p:attrName>
                                        </p:attrNameLst>
                                      </p:cBhvr>
                                    </p:anim>
                                    <p:animRot by="21600000">
                                      <p:cBhvr>
                                        <p:cTn id="181" dur="1000" fill="hold">
                                          <p:stCondLst>
                                            <p:cond delay="0"/>
                                          </p:stCondLst>
                                        </p:cTn>
                                        <p:tgtEl>
                                          <p:spTgt spid="17439"/>
                                        </p:tgtEl>
                                        <p:attrNameLst>
                                          <p:attrName>r</p:attrName>
                                        </p:attrNameLst>
                                      </p:cBhvr>
                                    </p:animRo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56" presetClass="entr" presetSubtype="0" fill="hold" grpId="0" nodeType="clickEffect">
                                  <p:stCondLst>
                                    <p:cond delay="0"/>
                                  </p:stCondLst>
                                  <p:iterate type="lt">
                                    <p:tmPct val="10000"/>
                                  </p:iterate>
                                  <p:childTnLst>
                                    <p:set>
                                      <p:cBhvr>
                                        <p:cTn id="185" dur="1" fill="hold">
                                          <p:stCondLst>
                                            <p:cond delay="0"/>
                                          </p:stCondLst>
                                        </p:cTn>
                                        <p:tgtEl>
                                          <p:spTgt spid="17440"/>
                                        </p:tgtEl>
                                        <p:attrNameLst>
                                          <p:attrName>style.visibility</p:attrName>
                                        </p:attrNameLst>
                                      </p:cBhvr>
                                      <p:to>
                                        <p:strVal val="visible"/>
                                      </p:to>
                                    </p:set>
                                    <p:anim by="(-#ppt_w*2)" calcmode="lin" valueType="num">
                                      <p:cBhvr rctx="PPT">
                                        <p:cTn id="186" dur="500" autoRev="1" fill="hold">
                                          <p:stCondLst>
                                            <p:cond delay="0"/>
                                          </p:stCondLst>
                                        </p:cTn>
                                        <p:tgtEl>
                                          <p:spTgt spid="17440"/>
                                        </p:tgtEl>
                                        <p:attrNameLst>
                                          <p:attrName>ppt_w</p:attrName>
                                        </p:attrNameLst>
                                      </p:cBhvr>
                                    </p:anim>
                                    <p:anim by="(#ppt_w*0.50)" calcmode="lin" valueType="num">
                                      <p:cBhvr>
                                        <p:cTn id="187" dur="500" decel="50000" autoRev="1" fill="hold">
                                          <p:stCondLst>
                                            <p:cond delay="0"/>
                                          </p:stCondLst>
                                        </p:cTn>
                                        <p:tgtEl>
                                          <p:spTgt spid="17440"/>
                                        </p:tgtEl>
                                        <p:attrNameLst>
                                          <p:attrName>ppt_x</p:attrName>
                                        </p:attrNameLst>
                                      </p:cBhvr>
                                    </p:anim>
                                    <p:anim from="(-#ppt_h/2)" to="(#ppt_y)" calcmode="lin" valueType="num">
                                      <p:cBhvr>
                                        <p:cTn id="188" dur="1000" fill="hold">
                                          <p:stCondLst>
                                            <p:cond delay="0"/>
                                          </p:stCondLst>
                                        </p:cTn>
                                        <p:tgtEl>
                                          <p:spTgt spid="17440"/>
                                        </p:tgtEl>
                                        <p:attrNameLst>
                                          <p:attrName>ppt_y</p:attrName>
                                        </p:attrNameLst>
                                      </p:cBhvr>
                                    </p:anim>
                                    <p:animRot by="21600000">
                                      <p:cBhvr>
                                        <p:cTn id="189" dur="1000" fill="hold">
                                          <p:stCondLst>
                                            <p:cond delay="0"/>
                                          </p:stCondLst>
                                        </p:cTn>
                                        <p:tgtEl>
                                          <p:spTgt spid="17440"/>
                                        </p:tgtEl>
                                        <p:attrNameLst>
                                          <p:attrName>r</p:attrName>
                                        </p:attrNameLst>
                                      </p:cBhvr>
                                    </p:animRo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56" presetClass="entr" presetSubtype="0" fill="hold" grpId="0" nodeType="clickEffect">
                                  <p:stCondLst>
                                    <p:cond delay="0"/>
                                  </p:stCondLst>
                                  <p:iterate type="lt">
                                    <p:tmPct val="10000"/>
                                  </p:iterate>
                                  <p:childTnLst>
                                    <p:set>
                                      <p:cBhvr>
                                        <p:cTn id="193" dur="1" fill="hold">
                                          <p:stCondLst>
                                            <p:cond delay="0"/>
                                          </p:stCondLst>
                                        </p:cTn>
                                        <p:tgtEl>
                                          <p:spTgt spid="17441"/>
                                        </p:tgtEl>
                                        <p:attrNameLst>
                                          <p:attrName>style.visibility</p:attrName>
                                        </p:attrNameLst>
                                      </p:cBhvr>
                                      <p:to>
                                        <p:strVal val="visible"/>
                                      </p:to>
                                    </p:set>
                                    <p:anim by="(-#ppt_w*2)" calcmode="lin" valueType="num">
                                      <p:cBhvr rctx="PPT">
                                        <p:cTn id="194" dur="500" autoRev="1" fill="hold">
                                          <p:stCondLst>
                                            <p:cond delay="0"/>
                                          </p:stCondLst>
                                        </p:cTn>
                                        <p:tgtEl>
                                          <p:spTgt spid="17441"/>
                                        </p:tgtEl>
                                        <p:attrNameLst>
                                          <p:attrName>ppt_w</p:attrName>
                                        </p:attrNameLst>
                                      </p:cBhvr>
                                    </p:anim>
                                    <p:anim by="(#ppt_w*0.50)" calcmode="lin" valueType="num">
                                      <p:cBhvr>
                                        <p:cTn id="195" dur="500" decel="50000" autoRev="1" fill="hold">
                                          <p:stCondLst>
                                            <p:cond delay="0"/>
                                          </p:stCondLst>
                                        </p:cTn>
                                        <p:tgtEl>
                                          <p:spTgt spid="17441"/>
                                        </p:tgtEl>
                                        <p:attrNameLst>
                                          <p:attrName>ppt_x</p:attrName>
                                        </p:attrNameLst>
                                      </p:cBhvr>
                                    </p:anim>
                                    <p:anim from="(-#ppt_h/2)" to="(#ppt_y)" calcmode="lin" valueType="num">
                                      <p:cBhvr>
                                        <p:cTn id="196" dur="1000" fill="hold">
                                          <p:stCondLst>
                                            <p:cond delay="0"/>
                                          </p:stCondLst>
                                        </p:cTn>
                                        <p:tgtEl>
                                          <p:spTgt spid="17441"/>
                                        </p:tgtEl>
                                        <p:attrNameLst>
                                          <p:attrName>ppt_y</p:attrName>
                                        </p:attrNameLst>
                                      </p:cBhvr>
                                    </p:anim>
                                    <p:animRot by="21600000">
                                      <p:cBhvr>
                                        <p:cTn id="197" dur="1000" fill="hold">
                                          <p:stCondLst>
                                            <p:cond delay="0"/>
                                          </p:stCondLst>
                                        </p:cTn>
                                        <p:tgtEl>
                                          <p:spTgt spid="17441"/>
                                        </p:tgtEl>
                                        <p:attrNameLst>
                                          <p:attrName>r</p:attrName>
                                        </p:attrNameLst>
                                      </p:cBhvr>
                                    </p:animRot>
                                  </p:childTnLst>
                                </p:cTn>
                              </p:par>
                            </p:childTnLst>
                          </p:cTn>
                        </p:par>
                      </p:childTnLst>
                    </p:cTn>
                  </p:par>
                  <p:par>
                    <p:cTn id="198" fill="hold" nodeType="clickPar">
                      <p:stCondLst>
                        <p:cond delay="indefinite"/>
                      </p:stCondLst>
                      <p:childTnLst>
                        <p:par>
                          <p:cTn id="199" fill="hold" nodeType="withGroup">
                            <p:stCondLst>
                              <p:cond delay="0"/>
                            </p:stCondLst>
                            <p:childTnLst>
                              <p:par>
                                <p:cTn id="200" presetID="56" presetClass="entr" presetSubtype="0" fill="hold" grpId="0" nodeType="clickEffect">
                                  <p:stCondLst>
                                    <p:cond delay="0"/>
                                  </p:stCondLst>
                                  <p:iterate type="lt">
                                    <p:tmPct val="10000"/>
                                  </p:iterate>
                                  <p:childTnLst>
                                    <p:set>
                                      <p:cBhvr>
                                        <p:cTn id="201" dur="1" fill="hold">
                                          <p:stCondLst>
                                            <p:cond delay="0"/>
                                          </p:stCondLst>
                                        </p:cTn>
                                        <p:tgtEl>
                                          <p:spTgt spid="17442"/>
                                        </p:tgtEl>
                                        <p:attrNameLst>
                                          <p:attrName>style.visibility</p:attrName>
                                        </p:attrNameLst>
                                      </p:cBhvr>
                                      <p:to>
                                        <p:strVal val="visible"/>
                                      </p:to>
                                    </p:set>
                                    <p:anim by="(-#ppt_w*2)" calcmode="lin" valueType="num">
                                      <p:cBhvr rctx="PPT">
                                        <p:cTn id="202" dur="500" autoRev="1" fill="hold">
                                          <p:stCondLst>
                                            <p:cond delay="0"/>
                                          </p:stCondLst>
                                        </p:cTn>
                                        <p:tgtEl>
                                          <p:spTgt spid="17442"/>
                                        </p:tgtEl>
                                        <p:attrNameLst>
                                          <p:attrName>ppt_w</p:attrName>
                                        </p:attrNameLst>
                                      </p:cBhvr>
                                    </p:anim>
                                    <p:anim by="(#ppt_w*0.50)" calcmode="lin" valueType="num">
                                      <p:cBhvr>
                                        <p:cTn id="203" dur="500" decel="50000" autoRev="1" fill="hold">
                                          <p:stCondLst>
                                            <p:cond delay="0"/>
                                          </p:stCondLst>
                                        </p:cTn>
                                        <p:tgtEl>
                                          <p:spTgt spid="17442"/>
                                        </p:tgtEl>
                                        <p:attrNameLst>
                                          <p:attrName>ppt_x</p:attrName>
                                        </p:attrNameLst>
                                      </p:cBhvr>
                                    </p:anim>
                                    <p:anim from="(-#ppt_h/2)" to="(#ppt_y)" calcmode="lin" valueType="num">
                                      <p:cBhvr>
                                        <p:cTn id="204" dur="1000" fill="hold">
                                          <p:stCondLst>
                                            <p:cond delay="0"/>
                                          </p:stCondLst>
                                        </p:cTn>
                                        <p:tgtEl>
                                          <p:spTgt spid="17442"/>
                                        </p:tgtEl>
                                        <p:attrNameLst>
                                          <p:attrName>ppt_y</p:attrName>
                                        </p:attrNameLst>
                                      </p:cBhvr>
                                    </p:anim>
                                    <p:animRot by="21600000">
                                      <p:cBhvr>
                                        <p:cTn id="205" dur="1000" fill="hold">
                                          <p:stCondLst>
                                            <p:cond delay="0"/>
                                          </p:stCondLst>
                                        </p:cTn>
                                        <p:tgtEl>
                                          <p:spTgt spid="1744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p:bldP spid="17418" grpId="0"/>
      <p:bldP spid="17419" grpId="0"/>
      <p:bldP spid="17420" grpId="0"/>
      <p:bldP spid="17421" grpId="0"/>
      <p:bldP spid="17422" grpId="0"/>
      <p:bldP spid="17423" grpId="0"/>
      <p:bldP spid="17424" grpId="0"/>
      <p:bldP spid="17425" grpId="0"/>
      <p:bldP spid="17426" grpId="0"/>
      <p:bldP spid="17427" grpId="0"/>
      <p:bldP spid="17428" grpId="0"/>
      <p:bldP spid="17430" grpId="0"/>
      <p:bldP spid="17431" grpId="0"/>
      <p:bldP spid="17432" grpId="0"/>
      <p:bldP spid="17433" grpId="0"/>
      <p:bldP spid="17434" grpId="0"/>
      <p:bldP spid="17434" grpId="1"/>
      <p:bldP spid="17435" grpId="0"/>
      <p:bldP spid="17436" grpId="0"/>
      <p:bldP spid="17437" grpId="0"/>
      <p:bldP spid="17438" grpId="0"/>
      <p:bldP spid="17439" grpId="0"/>
      <p:bldP spid="17440" grpId="0"/>
      <p:bldP spid="17441" grpId="0"/>
      <p:bldP spid="1744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smtClean="0"/>
          </a:p>
        </p:txBody>
      </p:sp>
      <p:sp>
        <p:nvSpPr>
          <p:cNvPr id="10243" name="Rectangle 3"/>
          <p:cNvSpPr>
            <a:spLocks noGrp="1" noChangeArrowheads="1"/>
          </p:cNvSpPr>
          <p:nvPr>
            <p:ph type="body" idx="1"/>
          </p:nvPr>
        </p:nvSpPr>
        <p:spPr/>
        <p:txBody>
          <a:bodyPr/>
          <a:lstStyle/>
          <a:p>
            <a:pPr eaLnBrk="1" hangingPunct="1"/>
            <a:endParaRPr lang="en-US" smtClean="0"/>
          </a:p>
        </p:txBody>
      </p:sp>
      <p:pic>
        <p:nvPicPr>
          <p:cNvPr id="10244" name="Picture 4" descr="Power"/>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0245" name="Text Box 5"/>
          <p:cNvSpPr txBox="1">
            <a:spLocks noChangeArrowheads="1"/>
          </p:cNvSpPr>
          <p:nvPr/>
        </p:nvSpPr>
        <p:spPr bwMode="auto">
          <a:xfrm>
            <a:off x="1295400" y="457200"/>
            <a:ext cx="6477000" cy="457200"/>
          </a:xfrm>
          <a:prstGeom prst="rect">
            <a:avLst/>
          </a:prstGeom>
          <a:noFill/>
          <a:ln w="9525">
            <a:noFill/>
            <a:miter lim="800000"/>
            <a:headEnd/>
            <a:tailEnd/>
          </a:ln>
        </p:spPr>
        <p:txBody>
          <a:bodyPr>
            <a:spAutoFit/>
          </a:bodyPr>
          <a:lstStyle/>
          <a:p>
            <a:pPr algn="ctr">
              <a:spcBef>
                <a:spcPct val="50000"/>
              </a:spcBef>
            </a:pPr>
            <a:r>
              <a:rPr lang="en-US" sz="2400" b="1">
                <a:solidFill>
                  <a:schemeClr val="bg1"/>
                </a:solidFill>
              </a:rPr>
              <a:t>BÀI TẬP</a:t>
            </a:r>
          </a:p>
        </p:txBody>
      </p:sp>
      <p:sp>
        <p:nvSpPr>
          <p:cNvPr id="8198" name="Text Box 6"/>
          <p:cNvSpPr txBox="1">
            <a:spLocks noChangeArrowheads="1"/>
          </p:cNvSpPr>
          <p:nvPr/>
        </p:nvSpPr>
        <p:spPr bwMode="auto">
          <a:xfrm>
            <a:off x="838200" y="1752600"/>
            <a:ext cx="6705600" cy="1200150"/>
          </a:xfrm>
          <a:prstGeom prst="rect">
            <a:avLst/>
          </a:prstGeom>
          <a:noFill/>
          <a:ln w="9525">
            <a:noFill/>
            <a:miter lim="800000"/>
            <a:headEnd/>
            <a:tailEnd/>
          </a:ln>
        </p:spPr>
        <p:txBody>
          <a:bodyPr>
            <a:spAutoFit/>
          </a:bodyPr>
          <a:lstStyle/>
          <a:p>
            <a:pPr>
              <a:spcBef>
                <a:spcPct val="50000"/>
              </a:spcBef>
            </a:pPr>
            <a:r>
              <a:rPr lang="en-US" sz="2400">
                <a:solidFill>
                  <a:schemeClr val="bg1"/>
                </a:solidFill>
              </a:rPr>
              <a:t>B3. Tìm các phím </a:t>
            </a:r>
            <a:r>
              <a:rPr lang="en-US" sz="2400"/>
              <a:t>Q W E R T Y</a:t>
            </a:r>
            <a:r>
              <a:rPr lang="en-US" sz="2400">
                <a:solidFill>
                  <a:schemeClr val="bg1"/>
                </a:solidFill>
              </a:rPr>
              <a:t> trên bàn phím rồi điền Đ vào ô vuông cuối câu đúng, điền S vào ô vuông cuối câu sai.</a:t>
            </a:r>
          </a:p>
        </p:txBody>
      </p:sp>
      <p:sp>
        <p:nvSpPr>
          <p:cNvPr id="8200" name="Text Box 8"/>
          <p:cNvSpPr txBox="1">
            <a:spLocks noChangeArrowheads="1"/>
          </p:cNvSpPr>
          <p:nvPr/>
        </p:nvSpPr>
        <p:spPr bwMode="auto">
          <a:xfrm>
            <a:off x="990600" y="3352800"/>
            <a:ext cx="54102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a. Đó là các phím ở hàng phím cơ sở</a:t>
            </a:r>
          </a:p>
        </p:txBody>
      </p:sp>
      <p:sp>
        <p:nvSpPr>
          <p:cNvPr id="8201" name="Rectangle 9"/>
          <p:cNvSpPr>
            <a:spLocks noChangeArrowheads="1"/>
          </p:cNvSpPr>
          <p:nvPr/>
        </p:nvSpPr>
        <p:spPr bwMode="auto">
          <a:xfrm>
            <a:off x="6858000" y="3276600"/>
            <a:ext cx="457200" cy="381000"/>
          </a:xfrm>
          <a:prstGeom prst="rect">
            <a:avLst/>
          </a:prstGeom>
          <a:solidFill>
            <a:schemeClr val="accent1"/>
          </a:solidFill>
          <a:ln w="9525">
            <a:solidFill>
              <a:schemeClr val="tx1"/>
            </a:solidFill>
            <a:miter lim="800000"/>
            <a:headEnd/>
            <a:tailEnd/>
          </a:ln>
        </p:spPr>
        <p:txBody>
          <a:bodyPr wrap="none" anchor="ctr"/>
          <a:lstStyle/>
          <a:p>
            <a:pPr algn="ctr"/>
            <a:endParaRPr lang="en-US" sz="2000" b="1">
              <a:solidFill>
                <a:srgbClr val="FF0000"/>
              </a:solidFill>
            </a:endParaRPr>
          </a:p>
        </p:txBody>
      </p:sp>
      <p:sp>
        <p:nvSpPr>
          <p:cNvPr id="8203" name="Text Box 11"/>
          <p:cNvSpPr txBox="1">
            <a:spLocks noChangeArrowheads="1"/>
          </p:cNvSpPr>
          <p:nvPr/>
        </p:nvSpPr>
        <p:spPr bwMode="auto">
          <a:xfrm>
            <a:off x="1057275" y="4114800"/>
            <a:ext cx="53340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b. Đó là các phím liên tiếp nhau</a:t>
            </a:r>
          </a:p>
        </p:txBody>
      </p:sp>
      <p:sp>
        <p:nvSpPr>
          <p:cNvPr id="8204" name="Rectangle 12"/>
          <p:cNvSpPr>
            <a:spLocks noChangeArrowheads="1"/>
          </p:cNvSpPr>
          <p:nvPr/>
        </p:nvSpPr>
        <p:spPr bwMode="auto">
          <a:xfrm>
            <a:off x="6853238" y="4029075"/>
            <a:ext cx="457200" cy="381000"/>
          </a:xfrm>
          <a:prstGeom prst="rect">
            <a:avLst/>
          </a:prstGeom>
          <a:solidFill>
            <a:schemeClr val="accent1"/>
          </a:solidFill>
          <a:ln w="9525">
            <a:solidFill>
              <a:schemeClr val="tx1"/>
            </a:solidFill>
            <a:miter lim="800000"/>
            <a:headEnd/>
            <a:tailEnd/>
          </a:ln>
        </p:spPr>
        <p:txBody>
          <a:bodyPr wrap="none" anchor="ctr"/>
          <a:lstStyle/>
          <a:p>
            <a:pPr algn="ctr"/>
            <a:endParaRPr lang="en-US" sz="2000" b="1">
              <a:solidFill>
                <a:srgbClr val="0000FF"/>
              </a:solidFill>
            </a:endParaRPr>
          </a:p>
        </p:txBody>
      </p:sp>
      <p:sp>
        <p:nvSpPr>
          <p:cNvPr id="8206" name="Text Box 14"/>
          <p:cNvSpPr txBox="1">
            <a:spLocks noChangeArrowheads="1"/>
          </p:cNvSpPr>
          <p:nvPr/>
        </p:nvSpPr>
        <p:spPr bwMode="auto">
          <a:xfrm>
            <a:off x="1095375" y="4953000"/>
            <a:ext cx="5486400" cy="457200"/>
          </a:xfrm>
          <a:prstGeom prst="rect">
            <a:avLst/>
          </a:prstGeom>
          <a:noFill/>
          <a:ln w="9525">
            <a:noFill/>
            <a:miter lim="800000"/>
            <a:headEnd/>
            <a:tailEnd/>
          </a:ln>
        </p:spPr>
        <p:txBody>
          <a:bodyPr>
            <a:spAutoFit/>
          </a:bodyPr>
          <a:lstStyle/>
          <a:p>
            <a:pPr>
              <a:spcBef>
                <a:spcPct val="50000"/>
              </a:spcBef>
            </a:pPr>
            <a:r>
              <a:rPr lang="en-US" sz="2400">
                <a:solidFill>
                  <a:schemeClr val="bg1"/>
                </a:solidFill>
              </a:rPr>
              <a:t>c. Đó là các phím ở hàng phím trên</a:t>
            </a:r>
          </a:p>
        </p:txBody>
      </p:sp>
      <p:sp>
        <p:nvSpPr>
          <p:cNvPr id="8207" name="Rectangle 15"/>
          <p:cNvSpPr>
            <a:spLocks noChangeArrowheads="1"/>
          </p:cNvSpPr>
          <p:nvPr/>
        </p:nvSpPr>
        <p:spPr bwMode="auto">
          <a:xfrm>
            <a:off x="6843713" y="4872038"/>
            <a:ext cx="457200" cy="381000"/>
          </a:xfrm>
          <a:prstGeom prst="rect">
            <a:avLst/>
          </a:prstGeom>
          <a:solidFill>
            <a:schemeClr val="accent1"/>
          </a:solidFill>
          <a:ln w="9525">
            <a:solidFill>
              <a:schemeClr val="tx1"/>
            </a:solidFill>
            <a:miter lim="800000"/>
            <a:headEnd/>
            <a:tailEnd/>
          </a:ln>
        </p:spPr>
        <p:txBody>
          <a:bodyPr wrap="none" anchor="ctr"/>
          <a:lstStyle/>
          <a:p>
            <a:pPr algn="ctr"/>
            <a:endParaRPr lang="en-US" sz="2000" b="1">
              <a:solidFill>
                <a:srgbClr val="0000FF"/>
              </a:solidFill>
            </a:endParaRPr>
          </a:p>
        </p:txBody>
      </p:sp>
      <p:sp>
        <p:nvSpPr>
          <p:cNvPr id="8209" name="Text Box 17"/>
          <p:cNvSpPr txBox="1">
            <a:spLocks noChangeArrowheads="1"/>
          </p:cNvSpPr>
          <p:nvPr/>
        </p:nvSpPr>
        <p:spPr bwMode="auto">
          <a:xfrm>
            <a:off x="6918325" y="3263900"/>
            <a:ext cx="354013" cy="396875"/>
          </a:xfrm>
          <a:prstGeom prst="rect">
            <a:avLst/>
          </a:prstGeom>
          <a:noFill/>
          <a:ln w="9525">
            <a:noFill/>
            <a:miter lim="800000"/>
            <a:headEnd/>
            <a:tailEnd/>
          </a:ln>
        </p:spPr>
        <p:txBody>
          <a:bodyPr wrap="none">
            <a:spAutoFit/>
          </a:bodyPr>
          <a:lstStyle/>
          <a:p>
            <a:r>
              <a:rPr lang="en-US" sz="2000" b="1">
                <a:solidFill>
                  <a:srgbClr val="FF0000"/>
                </a:solidFill>
              </a:rPr>
              <a:t>S</a:t>
            </a:r>
          </a:p>
        </p:txBody>
      </p:sp>
      <p:sp>
        <p:nvSpPr>
          <p:cNvPr id="8210" name="Text Box 18"/>
          <p:cNvSpPr txBox="1">
            <a:spLocks noChangeArrowheads="1"/>
          </p:cNvSpPr>
          <p:nvPr/>
        </p:nvSpPr>
        <p:spPr bwMode="auto">
          <a:xfrm>
            <a:off x="6884988" y="4002088"/>
            <a:ext cx="368300" cy="396875"/>
          </a:xfrm>
          <a:prstGeom prst="rect">
            <a:avLst/>
          </a:prstGeom>
          <a:noFill/>
          <a:ln w="9525">
            <a:noFill/>
            <a:miter lim="800000"/>
            <a:headEnd/>
            <a:tailEnd/>
          </a:ln>
        </p:spPr>
        <p:txBody>
          <a:bodyPr wrap="none">
            <a:spAutoFit/>
          </a:bodyPr>
          <a:lstStyle/>
          <a:p>
            <a:r>
              <a:rPr lang="en-US" sz="2000" b="1">
                <a:solidFill>
                  <a:srgbClr val="0000FF"/>
                </a:solidFill>
              </a:rPr>
              <a:t>Đ</a:t>
            </a:r>
          </a:p>
        </p:txBody>
      </p:sp>
      <p:sp>
        <p:nvSpPr>
          <p:cNvPr id="8211" name="Text Box 19"/>
          <p:cNvSpPr txBox="1">
            <a:spLocks noChangeArrowheads="1"/>
          </p:cNvSpPr>
          <p:nvPr/>
        </p:nvSpPr>
        <p:spPr bwMode="auto">
          <a:xfrm>
            <a:off x="6884988" y="4864100"/>
            <a:ext cx="368300" cy="396875"/>
          </a:xfrm>
          <a:prstGeom prst="rect">
            <a:avLst/>
          </a:prstGeom>
          <a:noFill/>
          <a:ln w="9525">
            <a:noFill/>
            <a:miter lim="800000"/>
            <a:headEnd/>
            <a:tailEnd/>
          </a:ln>
        </p:spPr>
        <p:txBody>
          <a:bodyPr wrap="none">
            <a:spAutoFit/>
          </a:bodyPr>
          <a:lstStyle/>
          <a:p>
            <a:r>
              <a:rPr lang="en-US" sz="2000" b="1">
                <a:solidFill>
                  <a:srgbClr val="0000FF"/>
                </a:solidFill>
              </a:rPr>
              <a:t>Đ</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198"/>
                                        </p:tgtEl>
                                        <p:attrNameLst>
                                          <p:attrName>style.visibility</p:attrName>
                                        </p:attrNameLst>
                                      </p:cBhvr>
                                      <p:to>
                                        <p:strVal val="visible"/>
                                      </p:to>
                                    </p:set>
                                    <p:animEffect transition="in" filter="wheel(4)">
                                      <p:cBhvr>
                                        <p:cTn id="7" dur="2000"/>
                                        <p:tgtEl>
                                          <p:spTgt spid="81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201"/>
                                        </p:tgtEl>
                                        <p:attrNameLst>
                                          <p:attrName>style.visibility</p:attrName>
                                        </p:attrNameLst>
                                      </p:cBhvr>
                                      <p:to>
                                        <p:strVal val="visible"/>
                                      </p:to>
                                    </p:set>
                                    <p:animEffect transition="in" filter="diamond(in)">
                                      <p:cBhvr>
                                        <p:cTn id="12" dur="2000"/>
                                        <p:tgtEl>
                                          <p:spTgt spid="8201"/>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8200"/>
                                        </p:tgtEl>
                                        <p:attrNameLst>
                                          <p:attrName>style.visibility</p:attrName>
                                        </p:attrNameLst>
                                      </p:cBhvr>
                                      <p:to>
                                        <p:strVal val="visible"/>
                                      </p:to>
                                    </p:set>
                                    <p:animEffect transition="in" filter="diamond(in)">
                                      <p:cBhvr>
                                        <p:cTn id="15" dur="2000"/>
                                        <p:tgtEl>
                                          <p:spTgt spid="820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4" presetClass="entr" presetSubtype="0" fill="hold" nodeType="clickEffect">
                                  <p:stCondLst>
                                    <p:cond delay="0"/>
                                  </p:stCondLst>
                                  <p:childTnLst>
                                    <p:set>
                                      <p:cBhvr>
                                        <p:cTn id="19" dur="1" fill="hold">
                                          <p:stCondLst>
                                            <p:cond delay="0"/>
                                          </p:stCondLst>
                                        </p:cTn>
                                        <p:tgtEl>
                                          <p:spTgt spid="8209">
                                            <p:txEl>
                                              <p:pRg st="0" end="0"/>
                                            </p:txEl>
                                          </p:spTgt>
                                        </p:tgtEl>
                                        <p:attrNameLst>
                                          <p:attrName>style.visibility</p:attrName>
                                        </p:attrNameLst>
                                      </p:cBhvr>
                                      <p:to>
                                        <p:strVal val="visible"/>
                                      </p:to>
                                    </p:set>
                                    <p:anim from="(-#ppt_w/2)" to="(#ppt_x)" calcmode="lin" valueType="num">
                                      <p:cBhvr>
                                        <p:cTn id="20" dur="600" fill="hold">
                                          <p:stCondLst>
                                            <p:cond delay="0"/>
                                          </p:stCondLst>
                                        </p:cTn>
                                        <p:tgtEl>
                                          <p:spTgt spid="8209">
                                            <p:txEl>
                                              <p:pRg st="0" end="0"/>
                                            </p:txEl>
                                          </p:spTgt>
                                        </p:tgtEl>
                                        <p:attrNameLst>
                                          <p:attrName>ppt_x</p:attrName>
                                        </p:attrNameLst>
                                      </p:cBhvr>
                                    </p:anim>
                                    <p:anim from="0" to="-1.0" calcmode="lin" valueType="num">
                                      <p:cBhvr>
                                        <p:cTn id="21" dur="200" decel="50000" autoRev="1" fill="hold">
                                          <p:stCondLst>
                                            <p:cond delay="600"/>
                                          </p:stCondLst>
                                        </p:cTn>
                                        <p:tgtEl>
                                          <p:spTgt spid="8209">
                                            <p:txEl>
                                              <p:pRg st="0" end="0"/>
                                            </p:txEl>
                                          </p:spTgt>
                                        </p:tgtEl>
                                        <p:attrNameLst>
                                          <p:attrName>xshear</p:attrName>
                                        </p:attrNameLst>
                                      </p:cBhvr>
                                    </p:anim>
                                    <p:animScale>
                                      <p:cBhvr>
                                        <p:cTn id="22" dur="200" decel="100000" autoRev="1" fill="hold">
                                          <p:stCondLst>
                                            <p:cond delay="600"/>
                                          </p:stCondLst>
                                        </p:cTn>
                                        <p:tgtEl>
                                          <p:spTgt spid="8209">
                                            <p:txEl>
                                              <p:pRg st="0" end="0"/>
                                            </p:txEl>
                                          </p:spTgt>
                                        </p:tgtEl>
                                      </p:cBhvr>
                                      <p:from x="100000" y="100000"/>
                                      <p:to x="80000" y="100000"/>
                                    </p:animScale>
                                    <p:anim by="(#ppt_h/3+#ppt_w*0.1)" calcmode="lin" valueType="num">
                                      <p:cBhvr additive="sum">
                                        <p:cTn id="23" dur="200" decel="100000" autoRev="1" fill="hold">
                                          <p:stCondLst>
                                            <p:cond delay="600"/>
                                          </p:stCondLst>
                                        </p:cTn>
                                        <p:tgtEl>
                                          <p:spTgt spid="8209">
                                            <p:txEl>
                                              <p:pRg st="0" end="0"/>
                                            </p:txEl>
                                          </p:spTgt>
                                        </p:tgtEl>
                                        <p:attrNameLst>
                                          <p:attrName>ppt_x</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5" presetClass="entr" presetSubtype="0" fill="hold" grpId="0" nodeType="clickEffect">
                                  <p:stCondLst>
                                    <p:cond delay="0"/>
                                  </p:stCondLst>
                                  <p:iterate type="lt">
                                    <p:tmPct val="10000"/>
                                  </p:iterate>
                                  <p:childTnLst>
                                    <p:set>
                                      <p:cBhvr>
                                        <p:cTn id="27" dur="1" fill="hold">
                                          <p:stCondLst>
                                            <p:cond delay="0"/>
                                          </p:stCondLst>
                                        </p:cTn>
                                        <p:tgtEl>
                                          <p:spTgt spid="8203"/>
                                        </p:tgtEl>
                                        <p:attrNameLst>
                                          <p:attrName>style.visibility</p:attrName>
                                        </p:attrNameLst>
                                      </p:cBhvr>
                                      <p:to>
                                        <p:strVal val="visible"/>
                                      </p:to>
                                    </p:set>
                                    <p:animEffect transition="in" filter="fade">
                                      <p:cBhvr>
                                        <p:cTn id="28" dur="2000"/>
                                        <p:tgtEl>
                                          <p:spTgt spid="8203"/>
                                        </p:tgtEl>
                                      </p:cBhvr>
                                    </p:animEffect>
                                    <p:anim calcmode="lin" valueType="num">
                                      <p:cBhvr>
                                        <p:cTn id="29" dur="2000" fill="hold"/>
                                        <p:tgtEl>
                                          <p:spTgt spid="8203"/>
                                        </p:tgtEl>
                                        <p:attrNameLst>
                                          <p:attrName>ppt_w</p:attrName>
                                        </p:attrNameLst>
                                      </p:cBhvr>
                                      <p:tavLst>
                                        <p:tav tm="0" fmla="#ppt_w*sin(2.5*pi*$)">
                                          <p:val>
                                            <p:fltVal val="0"/>
                                          </p:val>
                                        </p:tav>
                                        <p:tav tm="100000">
                                          <p:val>
                                            <p:fltVal val="1"/>
                                          </p:val>
                                        </p:tav>
                                      </p:tavLst>
                                    </p:anim>
                                    <p:anim calcmode="lin" valueType="num">
                                      <p:cBhvr>
                                        <p:cTn id="30" dur="2000" fill="hold"/>
                                        <p:tgtEl>
                                          <p:spTgt spid="8203"/>
                                        </p:tgtEl>
                                        <p:attrNameLst>
                                          <p:attrName>ppt_h</p:attrName>
                                        </p:attrNameLst>
                                      </p:cBhvr>
                                      <p:tavLst>
                                        <p:tav tm="0">
                                          <p:val>
                                            <p:strVal val="#ppt_h"/>
                                          </p:val>
                                        </p:tav>
                                        <p:tav tm="100000">
                                          <p:val>
                                            <p:strVal val="#ppt_h"/>
                                          </p:val>
                                        </p:tav>
                                      </p:tavLst>
                                    </p:anim>
                                  </p:childTnLst>
                                </p:cTn>
                              </p:par>
                              <p:par>
                                <p:cTn id="31" presetID="45" presetClass="entr" presetSubtype="0" fill="hold" grpId="0" nodeType="withEffect">
                                  <p:stCondLst>
                                    <p:cond delay="0"/>
                                  </p:stCondLst>
                                  <p:iterate type="lt">
                                    <p:tmPct val="10000"/>
                                  </p:iterate>
                                  <p:childTnLst>
                                    <p:set>
                                      <p:cBhvr>
                                        <p:cTn id="32" dur="1" fill="hold">
                                          <p:stCondLst>
                                            <p:cond delay="0"/>
                                          </p:stCondLst>
                                        </p:cTn>
                                        <p:tgtEl>
                                          <p:spTgt spid="8204"/>
                                        </p:tgtEl>
                                        <p:attrNameLst>
                                          <p:attrName>style.visibility</p:attrName>
                                        </p:attrNameLst>
                                      </p:cBhvr>
                                      <p:to>
                                        <p:strVal val="visible"/>
                                      </p:to>
                                    </p:set>
                                    <p:animEffect transition="in" filter="fade">
                                      <p:cBhvr>
                                        <p:cTn id="33" dur="2000"/>
                                        <p:tgtEl>
                                          <p:spTgt spid="8204"/>
                                        </p:tgtEl>
                                      </p:cBhvr>
                                    </p:animEffect>
                                    <p:anim calcmode="lin" valueType="num">
                                      <p:cBhvr>
                                        <p:cTn id="34" dur="2000" fill="hold"/>
                                        <p:tgtEl>
                                          <p:spTgt spid="8204"/>
                                        </p:tgtEl>
                                        <p:attrNameLst>
                                          <p:attrName>ppt_w</p:attrName>
                                        </p:attrNameLst>
                                      </p:cBhvr>
                                      <p:tavLst>
                                        <p:tav tm="0" fmla="#ppt_w*sin(2.5*pi*$)">
                                          <p:val>
                                            <p:fltVal val="0"/>
                                          </p:val>
                                        </p:tav>
                                        <p:tav tm="100000">
                                          <p:val>
                                            <p:fltVal val="1"/>
                                          </p:val>
                                        </p:tav>
                                      </p:tavLst>
                                    </p:anim>
                                    <p:anim calcmode="lin" valueType="num">
                                      <p:cBhvr>
                                        <p:cTn id="35" dur="2000" fill="hold"/>
                                        <p:tgtEl>
                                          <p:spTgt spid="8204"/>
                                        </p:tgtEl>
                                        <p:attrNameLst>
                                          <p:attrName>ppt_h</p:attrName>
                                        </p:attrNameLst>
                                      </p:cBhvr>
                                      <p:tavLst>
                                        <p:tav tm="0">
                                          <p:val>
                                            <p:strVal val="#ppt_h"/>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8" presetClass="entr" presetSubtype="0" accel="100000" fill="hold" grpId="0" nodeType="clickEffect">
                                  <p:stCondLst>
                                    <p:cond delay="0"/>
                                  </p:stCondLst>
                                  <p:childTnLst>
                                    <p:set>
                                      <p:cBhvr>
                                        <p:cTn id="39" dur="1" fill="hold">
                                          <p:stCondLst>
                                            <p:cond delay="0"/>
                                          </p:stCondLst>
                                        </p:cTn>
                                        <p:tgtEl>
                                          <p:spTgt spid="8210"/>
                                        </p:tgtEl>
                                        <p:attrNameLst>
                                          <p:attrName>style.visibility</p:attrName>
                                        </p:attrNameLst>
                                      </p:cBhvr>
                                      <p:to>
                                        <p:strVal val="visible"/>
                                      </p:to>
                                    </p:set>
                                    <p:anim calcmode="lin" valueType="num">
                                      <p:cBhvr>
                                        <p:cTn id="40" dur="500" fill="hold"/>
                                        <p:tgtEl>
                                          <p:spTgt spid="8210"/>
                                        </p:tgtEl>
                                        <p:attrNameLst>
                                          <p:attrName>ppt_w</p:attrName>
                                        </p:attrNameLst>
                                      </p:cBhvr>
                                      <p:tavLst>
                                        <p:tav tm="0">
                                          <p:val>
                                            <p:strVal val="#ppt_w*2.5"/>
                                          </p:val>
                                        </p:tav>
                                        <p:tav tm="100000">
                                          <p:val>
                                            <p:strVal val="#ppt_w"/>
                                          </p:val>
                                        </p:tav>
                                      </p:tavLst>
                                    </p:anim>
                                    <p:anim calcmode="lin" valueType="num">
                                      <p:cBhvr>
                                        <p:cTn id="41" dur="500" fill="hold"/>
                                        <p:tgtEl>
                                          <p:spTgt spid="8210"/>
                                        </p:tgtEl>
                                        <p:attrNameLst>
                                          <p:attrName>ppt_h</p:attrName>
                                        </p:attrNameLst>
                                      </p:cBhvr>
                                      <p:tavLst>
                                        <p:tav tm="0">
                                          <p:val>
                                            <p:strVal val="#ppt_h*0.01"/>
                                          </p:val>
                                        </p:tav>
                                        <p:tav tm="100000">
                                          <p:val>
                                            <p:strVal val="#ppt_h"/>
                                          </p:val>
                                        </p:tav>
                                      </p:tavLst>
                                    </p:anim>
                                    <p:anim calcmode="lin" valueType="num">
                                      <p:cBhvr>
                                        <p:cTn id="42" dur="500" fill="hold"/>
                                        <p:tgtEl>
                                          <p:spTgt spid="8210"/>
                                        </p:tgtEl>
                                        <p:attrNameLst>
                                          <p:attrName>ppt_x</p:attrName>
                                        </p:attrNameLst>
                                      </p:cBhvr>
                                      <p:tavLst>
                                        <p:tav tm="0">
                                          <p:val>
                                            <p:strVal val="#ppt_x"/>
                                          </p:val>
                                        </p:tav>
                                        <p:tav tm="100000">
                                          <p:val>
                                            <p:strVal val="#ppt_x"/>
                                          </p:val>
                                        </p:tav>
                                      </p:tavLst>
                                    </p:anim>
                                    <p:anim calcmode="lin" valueType="num">
                                      <p:cBhvr>
                                        <p:cTn id="43" dur="500" fill="hold"/>
                                        <p:tgtEl>
                                          <p:spTgt spid="8210"/>
                                        </p:tgtEl>
                                        <p:attrNameLst>
                                          <p:attrName>ppt_y</p:attrName>
                                        </p:attrNameLst>
                                      </p:cBhvr>
                                      <p:tavLst>
                                        <p:tav tm="0">
                                          <p:val>
                                            <p:strVal val="#ppt_h+1"/>
                                          </p:val>
                                        </p:tav>
                                        <p:tav tm="100000">
                                          <p:val>
                                            <p:strVal val="#ppt_y"/>
                                          </p:val>
                                        </p:tav>
                                      </p:tavLst>
                                    </p:anim>
                                    <p:animEffect transition="in" filter="fade">
                                      <p:cBhvr>
                                        <p:cTn id="44" dur="500"/>
                                        <p:tgtEl>
                                          <p:spTgt spid="821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8206"/>
                                        </p:tgtEl>
                                        <p:attrNameLst>
                                          <p:attrName>style.visibility</p:attrName>
                                        </p:attrNameLst>
                                      </p:cBhvr>
                                      <p:to>
                                        <p:strVal val="visible"/>
                                      </p:to>
                                    </p:set>
                                    <p:animScale>
                                      <p:cBhvr>
                                        <p:cTn id="49" dur="1000" decel="50000" fill="hold">
                                          <p:stCondLst>
                                            <p:cond delay="0"/>
                                          </p:stCondLst>
                                        </p:cTn>
                                        <p:tgtEl>
                                          <p:spTgt spid="820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8206"/>
                                        </p:tgtEl>
                                        <p:attrNameLst>
                                          <p:attrName>ppt_x</p:attrName>
                                          <p:attrName>ppt_y</p:attrName>
                                        </p:attrNameLst>
                                      </p:cBhvr>
                                    </p:animMotion>
                                    <p:animEffect transition="in" filter="fade">
                                      <p:cBhvr>
                                        <p:cTn id="51" dur="1000"/>
                                        <p:tgtEl>
                                          <p:spTgt spid="8206"/>
                                        </p:tgtEl>
                                      </p:cBhvr>
                                    </p:animEffect>
                                  </p:childTnLst>
                                </p:cTn>
                              </p:par>
                              <p:par>
                                <p:cTn id="52" presetID="52" presetClass="entr" presetSubtype="0" fill="hold" grpId="0" nodeType="withEffect">
                                  <p:stCondLst>
                                    <p:cond delay="0"/>
                                  </p:stCondLst>
                                  <p:childTnLst>
                                    <p:set>
                                      <p:cBhvr>
                                        <p:cTn id="53" dur="1" fill="hold">
                                          <p:stCondLst>
                                            <p:cond delay="0"/>
                                          </p:stCondLst>
                                        </p:cTn>
                                        <p:tgtEl>
                                          <p:spTgt spid="8207"/>
                                        </p:tgtEl>
                                        <p:attrNameLst>
                                          <p:attrName>style.visibility</p:attrName>
                                        </p:attrNameLst>
                                      </p:cBhvr>
                                      <p:to>
                                        <p:strVal val="visible"/>
                                      </p:to>
                                    </p:set>
                                    <p:animScale>
                                      <p:cBhvr>
                                        <p:cTn id="54" dur="1000" decel="50000" fill="hold">
                                          <p:stCondLst>
                                            <p:cond delay="0"/>
                                          </p:stCondLst>
                                        </p:cTn>
                                        <p:tgtEl>
                                          <p:spTgt spid="820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5" dur="1000" decel="50000" fill="hold">
                                          <p:stCondLst>
                                            <p:cond delay="0"/>
                                          </p:stCondLst>
                                        </p:cTn>
                                        <p:tgtEl>
                                          <p:spTgt spid="8207"/>
                                        </p:tgtEl>
                                        <p:attrNameLst>
                                          <p:attrName>ppt_x</p:attrName>
                                          <p:attrName>ppt_y</p:attrName>
                                        </p:attrNameLst>
                                      </p:cBhvr>
                                    </p:animMotion>
                                    <p:animEffect transition="in" filter="fade">
                                      <p:cBhvr>
                                        <p:cTn id="56" dur="1000"/>
                                        <p:tgtEl>
                                          <p:spTgt spid="820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8" presetClass="entr" presetSubtype="0" accel="50000" fill="hold" nodeType="clickEffect">
                                  <p:stCondLst>
                                    <p:cond delay="0"/>
                                  </p:stCondLst>
                                  <p:iterate type="lt">
                                    <p:tmPct val="50000"/>
                                  </p:iterate>
                                  <p:childTnLst>
                                    <p:set>
                                      <p:cBhvr>
                                        <p:cTn id="60" dur="1" fill="hold">
                                          <p:stCondLst>
                                            <p:cond delay="0"/>
                                          </p:stCondLst>
                                        </p:cTn>
                                        <p:tgtEl>
                                          <p:spTgt spid="8211">
                                            <p:txEl>
                                              <p:pRg st="0" end="0"/>
                                            </p:txEl>
                                          </p:spTgt>
                                        </p:tgtEl>
                                        <p:attrNameLst>
                                          <p:attrName>style.visibility</p:attrName>
                                        </p:attrNameLst>
                                      </p:cBhvr>
                                      <p:to>
                                        <p:strVal val="visible"/>
                                      </p:to>
                                    </p:set>
                                    <p:set>
                                      <p:cBhvr>
                                        <p:cTn id="61" dur="455" fill="hold">
                                          <p:stCondLst>
                                            <p:cond delay="0"/>
                                          </p:stCondLst>
                                        </p:cTn>
                                        <p:tgtEl>
                                          <p:spTgt spid="8211">
                                            <p:txEl>
                                              <p:pRg st="0" end="0"/>
                                            </p:txEl>
                                          </p:spTgt>
                                        </p:tgtEl>
                                        <p:attrNameLst>
                                          <p:attrName>style.rotation</p:attrName>
                                        </p:attrNameLst>
                                      </p:cBhvr>
                                      <p:to>
                                        <p:strVal val="-45.0"/>
                                      </p:to>
                                    </p:set>
                                    <p:anim calcmode="lin" valueType="num">
                                      <p:cBhvr>
                                        <p:cTn id="62" dur="455" fill="hold">
                                          <p:stCondLst>
                                            <p:cond delay="455"/>
                                          </p:stCondLst>
                                        </p:cTn>
                                        <p:tgtEl>
                                          <p:spTgt spid="8211">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63" dur="455" fill="hold">
                                          <p:stCondLst>
                                            <p:cond delay="0"/>
                                          </p:stCondLst>
                                        </p:cTn>
                                        <p:tgtEl>
                                          <p:spTgt spid="8211">
                                            <p:txEl>
                                              <p:pRg st="0" end="0"/>
                                            </p:txEl>
                                          </p:spTgt>
                                        </p:tgtEl>
                                        <p:attrNameLst>
                                          <p:attrName>ppt_y</p:attrName>
                                        </p:attrNameLst>
                                      </p:cBhvr>
                                      <p:tavLst>
                                        <p:tav tm="0">
                                          <p:val>
                                            <p:strVal val="#ppt_y-1"/>
                                          </p:val>
                                        </p:tav>
                                        <p:tav tm="100000">
                                          <p:val>
                                            <p:strVal val="#ppt_y-(0.354*#ppt_w-0.172*#ppt_h)"/>
                                          </p:val>
                                        </p:tav>
                                      </p:tavLst>
                                    </p:anim>
                                    <p:anim calcmode="lin" valueType="num">
                                      <p:cBhvr>
                                        <p:cTn id="64" dur="156" decel="50000" autoRev="1" fill="hold">
                                          <p:stCondLst>
                                            <p:cond delay="455"/>
                                          </p:stCondLst>
                                        </p:cTn>
                                        <p:tgtEl>
                                          <p:spTgt spid="8211">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65" dur="136" fill="hold">
                                          <p:stCondLst>
                                            <p:cond delay="864"/>
                                          </p:stCondLst>
                                        </p:cTn>
                                        <p:tgtEl>
                                          <p:spTgt spid="8211">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8200" grpId="0"/>
      <p:bldP spid="8201" grpId="0" animBg="1"/>
      <p:bldP spid="8203" grpId="0"/>
      <p:bldP spid="8204" grpId="0" animBg="1"/>
      <p:bldP spid="8206" grpId="0"/>
      <p:bldP spid="8207" grpId="0" animBg="1"/>
      <p:bldP spid="821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518</Words>
  <Application>Microsoft Office PowerPoint</Application>
  <PresentationFormat>On-screen Show (4:3)</PresentationFormat>
  <Paragraphs>105</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Default Design</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USERS</dc:creator>
  <cp:lastModifiedBy>CSTeam</cp:lastModifiedBy>
  <cp:revision>34</cp:revision>
  <dcterms:created xsi:type="dcterms:W3CDTF">2009-03-06T06:16:54Z</dcterms:created>
  <dcterms:modified xsi:type="dcterms:W3CDTF">2016-06-29T10:24:57Z</dcterms:modified>
</cp:coreProperties>
</file>