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1"/>
  </p:notesMasterIdLst>
  <p:sldIdLst>
    <p:sldId id="519" r:id="rId3"/>
    <p:sldId id="263" r:id="rId4"/>
    <p:sldId id="277" r:id="rId5"/>
    <p:sldId id="265" r:id="rId6"/>
    <p:sldId id="285" r:id="rId7"/>
    <p:sldId id="288" r:id="rId8"/>
    <p:sldId id="289" r:id="rId9"/>
    <p:sldId id="290" r:id="rId10"/>
    <p:sldId id="260" r:id="rId11"/>
    <p:sldId id="292" r:id="rId12"/>
    <p:sldId id="294" r:id="rId13"/>
    <p:sldId id="326" r:id="rId14"/>
    <p:sldId id="296" r:id="rId15"/>
    <p:sldId id="298" r:id="rId16"/>
    <p:sldId id="299" r:id="rId17"/>
    <p:sldId id="300" r:id="rId18"/>
    <p:sldId id="301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3.mp4"/><Relationship Id="rId7" Type="http://schemas.openxmlformats.org/officeDocument/2006/relationships/image" Target="../media/image13.png"/><Relationship Id="rId2" Type="http://schemas.microsoft.com/office/2007/relationships/media" Target="../media/media1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589</Words>
  <Application>Microsoft Office PowerPoint</Application>
  <PresentationFormat>Widescreen</PresentationFormat>
  <Paragraphs>68</Paragraphs>
  <Slides>18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Microsoft YaHei</vt:lpstr>
      <vt:lpstr>SimSun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My Hanh</cp:lastModifiedBy>
  <cp:revision>47</cp:revision>
  <dcterms:created xsi:type="dcterms:W3CDTF">2021-06-19T10:18:58Z</dcterms:created>
  <dcterms:modified xsi:type="dcterms:W3CDTF">2022-01-10T13:59:47Z</dcterms:modified>
</cp:coreProperties>
</file>