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6"/>
  </p:notesMasterIdLst>
  <p:sldIdLst>
    <p:sldId id="258" r:id="rId6"/>
    <p:sldId id="267" r:id="rId7"/>
    <p:sldId id="268" r:id="rId8"/>
    <p:sldId id="269" r:id="rId9"/>
    <p:sldId id="270" r:id="rId10"/>
    <p:sldId id="271" r:id="rId11"/>
    <p:sldId id="265" r:id="rId12"/>
    <p:sldId id="266" r:id="rId13"/>
    <p:sldId id="272" r:id="rId14"/>
    <p:sldId id="26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9" d="100"/>
          <a:sy n="119" d="100"/>
        </p:scale>
        <p:origin x="-23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2207260" y="6408420"/>
            <a:ext cx="18473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3270" y="76200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thường làm gì vào ngày sinh nhật của ông bà, bố mẹ, anh chị?</a:t>
            </a:r>
          </a:p>
        </p:txBody>
      </p:sp>
      <p:pic>
        <p:nvPicPr>
          <p:cNvPr id="9" name="Content Placeholder 8" descr="ta-nguoit-than-trong-gia-dinh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066415" y="1691005"/>
            <a:ext cx="7391400" cy="4396105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47650" y="1866900"/>
            <a:ext cx="3066415" cy="2209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thường làm gì để ông bà, bố mẹ vui?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1995" y="85725"/>
            <a:ext cx="593407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1. Cùng hoàn thành sơ đồ sau</a:t>
            </a:r>
          </a:p>
        </p:txBody>
      </p:sp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680845" y="1558925"/>
            <a:ext cx="9295765" cy="50399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19910" y="2322195"/>
            <a:ext cx="1685290" cy="4972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Ăn chín, uống sôi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72260" y="2933700"/>
            <a:ext cx="1942465" cy="7899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Chế biến thực phẩm nhiệt độ thích hợp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35085" y="29337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Các con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19910" y="59150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Rửa bát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35085" y="54578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Giáo viên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935085" y="60198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Kĩ sư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76200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2. Kể tên những việc làm thể hiện sự quan tâm đến bà của gia đình Hoa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07565" y="1577975"/>
            <a:ext cx="7610475" cy="439674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46080" y="76200"/>
            <a:ext cx="1221105" cy="1221105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256540" y="17570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Viết thiệp sinh nhật cho bà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231140" y="41192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Chọn khăn tặng bà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9718040" y="2385695"/>
            <a:ext cx="1876425" cy="2276475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Tặng quà và chúc mừng sinh nhật bà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76200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3. Chơi trò chơi: Sắp xếp thức ăn, đồ uống, đồ dùng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43250" y="1178560"/>
            <a:ext cx="5553075" cy="33877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50285" y="4623435"/>
            <a:ext cx="4968240" cy="21183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266565" y="2585720"/>
            <a:ext cx="1800225" cy="22002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47740" y="2595245"/>
            <a:ext cx="1371600" cy="22193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066790" y="4004945"/>
            <a:ext cx="114300" cy="7905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209415" y="2652395"/>
            <a:ext cx="1495425" cy="20955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66665" y="4185920"/>
            <a:ext cx="2876550" cy="628650"/>
          </a:xfrm>
          <a:prstGeom prst="straightConnector1">
            <a:avLst/>
          </a:prstGeom>
          <a:ln w="28575" cmpd="sng">
            <a:solidFill>
              <a:srgbClr val="7030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080" y="76200"/>
            <a:ext cx="1221105" cy="122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4975" y="95250"/>
            <a:ext cx="10918825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4. Chia sẻ với bạn về lợi ích của nghề nghiệp mà em yêu thích</a:t>
            </a:r>
          </a:p>
        </p:txBody>
      </p:sp>
      <p:pic>
        <p:nvPicPr>
          <p:cNvPr id="5" name="Content Placeholder 4" descr="Uoc-mo-7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305" y="1831340"/>
            <a:ext cx="6295390" cy="3549015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85115" y="1928495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ước sau này làm nghề gì?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9371965" y="1976120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Tại sao em thích công việc đó?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555" y="85725"/>
            <a:ext cx="1221105" cy="1221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646430"/>
            <a:ext cx="8964295" cy="5241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468" y="1275805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28103" y="3943440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toàn vệ sinh thực phẩm, về nghề nghiệp yêu thích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Nhà sạch thì mát, bát sạch ngon....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cháo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9805" y="4039870"/>
            <a:ext cx="4362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rửa tay bằng xà phòng trong bao lâu?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 giây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561580" y="5170170"/>
            <a:ext cx="18776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vứt rác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Việc làm nào sau đây để vệ sinh nhà ở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9668510" y="5902325"/>
            <a:ext cx="252349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bày đồ ăn bừa bãi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1830" y="5170170"/>
            <a:ext cx="24479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đổ nước ra nhà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560945" y="5902325"/>
            <a:ext cx="187833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Quét nhà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362825" y="5170170"/>
            <a:ext cx="207645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2715" y="4068445"/>
            <a:ext cx="3977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Dịch Covid-19 bắt nguồn từ nước nào?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475220" y="5902325"/>
            <a:ext cx="219265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878060" y="5902325"/>
            <a:ext cx="18522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668510" y="5235575"/>
            <a:ext cx="206121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843280" y="1929765"/>
            <a:ext cx="57600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 5: Ôn tập chủ đề về gia đình</a:t>
            </a: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Custom</PresentationFormat>
  <Paragraphs>73</Paragraphs>
  <Slides>20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NADUTV</cp:lastModifiedBy>
  <cp:revision>13</cp:revision>
  <dcterms:created xsi:type="dcterms:W3CDTF">2021-05-08T02:21:00Z</dcterms:created>
  <dcterms:modified xsi:type="dcterms:W3CDTF">2021-09-02T07:09:40Z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