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90" r:id="rId2"/>
    <p:sldId id="291" r:id="rId3"/>
    <p:sldId id="292" r:id="rId4"/>
    <p:sldId id="293" r:id="rId5"/>
    <p:sldId id="294" r:id="rId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FFCCCC"/>
    <a:srgbClr val="990033"/>
    <a:srgbClr val="FF00FF"/>
    <a:srgbClr val="800000"/>
    <a:srgbClr val="003300"/>
    <a:srgbClr val="000000"/>
    <a:srgbClr val="CC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6760" autoAdjust="0"/>
    <p:restoredTop sz="94660"/>
  </p:normalViewPr>
  <p:slideViewPr>
    <p:cSldViewPr>
      <p:cViewPr varScale="1">
        <p:scale>
          <a:sx n="38" d="100"/>
          <a:sy n="38" d="100"/>
        </p:scale>
        <p:origin x="-136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그림3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Freeform 3"/>
          <p:cNvSpPr>
            <a:spLocks/>
          </p:cNvSpPr>
          <p:nvPr/>
        </p:nvSpPr>
        <p:spPr bwMode="ltGray">
          <a:xfrm>
            <a:off x="-3175" y="-6350"/>
            <a:ext cx="9151938" cy="19208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5" y="1210"/>
              </a:cxn>
              <a:cxn ang="0">
                <a:pos x="3089" y="377"/>
              </a:cxn>
              <a:cxn ang="0">
                <a:pos x="5762" y="794"/>
              </a:cxn>
              <a:cxn ang="0">
                <a:pos x="5765" y="4"/>
              </a:cxn>
              <a:cxn ang="0">
                <a:pos x="0" y="0"/>
              </a:cxn>
            </a:cxnLst>
            <a:rect l="0" t="0" r="r" b="b"/>
            <a:pathLst>
              <a:path w="5765" h="1210">
                <a:moveTo>
                  <a:pt x="0" y="0"/>
                </a:moveTo>
                <a:lnTo>
                  <a:pt x="5" y="1210"/>
                </a:lnTo>
                <a:cubicBezTo>
                  <a:pt x="5" y="1203"/>
                  <a:pt x="1252" y="444"/>
                  <a:pt x="3089" y="377"/>
                </a:cubicBezTo>
                <a:cubicBezTo>
                  <a:pt x="4926" y="310"/>
                  <a:pt x="5748" y="733"/>
                  <a:pt x="5762" y="794"/>
                </a:cubicBezTo>
                <a:lnTo>
                  <a:pt x="5765" y="4"/>
                </a:lnTo>
                <a:lnTo>
                  <a:pt x="0" y="0"/>
                </a:lnTo>
                <a:close/>
              </a:path>
            </a:pathLst>
          </a:cu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63529"/>
                  <a:invGamma/>
                </a:schemeClr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gray">
          <a:xfrm>
            <a:off x="228600" y="304800"/>
            <a:ext cx="1600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000" b="1">
                <a:solidFill>
                  <a:srgbClr val="FFFFFF"/>
                </a:solidFill>
              </a:rPr>
              <a:t>Company</a:t>
            </a:r>
          </a:p>
          <a:p>
            <a:pPr algn="ctr">
              <a:defRPr/>
            </a:pPr>
            <a:r>
              <a:rPr lang="en-US" sz="2000" b="1">
                <a:solidFill>
                  <a:srgbClr val="FFFFFF"/>
                </a:solidFill>
              </a:rPr>
              <a:t>Logo</a:t>
            </a:r>
          </a:p>
        </p:txBody>
      </p:sp>
      <p:sp>
        <p:nvSpPr>
          <p:cNvPr id="5128" name="Rectangle 8"/>
          <p:cNvSpPr>
            <a:spLocks noGrp="1" noChangeArrowheads="1"/>
          </p:cNvSpPr>
          <p:nvPr>
            <p:ph type="ctrTitle"/>
          </p:nvPr>
        </p:nvSpPr>
        <p:spPr>
          <a:xfrm>
            <a:off x="304800" y="4191000"/>
            <a:ext cx="4953000" cy="942975"/>
          </a:xfrm>
          <a:effectLst>
            <a:outerShdw dist="28398" dir="1593903" algn="ctr" rotWithShape="0">
              <a:srgbClr val="FFFFFF">
                <a:alpha val="50000"/>
              </a:srgbClr>
            </a:outerShdw>
          </a:effectLst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129" name="Rectangle 9"/>
          <p:cNvSpPr>
            <a:spLocks noGrp="1" noChangeArrowheads="1"/>
          </p:cNvSpPr>
          <p:nvPr>
            <p:ph type="subTitle" idx="1"/>
          </p:nvPr>
        </p:nvSpPr>
        <p:spPr>
          <a:xfrm>
            <a:off x="304800" y="5334000"/>
            <a:ext cx="5791200" cy="4572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400800"/>
            <a:ext cx="1981200" cy="244475"/>
          </a:xfr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162800" y="6515100"/>
            <a:ext cx="1839913" cy="244475"/>
          </a:xfrm>
        </p:spPr>
        <p:txBody>
          <a:bodyPr/>
          <a:lstStyle>
            <a:lvl1pPr>
              <a:defRPr b="0" i="1"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228600" y="6400800"/>
            <a:ext cx="381000" cy="244475"/>
          </a:xfr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fld id="{845AE21A-8016-4800-8549-56753AD97E9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6309524-3324-43B4-8D54-AC3B4FAE6DC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19900" y="228600"/>
            <a:ext cx="2095500" cy="6172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228600"/>
            <a:ext cx="6134100" cy="6172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842A9CB-6D97-4363-976A-10E980D294F6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533400" y="228600"/>
            <a:ext cx="8382000" cy="6172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CC49C8B-A71C-451E-9B84-F6672501994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88293A6-24A5-4EB0-B554-0851798635A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3FA1F2-BAC7-416B-9DD3-D21C2774F2CA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447800"/>
            <a:ext cx="401955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5350" y="1447800"/>
            <a:ext cx="401955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DA599E7-6BCC-4595-8CCB-F59C60D3AEC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5BC504-73F6-4BE4-B20C-32EBF05C26F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FE02B0-A37B-4291-873C-4F1FFDAC066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0CC223B-F7DF-42F3-8D90-9017ABC2A59A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E0A174-4876-464C-8B4F-3205A3C6A95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73A3972-22D2-4FFE-8C06-128DC8C73FA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그림32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Line 3"/>
          <p:cNvSpPr>
            <a:spLocks noChangeShapeType="1"/>
          </p:cNvSpPr>
          <p:nvPr/>
        </p:nvSpPr>
        <p:spPr bwMode="auto">
          <a:xfrm>
            <a:off x="304800" y="6508750"/>
            <a:ext cx="861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gray">
          <a:xfrm>
            <a:off x="533400" y="1447800"/>
            <a:ext cx="81915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 bwMode="gray">
          <a:xfrm>
            <a:off x="6629400" y="6548438"/>
            <a:ext cx="2133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b="1"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 bwMode="gray">
          <a:xfrm>
            <a:off x="4191000" y="6548438"/>
            <a:ext cx="838200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fld id="{7DF13EFA-7ACF-4DD5-BBFA-C195033F6A9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title"/>
          </p:nvPr>
        </p:nvSpPr>
        <p:spPr bwMode="gray">
          <a:xfrm>
            <a:off x="1828800" y="228600"/>
            <a:ext cx="7086600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104" name="Rectangle 8"/>
          <p:cNvSpPr>
            <a:spLocks noGrp="1" noChangeArrowheads="1"/>
          </p:cNvSpPr>
          <p:nvPr>
            <p:ph type="dt" sz="half" idx="2"/>
          </p:nvPr>
        </p:nvSpPr>
        <p:spPr bwMode="gray">
          <a:xfrm>
            <a:off x="381000" y="6548438"/>
            <a:ext cx="1905000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timing>
    <p:tnLst>
      <p:par>
        <p:cTn id="1" dur="indefinite" restart="never" nodeType="tmRoot"/>
      </p:par>
    </p:tnLst>
  </p:timing>
  <p:hf sldNum="0" hdr="0" dt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FFFF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FFFF"/>
          </a:solidFill>
          <a:latin typeface="Arial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FFFF"/>
          </a:solidFill>
          <a:latin typeface="Arial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FFFF"/>
          </a:solidFill>
          <a:latin typeface="Arial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FFFF"/>
          </a:solidFill>
          <a:latin typeface="Arial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3600" b="1">
          <a:solidFill>
            <a:srgbClr val="FFFFFF"/>
          </a:solidFill>
          <a:latin typeface="Arial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3600" b="1">
          <a:solidFill>
            <a:srgbClr val="FFFFFF"/>
          </a:solidFill>
          <a:latin typeface="Arial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3600" b="1">
          <a:solidFill>
            <a:srgbClr val="FFFFFF"/>
          </a:solidFill>
          <a:latin typeface="Arial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3600" b="1">
          <a:solidFill>
            <a:srgbClr val="FFFFFF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buChar char="v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13"/>
          <p:cNvSpPr txBox="1">
            <a:spLocks noChangeArrowheads="1"/>
          </p:cNvSpPr>
          <p:nvPr/>
        </p:nvSpPr>
        <p:spPr bwMode="auto">
          <a:xfrm>
            <a:off x="4038600" y="914400"/>
            <a:ext cx="1143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u="sng">
                <a:solidFill>
                  <a:srgbClr val="800000"/>
                </a:solidFill>
              </a:rPr>
              <a:t>Toán</a:t>
            </a:r>
          </a:p>
        </p:txBody>
      </p:sp>
      <p:sp>
        <p:nvSpPr>
          <p:cNvPr id="65550" name="Text Box 14"/>
          <p:cNvSpPr txBox="1">
            <a:spLocks noChangeArrowheads="1"/>
          </p:cNvSpPr>
          <p:nvPr/>
        </p:nvSpPr>
        <p:spPr bwMode="auto">
          <a:xfrm>
            <a:off x="609600" y="1325563"/>
            <a:ext cx="7848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990033"/>
                </a:solidFill>
              </a:rPr>
              <a:t>Cộng các số có ba chữ số (có nhớ một lần)</a:t>
            </a:r>
          </a:p>
        </p:txBody>
      </p:sp>
      <p:sp>
        <p:nvSpPr>
          <p:cNvPr id="65551" name="Text Box 15"/>
          <p:cNvSpPr txBox="1">
            <a:spLocks noChangeArrowheads="1"/>
          </p:cNvSpPr>
          <p:nvPr/>
        </p:nvSpPr>
        <p:spPr bwMode="auto">
          <a:xfrm>
            <a:off x="990600" y="1905000"/>
            <a:ext cx="2438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/>
              <a:t>a) 435 + 127 = ?</a:t>
            </a:r>
          </a:p>
        </p:txBody>
      </p:sp>
      <p:grpSp>
        <p:nvGrpSpPr>
          <p:cNvPr id="2" name="Group 18"/>
          <p:cNvGrpSpPr>
            <a:grpSpLocks/>
          </p:cNvGrpSpPr>
          <p:nvPr/>
        </p:nvGrpSpPr>
        <p:grpSpPr bwMode="auto">
          <a:xfrm>
            <a:off x="1143000" y="2362200"/>
            <a:ext cx="1295400" cy="708025"/>
            <a:chOff x="192" y="1872"/>
            <a:chExt cx="816" cy="446"/>
          </a:xfrm>
        </p:grpSpPr>
        <p:sp>
          <p:nvSpPr>
            <p:cNvPr id="3096" name="Text Box 16"/>
            <p:cNvSpPr txBox="1">
              <a:spLocks noChangeArrowheads="1"/>
            </p:cNvSpPr>
            <p:nvPr/>
          </p:nvSpPr>
          <p:spPr bwMode="auto">
            <a:xfrm>
              <a:off x="192" y="1872"/>
              <a:ext cx="816" cy="4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000" b="1"/>
                <a:t>       435</a:t>
              </a:r>
            </a:p>
            <a:p>
              <a:r>
                <a:rPr lang="en-US" sz="2000" b="1"/>
                <a:t>       </a:t>
              </a:r>
              <a:r>
                <a:rPr lang="en-US" sz="2000" b="1" u="sng"/>
                <a:t>127</a:t>
              </a:r>
            </a:p>
          </p:txBody>
        </p:sp>
        <p:sp>
          <p:nvSpPr>
            <p:cNvPr id="3097" name="Text Box 17"/>
            <p:cNvSpPr txBox="1">
              <a:spLocks noChangeArrowheads="1"/>
            </p:cNvSpPr>
            <p:nvPr/>
          </p:nvSpPr>
          <p:spPr bwMode="auto">
            <a:xfrm>
              <a:off x="384" y="1968"/>
              <a:ext cx="240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b="1"/>
                <a:t>+</a:t>
              </a:r>
            </a:p>
          </p:txBody>
        </p:sp>
      </p:grpSp>
      <p:sp>
        <p:nvSpPr>
          <p:cNvPr id="65555" name="Text Box 19"/>
          <p:cNvSpPr txBox="1">
            <a:spLocks noChangeArrowheads="1"/>
          </p:cNvSpPr>
          <p:nvPr/>
        </p:nvSpPr>
        <p:spPr bwMode="auto">
          <a:xfrm>
            <a:off x="3733800" y="2362200"/>
            <a:ext cx="4419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/>
              <a:t>* 5 cộng 7 bằng 12, viết 2 nhớ 1.</a:t>
            </a:r>
          </a:p>
        </p:txBody>
      </p:sp>
      <p:sp>
        <p:nvSpPr>
          <p:cNvPr id="65556" name="Text Box 20"/>
          <p:cNvSpPr txBox="1">
            <a:spLocks noChangeArrowheads="1"/>
          </p:cNvSpPr>
          <p:nvPr/>
        </p:nvSpPr>
        <p:spPr bwMode="auto">
          <a:xfrm>
            <a:off x="2001838" y="3048000"/>
            <a:ext cx="228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990033"/>
                </a:solidFill>
              </a:rPr>
              <a:t>2</a:t>
            </a:r>
          </a:p>
        </p:txBody>
      </p:sp>
      <p:sp>
        <p:nvSpPr>
          <p:cNvPr id="65557" name="Text Box 21"/>
          <p:cNvSpPr txBox="1">
            <a:spLocks noChangeArrowheads="1"/>
          </p:cNvSpPr>
          <p:nvPr/>
        </p:nvSpPr>
        <p:spPr bwMode="auto">
          <a:xfrm>
            <a:off x="1606550" y="5008563"/>
            <a:ext cx="228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990033"/>
                </a:solidFill>
              </a:rPr>
              <a:t>4</a:t>
            </a:r>
          </a:p>
        </p:txBody>
      </p:sp>
      <p:sp>
        <p:nvSpPr>
          <p:cNvPr id="65558" name="Text Box 22"/>
          <p:cNvSpPr txBox="1">
            <a:spLocks noChangeArrowheads="1"/>
          </p:cNvSpPr>
          <p:nvPr/>
        </p:nvSpPr>
        <p:spPr bwMode="auto">
          <a:xfrm flipH="1">
            <a:off x="1933575" y="5022850"/>
            <a:ext cx="304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990033"/>
                </a:solidFill>
              </a:rPr>
              <a:t>8</a:t>
            </a:r>
          </a:p>
        </p:txBody>
      </p:sp>
      <p:sp>
        <p:nvSpPr>
          <p:cNvPr id="65559" name="Text Box 23"/>
          <p:cNvSpPr txBox="1">
            <a:spLocks noChangeArrowheads="1"/>
          </p:cNvSpPr>
          <p:nvPr/>
        </p:nvSpPr>
        <p:spPr bwMode="auto">
          <a:xfrm>
            <a:off x="1760538" y="5008563"/>
            <a:ext cx="228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990033"/>
                </a:solidFill>
              </a:rPr>
              <a:t>1</a:t>
            </a:r>
          </a:p>
        </p:txBody>
      </p:sp>
      <p:sp>
        <p:nvSpPr>
          <p:cNvPr id="65560" name="Text Box 24"/>
          <p:cNvSpPr txBox="1">
            <a:spLocks noChangeArrowheads="1"/>
          </p:cNvSpPr>
          <p:nvPr/>
        </p:nvSpPr>
        <p:spPr bwMode="auto">
          <a:xfrm>
            <a:off x="3733800" y="2743200"/>
            <a:ext cx="5410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/>
              <a:t>* 3 cộng 2 bằng 5, thêm 1 bằng 6, viết 6. </a:t>
            </a:r>
          </a:p>
        </p:txBody>
      </p:sp>
      <p:sp>
        <p:nvSpPr>
          <p:cNvPr id="65561" name="Text Box 25"/>
          <p:cNvSpPr txBox="1">
            <a:spLocks noChangeArrowheads="1"/>
          </p:cNvSpPr>
          <p:nvPr/>
        </p:nvSpPr>
        <p:spPr bwMode="auto">
          <a:xfrm>
            <a:off x="1835150" y="3048000"/>
            <a:ext cx="228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990033"/>
                </a:solidFill>
              </a:rPr>
              <a:t>6</a:t>
            </a:r>
          </a:p>
        </p:txBody>
      </p:sp>
      <p:sp>
        <p:nvSpPr>
          <p:cNvPr id="65562" name="Text Box 26"/>
          <p:cNvSpPr txBox="1">
            <a:spLocks noChangeArrowheads="1"/>
          </p:cNvSpPr>
          <p:nvPr/>
        </p:nvSpPr>
        <p:spPr bwMode="auto">
          <a:xfrm>
            <a:off x="3733800" y="3124200"/>
            <a:ext cx="5410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/>
              <a:t>* 4 cộng 1 bằng 5,  viết 5. </a:t>
            </a:r>
          </a:p>
        </p:txBody>
      </p:sp>
      <p:sp>
        <p:nvSpPr>
          <p:cNvPr id="65563" name="Text Box 27"/>
          <p:cNvSpPr txBox="1">
            <a:spLocks noChangeArrowheads="1"/>
          </p:cNvSpPr>
          <p:nvPr/>
        </p:nvSpPr>
        <p:spPr bwMode="auto">
          <a:xfrm flipH="1">
            <a:off x="1655763" y="3048000"/>
            <a:ext cx="304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990033"/>
                </a:solidFill>
              </a:rPr>
              <a:t>5</a:t>
            </a:r>
          </a:p>
        </p:txBody>
      </p:sp>
      <p:sp>
        <p:nvSpPr>
          <p:cNvPr id="65564" name="Text Box 28"/>
          <p:cNvSpPr txBox="1">
            <a:spLocks noChangeArrowheads="1"/>
          </p:cNvSpPr>
          <p:nvPr/>
        </p:nvSpPr>
        <p:spPr bwMode="auto">
          <a:xfrm>
            <a:off x="838200" y="3449638"/>
            <a:ext cx="2895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/>
              <a:t> </a:t>
            </a:r>
            <a:r>
              <a:rPr lang="en-US" sz="2000" b="1">
                <a:solidFill>
                  <a:srgbClr val="990033"/>
                </a:solidFill>
              </a:rPr>
              <a:t>435 + 127 = 562</a:t>
            </a:r>
          </a:p>
        </p:txBody>
      </p:sp>
      <p:sp>
        <p:nvSpPr>
          <p:cNvPr id="65565" name="Text Box 29"/>
          <p:cNvSpPr txBox="1">
            <a:spLocks noChangeArrowheads="1"/>
          </p:cNvSpPr>
          <p:nvPr/>
        </p:nvSpPr>
        <p:spPr bwMode="auto">
          <a:xfrm>
            <a:off x="838200" y="3962400"/>
            <a:ext cx="2438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/>
              <a:t>b) 256 + 162 = ?</a:t>
            </a:r>
          </a:p>
        </p:txBody>
      </p:sp>
      <p:grpSp>
        <p:nvGrpSpPr>
          <p:cNvPr id="3" name="Group 30"/>
          <p:cNvGrpSpPr>
            <a:grpSpLocks/>
          </p:cNvGrpSpPr>
          <p:nvPr/>
        </p:nvGrpSpPr>
        <p:grpSpPr bwMode="auto">
          <a:xfrm>
            <a:off x="1066800" y="4343400"/>
            <a:ext cx="1295400" cy="708025"/>
            <a:chOff x="192" y="1872"/>
            <a:chExt cx="816" cy="446"/>
          </a:xfrm>
        </p:grpSpPr>
        <p:sp>
          <p:nvSpPr>
            <p:cNvPr id="3094" name="Text Box 31"/>
            <p:cNvSpPr txBox="1">
              <a:spLocks noChangeArrowheads="1"/>
            </p:cNvSpPr>
            <p:nvPr/>
          </p:nvSpPr>
          <p:spPr bwMode="auto">
            <a:xfrm>
              <a:off x="192" y="1872"/>
              <a:ext cx="816" cy="4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000" b="1"/>
                <a:t>       256</a:t>
              </a:r>
            </a:p>
            <a:p>
              <a:r>
                <a:rPr lang="en-US" sz="2000" b="1"/>
                <a:t>       </a:t>
              </a:r>
              <a:r>
                <a:rPr lang="en-US" sz="2000" b="1" u="sng"/>
                <a:t>162</a:t>
              </a:r>
            </a:p>
          </p:txBody>
        </p:sp>
        <p:sp>
          <p:nvSpPr>
            <p:cNvPr id="3095" name="Text Box 32"/>
            <p:cNvSpPr txBox="1">
              <a:spLocks noChangeArrowheads="1"/>
            </p:cNvSpPr>
            <p:nvPr/>
          </p:nvSpPr>
          <p:spPr bwMode="auto">
            <a:xfrm>
              <a:off x="384" y="1968"/>
              <a:ext cx="240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b="1"/>
                <a:t>+</a:t>
              </a:r>
            </a:p>
          </p:txBody>
        </p:sp>
      </p:grpSp>
      <p:sp>
        <p:nvSpPr>
          <p:cNvPr id="65569" name="Text Box 33"/>
          <p:cNvSpPr txBox="1">
            <a:spLocks noChangeArrowheads="1"/>
          </p:cNvSpPr>
          <p:nvPr/>
        </p:nvSpPr>
        <p:spPr bwMode="auto">
          <a:xfrm>
            <a:off x="3581400" y="4267200"/>
            <a:ext cx="4419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/>
              <a:t>* 6 cộng 2 bằng 8, viết 8.</a:t>
            </a:r>
          </a:p>
        </p:txBody>
      </p:sp>
      <p:sp>
        <p:nvSpPr>
          <p:cNvPr id="65570" name="Text Box 34"/>
          <p:cNvSpPr txBox="1">
            <a:spLocks noChangeArrowheads="1"/>
          </p:cNvSpPr>
          <p:nvPr/>
        </p:nvSpPr>
        <p:spPr bwMode="auto">
          <a:xfrm>
            <a:off x="3581400" y="4724400"/>
            <a:ext cx="4419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/>
              <a:t>* 5 cộng 6 bằng 11, viết 1 nhớ 1.</a:t>
            </a:r>
          </a:p>
        </p:txBody>
      </p:sp>
      <p:sp>
        <p:nvSpPr>
          <p:cNvPr id="65571" name="Text Box 35"/>
          <p:cNvSpPr txBox="1">
            <a:spLocks noChangeArrowheads="1"/>
          </p:cNvSpPr>
          <p:nvPr/>
        </p:nvSpPr>
        <p:spPr bwMode="auto">
          <a:xfrm>
            <a:off x="3581400" y="5181600"/>
            <a:ext cx="5410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/>
              <a:t>* 2 cộng 1 bằng 3, thêm 1 bằng 4, viết 4. </a:t>
            </a:r>
          </a:p>
        </p:txBody>
      </p:sp>
      <p:sp>
        <p:nvSpPr>
          <p:cNvPr id="65572" name="Text Box 36"/>
          <p:cNvSpPr txBox="1">
            <a:spLocks noChangeArrowheads="1"/>
          </p:cNvSpPr>
          <p:nvPr/>
        </p:nvSpPr>
        <p:spPr bwMode="auto">
          <a:xfrm>
            <a:off x="890588" y="5603875"/>
            <a:ext cx="2819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/>
              <a:t> </a:t>
            </a:r>
            <a:r>
              <a:rPr lang="en-US" sz="2000" b="1">
                <a:solidFill>
                  <a:srgbClr val="990033"/>
                </a:solidFill>
              </a:rPr>
              <a:t>256 + 162 = 418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655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55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65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65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655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65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655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655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655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500"/>
                                        <p:tgtEl>
                                          <p:spTgt spid="655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65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2000"/>
                                        <p:tgtEl>
                                          <p:spTgt spid="655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2000"/>
                                        <p:tgtEl>
                                          <p:spTgt spid="65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2000"/>
                                        <p:tgtEl>
                                          <p:spTgt spid="655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2000"/>
                                        <p:tgtEl>
                                          <p:spTgt spid="65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2000"/>
                                        <p:tgtEl>
                                          <p:spTgt spid="655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5" dur="500"/>
                                        <p:tgtEl>
                                          <p:spTgt spid="655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50" grpId="0"/>
      <p:bldP spid="65551" grpId="0"/>
      <p:bldP spid="65555" grpId="0"/>
      <p:bldP spid="65556" grpId="0"/>
      <p:bldP spid="65557" grpId="0"/>
      <p:bldP spid="65558" grpId="0"/>
      <p:bldP spid="65559" grpId="0"/>
      <p:bldP spid="65560" grpId="0"/>
      <p:bldP spid="65561" grpId="0"/>
      <p:bldP spid="65562" grpId="0"/>
      <p:bldP spid="65563" grpId="0"/>
      <p:bldP spid="65564" grpId="0"/>
      <p:bldP spid="65565" grpId="0"/>
      <p:bldP spid="65569" grpId="0"/>
      <p:bldP spid="65570" grpId="0"/>
      <p:bldP spid="65571" grpId="0"/>
      <p:bldP spid="6557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12"/>
          <p:cNvSpPr txBox="1">
            <a:spLocks noChangeArrowheads="1"/>
          </p:cNvSpPr>
          <p:nvPr/>
        </p:nvSpPr>
        <p:spPr bwMode="auto">
          <a:xfrm>
            <a:off x="4038600" y="914400"/>
            <a:ext cx="1143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u="sng">
                <a:solidFill>
                  <a:srgbClr val="800000"/>
                </a:solidFill>
              </a:rPr>
              <a:t>Toán</a:t>
            </a:r>
          </a:p>
        </p:txBody>
      </p:sp>
      <p:sp>
        <p:nvSpPr>
          <p:cNvPr id="66573" name="Text Box 13"/>
          <p:cNvSpPr txBox="1">
            <a:spLocks noChangeArrowheads="1"/>
          </p:cNvSpPr>
          <p:nvPr/>
        </p:nvSpPr>
        <p:spPr bwMode="auto">
          <a:xfrm>
            <a:off x="609600" y="1325563"/>
            <a:ext cx="7848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990033"/>
                </a:solidFill>
              </a:rPr>
              <a:t>Cộng các số có ba chữ số (có nhớ một lần)</a:t>
            </a:r>
          </a:p>
        </p:txBody>
      </p:sp>
      <p:grpSp>
        <p:nvGrpSpPr>
          <p:cNvPr id="2" name="Group 14"/>
          <p:cNvGrpSpPr>
            <a:grpSpLocks/>
          </p:cNvGrpSpPr>
          <p:nvPr/>
        </p:nvGrpSpPr>
        <p:grpSpPr bwMode="auto">
          <a:xfrm>
            <a:off x="304800" y="2798763"/>
            <a:ext cx="1295400" cy="708025"/>
            <a:chOff x="192" y="1872"/>
            <a:chExt cx="816" cy="446"/>
          </a:xfrm>
        </p:grpSpPr>
        <p:sp>
          <p:nvSpPr>
            <p:cNvPr id="4140" name="Text Box 15"/>
            <p:cNvSpPr txBox="1">
              <a:spLocks noChangeArrowheads="1"/>
            </p:cNvSpPr>
            <p:nvPr/>
          </p:nvSpPr>
          <p:spPr bwMode="auto">
            <a:xfrm>
              <a:off x="192" y="1872"/>
              <a:ext cx="816" cy="4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000" b="1"/>
                <a:t>       256</a:t>
              </a:r>
            </a:p>
            <a:p>
              <a:r>
                <a:rPr lang="en-US" sz="2000" b="1"/>
                <a:t>       </a:t>
              </a:r>
              <a:r>
                <a:rPr lang="en-US" sz="2000" b="1" u="sng"/>
                <a:t>125</a:t>
              </a:r>
            </a:p>
          </p:txBody>
        </p:sp>
        <p:sp>
          <p:nvSpPr>
            <p:cNvPr id="4141" name="Text Box 16"/>
            <p:cNvSpPr txBox="1">
              <a:spLocks noChangeArrowheads="1"/>
            </p:cNvSpPr>
            <p:nvPr/>
          </p:nvSpPr>
          <p:spPr bwMode="auto">
            <a:xfrm>
              <a:off x="384" y="1968"/>
              <a:ext cx="240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b="1"/>
                <a:t>+</a:t>
              </a:r>
            </a:p>
          </p:txBody>
        </p:sp>
      </p:grpSp>
      <p:grpSp>
        <p:nvGrpSpPr>
          <p:cNvPr id="3" name="Group 27"/>
          <p:cNvGrpSpPr>
            <a:grpSpLocks/>
          </p:cNvGrpSpPr>
          <p:nvPr/>
        </p:nvGrpSpPr>
        <p:grpSpPr bwMode="auto">
          <a:xfrm>
            <a:off x="381000" y="1905000"/>
            <a:ext cx="2133600" cy="762000"/>
            <a:chOff x="262" y="1322"/>
            <a:chExt cx="1344" cy="480"/>
          </a:xfrm>
        </p:grpSpPr>
        <p:sp>
          <p:nvSpPr>
            <p:cNvPr id="4133" name="AutoShape 19"/>
            <p:cNvSpPr>
              <a:spLocks noChangeArrowheads="1"/>
            </p:cNvSpPr>
            <p:nvPr/>
          </p:nvSpPr>
          <p:spPr bwMode="gray">
            <a:xfrm>
              <a:off x="262" y="1322"/>
              <a:ext cx="1344" cy="480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EEEEEE"/>
                </a:gs>
                <a:gs pos="100000">
                  <a:srgbClr val="DDDDDD"/>
                </a:gs>
              </a:gsLst>
              <a:lin ang="2700000" scaled="1"/>
            </a:gradFill>
            <a:ln w="38100">
              <a:solidFill>
                <a:srgbClr val="FFFFFF"/>
              </a:solidFill>
              <a:round/>
              <a:headEnd/>
              <a:tailEnd/>
            </a:ln>
            <a:effectLst>
              <a:outerShdw dist="135003" dir="2928844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en-US" sz="1600"/>
            </a:p>
          </p:txBody>
        </p:sp>
        <p:grpSp>
          <p:nvGrpSpPr>
            <p:cNvPr id="4" name="Group 26"/>
            <p:cNvGrpSpPr>
              <a:grpSpLocks/>
            </p:cNvGrpSpPr>
            <p:nvPr/>
          </p:nvGrpSpPr>
          <p:grpSpPr bwMode="auto">
            <a:xfrm>
              <a:off x="288" y="1392"/>
              <a:ext cx="1172" cy="397"/>
              <a:chOff x="288" y="1392"/>
              <a:chExt cx="1172" cy="397"/>
            </a:xfrm>
          </p:grpSpPr>
          <p:grpSp>
            <p:nvGrpSpPr>
              <p:cNvPr id="4134" name="Group 20"/>
              <p:cNvGrpSpPr>
                <a:grpSpLocks/>
              </p:cNvGrpSpPr>
              <p:nvPr/>
            </p:nvGrpSpPr>
            <p:grpSpPr bwMode="auto">
              <a:xfrm>
                <a:off x="288" y="1392"/>
                <a:ext cx="383" cy="397"/>
                <a:chOff x="999" y="3120"/>
                <a:chExt cx="768" cy="771"/>
              </a:xfrm>
            </p:grpSpPr>
            <p:sp>
              <p:nvSpPr>
                <p:cNvPr id="4137" name="AutoShape 21"/>
                <p:cNvSpPr>
                  <a:spLocks noChangeArrowheads="1"/>
                </p:cNvSpPr>
                <p:nvPr/>
              </p:nvSpPr>
              <p:spPr bwMode="gray">
                <a:xfrm>
                  <a:off x="999" y="3120"/>
                  <a:ext cx="768" cy="746"/>
                </a:xfrm>
                <a:prstGeom prst="roundRect">
                  <a:avLst>
                    <a:gd name="adj" fmla="val 11921"/>
                  </a:avLst>
                </a:prstGeom>
                <a:solidFill>
                  <a:srgbClr val="669900"/>
                </a:solidFill>
                <a:ln w="381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66582" name="Freeform 22"/>
                <p:cNvSpPr>
                  <a:spLocks/>
                </p:cNvSpPr>
                <p:nvPr/>
              </p:nvSpPr>
              <p:spPr bwMode="gray">
                <a:xfrm>
                  <a:off x="1047" y="3169"/>
                  <a:ext cx="383" cy="373"/>
                </a:xfrm>
                <a:custGeom>
                  <a:avLst/>
                  <a:gdLst/>
                  <a:ahLst/>
                  <a:cxnLst>
                    <a:cxn ang="0">
                      <a:pos x="118" y="0"/>
                    </a:cxn>
                    <a:cxn ang="0">
                      <a:pos x="0" y="118"/>
                    </a:cxn>
                    <a:cxn ang="0">
                      <a:pos x="0" y="589"/>
                    </a:cxn>
                    <a:cxn ang="0">
                      <a:pos x="161" y="174"/>
                    </a:cxn>
                    <a:cxn ang="0">
                      <a:pos x="589" y="0"/>
                    </a:cxn>
                    <a:cxn ang="0">
                      <a:pos x="118" y="0"/>
                    </a:cxn>
                  </a:cxnLst>
                  <a:rect l="0" t="0" r="r" b="b"/>
                  <a:pathLst>
                    <a:path w="596" h="598">
                      <a:moveTo>
                        <a:pt x="118" y="0"/>
                      </a:moveTo>
                      <a:cubicBezTo>
                        <a:pt x="53" y="0"/>
                        <a:pt x="0" y="53"/>
                        <a:pt x="0" y="118"/>
                      </a:cubicBezTo>
                      <a:lnTo>
                        <a:pt x="0" y="589"/>
                      </a:lnTo>
                      <a:cubicBezTo>
                        <a:pt x="27" y="598"/>
                        <a:pt x="12" y="309"/>
                        <a:pt x="161" y="174"/>
                      </a:cubicBezTo>
                      <a:cubicBezTo>
                        <a:pt x="310" y="39"/>
                        <a:pt x="596" y="29"/>
                        <a:pt x="589" y="0"/>
                      </a:cubicBezTo>
                      <a:lnTo>
                        <a:pt x="118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accent2">
                        <a:gamma/>
                        <a:tint val="48627"/>
                        <a:invGamma/>
                      </a:schemeClr>
                    </a:gs>
                    <a:gs pos="100000">
                      <a:schemeClr val="accent2">
                        <a:alpha val="0"/>
                      </a:schemeClr>
                    </a:gs>
                  </a:gsLst>
                  <a:lin ang="2700000" scaled="1"/>
                </a:gradFill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/>
                </a:p>
              </p:txBody>
            </p:sp>
            <p:sp>
              <p:nvSpPr>
                <p:cNvPr id="66583" name="Text Box 23"/>
                <p:cNvSpPr txBox="1">
                  <a:spLocks noChangeArrowheads="1"/>
                </p:cNvSpPr>
                <p:nvPr/>
              </p:nvSpPr>
              <p:spPr bwMode="gray">
                <a:xfrm>
                  <a:off x="1290" y="3326"/>
                  <a:ext cx="168" cy="565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  <a:effectLst>
                  <a:outerShdw dist="35921" dir="2700000" algn="ctr" rotWithShape="0">
                    <a:schemeClr val="tx1"/>
                  </a:outerShdw>
                </a:effectLst>
              </p:spPr>
              <p:txBody>
                <a:bodyPr>
                  <a:spAutoFit/>
                </a:bodyPr>
                <a:lstStyle/>
                <a:p>
                  <a:pPr algn="ctr" eaLnBrk="0" hangingPunct="0"/>
                  <a:endParaRPr lang="en-US" sz="2400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endParaRPr>
                </a:p>
              </p:txBody>
            </p:sp>
          </p:grpSp>
          <p:sp>
            <p:nvSpPr>
              <p:cNvPr id="4135" name="Text Box 24"/>
              <p:cNvSpPr txBox="1">
                <a:spLocks noChangeArrowheads="1"/>
              </p:cNvSpPr>
              <p:nvPr/>
            </p:nvSpPr>
            <p:spPr bwMode="auto">
              <a:xfrm>
                <a:off x="768" y="1440"/>
                <a:ext cx="692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000" b="1"/>
                  <a:t>Tính :</a:t>
                </a:r>
              </a:p>
            </p:txBody>
          </p:sp>
          <p:sp>
            <p:nvSpPr>
              <p:cNvPr id="4136" name="Text Box 25"/>
              <p:cNvSpPr txBox="1">
                <a:spLocks noChangeArrowheads="1"/>
              </p:cNvSpPr>
              <p:nvPr/>
            </p:nvSpPr>
            <p:spPr bwMode="auto">
              <a:xfrm>
                <a:off x="384" y="1488"/>
                <a:ext cx="192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b="1">
                    <a:solidFill>
                      <a:srgbClr val="990033"/>
                    </a:solidFill>
                  </a:rPr>
                  <a:t>1</a:t>
                </a:r>
              </a:p>
            </p:txBody>
          </p:sp>
        </p:grpSp>
      </p:grpSp>
      <p:grpSp>
        <p:nvGrpSpPr>
          <p:cNvPr id="6" name="Group 28"/>
          <p:cNvGrpSpPr>
            <a:grpSpLocks/>
          </p:cNvGrpSpPr>
          <p:nvPr/>
        </p:nvGrpSpPr>
        <p:grpSpPr bwMode="auto">
          <a:xfrm>
            <a:off x="3429000" y="2784475"/>
            <a:ext cx="1295400" cy="708025"/>
            <a:chOff x="192" y="1872"/>
            <a:chExt cx="816" cy="446"/>
          </a:xfrm>
        </p:grpSpPr>
        <p:sp>
          <p:nvSpPr>
            <p:cNvPr id="4130" name="Text Box 29"/>
            <p:cNvSpPr txBox="1">
              <a:spLocks noChangeArrowheads="1"/>
            </p:cNvSpPr>
            <p:nvPr/>
          </p:nvSpPr>
          <p:spPr bwMode="auto">
            <a:xfrm>
              <a:off x="192" y="1872"/>
              <a:ext cx="816" cy="4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000" b="1"/>
                <a:t>       417</a:t>
              </a:r>
            </a:p>
            <a:p>
              <a:r>
                <a:rPr lang="en-US" sz="2000" b="1"/>
                <a:t>       </a:t>
              </a:r>
              <a:r>
                <a:rPr lang="en-US" sz="2000" b="1" u="sng"/>
                <a:t>168</a:t>
              </a:r>
            </a:p>
          </p:txBody>
        </p:sp>
        <p:sp>
          <p:nvSpPr>
            <p:cNvPr id="4131" name="Text Box 30"/>
            <p:cNvSpPr txBox="1">
              <a:spLocks noChangeArrowheads="1"/>
            </p:cNvSpPr>
            <p:nvPr/>
          </p:nvSpPr>
          <p:spPr bwMode="auto">
            <a:xfrm>
              <a:off x="384" y="1968"/>
              <a:ext cx="240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b="1"/>
                <a:t>+</a:t>
              </a:r>
            </a:p>
          </p:txBody>
        </p:sp>
      </p:grpSp>
      <p:grpSp>
        <p:nvGrpSpPr>
          <p:cNvPr id="7" name="Group 31"/>
          <p:cNvGrpSpPr>
            <a:grpSpLocks/>
          </p:cNvGrpSpPr>
          <p:nvPr/>
        </p:nvGrpSpPr>
        <p:grpSpPr bwMode="auto">
          <a:xfrm>
            <a:off x="6248400" y="2751138"/>
            <a:ext cx="1295400" cy="708025"/>
            <a:chOff x="192" y="1872"/>
            <a:chExt cx="816" cy="446"/>
          </a:xfrm>
        </p:grpSpPr>
        <p:sp>
          <p:nvSpPr>
            <p:cNvPr id="4128" name="Text Box 32"/>
            <p:cNvSpPr txBox="1">
              <a:spLocks noChangeArrowheads="1"/>
            </p:cNvSpPr>
            <p:nvPr/>
          </p:nvSpPr>
          <p:spPr bwMode="auto">
            <a:xfrm>
              <a:off x="192" y="1872"/>
              <a:ext cx="816" cy="4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000" b="1"/>
                <a:t>       555</a:t>
              </a:r>
            </a:p>
            <a:p>
              <a:r>
                <a:rPr lang="en-US" sz="2000" b="1"/>
                <a:t>       </a:t>
              </a:r>
              <a:r>
                <a:rPr lang="en-US" sz="2000" b="1" u="sng"/>
                <a:t>209</a:t>
              </a:r>
            </a:p>
          </p:txBody>
        </p:sp>
        <p:sp>
          <p:nvSpPr>
            <p:cNvPr id="4129" name="Text Box 33"/>
            <p:cNvSpPr txBox="1">
              <a:spLocks noChangeArrowheads="1"/>
            </p:cNvSpPr>
            <p:nvPr/>
          </p:nvSpPr>
          <p:spPr bwMode="auto">
            <a:xfrm>
              <a:off x="384" y="1968"/>
              <a:ext cx="240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b="1"/>
                <a:t>+</a:t>
              </a:r>
            </a:p>
          </p:txBody>
        </p:sp>
      </p:grpSp>
      <p:grpSp>
        <p:nvGrpSpPr>
          <p:cNvPr id="8" name="Group 40"/>
          <p:cNvGrpSpPr>
            <a:grpSpLocks/>
          </p:cNvGrpSpPr>
          <p:nvPr/>
        </p:nvGrpSpPr>
        <p:grpSpPr bwMode="auto">
          <a:xfrm>
            <a:off x="304800" y="4191000"/>
            <a:ext cx="2133600" cy="762000"/>
            <a:chOff x="262" y="1322"/>
            <a:chExt cx="1344" cy="480"/>
          </a:xfrm>
        </p:grpSpPr>
        <p:sp>
          <p:nvSpPr>
            <p:cNvPr id="4121" name="AutoShape 41"/>
            <p:cNvSpPr>
              <a:spLocks noChangeArrowheads="1"/>
            </p:cNvSpPr>
            <p:nvPr/>
          </p:nvSpPr>
          <p:spPr bwMode="gray">
            <a:xfrm>
              <a:off x="262" y="1322"/>
              <a:ext cx="1344" cy="480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EEEEEE"/>
                </a:gs>
                <a:gs pos="100000">
                  <a:srgbClr val="DDDDDD"/>
                </a:gs>
              </a:gsLst>
              <a:lin ang="2700000" scaled="1"/>
            </a:gradFill>
            <a:ln w="38100">
              <a:solidFill>
                <a:srgbClr val="FFFFFF"/>
              </a:solidFill>
              <a:round/>
              <a:headEnd/>
              <a:tailEnd/>
            </a:ln>
            <a:effectLst>
              <a:outerShdw dist="135003" dir="2928844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en-US" sz="1600"/>
            </a:p>
          </p:txBody>
        </p:sp>
        <p:grpSp>
          <p:nvGrpSpPr>
            <p:cNvPr id="5" name="Group 42"/>
            <p:cNvGrpSpPr>
              <a:grpSpLocks/>
            </p:cNvGrpSpPr>
            <p:nvPr/>
          </p:nvGrpSpPr>
          <p:grpSpPr bwMode="auto">
            <a:xfrm>
              <a:off x="288" y="1392"/>
              <a:ext cx="1172" cy="397"/>
              <a:chOff x="288" y="1392"/>
              <a:chExt cx="1172" cy="397"/>
            </a:xfrm>
          </p:grpSpPr>
          <p:grpSp>
            <p:nvGrpSpPr>
              <p:cNvPr id="4122" name="Group 43"/>
              <p:cNvGrpSpPr>
                <a:grpSpLocks/>
              </p:cNvGrpSpPr>
              <p:nvPr/>
            </p:nvGrpSpPr>
            <p:grpSpPr bwMode="auto">
              <a:xfrm>
                <a:off x="288" y="1392"/>
                <a:ext cx="383" cy="397"/>
                <a:chOff x="999" y="3120"/>
                <a:chExt cx="768" cy="771"/>
              </a:xfrm>
            </p:grpSpPr>
            <p:sp>
              <p:nvSpPr>
                <p:cNvPr id="4125" name="AutoShape 44"/>
                <p:cNvSpPr>
                  <a:spLocks noChangeArrowheads="1"/>
                </p:cNvSpPr>
                <p:nvPr/>
              </p:nvSpPr>
              <p:spPr bwMode="gray">
                <a:xfrm>
                  <a:off x="999" y="3120"/>
                  <a:ext cx="768" cy="746"/>
                </a:xfrm>
                <a:prstGeom prst="roundRect">
                  <a:avLst>
                    <a:gd name="adj" fmla="val 11921"/>
                  </a:avLst>
                </a:prstGeom>
                <a:solidFill>
                  <a:srgbClr val="669900"/>
                </a:solidFill>
                <a:ln w="381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66605" name="Freeform 45"/>
                <p:cNvSpPr>
                  <a:spLocks/>
                </p:cNvSpPr>
                <p:nvPr/>
              </p:nvSpPr>
              <p:spPr bwMode="gray">
                <a:xfrm>
                  <a:off x="1047" y="3169"/>
                  <a:ext cx="383" cy="373"/>
                </a:xfrm>
                <a:custGeom>
                  <a:avLst/>
                  <a:gdLst/>
                  <a:ahLst/>
                  <a:cxnLst>
                    <a:cxn ang="0">
                      <a:pos x="118" y="0"/>
                    </a:cxn>
                    <a:cxn ang="0">
                      <a:pos x="0" y="118"/>
                    </a:cxn>
                    <a:cxn ang="0">
                      <a:pos x="0" y="589"/>
                    </a:cxn>
                    <a:cxn ang="0">
                      <a:pos x="161" y="174"/>
                    </a:cxn>
                    <a:cxn ang="0">
                      <a:pos x="589" y="0"/>
                    </a:cxn>
                    <a:cxn ang="0">
                      <a:pos x="118" y="0"/>
                    </a:cxn>
                  </a:cxnLst>
                  <a:rect l="0" t="0" r="r" b="b"/>
                  <a:pathLst>
                    <a:path w="596" h="598">
                      <a:moveTo>
                        <a:pt x="118" y="0"/>
                      </a:moveTo>
                      <a:cubicBezTo>
                        <a:pt x="53" y="0"/>
                        <a:pt x="0" y="53"/>
                        <a:pt x="0" y="118"/>
                      </a:cubicBezTo>
                      <a:lnTo>
                        <a:pt x="0" y="589"/>
                      </a:lnTo>
                      <a:cubicBezTo>
                        <a:pt x="27" y="598"/>
                        <a:pt x="12" y="309"/>
                        <a:pt x="161" y="174"/>
                      </a:cubicBezTo>
                      <a:cubicBezTo>
                        <a:pt x="310" y="39"/>
                        <a:pt x="596" y="29"/>
                        <a:pt x="589" y="0"/>
                      </a:cubicBezTo>
                      <a:lnTo>
                        <a:pt x="118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accent2">
                        <a:gamma/>
                        <a:tint val="48627"/>
                        <a:invGamma/>
                      </a:schemeClr>
                    </a:gs>
                    <a:gs pos="100000">
                      <a:schemeClr val="accent2">
                        <a:alpha val="0"/>
                      </a:schemeClr>
                    </a:gs>
                  </a:gsLst>
                  <a:lin ang="2700000" scaled="1"/>
                </a:gradFill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/>
                </a:p>
              </p:txBody>
            </p:sp>
            <p:sp>
              <p:nvSpPr>
                <p:cNvPr id="66606" name="Text Box 46"/>
                <p:cNvSpPr txBox="1">
                  <a:spLocks noChangeArrowheads="1"/>
                </p:cNvSpPr>
                <p:nvPr/>
              </p:nvSpPr>
              <p:spPr bwMode="gray">
                <a:xfrm>
                  <a:off x="1290" y="3326"/>
                  <a:ext cx="168" cy="565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  <a:effectLst>
                  <a:outerShdw dist="35921" dir="2700000" algn="ctr" rotWithShape="0">
                    <a:schemeClr val="tx1"/>
                  </a:outerShdw>
                </a:effectLst>
              </p:spPr>
              <p:txBody>
                <a:bodyPr>
                  <a:spAutoFit/>
                </a:bodyPr>
                <a:lstStyle/>
                <a:p>
                  <a:pPr algn="ctr" eaLnBrk="0" hangingPunct="0"/>
                  <a:endParaRPr lang="en-US" sz="2400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endParaRPr>
                </a:p>
              </p:txBody>
            </p:sp>
          </p:grpSp>
          <p:sp>
            <p:nvSpPr>
              <p:cNvPr id="4123" name="Text Box 47"/>
              <p:cNvSpPr txBox="1">
                <a:spLocks noChangeArrowheads="1"/>
              </p:cNvSpPr>
              <p:nvPr/>
            </p:nvSpPr>
            <p:spPr bwMode="auto">
              <a:xfrm>
                <a:off x="768" y="1440"/>
                <a:ext cx="692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000" b="1"/>
                  <a:t>Tính :</a:t>
                </a:r>
              </a:p>
            </p:txBody>
          </p:sp>
          <p:sp>
            <p:nvSpPr>
              <p:cNvPr id="4124" name="Text Box 48"/>
              <p:cNvSpPr txBox="1">
                <a:spLocks noChangeArrowheads="1"/>
              </p:cNvSpPr>
              <p:nvPr/>
            </p:nvSpPr>
            <p:spPr bwMode="auto">
              <a:xfrm>
                <a:off x="384" y="1488"/>
                <a:ext cx="192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b="1">
                    <a:solidFill>
                      <a:srgbClr val="990033"/>
                    </a:solidFill>
                  </a:rPr>
                  <a:t>2</a:t>
                </a:r>
              </a:p>
            </p:txBody>
          </p:sp>
        </p:grpSp>
      </p:grpSp>
      <p:grpSp>
        <p:nvGrpSpPr>
          <p:cNvPr id="11" name="Group 49"/>
          <p:cNvGrpSpPr>
            <a:grpSpLocks/>
          </p:cNvGrpSpPr>
          <p:nvPr/>
        </p:nvGrpSpPr>
        <p:grpSpPr bwMode="auto">
          <a:xfrm>
            <a:off x="381000" y="5160963"/>
            <a:ext cx="1295400" cy="708025"/>
            <a:chOff x="192" y="1872"/>
            <a:chExt cx="816" cy="446"/>
          </a:xfrm>
        </p:grpSpPr>
        <p:sp>
          <p:nvSpPr>
            <p:cNvPr id="4118" name="Text Box 50"/>
            <p:cNvSpPr txBox="1">
              <a:spLocks noChangeArrowheads="1"/>
            </p:cNvSpPr>
            <p:nvPr/>
          </p:nvSpPr>
          <p:spPr bwMode="auto">
            <a:xfrm>
              <a:off x="192" y="1872"/>
              <a:ext cx="816" cy="4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000" b="1"/>
                <a:t>       256</a:t>
              </a:r>
            </a:p>
            <a:p>
              <a:r>
                <a:rPr lang="en-US" sz="2000" b="1"/>
                <a:t>       </a:t>
              </a:r>
              <a:r>
                <a:rPr lang="en-US" sz="2000" b="1" u="sng"/>
                <a:t>182</a:t>
              </a:r>
            </a:p>
          </p:txBody>
        </p:sp>
        <p:sp>
          <p:nvSpPr>
            <p:cNvPr id="4119" name="Text Box 51"/>
            <p:cNvSpPr txBox="1">
              <a:spLocks noChangeArrowheads="1"/>
            </p:cNvSpPr>
            <p:nvPr/>
          </p:nvSpPr>
          <p:spPr bwMode="auto">
            <a:xfrm>
              <a:off x="384" y="1968"/>
              <a:ext cx="240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b="1"/>
                <a:t>+</a:t>
              </a:r>
            </a:p>
          </p:txBody>
        </p:sp>
      </p:grpSp>
      <p:grpSp>
        <p:nvGrpSpPr>
          <p:cNvPr id="12" name="Group 52"/>
          <p:cNvGrpSpPr>
            <a:grpSpLocks/>
          </p:cNvGrpSpPr>
          <p:nvPr/>
        </p:nvGrpSpPr>
        <p:grpSpPr bwMode="auto">
          <a:xfrm>
            <a:off x="3505200" y="5146675"/>
            <a:ext cx="1295400" cy="708025"/>
            <a:chOff x="192" y="1872"/>
            <a:chExt cx="816" cy="446"/>
          </a:xfrm>
        </p:grpSpPr>
        <p:sp>
          <p:nvSpPr>
            <p:cNvPr id="4116" name="Text Box 53"/>
            <p:cNvSpPr txBox="1">
              <a:spLocks noChangeArrowheads="1"/>
            </p:cNvSpPr>
            <p:nvPr/>
          </p:nvSpPr>
          <p:spPr bwMode="auto">
            <a:xfrm>
              <a:off x="192" y="1872"/>
              <a:ext cx="816" cy="4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000" b="1"/>
                <a:t>       452</a:t>
              </a:r>
            </a:p>
            <a:p>
              <a:r>
                <a:rPr lang="en-US" sz="2000" b="1"/>
                <a:t>       </a:t>
              </a:r>
              <a:r>
                <a:rPr lang="en-US" sz="2000" b="1" u="sng"/>
                <a:t>361</a:t>
              </a:r>
            </a:p>
          </p:txBody>
        </p:sp>
        <p:sp>
          <p:nvSpPr>
            <p:cNvPr id="4117" name="Text Box 54"/>
            <p:cNvSpPr txBox="1">
              <a:spLocks noChangeArrowheads="1"/>
            </p:cNvSpPr>
            <p:nvPr/>
          </p:nvSpPr>
          <p:spPr bwMode="auto">
            <a:xfrm>
              <a:off x="384" y="1968"/>
              <a:ext cx="240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b="1"/>
                <a:t>+</a:t>
              </a:r>
            </a:p>
          </p:txBody>
        </p:sp>
      </p:grpSp>
      <p:grpSp>
        <p:nvGrpSpPr>
          <p:cNvPr id="13" name="Group 55"/>
          <p:cNvGrpSpPr>
            <a:grpSpLocks/>
          </p:cNvGrpSpPr>
          <p:nvPr/>
        </p:nvGrpSpPr>
        <p:grpSpPr bwMode="auto">
          <a:xfrm>
            <a:off x="6324600" y="5113338"/>
            <a:ext cx="1295400" cy="708025"/>
            <a:chOff x="192" y="1872"/>
            <a:chExt cx="816" cy="446"/>
          </a:xfrm>
        </p:grpSpPr>
        <p:sp>
          <p:nvSpPr>
            <p:cNvPr id="4114" name="Text Box 56"/>
            <p:cNvSpPr txBox="1">
              <a:spLocks noChangeArrowheads="1"/>
            </p:cNvSpPr>
            <p:nvPr/>
          </p:nvSpPr>
          <p:spPr bwMode="auto">
            <a:xfrm>
              <a:off x="192" y="1872"/>
              <a:ext cx="816" cy="4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000" b="1"/>
                <a:t>       166</a:t>
              </a:r>
            </a:p>
            <a:p>
              <a:r>
                <a:rPr lang="en-US" sz="2000" b="1"/>
                <a:t>       </a:t>
              </a:r>
              <a:r>
                <a:rPr lang="en-US" sz="2000" b="1" u="sng"/>
                <a:t>283</a:t>
              </a:r>
            </a:p>
          </p:txBody>
        </p:sp>
        <p:sp>
          <p:nvSpPr>
            <p:cNvPr id="4115" name="Text Box 57"/>
            <p:cNvSpPr txBox="1">
              <a:spLocks noChangeArrowheads="1"/>
            </p:cNvSpPr>
            <p:nvPr/>
          </p:nvSpPr>
          <p:spPr bwMode="auto">
            <a:xfrm>
              <a:off x="384" y="1968"/>
              <a:ext cx="240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b="1"/>
                <a:t>+</a:t>
              </a:r>
            </a:p>
          </p:txBody>
        </p:sp>
      </p:grpSp>
      <p:sp>
        <p:nvSpPr>
          <p:cNvPr id="66624" name="Text Box 64"/>
          <p:cNvSpPr txBox="1">
            <a:spLocks noChangeArrowheads="1"/>
          </p:cNvSpPr>
          <p:nvPr/>
        </p:nvSpPr>
        <p:spPr bwMode="auto">
          <a:xfrm>
            <a:off x="838200" y="3505200"/>
            <a:ext cx="685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800000"/>
                </a:solidFill>
              </a:rPr>
              <a:t>381</a:t>
            </a:r>
          </a:p>
        </p:txBody>
      </p:sp>
      <p:sp>
        <p:nvSpPr>
          <p:cNvPr id="66625" name="Text Box 65"/>
          <p:cNvSpPr txBox="1">
            <a:spLocks noChangeArrowheads="1"/>
          </p:cNvSpPr>
          <p:nvPr/>
        </p:nvSpPr>
        <p:spPr bwMode="auto">
          <a:xfrm>
            <a:off x="3973513" y="3484563"/>
            <a:ext cx="685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800000"/>
                </a:solidFill>
              </a:rPr>
              <a:t>585</a:t>
            </a:r>
          </a:p>
        </p:txBody>
      </p:sp>
      <p:sp>
        <p:nvSpPr>
          <p:cNvPr id="66626" name="Text Box 66"/>
          <p:cNvSpPr txBox="1">
            <a:spLocks noChangeArrowheads="1"/>
          </p:cNvSpPr>
          <p:nvPr/>
        </p:nvSpPr>
        <p:spPr bwMode="auto">
          <a:xfrm>
            <a:off x="6762750" y="3443288"/>
            <a:ext cx="685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800000"/>
                </a:solidFill>
              </a:rPr>
              <a:t>764</a:t>
            </a:r>
          </a:p>
        </p:txBody>
      </p:sp>
      <p:sp>
        <p:nvSpPr>
          <p:cNvPr id="66631" name="Text Box 71"/>
          <p:cNvSpPr txBox="1">
            <a:spLocks noChangeArrowheads="1"/>
          </p:cNvSpPr>
          <p:nvPr/>
        </p:nvSpPr>
        <p:spPr bwMode="auto">
          <a:xfrm>
            <a:off x="6880225" y="5784850"/>
            <a:ext cx="685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800000"/>
                </a:solidFill>
              </a:rPr>
              <a:t>449</a:t>
            </a:r>
          </a:p>
        </p:txBody>
      </p:sp>
      <p:sp>
        <p:nvSpPr>
          <p:cNvPr id="66632" name="Text Box 72"/>
          <p:cNvSpPr txBox="1">
            <a:spLocks noChangeArrowheads="1"/>
          </p:cNvSpPr>
          <p:nvPr/>
        </p:nvSpPr>
        <p:spPr bwMode="auto">
          <a:xfrm>
            <a:off x="4043363" y="5832475"/>
            <a:ext cx="685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800000"/>
                </a:solidFill>
              </a:rPr>
              <a:t>813</a:t>
            </a:r>
          </a:p>
        </p:txBody>
      </p:sp>
      <p:sp>
        <p:nvSpPr>
          <p:cNvPr id="66633" name="Text Box 73"/>
          <p:cNvSpPr txBox="1">
            <a:spLocks noChangeArrowheads="1"/>
          </p:cNvSpPr>
          <p:nvPr/>
        </p:nvSpPr>
        <p:spPr bwMode="auto">
          <a:xfrm>
            <a:off x="914400" y="5846763"/>
            <a:ext cx="685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800000"/>
                </a:solidFill>
              </a:rPr>
              <a:t>438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665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666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666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66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4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0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666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2000"/>
                                        <p:tgtEl>
                                          <p:spTgt spid="666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2000"/>
                                        <p:tgtEl>
                                          <p:spTgt spid="66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73" grpId="0"/>
      <p:bldP spid="66624" grpId="0"/>
      <p:bldP spid="66625" grpId="0"/>
      <p:bldP spid="66626" grpId="0"/>
      <p:bldP spid="66631" grpId="0"/>
      <p:bldP spid="66632" grpId="0"/>
      <p:bldP spid="6663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12"/>
          <p:cNvSpPr txBox="1">
            <a:spLocks noChangeArrowheads="1"/>
          </p:cNvSpPr>
          <p:nvPr/>
        </p:nvSpPr>
        <p:spPr bwMode="auto">
          <a:xfrm>
            <a:off x="4267200" y="838200"/>
            <a:ext cx="1143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u="sng">
                <a:solidFill>
                  <a:srgbClr val="800000"/>
                </a:solidFill>
              </a:rPr>
              <a:t>Toán</a:t>
            </a:r>
          </a:p>
        </p:txBody>
      </p:sp>
      <p:sp>
        <p:nvSpPr>
          <p:cNvPr id="5123" name="Text Box 13"/>
          <p:cNvSpPr txBox="1">
            <a:spLocks noChangeArrowheads="1"/>
          </p:cNvSpPr>
          <p:nvPr/>
        </p:nvSpPr>
        <p:spPr bwMode="auto">
          <a:xfrm>
            <a:off x="838200" y="1325563"/>
            <a:ext cx="7848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990033"/>
                </a:solidFill>
              </a:rPr>
              <a:t>Cộng các số có ba chữ số (có nhớ một lần)</a:t>
            </a:r>
          </a:p>
        </p:txBody>
      </p:sp>
      <p:grpSp>
        <p:nvGrpSpPr>
          <p:cNvPr id="2" name="Group 23"/>
          <p:cNvGrpSpPr>
            <a:grpSpLocks/>
          </p:cNvGrpSpPr>
          <p:nvPr/>
        </p:nvGrpSpPr>
        <p:grpSpPr bwMode="auto">
          <a:xfrm>
            <a:off x="381000" y="1905000"/>
            <a:ext cx="3581400" cy="762000"/>
            <a:chOff x="240" y="1200"/>
            <a:chExt cx="2256" cy="480"/>
          </a:xfrm>
        </p:grpSpPr>
        <p:sp>
          <p:nvSpPr>
            <p:cNvPr id="5141" name="AutoShape 15"/>
            <p:cNvSpPr>
              <a:spLocks noChangeArrowheads="1"/>
            </p:cNvSpPr>
            <p:nvPr/>
          </p:nvSpPr>
          <p:spPr bwMode="gray">
            <a:xfrm>
              <a:off x="240" y="1200"/>
              <a:ext cx="2208" cy="480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EEEEEE"/>
                </a:gs>
                <a:gs pos="100000">
                  <a:srgbClr val="DDDDDD"/>
                </a:gs>
              </a:gsLst>
              <a:lin ang="2700000" scaled="1"/>
            </a:gradFill>
            <a:ln w="38100">
              <a:solidFill>
                <a:srgbClr val="FFFFFF"/>
              </a:solidFill>
              <a:round/>
              <a:headEnd/>
              <a:tailEnd/>
            </a:ln>
            <a:effectLst>
              <a:outerShdw dist="135003" dir="2928844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en-US" sz="1600"/>
            </a:p>
          </p:txBody>
        </p:sp>
        <p:grpSp>
          <p:nvGrpSpPr>
            <p:cNvPr id="3" name="Group 17"/>
            <p:cNvGrpSpPr>
              <a:grpSpLocks/>
            </p:cNvGrpSpPr>
            <p:nvPr/>
          </p:nvGrpSpPr>
          <p:grpSpPr bwMode="auto">
            <a:xfrm>
              <a:off x="266" y="1270"/>
              <a:ext cx="502" cy="397"/>
              <a:chOff x="999" y="3120"/>
              <a:chExt cx="768" cy="771"/>
            </a:xfrm>
          </p:grpSpPr>
          <p:sp>
            <p:nvSpPr>
              <p:cNvPr id="5144" name="AutoShape 18"/>
              <p:cNvSpPr>
                <a:spLocks noChangeArrowheads="1"/>
              </p:cNvSpPr>
              <p:nvPr/>
            </p:nvSpPr>
            <p:spPr bwMode="gray">
              <a:xfrm>
                <a:off x="999" y="3120"/>
                <a:ext cx="768" cy="746"/>
              </a:xfrm>
              <a:prstGeom prst="roundRect">
                <a:avLst>
                  <a:gd name="adj" fmla="val 11921"/>
                </a:avLst>
              </a:prstGeom>
              <a:solidFill>
                <a:srgbClr val="669900"/>
              </a:solidFill>
              <a:ln w="381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67603" name="Freeform 19"/>
              <p:cNvSpPr>
                <a:spLocks/>
              </p:cNvSpPr>
              <p:nvPr/>
            </p:nvSpPr>
            <p:spPr bwMode="gray">
              <a:xfrm>
                <a:off x="1046" y="3169"/>
                <a:ext cx="384" cy="373"/>
              </a:xfrm>
              <a:custGeom>
                <a:avLst/>
                <a:gdLst/>
                <a:ahLst/>
                <a:cxnLst>
                  <a:cxn ang="0">
                    <a:pos x="118" y="0"/>
                  </a:cxn>
                  <a:cxn ang="0">
                    <a:pos x="0" y="118"/>
                  </a:cxn>
                  <a:cxn ang="0">
                    <a:pos x="0" y="589"/>
                  </a:cxn>
                  <a:cxn ang="0">
                    <a:pos x="161" y="174"/>
                  </a:cxn>
                  <a:cxn ang="0">
                    <a:pos x="589" y="0"/>
                  </a:cxn>
                  <a:cxn ang="0">
                    <a:pos x="118" y="0"/>
                  </a:cxn>
                </a:cxnLst>
                <a:rect l="0" t="0" r="r" b="b"/>
                <a:pathLst>
                  <a:path w="596" h="598">
                    <a:moveTo>
                      <a:pt x="118" y="0"/>
                    </a:moveTo>
                    <a:cubicBezTo>
                      <a:pt x="53" y="0"/>
                      <a:pt x="0" y="53"/>
                      <a:pt x="0" y="118"/>
                    </a:cubicBezTo>
                    <a:lnTo>
                      <a:pt x="0" y="589"/>
                    </a:lnTo>
                    <a:cubicBezTo>
                      <a:pt x="27" y="598"/>
                      <a:pt x="12" y="309"/>
                      <a:pt x="161" y="174"/>
                    </a:cubicBezTo>
                    <a:cubicBezTo>
                      <a:pt x="310" y="39"/>
                      <a:pt x="596" y="29"/>
                      <a:pt x="589" y="0"/>
                    </a:cubicBezTo>
                    <a:lnTo>
                      <a:pt x="118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accent2">
                      <a:gamma/>
                      <a:tint val="48627"/>
                      <a:invGamma/>
                    </a:schemeClr>
                  </a:gs>
                  <a:gs pos="100000">
                    <a:schemeClr val="accent2">
                      <a:alpha val="0"/>
                    </a:schemeClr>
                  </a:gs>
                </a:gsLst>
                <a:lin ang="27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/>
              </a:p>
            </p:txBody>
          </p:sp>
          <p:sp>
            <p:nvSpPr>
              <p:cNvPr id="67604" name="Text Box 20"/>
              <p:cNvSpPr txBox="1">
                <a:spLocks noChangeArrowheads="1"/>
              </p:cNvSpPr>
              <p:nvPr/>
            </p:nvSpPr>
            <p:spPr bwMode="gray">
              <a:xfrm>
                <a:off x="1290" y="3326"/>
                <a:ext cx="170" cy="565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>
                <a:outerShdw dist="35921" dir="2700000" algn="ctr" rotWithShape="0">
                  <a:schemeClr val="tx1"/>
                </a:outerShdw>
              </a:effectLst>
            </p:spPr>
            <p:txBody>
              <a:bodyPr>
                <a:spAutoFit/>
              </a:bodyPr>
              <a:lstStyle/>
              <a:p>
                <a:pPr algn="ctr" eaLnBrk="0" hangingPunct="0"/>
                <a:endParaRPr lang="en-US" sz="240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</p:grpSp>
        <p:sp>
          <p:nvSpPr>
            <p:cNvPr id="5142" name="Text Box 21"/>
            <p:cNvSpPr txBox="1">
              <a:spLocks noChangeArrowheads="1"/>
            </p:cNvSpPr>
            <p:nvPr/>
          </p:nvSpPr>
          <p:spPr bwMode="auto">
            <a:xfrm>
              <a:off x="816" y="1318"/>
              <a:ext cx="1680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b="1"/>
                <a:t>Đặt tính rồi tính :</a:t>
              </a:r>
            </a:p>
          </p:txBody>
        </p:sp>
        <p:sp>
          <p:nvSpPr>
            <p:cNvPr id="5143" name="Text Box 22"/>
            <p:cNvSpPr txBox="1">
              <a:spLocks noChangeArrowheads="1"/>
            </p:cNvSpPr>
            <p:nvPr/>
          </p:nvSpPr>
          <p:spPr bwMode="auto">
            <a:xfrm>
              <a:off x="437" y="1366"/>
              <a:ext cx="342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rgbClr val="990033"/>
                  </a:solidFill>
                </a:rPr>
                <a:t>3</a:t>
              </a:r>
            </a:p>
          </p:txBody>
        </p:sp>
      </p:grpSp>
      <p:sp>
        <p:nvSpPr>
          <p:cNvPr id="67608" name="Text Box 24"/>
          <p:cNvSpPr txBox="1">
            <a:spLocks noChangeArrowheads="1"/>
          </p:cNvSpPr>
          <p:nvPr/>
        </p:nvSpPr>
        <p:spPr bwMode="auto">
          <a:xfrm>
            <a:off x="914400" y="2895600"/>
            <a:ext cx="68580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/>
            <a:r>
              <a:rPr lang="en-US" sz="2000" b="1"/>
              <a:t>a) 235 + 417                                              b) 333 + 47</a:t>
            </a:r>
          </a:p>
          <a:p>
            <a:pPr marL="342900" indent="-342900"/>
            <a:r>
              <a:rPr lang="en-US" sz="2000" b="1"/>
              <a:t>    256 + 70                                                     60 + 360</a:t>
            </a:r>
          </a:p>
        </p:txBody>
      </p:sp>
      <p:grpSp>
        <p:nvGrpSpPr>
          <p:cNvPr id="4" name="Group 25"/>
          <p:cNvGrpSpPr>
            <a:grpSpLocks/>
          </p:cNvGrpSpPr>
          <p:nvPr/>
        </p:nvGrpSpPr>
        <p:grpSpPr bwMode="auto">
          <a:xfrm>
            <a:off x="304800" y="3705225"/>
            <a:ext cx="1295400" cy="1016000"/>
            <a:chOff x="192" y="1872"/>
            <a:chExt cx="816" cy="640"/>
          </a:xfrm>
        </p:grpSpPr>
        <p:sp>
          <p:nvSpPr>
            <p:cNvPr id="5138" name="Text Box 26"/>
            <p:cNvSpPr txBox="1">
              <a:spLocks noChangeArrowheads="1"/>
            </p:cNvSpPr>
            <p:nvPr/>
          </p:nvSpPr>
          <p:spPr bwMode="auto">
            <a:xfrm>
              <a:off x="192" y="1872"/>
              <a:ext cx="816" cy="6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000" b="1"/>
                <a:t>       </a:t>
              </a:r>
              <a:r>
                <a:rPr lang="en-US" sz="2000" b="1">
                  <a:solidFill>
                    <a:srgbClr val="800000"/>
                  </a:solidFill>
                </a:rPr>
                <a:t>235</a:t>
              </a:r>
            </a:p>
            <a:p>
              <a:r>
                <a:rPr lang="en-US" sz="2000" b="1">
                  <a:solidFill>
                    <a:srgbClr val="800000"/>
                  </a:solidFill>
                </a:rPr>
                <a:t>       </a:t>
              </a:r>
              <a:r>
                <a:rPr lang="en-US" sz="2000" b="1" u="sng">
                  <a:solidFill>
                    <a:srgbClr val="800000"/>
                  </a:solidFill>
                </a:rPr>
                <a:t>417</a:t>
              </a:r>
            </a:p>
            <a:p>
              <a:r>
                <a:rPr lang="en-US" sz="2000" b="1">
                  <a:solidFill>
                    <a:srgbClr val="800000"/>
                  </a:solidFill>
                </a:rPr>
                <a:t>       652</a:t>
              </a:r>
            </a:p>
          </p:txBody>
        </p:sp>
        <p:sp>
          <p:nvSpPr>
            <p:cNvPr id="5139" name="Text Box 27"/>
            <p:cNvSpPr txBox="1">
              <a:spLocks noChangeArrowheads="1"/>
            </p:cNvSpPr>
            <p:nvPr/>
          </p:nvSpPr>
          <p:spPr bwMode="auto">
            <a:xfrm>
              <a:off x="384" y="1968"/>
              <a:ext cx="240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b="1">
                  <a:solidFill>
                    <a:srgbClr val="800000"/>
                  </a:solidFill>
                </a:rPr>
                <a:t>+</a:t>
              </a:r>
            </a:p>
          </p:txBody>
        </p:sp>
      </p:grpSp>
      <p:grpSp>
        <p:nvGrpSpPr>
          <p:cNvPr id="5" name="Group 28"/>
          <p:cNvGrpSpPr>
            <a:grpSpLocks/>
          </p:cNvGrpSpPr>
          <p:nvPr/>
        </p:nvGrpSpPr>
        <p:grpSpPr bwMode="auto">
          <a:xfrm>
            <a:off x="2590800" y="3690938"/>
            <a:ext cx="1295400" cy="1016000"/>
            <a:chOff x="192" y="1872"/>
            <a:chExt cx="816" cy="640"/>
          </a:xfrm>
        </p:grpSpPr>
        <p:sp>
          <p:nvSpPr>
            <p:cNvPr id="5136" name="Text Box 29"/>
            <p:cNvSpPr txBox="1">
              <a:spLocks noChangeArrowheads="1"/>
            </p:cNvSpPr>
            <p:nvPr/>
          </p:nvSpPr>
          <p:spPr bwMode="auto">
            <a:xfrm>
              <a:off x="192" y="1872"/>
              <a:ext cx="816" cy="6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000" b="1"/>
                <a:t>       </a:t>
              </a:r>
              <a:r>
                <a:rPr lang="en-US" sz="2000" b="1">
                  <a:solidFill>
                    <a:srgbClr val="800000"/>
                  </a:solidFill>
                </a:rPr>
                <a:t>256</a:t>
              </a:r>
            </a:p>
            <a:p>
              <a:r>
                <a:rPr lang="en-US" sz="2000" b="1">
                  <a:solidFill>
                    <a:srgbClr val="800000"/>
                  </a:solidFill>
                </a:rPr>
                <a:t>       </a:t>
              </a:r>
              <a:r>
                <a:rPr lang="en-US" sz="2000" b="1" u="sng">
                  <a:solidFill>
                    <a:srgbClr val="800000"/>
                  </a:solidFill>
                </a:rPr>
                <a:t>  70</a:t>
              </a:r>
            </a:p>
            <a:p>
              <a:r>
                <a:rPr lang="en-US" sz="2000" b="1"/>
                <a:t>       </a:t>
              </a:r>
              <a:r>
                <a:rPr lang="en-US" sz="2000" b="1">
                  <a:solidFill>
                    <a:srgbClr val="800000"/>
                  </a:solidFill>
                </a:rPr>
                <a:t>326</a:t>
              </a:r>
            </a:p>
          </p:txBody>
        </p:sp>
        <p:sp>
          <p:nvSpPr>
            <p:cNvPr id="5137" name="Text Box 30"/>
            <p:cNvSpPr txBox="1">
              <a:spLocks noChangeArrowheads="1"/>
            </p:cNvSpPr>
            <p:nvPr/>
          </p:nvSpPr>
          <p:spPr bwMode="auto">
            <a:xfrm>
              <a:off x="384" y="1968"/>
              <a:ext cx="240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b="1">
                  <a:solidFill>
                    <a:srgbClr val="800000"/>
                  </a:solidFill>
                </a:rPr>
                <a:t>+</a:t>
              </a:r>
            </a:p>
          </p:txBody>
        </p:sp>
      </p:grpSp>
      <p:grpSp>
        <p:nvGrpSpPr>
          <p:cNvPr id="6" name="Group 31"/>
          <p:cNvGrpSpPr>
            <a:grpSpLocks/>
          </p:cNvGrpSpPr>
          <p:nvPr/>
        </p:nvGrpSpPr>
        <p:grpSpPr bwMode="auto">
          <a:xfrm>
            <a:off x="4724400" y="3657600"/>
            <a:ext cx="1295400" cy="1016000"/>
            <a:chOff x="192" y="1872"/>
            <a:chExt cx="816" cy="640"/>
          </a:xfrm>
        </p:grpSpPr>
        <p:sp>
          <p:nvSpPr>
            <p:cNvPr id="5134" name="Text Box 32"/>
            <p:cNvSpPr txBox="1">
              <a:spLocks noChangeArrowheads="1"/>
            </p:cNvSpPr>
            <p:nvPr/>
          </p:nvSpPr>
          <p:spPr bwMode="auto">
            <a:xfrm>
              <a:off x="192" y="1872"/>
              <a:ext cx="816" cy="6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000" b="1"/>
                <a:t>       </a:t>
              </a:r>
              <a:r>
                <a:rPr lang="en-US" sz="2000" b="1">
                  <a:solidFill>
                    <a:srgbClr val="800000"/>
                  </a:solidFill>
                </a:rPr>
                <a:t>333</a:t>
              </a:r>
            </a:p>
            <a:p>
              <a:r>
                <a:rPr lang="en-US" sz="2000" b="1">
                  <a:solidFill>
                    <a:srgbClr val="800000"/>
                  </a:solidFill>
                </a:rPr>
                <a:t>       </a:t>
              </a:r>
              <a:r>
                <a:rPr lang="en-US" sz="2000" b="1" u="sng">
                  <a:solidFill>
                    <a:srgbClr val="800000"/>
                  </a:solidFill>
                </a:rPr>
                <a:t>  47</a:t>
              </a:r>
            </a:p>
            <a:p>
              <a:r>
                <a:rPr lang="en-US" sz="2000" b="1"/>
                <a:t>        </a:t>
              </a:r>
              <a:r>
                <a:rPr lang="en-US" sz="2000" b="1">
                  <a:solidFill>
                    <a:srgbClr val="800000"/>
                  </a:solidFill>
                </a:rPr>
                <a:t>380</a:t>
              </a:r>
            </a:p>
          </p:txBody>
        </p:sp>
        <p:sp>
          <p:nvSpPr>
            <p:cNvPr id="5135" name="Text Box 33"/>
            <p:cNvSpPr txBox="1">
              <a:spLocks noChangeArrowheads="1"/>
            </p:cNvSpPr>
            <p:nvPr/>
          </p:nvSpPr>
          <p:spPr bwMode="auto">
            <a:xfrm>
              <a:off x="384" y="1968"/>
              <a:ext cx="240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b="1">
                  <a:solidFill>
                    <a:srgbClr val="800000"/>
                  </a:solidFill>
                </a:rPr>
                <a:t>+</a:t>
              </a:r>
            </a:p>
          </p:txBody>
        </p:sp>
      </p:grpSp>
      <p:grpSp>
        <p:nvGrpSpPr>
          <p:cNvPr id="7" name="Group 34"/>
          <p:cNvGrpSpPr>
            <a:grpSpLocks/>
          </p:cNvGrpSpPr>
          <p:nvPr/>
        </p:nvGrpSpPr>
        <p:grpSpPr bwMode="auto">
          <a:xfrm>
            <a:off x="7010400" y="3657600"/>
            <a:ext cx="1295400" cy="1016000"/>
            <a:chOff x="192" y="1872"/>
            <a:chExt cx="816" cy="640"/>
          </a:xfrm>
        </p:grpSpPr>
        <p:sp>
          <p:nvSpPr>
            <p:cNvPr id="5132" name="Text Box 35"/>
            <p:cNvSpPr txBox="1">
              <a:spLocks noChangeArrowheads="1"/>
            </p:cNvSpPr>
            <p:nvPr/>
          </p:nvSpPr>
          <p:spPr bwMode="auto">
            <a:xfrm>
              <a:off x="192" y="1872"/>
              <a:ext cx="816" cy="6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000" b="1"/>
                <a:t>        </a:t>
              </a:r>
              <a:r>
                <a:rPr lang="en-US" sz="2000" b="1">
                  <a:solidFill>
                    <a:srgbClr val="800000"/>
                  </a:solidFill>
                </a:rPr>
                <a:t>60</a:t>
              </a:r>
            </a:p>
            <a:p>
              <a:r>
                <a:rPr lang="en-US" sz="2000" b="1">
                  <a:solidFill>
                    <a:srgbClr val="800000"/>
                  </a:solidFill>
                </a:rPr>
                <a:t>       </a:t>
              </a:r>
              <a:r>
                <a:rPr lang="en-US" sz="2000" b="1" u="sng">
                  <a:solidFill>
                    <a:srgbClr val="800000"/>
                  </a:solidFill>
                </a:rPr>
                <a:t>360</a:t>
              </a:r>
            </a:p>
            <a:p>
              <a:r>
                <a:rPr lang="en-US" sz="2000" b="1"/>
                <a:t>        </a:t>
              </a:r>
              <a:r>
                <a:rPr lang="en-US" sz="2000" b="1">
                  <a:solidFill>
                    <a:srgbClr val="800000"/>
                  </a:solidFill>
                </a:rPr>
                <a:t>420</a:t>
              </a:r>
            </a:p>
          </p:txBody>
        </p:sp>
        <p:sp>
          <p:nvSpPr>
            <p:cNvPr id="5133" name="Text Box 36"/>
            <p:cNvSpPr txBox="1">
              <a:spLocks noChangeArrowheads="1"/>
            </p:cNvSpPr>
            <p:nvPr/>
          </p:nvSpPr>
          <p:spPr bwMode="auto">
            <a:xfrm>
              <a:off x="384" y="1968"/>
              <a:ext cx="240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b="1">
                  <a:solidFill>
                    <a:srgbClr val="800000"/>
                  </a:solidFill>
                </a:rPr>
                <a:t>+</a:t>
              </a:r>
            </a:p>
          </p:txBody>
        </p:sp>
      </p:grpSp>
      <p:sp>
        <p:nvSpPr>
          <p:cNvPr id="67622" name="Text Box 38"/>
          <p:cNvSpPr txBox="1">
            <a:spLocks noChangeArrowheads="1"/>
          </p:cNvSpPr>
          <p:nvPr/>
        </p:nvSpPr>
        <p:spPr bwMode="auto">
          <a:xfrm>
            <a:off x="228600" y="3657600"/>
            <a:ext cx="457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/>
              <a:t>a)</a:t>
            </a:r>
          </a:p>
        </p:txBody>
      </p:sp>
      <p:sp>
        <p:nvSpPr>
          <p:cNvPr id="67623" name="Text Box 39"/>
          <p:cNvSpPr txBox="1">
            <a:spLocks noChangeArrowheads="1"/>
          </p:cNvSpPr>
          <p:nvPr/>
        </p:nvSpPr>
        <p:spPr bwMode="auto">
          <a:xfrm>
            <a:off x="4572000" y="3657600"/>
            <a:ext cx="457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/>
              <a:t>b)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67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76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76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76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76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608" grpId="0"/>
      <p:bldP spid="67622" grpId="0"/>
      <p:bldP spid="6762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12"/>
          <p:cNvSpPr txBox="1">
            <a:spLocks noChangeArrowheads="1"/>
          </p:cNvSpPr>
          <p:nvPr/>
        </p:nvSpPr>
        <p:spPr bwMode="auto">
          <a:xfrm>
            <a:off x="4267200" y="838200"/>
            <a:ext cx="1143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u="sng">
                <a:solidFill>
                  <a:srgbClr val="800000"/>
                </a:solidFill>
              </a:rPr>
              <a:t>Toán</a:t>
            </a:r>
          </a:p>
        </p:txBody>
      </p:sp>
      <p:sp>
        <p:nvSpPr>
          <p:cNvPr id="6147" name="Text Box 13"/>
          <p:cNvSpPr txBox="1">
            <a:spLocks noChangeArrowheads="1"/>
          </p:cNvSpPr>
          <p:nvPr/>
        </p:nvSpPr>
        <p:spPr bwMode="auto">
          <a:xfrm>
            <a:off x="838200" y="1325563"/>
            <a:ext cx="7848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990033"/>
                </a:solidFill>
              </a:rPr>
              <a:t>Cộng các số có ba chữ số (có nhớ một lần)</a:t>
            </a:r>
          </a:p>
        </p:txBody>
      </p:sp>
      <p:grpSp>
        <p:nvGrpSpPr>
          <p:cNvPr id="2" name="Group 14"/>
          <p:cNvGrpSpPr>
            <a:grpSpLocks/>
          </p:cNvGrpSpPr>
          <p:nvPr/>
        </p:nvGrpSpPr>
        <p:grpSpPr bwMode="auto">
          <a:xfrm>
            <a:off x="457200" y="1890713"/>
            <a:ext cx="5638800" cy="630237"/>
            <a:chOff x="288" y="3168"/>
            <a:chExt cx="3552" cy="397"/>
          </a:xfrm>
        </p:grpSpPr>
        <p:grpSp>
          <p:nvGrpSpPr>
            <p:cNvPr id="6163" name="Group 15"/>
            <p:cNvGrpSpPr>
              <a:grpSpLocks/>
            </p:cNvGrpSpPr>
            <p:nvPr/>
          </p:nvGrpSpPr>
          <p:grpSpPr bwMode="auto">
            <a:xfrm>
              <a:off x="288" y="3168"/>
              <a:ext cx="528" cy="397"/>
              <a:chOff x="240" y="1872"/>
              <a:chExt cx="528" cy="397"/>
            </a:xfrm>
          </p:grpSpPr>
          <p:grpSp>
            <p:nvGrpSpPr>
              <p:cNvPr id="6165" name="Group 16"/>
              <p:cNvGrpSpPr>
                <a:grpSpLocks/>
              </p:cNvGrpSpPr>
              <p:nvPr/>
            </p:nvGrpSpPr>
            <p:grpSpPr bwMode="auto">
              <a:xfrm>
                <a:off x="240" y="1872"/>
                <a:ext cx="528" cy="397"/>
                <a:chOff x="999" y="3120"/>
                <a:chExt cx="768" cy="771"/>
              </a:xfrm>
            </p:grpSpPr>
            <p:sp>
              <p:nvSpPr>
                <p:cNvPr id="6167" name="AutoShape 17"/>
                <p:cNvSpPr>
                  <a:spLocks noChangeArrowheads="1"/>
                </p:cNvSpPr>
                <p:nvPr/>
              </p:nvSpPr>
              <p:spPr bwMode="gray">
                <a:xfrm>
                  <a:off x="999" y="3120"/>
                  <a:ext cx="768" cy="746"/>
                </a:xfrm>
                <a:prstGeom prst="roundRect">
                  <a:avLst>
                    <a:gd name="adj" fmla="val 11921"/>
                  </a:avLst>
                </a:prstGeom>
                <a:solidFill>
                  <a:srgbClr val="669900"/>
                </a:solidFill>
                <a:ln w="381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68626" name="Freeform 18"/>
                <p:cNvSpPr>
                  <a:spLocks/>
                </p:cNvSpPr>
                <p:nvPr/>
              </p:nvSpPr>
              <p:spPr bwMode="gray">
                <a:xfrm>
                  <a:off x="1047" y="3169"/>
                  <a:ext cx="383" cy="373"/>
                </a:xfrm>
                <a:custGeom>
                  <a:avLst/>
                  <a:gdLst/>
                  <a:ahLst/>
                  <a:cxnLst>
                    <a:cxn ang="0">
                      <a:pos x="118" y="0"/>
                    </a:cxn>
                    <a:cxn ang="0">
                      <a:pos x="0" y="118"/>
                    </a:cxn>
                    <a:cxn ang="0">
                      <a:pos x="0" y="589"/>
                    </a:cxn>
                    <a:cxn ang="0">
                      <a:pos x="161" y="174"/>
                    </a:cxn>
                    <a:cxn ang="0">
                      <a:pos x="589" y="0"/>
                    </a:cxn>
                    <a:cxn ang="0">
                      <a:pos x="118" y="0"/>
                    </a:cxn>
                  </a:cxnLst>
                  <a:rect l="0" t="0" r="r" b="b"/>
                  <a:pathLst>
                    <a:path w="596" h="598">
                      <a:moveTo>
                        <a:pt x="118" y="0"/>
                      </a:moveTo>
                      <a:cubicBezTo>
                        <a:pt x="53" y="0"/>
                        <a:pt x="0" y="53"/>
                        <a:pt x="0" y="118"/>
                      </a:cubicBezTo>
                      <a:lnTo>
                        <a:pt x="0" y="589"/>
                      </a:lnTo>
                      <a:cubicBezTo>
                        <a:pt x="27" y="598"/>
                        <a:pt x="12" y="309"/>
                        <a:pt x="161" y="174"/>
                      </a:cubicBezTo>
                      <a:cubicBezTo>
                        <a:pt x="310" y="39"/>
                        <a:pt x="596" y="29"/>
                        <a:pt x="589" y="0"/>
                      </a:cubicBezTo>
                      <a:lnTo>
                        <a:pt x="118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accent2">
                        <a:gamma/>
                        <a:tint val="48627"/>
                        <a:invGamma/>
                      </a:schemeClr>
                    </a:gs>
                    <a:gs pos="100000">
                      <a:schemeClr val="accent2">
                        <a:alpha val="0"/>
                      </a:schemeClr>
                    </a:gs>
                  </a:gsLst>
                  <a:lin ang="2700000" scaled="1"/>
                </a:gradFill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/>
                </a:p>
              </p:txBody>
            </p:sp>
            <p:sp>
              <p:nvSpPr>
                <p:cNvPr id="68627" name="Text Box 19"/>
                <p:cNvSpPr txBox="1">
                  <a:spLocks noChangeArrowheads="1"/>
                </p:cNvSpPr>
                <p:nvPr/>
              </p:nvSpPr>
              <p:spPr bwMode="gray">
                <a:xfrm>
                  <a:off x="1290" y="3326"/>
                  <a:ext cx="169" cy="565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  <a:effectLst>
                  <a:outerShdw dist="35921" dir="2700000" algn="ctr" rotWithShape="0">
                    <a:schemeClr val="tx1"/>
                  </a:outerShdw>
                </a:effectLst>
              </p:spPr>
              <p:txBody>
                <a:bodyPr>
                  <a:spAutoFit/>
                </a:bodyPr>
                <a:lstStyle/>
                <a:p>
                  <a:pPr algn="ctr" eaLnBrk="0" hangingPunct="0"/>
                  <a:endParaRPr lang="en-US" sz="2400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endParaRPr>
                </a:p>
              </p:txBody>
            </p:sp>
          </p:grpSp>
          <p:sp>
            <p:nvSpPr>
              <p:cNvPr id="6166" name="Text Box 20"/>
              <p:cNvSpPr txBox="1">
                <a:spLocks noChangeArrowheads="1"/>
              </p:cNvSpPr>
              <p:nvPr/>
            </p:nvSpPr>
            <p:spPr bwMode="auto">
              <a:xfrm>
                <a:off x="384" y="1920"/>
                <a:ext cx="384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000" b="1">
                    <a:solidFill>
                      <a:srgbClr val="990033"/>
                    </a:solidFill>
                  </a:rPr>
                  <a:t>4</a:t>
                </a:r>
              </a:p>
            </p:txBody>
          </p:sp>
        </p:grpSp>
        <p:sp>
          <p:nvSpPr>
            <p:cNvPr id="6164" name="Text Box 21"/>
            <p:cNvSpPr txBox="1">
              <a:spLocks noChangeArrowheads="1"/>
            </p:cNvSpPr>
            <p:nvPr/>
          </p:nvSpPr>
          <p:spPr bwMode="auto">
            <a:xfrm>
              <a:off x="768" y="3216"/>
              <a:ext cx="3072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b="1"/>
                <a:t>Tính độ dài đường gấp khúc ABC :</a:t>
              </a:r>
            </a:p>
          </p:txBody>
        </p:sp>
      </p:grp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1524000" y="2417763"/>
            <a:ext cx="6283325" cy="1868487"/>
            <a:chOff x="960" y="1440"/>
            <a:chExt cx="3958" cy="1177"/>
          </a:xfrm>
        </p:grpSpPr>
        <p:grpSp>
          <p:nvGrpSpPr>
            <p:cNvPr id="6151" name="Group 31"/>
            <p:cNvGrpSpPr>
              <a:grpSpLocks/>
            </p:cNvGrpSpPr>
            <p:nvPr/>
          </p:nvGrpSpPr>
          <p:grpSpPr bwMode="auto">
            <a:xfrm>
              <a:off x="960" y="1440"/>
              <a:ext cx="3958" cy="1177"/>
              <a:chOff x="960" y="1776"/>
              <a:chExt cx="3958" cy="1177"/>
            </a:xfrm>
          </p:grpSpPr>
          <p:sp>
            <p:nvSpPr>
              <p:cNvPr id="6154" name="Text Box 25"/>
              <p:cNvSpPr txBox="1">
                <a:spLocks noChangeArrowheads="1"/>
              </p:cNvSpPr>
              <p:nvPr/>
            </p:nvSpPr>
            <p:spPr bwMode="auto">
              <a:xfrm>
                <a:off x="960" y="2688"/>
                <a:ext cx="240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000" b="1"/>
                  <a:t>A</a:t>
                </a:r>
              </a:p>
            </p:txBody>
          </p:sp>
          <p:sp>
            <p:nvSpPr>
              <p:cNvPr id="6155" name="Text Box 26"/>
              <p:cNvSpPr txBox="1">
                <a:spLocks noChangeArrowheads="1"/>
              </p:cNvSpPr>
              <p:nvPr/>
            </p:nvSpPr>
            <p:spPr bwMode="auto">
              <a:xfrm>
                <a:off x="2330" y="1776"/>
                <a:ext cx="240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000" b="1"/>
                  <a:t>B</a:t>
                </a:r>
              </a:p>
            </p:txBody>
          </p:sp>
          <p:sp>
            <p:nvSpPr>
              <p:cNvPr id="6156" name="Text Box 27"/>
              <p:cNvSpPr txBox="1">
                <a:spLocks noChangeArrowheads="1"/>
              </p:cNvSpPr>
              <p:nvPr/>
            </p:nvSpPr>
            <p:spPr bwMode="auto">
              <a:xfrm>
                <a:off x="4678" y="2701"/>
                <a:ext cx="240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000" b="1"/>
                  <a:t>C</a:t>
                </a:r>
              </a:p>
            </p:txBody>
          </p:sp>
          <p:grpSp>
            <p:nvGrpSpPr>
              <p:cNvPr id="6157" name="Group 30"/>
              <p:cNvGrpSpPr>
                <a:grpSpLocks/>
              </p:cNvGrpSpPr>
              <p:nvPr/>
            </p:nvGrpSpPr>
            <p:grpSpPr bwMode="auto">
              <a:xfrm>
                <a:off x="1152" y="2016"/>
                <a:ext cx="3552" cy="816"/>
                <a:chOff x="1152" y="2016"/>
                <a:chExt cx="3552" cy="816"/>
              </a:xfrm>
            </p:grpSpPr>
            <p:grpSp>
              <p:nvGrpSpPr>
                <p:cNvPr id="6158" name="Group 24"/>
                <p:cNvGrpSpPr>
                  <a:grpSpLocks/>
                </p:cNvGrpSpPr>
                <p:nvPr/>
              </p:nvGrpSpPr>
              <p:grpSpPr bwMode="auto">
                <a:xfrm>
                  <a:off x="1152" y="2016"/>
                  <a:ext cx="3552" cy="797"/>
                  <a:chOff x="1152" y="2016"/>
                  <a:chExt cx="3552" cy="797"/>
                </a:xfrm>
              </p:grpSpPr>
              <p:sp>
                <p:nvSpPr>
                  <p:cNvPr id="6161" name="Line 22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152" y="2023"/>
                    <a:ext cx="1296" cy="748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162" name="Line 23"/>
                  <p:cNvSpPr>
                    <a:spLocks noChangeShapeType="1"/>
                  </p:cNvSpPr>
                  <p:nvPr/>
                </p:nvSpPr>
                <p:spPr bwMode="auto">
                  <a:xfrm>
                    <a:off x="2448" y="2016"/>
                    <a:ext cx="2256" cy="797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6159" name="Line 28"/>
                <p:cNvSpPr>
                  <a:spLocks noChangeShapeType="1"/>
                </p:cNvSpPr>
                <p:nvPr/>
              </p:nvSpPr>
              <p:spPr bwMode="auto">
                <a:xfrm>
                  <a:off x="1152" y="2736"/>
                  <a:ext cx="0" cy="4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160" name="Line 29"/>
                <p:cNvSpPr>
                  <a:spLocks noChangeShapeType="1"/>
                </p:cNvSpPr>
                <p:nvPr/>
              </p:nvSpPr>
              <p:spPr bwMode="auto">
                <a:xfrm>
                  <a:off x="4704" y="2784"/>
                  <a:ext cx="0" cy="4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6152" name="Text Box 32"/>
            <p:cNvSpPr txBox="1">
              <a:spLocks noChangeArrowheads="1"/>
            </p:cNvSpPr>
            <p:nvPr/>
          </p:nvSpPr>
          <p:spPr bwMode="auto">
            <a:xfrm rot="-2012790">
              <a:off x="1392" y="1806"/>
              <a:ext cx="720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b="1"/>
                <a:t>12 6cm</a:t>
              </a:r>
            </a:p>
          </p:txBody>
        </p:sp>
        <p:sp>
          <p:nvSpPr>
            <p:cNvPr id="6153" name="Text Box 33"/>
            <p:cNvSpPr txBox="1">
              <a:spLocks noChangeArrowheads="1"/>
            </p:cNvSpPr>
            <p:nvPr/>
          </p:nvSpPr>
          <p:spPr bwMode="auto">
            <a:xfrm rot="1204323">
              <a:off x="3168" y="1842"/>
              <a:ext cx="816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b="1"/>
                <a:t>137cm</a:t>
              </a:r>
            </a:p>
          </p:txBody>
        </p:sp>
      </p:grpSp>
      <p:sp>
        <p:nvSpPr>
          <p:cNvPr id="68643" name="AutoShape 35"/>
          <p:cNvSpPr>
            <a:spLocks noChangeArrowheads="1"/>
          </p:cNvSpPr>
          <p:nvPr/>
        </p:nvSpPr>
        <p:spPr bwMode="gray">
          <a:xfrm>
            <a:off x="1676400" y="4343400"/>
            <a:ext cx="6477000" cy="2133600"/>
          </a:xfrm>
          <a:prstGeom prst="roundRect">
            <a:avLst>
              <a:gd name="adj" fmla="val 10889"/>
            </a:avLst>
          </a:prstGeom>
          <a:gradFill rotWithShape="1">
            <a:gsLst>
              <a:gs pos="0">
                <a:srgbClr val="0099FF"/>
              </a:gs>
              <a:gs pos="50000">
                <a:srgbClr val="E7F5FF"/>
              </a:gs>
              <a:gs pos="100000">
                <a:srgbClr val="0099FF"/>
              </a:gs>
            </a:gsLst>
            <a:lin ang="5400000" scaled="1"/>
          </a:gradFill>
          <a:ln w="38100">
            <a:solidFill>
              <a:srgbClr val="FFFFFF"/>
            </a:solidFill>
            <a:round/>
            <a:headEnd/>
            <a:tailEnd/>
          </a:ln>
          <a:effectLst>
            <a:outerShdw dist="135003" dir="2928844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400" b="1" u="sng" dirty="0" err="1">
                <a:solidFill>
                  <a:srgbClr val="CC3300"/>
                </a:solidFill>
              </a:rPr>
              <a:t>Bài</a:t>
            </a:r>
            <a:r>
              <a:rPr lang="en-US" sz="2400" b="1" u="sng" dirty="0">
                <a:solidFill>
                  <a:srgbClr val="CC3300"/>
                </a:solidFill>
              </a:rPr>
              <a:t> </a:t>
            </a:r>
            <a:r>
              <a:rPr lang="en-US" sz="2400" b="1" u="sng" dirty="0" err="1">
                <a:solidFill>
                  <a:srgbClr val="CC3300"/>
                </a:solidFill>
              </a:rPr>
              <a:t>giải</a:t>
            </a:r>
            <a:r>
              <a:rPr lang="en-US" sz="2400" b="1" dirty="0">
                <a:solidFill>
                  <a:srgbClr val="CC3300"/>
                </a:solidFill>
              </a:rPr>
              <a:t> :</a:t>
            </a:r>
          </a:p>
          <a:p>
            <a:pPr algn="ctr">
              <a:defRPr/>
            </a:pPr>
            <a:r>
              <a:rPr lang="en-US" sz="2400" b="1" dirty="0" err="1">
                <a:solidFill>
                  <a:srgbClr val="CC3300"/>
                </a:solidFill>
              </a:rPr>
              <a:t>Độ</a:t>
            </a:r>
            <a:r>
              <a:rPr lang="en-US" sz="2400" b="1" dirty="0">
                <a:solidFill>
                  <a:srgbClr val="CC3300"/>
                </a:solidFill>
              </a:rPr>
              <a:t> </a:t>
            </a:r>
            <a:r>
              <a:rPr lang="en-US" sz="2400" b="1" dirty="0" err="1">
                <a:solidFill>
                  <a:srgbClr val="CC3300"/>
                </a:solidFill>
              </a:rPr>
              <a:t>dài</a:t>
            </a:r>
            <a:r>
              <a:rPr lang="en-US" sz="2400" b="1" dirty="0">
                <a:solidFill>
                  <a:srgbClr val="CC3300"/>
                </a:solidFill>
              </a:rPr>
              <a:t> </a:t>
            </a:r>
            <a:r>
              <a:rPr lang="en-US" sz="2400" b="1" dirty="0" err="1">
                <a:solidFill>
                  <a:srgbClr val="CC3300"/>
                </a:solidFill>
              </a:rPr>
              <a:t>đường</a:t>
            </a:r>
            <a:r>
              <a:rPr lang="en-US" sz="2400" b="1" dirty="0">
                <a:solidFill>
                  <a:srgbClr val="CC3300"/>
                </a:solidFill>
              </a:rPr>
              <a:t> </a:t>
            </a:r>
            <a:r>
              <a:rPr lang="en-US" sz="2400" b="1" dirty="0" err="1">
                <a:solidFill>
                  <a:srgbClr val="CC3300"/>
                </a:solidFill>
              </a:rPr>
              <a:t>gấp</a:t>
            </a:r>
            <a:r>
              <a:rPr lang="en-US" sz="2400" b="1" dirty="0">
                <a:solidFill>
                  <a:srgbClr val="CC3300"/>
                </a:solidFill>
              </a:rPr>
              <a:t> </a:t>
            </a:r>
            <a:r>
              <a:rPr lang="en-US" sz="2400" b="1" dirty="0" err="1">
                <a:solidFill>
                  <a:srgbClr val="CC3300"/>
                </a:solidFill>
              </a:rPr>
              <a:t>khúc</a:t>
            </a:r>
            <a:r>
              <a:rPr lang="en-US" sz="2400" b="1" dirty="0">
                <a:solidFill>
                  <a:srgbClr val="CC3300"/>
                </a:solidFill>
              </a:rPr>
              <a:t> ABC </a:t>
            </a:r>
            <a:r>
              <a:rPr lang="en-US" sz="2400" b="1" dirty="0" err="1">
                <a:solidFill>
                  <a:srgbClr val="CC3300"/>
                </a:solidFill>
              </a:rPr>
              <a:t>là</a:t>
            </a:r>
            <a:r>
              <a:rPr lang="en-US" sz="2400" b="1" dirty="0">
                <a:solidFill>
                  <a:srgbClr val="CC3300"/>
                </a:solidFill>
              </a:rPr>
              <a:t> :</a:t>
            </a:r>
          </a:p>
          <a:p>
            <a:pPr algn="ctr">
              <a:defRPr/>
            </a:pPr>
            <a:r>
              <a:rPr lang="en-US" sz="2400" b="1" dirty="0">
                <a:solidFill>
                  <a:srgbClr val="CC3300"/>
                </a:solidFill>
              </a:rPr>
              <a:t>126 + 137 = 263 (cm)</a:t>
            </a:r>
          </a:p>
          <a:p>
            <a:pPr algn="ctr">
              <a:defRPr/>
            </a:pPr>
            <a:r>
              <a:rPr lang="en-US" sz="2400" b="1" u="sng" dirty="0" err="1">
                <a:solidFill>
                  <a:srgbClr val="CC3300"/>
                </a:solidFill>
              </a:rPr>
              <a:t>Đáp</a:t>
            </a:r>
            <a:r>
              <a:rPr lang="en-US" sz="2400" b="1" u="sng" dirty="0">
                <a:solidFill>
                  <a:srgbClr val="CC3300"/>
                </a:solidFill>
              </a:rPr>
              <a:t> </a:t>
            </a:r>
            <a:r>
              <a:rPr lang="en-US" sz="2400" b="1" u="sng" dirty="0" err="1">
                <a:solidFill>
                  <a:srgbClr val="CC3300"/>
                </a:solidFill>
              </a:rPr>
              <a:t>số</a:t>
            </a:r>
            <a:r>
              <a:rPr lang="en-US" sz="2400" b="1" dirty="0">
                <a:solidFill>
                  <a:srgbClr val="CC3300"/>
                </a:solidFill>
              </a:rPr>
              <a:t> :263 cm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5" dur="2000"/>
                                        <p:tgtEl>
                                          <p:spTgt spid="686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4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12"/>
          <p:cNvSpPr txBox="1">
            <a:spLocks noChangeArrowheads="1"/>
          </p:cNvSpPr>
          <p:nvPr/>
        </p:nvSpPr>
        <p:spPr bwMode="auto">
          <a:xfrm>
            <a:off x="4419600" y="990600"/>
            <a:ext cx="1143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u="sng">
                <a:solidFill>
                  <a:srgbClr val="800000"/>
                </a:solidFill>
              </a:rPr>
              <a:t>Toán</a:t>
            </a:r>
          </a:p>
        </p:txBody>
      </p:sp>
      <p:sp>
        <p:nvSpPr>
          <p:cNvPr id="7171" name="Text Box 13"/>
          <p:cNvSpPr txBox="1">
            <a:spLocks noChangeArrowheads="1"/>
          </p:cNvSpPr>
          <p:nvPr/>
        </p:nvSpPr>
        <p:spPr bwMode="auto">
          <a:xfrm>
            <a:off x="990600" y="1477963"/>
            <a:ext cx="7848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990033"/>
                </a:solidFill>
              </a:rPr>
              <a:t>Cộng các số có ba chữ số (có nhớ một lần)</a:t>
            </a:r>
          </a:p>
        </p:txBody>
      </p:sp>
      <p:grpSp>
        <p:nvGrpSpPr>
          <p:cNvPr id="2" name="Group 21"/>
          <p:cNvGrpSpPr>
            <a:grpSpLocks/>
          </p:cNvGrpSpPr>
          <p:nvPr/>
        </p:nvGrpSpPr>
        <p:grpSpPr bwMode="auto">
          <a:xfrm>
            <a:off x="304800" y="2209800"/>
            <a:ext cx="1905000" cy="762000"/>
            <a:chOff x="192" y="1392"/>
            <a:chExt cx="1200" cy="480"/>
          </a:xfrm>
        </p:grpSpPr>
        <p:grpSp>
          <p:nvGrpSpPr>
            <p:cNvPr id="7177" name="Group 14"/>
            <p:cNvGrpSpPr>
              <a:grpSpLocks/>
            </p:cNvGrpSpPr>
            <p:nvPr/>
          </p:nvGrpSpPr>
          <p:grpSpPr bwMode="auto">
            <a:xfrm>
              <a:off x="192" y="1440"/>
              <a:ext cx="528" cy="397"/>
              <a:chOff x="240" y="1872"/>
              <a:chExt cx="528" cy="397"/>
            </a:xfrm>
          </p:grpSpPr>
          <p:grpSp>
            <p:nvGrpSpPr>
              <p:cNvPr id="3" name="Group 15"/>
              <p:cNvGrpSpPr>
                <a:grpSpLocks/>
              </p:cNvGrpSpPr>
              <p:nvPr/>
            </p:nvGrpSpPr>
            <p:grpSpPr bwMode="auto">
              <a:xfrm>
                <a:off x="240" y="1872"/>
                <a:ext cx="528" cy="397"/>
                <a:chOff x="999" y="3120"/>
                <a:chExt cx="768" cy="771"/>
              </a:xfrm>
            </p:grpSpPr>
            <p:sp>
              <p:nvSpPr>
                <p:cNvPr id="7181" name="AutoShape 16"/>
                <p:cNvSpPr>
                  <a:spLocks noChangeArrowheads="1"/>
                </p:cNvSpPr>
                <p:nvPr/>
              </p:nvSpPr>
              <p:spPr bwMode="gray">
                <a:xfrm>
                  <a:off x="999" y="3120"/>
                  <a:ext cx="768" cy="746"/>
                </a:xfrm>
                <a:prstGeom prst="roundRect">
                  <a:avLst>
                    <a:gd name="adj" fmla="val 11921"/>
                  </a:avLst>
                </a:prstGeom>
                <a:solidFill>
                  <a:srgbClr val="669900"/>
                </a:solidFill>
                <a:ln w="381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69649" name="Freeform 17"/>
                <p:cNvSpPr>
                  <a:spLocks/>
                </p:cNvSpPr>
                <p:nvPr/>
              </p:nvSpPr>
              <p:spPr bwMode="gray">
                <a:xfrm>
                  <a:off x="1047" y="3169"/>
                  <a:ext cx="383" cy="373"/>
                </a:xfrm>
                <a:custGeom>
                  <a:avLst/>
                  <a:gdLst/>
                  <a:ahLst/>
                  <a:cxnLst>
                    <a:cxn ang="0">
                      <a:pos x="118" y="0"/>
                    </a:cxn>
                    <a:cxn ang="0">
                      <a:pos x="0" y="118"/>
                    </a:cxn>
                    <a:cxn ang="0">
                      <a:pos x="0" y="589"/>
                    </a:cxn>
                    <a:cxn ang="0">
                      <a:pos x="161" y="174"/>
                    </a:cxn>
                    <a:cxn ang="0">
                      <a:pos x="589" y="0"/>
                    </a:cxn>
                    <a:cxn ang="0">
                      <a:pos x="118" y="0"/>
                    </a:cxn>
                  </a:cxnLst>
                  <a:rect l="0" t="0" r="r" b="b"/>
                  <a:pathLst>
                    <a:path w="596" h="598">
                      <a:moveTo>
                        <a:pt x="118" y="0"/>
                      </a:moveTo>
                      <a:cubicBezTo>
                        <a:pt x="53" y="0"/>
                        <a:pt x="0" y="53"/>
                        <a:pt x="0" y="118"/>
                      </a:cubicBezTo>
                      <a:lnTo>
                        <a:pt x="0" y="589"/>
                      </a:lnTo>
                      <a:cubicBezTo>
                        <a:pt x="27" y="598"/>
                        <a:pt x="12" y="309"/>
                        <a:pt x="161" y="174"/>
                      </a:cubicBezTo>
                      <a:cubicBezTo>
                        <a:pt x="310" y="39"/>
                        <a:pt x="596" y="29"/>
                        <a:pt x="589" y="0"/>
                      </a:cubicBezTo>
                      <a:lnTo>
                        <a:pt x="118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accent2">
                        <a:gamma/>
                        <a:tint val="48627"/>
                        <a:invGamma/>
                      </a:schemeClr>
                    </a:gs>
                    <a:gs pos="100000">
                      <a:schemeClr val="accent2">
                        <a:alpha val="0"/>
                      </a:schemeClr>
                    </a:gs>
                  </a:gsLst>
                  <a:lin ang="2700000" scaled="1"/>
                </a:gradFill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/>
                </a:p>
              </p:txBody>
            </p:sp>
            <p:sp>
              <p:nvSpPr>
                <p:cNvPr id="69650" name="Text Box 18"/>
                <p:cNvSpPr txBox="1">
                  <a:spLocks noChangeArrowheads="1"/>
                </p:cNvSpPr>
                <p:nvPr/>
              </p:nvSpPr>
              <p:spPr bwMode="gray">
                <a:xfrm>
                  <a:off x="1290" y="3326"/>
                  <a:ext cx="169" cy="565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  <a:effectLst>
                  <a:outerShdw dist="35921" dir="2700000" algn="ctr" rotWithShape="0">
                    <a:schemeClr val="tx1"/>
                  </a:outerShdw>
                </a:effectLst>
              </p:spPr>
              <p:txBody>
                <a:bodyPr>
                  <a:spAutoFit/>
                </a:bodyPr>
                <a:lstStyle/>
                <a:p>
                  <a:pPr algn="ctr" eaLnBrk="0" hangingPunct="0"/>
                  <a:endParaRPr lang="en-US" sz="2400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endParaRPr>
                </a:p>
              </p:txBody>
            </p:sp>
          </p:grpSp>
          <p:sp>
            <p:nvSpPr>
              <p:cNvPr id="7180" name="Text Box 19"/>
              <p:cNvSpPr txBox="1">
                <a:spLocks noChangeArrowheads="1"/>
              </p:cNvSpPr>
              <p:nvPr/>
            </p:nvSpPr>
            <p:spPr bwMode="auto">
              <a:xfrm>
                <a:off x="384" y="1920"/>
                <a:ext cx="384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000" b="1">
                    <a:solidFill>
                      <a:srgbClr val="990033"/>
                    </a:solidFill>
                  </a:rPr>
                  <a:t>5</a:t>
                </a:r>
              </a:p>
            </p:txBody>
          </p:sp>
        </p:grpSp>
        <p:sp>
          <p:nvSpPr>
            <p:cNvPr id="7179" name="AutoShape 20"/>
            <p:cNvSpPr>
              <a:spLocks noChangeArrowheads="1"/>
            </p:cNvSpPr>
            <p:nvPr/>
          </p:nvSpPr>
          <p:spPr bwMode="gray">
            <a:xfrm>
              <a:off x="816" y="1392"/>
              <a:ext cx="576" cy="480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EEEEEE"/>
                </a:gs>
                <a:gs pos="100000">
                  <a:srgbClr val="DDDDDD"/>
                </a:gs>
              </a:gsLst>
              <a:lin ang="2700000" scaled="1"/>
            </a:gradFill>
            <a:ln w="38100">
              <a:solidFill>
                <a:srgbClr val="FFFFFF"/>
              </a:solidFill>
              <a:round/>
              <a:headEnd/>
              <a:tailEnd/>
            </a:ln>
            <a:effectLst>
              <a:outerShdw dist="135003" dir="2928844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2400" b="1"/>
                <a:t>Số ?</a:t>
              </a:r>
            </a:p>
          </p:txBody>
        </p:sp>
      </p:grpSp>
      <p:sp>
        <p:nvSpPr>
          <p:cNvPr id="69654" name="AutoShape 22"/>
          <p:cNvSpPr>
            <a:spLocks noChangeArrowheads="1"/>
          </p:cNvSpPr>
          <p:nvPr/>
        </p:nvSpPr>
        <p:spPr bwMode="gray">
          <a:xfrm>
            <a:off x="1905000" y="3276600"/>
            <a:ext cx="5943600" cy="2057400"/>
          </a:xfrm>
          <a:prstGeom prst="roundRect">
            <a:avLst>
              <a:gd name="adj" fmla="val 10889"/>
            </a:avLst>
          </a:prstGeom>
          <a:gradFill rotWithShape="1">
            <a:gsLst>
              <a:gs pos="0">
                <a:srgbClr val="DDDDDD"/>
              </a:gs>
              <a:gs pos="50000">
                <a:srgbClr val="EEEEEE"/>
              </a:gs>
              <a:gs pos="100000">
                <a:srgbClr val="DDDDDD"/>
              </a:gs>
            </a:gsLst>
            <a:lin ang="2700000" scaled="1"/>
          </a:gradFill>
          <a:ln w="38100">
            <a:solidFill>
              <a:srgbClr val="FFFFFF"/>
            </a:solidFill>
            <a:round/>
            <a:headEnd/>
            <a:tailEnd/>
          </a:ln>
          <a:effectLst>
            <a:outerShdw dist="135003" dir="2928844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2000" b="1"/>
              <a:t>  </a:t>
            </a:r>
          </a:p>
          <a:p>
            <a:pPr algn="ctr"/>
            <a:r>
              <a:rPr lang="en-US" sz="2000" b="1"/>
              <a:t>  500 đồng  =   200 đồng   + …… đồng </a:t>
            </a:r>
          </a:p>
          <a:p>
            <a:pPr algn="ctr"/>
            <a:endParaRPr lang="en-US" sz="2000" b="1"/>
          </a:p>
          <a:p>
            <a:pPr algn="ctr"/>
            <a:r>
              <a:rPr lang="en-US" sz="2000" b="1"/>
              <a:t>  500 đồng  =   400 đồng  + …… đồng</a:t>
            </a:r>
          </a:p>
          <a:p>
            <a:pPr algn="ctr"/>
            <a:r>
              <a:rPr lang="en-US" sz="2000" b="1"/>
              <a:t> </a:t>
            </a:r>
          </a:p>
          <a:p>
            <a:pPr algn="ctr"/>
            <a:r>
              <a:rPr lang="en-US" sz="2000" b="1"/>
              <a:t> 500 đồng  =   ….   đồng  +  500 đồng </a:t>
            </a:r>
          </a:p>
          <a:p>
            <a:pPr algn="ctr"/>
            <a:endParaRPr lang="en-US" sz="2000" b="1"/>
          </a:p>
        </p:txBody>
      </p:sp>
      <p:sp>
        <p:nvSpPr>
          <p:cNvPr id="69656" name="Rectangle 24"/>
          <p:cNvSpPr>
            <a:spLocks noChangeArrowheads="1"/>
          </p:cNvSpPr>
          <p:nvPr/>
        </p:nvSpPr>
        <p:spPr bwMode="auto">
          <a:xfrm>
            <a:off x="5957888" y="3429000"/>
            <a:ext cx="6096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b="1">
                <a:solidFill>
                  <a:srgbClr val="800000"/>
                </a:solidFill>
              </a:rPr>
              <a:t>300</a:t>
            </a:r>
          </a:p>
        </p:txBody>
      </p:sp>
      <p:sp>
        <p:nvSpPr>
          <p:cNvPr id="69658" name="Rectangle 26"/>
          <p:cNvSpPr>
            <a:spLocks noChangeArrowheads="1"/>
          </p:cNvSpPr>
          <p:nvPr/>
        </p:nvSpPr>
        <p:spPr bwMode="auto">
          <a:xfrm>
            <a:off x="5922963" y="4114800"/>
            <a:ext cx="6858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b="1">
                <a:solidFill>
                  <a:srgbClr val="800000"/>
                </a:solidFill>
              </a:rPr>
              <a:t>100</a:t>
            </a:r>
          </a:p>
        </p:txBody>
      </p:sp>
      <p:sp>
        <p:nvSpPr>
          <p:cNvPr id="69660" name="Rectangle 28"/>
          <p:cNvSpPr>
            <a:spLocks noChangeArrowheads="1"/>
          </p:cNvSpPr>
          <p:nvPr/>
        </p:nvSpPr>
        <p:spPr bwMode="auto">
          <a:xfrm>
            <a:off x="4170363" y="4800600"/>
            <a:ext cx="6858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b="1">
                <a:solidFill>
                  <a:srgbClr val="800000"/>
                </a:solidFill>
              </a:rPr>
              <a:t>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" dur="2000"/>
                                        <p:tgtEl>
                                          <p:spTgt spid="696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696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696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69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54" grpId="0" animBg="1"/>
      <p:bldP spid="69656" grpId="0" animBg="1"/>
      <p:bldP spid="69658" grpId="0" animBg="1"/>
      <p:bldP spid="69660" grpId="0" animBg="1"/>
    </p:bldLst>
  </p:timing>
</p:sld>
</file>

<file path=ppt/theme/theme1.xml><?xml version="1.0" encoding="utf-8"?>
<a:theme xmlns:a="http://schemas.openxmlformats.org/drawingml/2006/main" name="F042TGp">
  <a:themeElements>
    <a:clrScheme name="F042TGp 1">
      <a:dk1>
        <a:srgbClr val="2B166E"/>
      </a:dk1>
      <a:lt1>
        <a:srgbClr val="FFFFFF"/>
      </a:lt1>
      <a:dk2>
        <a:srgbClr val="003366"/>
      </a:dk2>
      <a:lt2>
        <a:srgbClr val="B2B2B2"/>
      </a:lt2>
      <a:accent1>
        <a:srgbClr val="4BAFB9"/>
      </a:accent1>
      <a:accent2>
        <a:srgbClr val="FFCC66"/>
      </a:accent2>
      <a:accent3>
        <a:srgbClr val="FFFFFF"/>
      </a:accent3>
      <a:accent4>
        <a:srgbClr val="23115D"/>
      </a:accent4>
      <a:accent5>
        <a:srgbClr val="B1D4D9"/>
      </a:accent5>
      <a:accent6>
        <a:srgbClr val="E7B95C"/>
      </a:accent6>
      <a:hlink>
        <a:srgbClr val="0066CC"/>
      </a:hlink>
      <a:folHlink>
        <a:srgbClr val="8C71B9"/>
      </a:folHlink>
    </a:clrScheme>
    <a:fontScheme name="F042TG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F042TGp 1">
        <a:dk1>
          <a:srgbClr val="2B166E"/>
        </a:dk1>
        <a:lt1>
          <a:srgbClr val="FFFFFF"/>
        </a:lt1>
        <a:dk2>
          <a:srgbClr val="003366"/>
        </a:dk2>
        <a:lt2>
          <a:srgbClr val="B2B2B2"/>
        </a:lt2>
        <a:accent1>
          <a:srgbClr val="4BAFB9"/>
        </a:accent1>
        <a:accent2>
          <a:srgbClr val="FFCC66"/>
        </a:accent2>
        <a:accent3>
          <a:srgbClr val="FFFFFF"/>
        </a:accent3>
        <a:accent4>
          <a:srgbClr val="23115D"/>
        </a:accent4>
        <a:accent5>
          <a:srgbClr val="B1D4D9"/>
        </a:accent5>
        <a:accent6>
          <a:srgbClr val="E7B95C"/>
        </a:accent6>
        <a:hlink>
          <a:srgbClr val="0066CC"/>
        </a:hlink>
        <a:folHlink>
          <a:srgbClr val="8C71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042TGp 2">
        <a:dk1>
          <a:srgbClr val="223F72"/>
        </a:dk1>
        <a:lt1>
          <a:srgbClr val="FFFFFF"/>
        </a:lt1>
        <a:dk2>
          <a:srgbClr val="000066"/>
        </a:dk2>
        <a:lt2>
          <a:srgbClr val="DDDDDD"/>
        </a:lt2>
        <a:accent1>
          <a:srgbClr val="AC6DE5"/>
        </a:accent1>
        <a:accent2>
          <a:srgbClr val="FF9900"/>
        </a:accent2>
        <a:accent3>
          <a:srgbClr val="FFFFFF"/>
        </a:accent3>
        <a:accent4>
          <a:srgbClr val="1B3460"/>
        </a:accent4>
        <a:accent5>
          <a:srgbClr val="D2BAF0"/>
        </a:accent5>
        <a:accent6>
          <a:srgbClr val="E78A00"/>
        </a:accent6>
        <a:hlink>
          <a:srgbClr val="0099CC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042TGp 3">
        <a:dk1>
          <a:srgbClr val="000066"/>
        </a:dk1>
        <a:lt1>
          <a:srgbClr val="FFFFFF"/>
        </a:lt1>
        <a:dk2>
          <a:srgbClr val="006600"/>
        </a:dk2>
        <a:lt2>
          <a:srgbClr val="DDDDDD"/>
        </a:lt2>
        <a:accent1>
          <a:srgbClr val="C58023"/>
        </a:accent1>
        <a:accent2>
          <a:srgbClr val="1D8FCF"/>
        </a:accent2>
        <a:accent3>
          <a:srgbClr val="FFFFFF"/>
        </a:accent3>
        <a:accent4>
          <a:srgbClr val="000056"/>
        </a:accent4>
        <a:accent5>
          <a:srgbClr val="DFC0AC"/>
        </a:accent5>
        <a:accent6>
          <a:srgbClr val="1981BB"/>
        </a:accent6>
        <a:hlink>
          <a:srgbClr val="5D4BC7"/>
        </a:hlink>
        <a:folHlink>
          <a:srgbClr val="878FA5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2787</TotalTime>
  <Words>357</Words>
  <Application>Microsoft Office PowerPoint</Application>
  <PresentationFormat>On-screen Show (4:3)</PresentationFormat>
  <Paragraphs>104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Wingdings</vt:lpstr>
      <vt:lpstr>Calibri</vt:lpstr>
      <vt:lpstr>F042TGp</vt:lpstr>
      <vt:lpstr>Slide 1</vt:lpstr>
      <vt:lpstr>Slide 2</vt:lpstr>
      <vt:lpstr>Slide 3</vt:lpstr>
      <vt:lpstr>Slide 4</vt:lpstr>
      <vt:lpstr>Slide 5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CSTeam</cp:lastModifiedBy>
  <cp:revision>62</cp:revision>
  <dcterms:created xsi:type="dcterms:W3CDTF">2009-03-04T06:00:53Z</dcterms:created>
  <dcterms:modified xsi:type="dcterms:W3CDTF">2016-06-29T10:27:24Z</dcterms:modified>
</cp:coreProperties>
</file>