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60" r:id="rId4"/>
    <p:sldId id="256" r:id="rId5"/>
    <p:sldId id="258" r:id="rId6"/>
    <p:sldId id="259" r:id="rId7"/>
  </p:sldIdLst>
  <p:sldSz cx="9144000" cy="6858000" type="screen4x3"/>
  <p:notesSz cx="6858000" cy="9144000"/>
  <p:defaultTextStyle>
    <a:defPPr>
      <a:defRPr lang="en-US"/>
    </a:defPPr>
    <a:lvl1pPr algn="ctr" rtl="0" fontAlgn="base">
      <a:spcBef>
        <a:spcPct val="50000"/>
      </a:spcBef>
      <a:spcAft>
        <a:spcPct val="0"/>
      </a:spcAft>
      <a:defRPr sz="5400" b="1" kern="1200">
        <a:solidFill>
          <a:srgbClr val="0000FF"/>
        </a:solidFill>
        <a:latin typeface="Arial" charset="0"/>
        <a:ea typeface="+mn-ea"/>
        <a:cs typeface="+mn-cs"/>
      </a:defRPr>
    </a:lvl1pPr>
    <a:lvl2pPr marL="457200" algn="ctr" rtl="0" fontAlgn="base">
      <a:spcBef>
        <a:spcPct val="50000"/>
      </a:spcBef>
      <a:spcAft>
        <a:spcPct val="0"/>
      </a:spcAft>
      <a:defRPr sz="5400" b="1" kern="1200">
        <a:solidFill>
          <a:srgbClr val="0000FF"/>
        </a:solidFill>
        <a:latin typeface="Arial" charset="0"/>
        <a:ea typeface="+mn-ea"/>
        <a:cs typeface="+mn-cs"/>
      </a:defRPr>
    </a:lvl2pPr>
    <a:lvl3pPr marL="914400" algn="ctr" rtl="0" fontAlgn="base">
      <a:spcBef>
        <a:spcPct val="50000"/>
      </a:spcBef>
      <a:spcAft>
        <a:spcPct val="0"/>
      </a:spcAft>
      <a:defRPr sz="5400" b="1" kern="1200">
        <a:solidFill>
          <a:srgbClr val="0000FF"/>
        </a:solidFill>
        <a:latin typeface="Arial" charset="0"/>
        <a:ea typeface="+mn-ea"/>
        <a:cs typeface="+mn-cs"/>
      </a:defRPr>
    </a:lvl3pPr>
    <a:lvl4pPr marL="1371600" algn="ctr" rtl="0" fontAlgn="base">
      <a:spcBef>
        <a:spcPct val="50000"/>
      </a:spcBef>
      <a:spcAft>
        <a:spcPct val="0"/>
      </a:spcAft>
      <a:defRPr sz="5400" b="1" kern="1200">
        <a:solidFill>
          <a:srgbClr val="0000FF"/>
        </a:solidFill>
        <a:latin typeface="Arial" charset="0"/>
        <a:ea typeface="+mn-ea"/>
        <a:cs typeface="+mn-cs"/>
      </a:defRPr>
    </a:lvl4pPr>
    <a:lvl5pPr marL="1828800" algn="ctr" rtl="0" fontAlgn="base">
      <a:spcBef>
        <a:spcPct val="50000"/>
      </a:spcBef>
      <a:spcAft>
        <a:spcPct val="0"/>
      </a:spcAft>
      <a:defRPr sz="5400" b="1" kern="1200">
        <a:solidFill>
          <a:srgbClr val="0000FF"/>
        </a:solidFill>
        <a:latin typeface="Arial" charset="0"/>
        <a:ea typeface="+mn-ea"/>
        <a:cs typeface="+mn-cs"/>
      </a:defRPr>
    </a:lvl5pPr>
    <a:lvl6pPr marL="2286000" algn="l" defTabSz="914400" rtl="0" eaLnBrk="1" latinLnBrk="0" hangingPunct="1">
      <a:defRPr sz="5400" b="1" kern="1200">
        <a:solidFill>
          <a:srgbClr val="0000FF"/>
        </a:solidFill>
        <a:latin typeface="Arial" charset="0"/>
        <a:ea typeface="+mn-ea"/>
        <a:cs typeface="+mn-cs"/>
      </a:defRPr>
    </a:lvl6pPr>
    <a:lvl7pPr marL="2743200" algn="l" defTabSz="914400" rtl="0" eaLnBrk="1" latinLnBrk="0" hangingPunct="1">
      <a:defRPr sz="5400" b="1" kern="1200">
        <a:solidFill>
          <a:srgbClr val="0000FF"/>
        </a:solidFill>
        <a:latin typeface="Arial" charset="0"/>
        <a:ea typeface="+mn-ea"/>
        <a:cs typeface="+mn-cs"/>
      </a:defRPr>
    </a:lvl7pPr>
    <a:lvl8pPr marL="3200400" algn="l" defTabSz="914400" rtl="0" eaLnBrk="1" latinLnBrk="0" hangingPunct="1">
      <a:defRPr sz="5400" b="1" kern="1200">
        <a:solidFill>
          <a:srgbClr val="0000FF"/>
        </a:solidFill>
        <a:latin typeface="Arial" charset="0"/>
        <a:ea typeface="+mn-ea"/>
        <a:cs typeface="+mn-cs"/>
      </a:defRPr>
    </a:lvl8pPr>
    <a:lvl9pPr marL="3657600" algn="l" defTabSz="914400" rtl="0" eaLnBrk="1" latinLnBrk="0" hangingPunct="1">
      <a:defRPr sz="5400" b="1" kern="1200">
        <a:solidFill>
          <a:srgbClr val="0000FF"/>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00FF"/>
    <a:srgbClr val="FBFEF8"/>
    <a:srgbClr val="FEFEF8"/>
    <a:srgbClr val="0000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58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44DC7E-E66E-458E-B96F-18D5B80B26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35E20D-B4C7-4AA1-8118-BAE3F3BB70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1DC0B41-F1C4-4C90-A0CD-053E71FE27B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B8E2F8-1603-4D47-B3E6-CDB6C6D897D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0DDF2B7-8264-404E-BB92-C0F214488D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B93C4FD-E7FB-4002-A57F-60C4BEB535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C2BDDA0-1D8A-4440-8F4F-4F74FF8F454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F4C4E00-24A3-42F3-9DA6-428069A8535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B7F4A08-C5EA-421C-AE3E-E3E9608FA47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781F367-CCBF-4807-AD81-77D2327704E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634745-4390-4833-B507-AA2E20FA3AA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b="0">
                <a:solidFill>
                  <a:schemeClr val="tx1"/>
                </a:solidFill>
                <a:latin typeface="Arial" pitchFamily="34" charset="0"/>
              </a:defRPr>
            </a:lvl1pPr>
          </a:lstStyle>
          <a:p>
            <a:pPr>
              <a:defRPr/>
            </a:pPr>
            <a:fld id="{CB22B366-6472-4028-A7C3-424412F8FE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tranhnguoime"/>
          <p:cNvPicPr>
            <a:picLocks noChangeAspect="1" noChangeArrowheads="1"/>
          </p:cNvPicPr>
          <p:nvPr/>
        </p:nvPicPr>
        <p:blipFill>
          <a:blip r:embed="rId2">
            <a:lum bright="-24000"/>
          </a:blip>
          <a:srcRect/>
          <a:stretch>
            <a:fillRect/>
          </a:stretch>
        </p:blipFill>
        <p:spPr bwMode="auto">
          <a:xfrm>
            <a:off x="228600" y="990600"/>
            <a:ext cx="8686800" cy="5715000"/>
          </a:xfrm>
          <a:prstGeom prst="rect">
            <a:avLst/>
          </a:prstGeom>
          <a:noFill/>
          <a:ln w="9525">
            <a:noFill/>
            <a:miter lim="800000"/>
            <a:headEnd/>
            <a:tailEnd/>
          </a:ln>
        </p:spPr>
      </p:pic>
      <p:sp>
        <p:nvSpPr>
          <p:cNvPr id="2051" name="Text Box 6"/>
          <p:cNvSpPr txBox="1">
            <a:spLocks noChangeArrowheads="1"/>
          </p:cNvSpPr>
          <p:nvPr/>
        </p:nvSpPr>
        <p:spPr bwMode="auto">
          <a:xfrm>
            <a:off x="1447800" y="152400"/>
            <a:ext cx="5867400" cy="830263"/>
          </a:xfrm>
          <a:prstGeom prst="rect">
            <a:avLst/>
          </a:prstGeom>
          <a:noFill/>
          <a:ln w="9525">
            <a:noFill/>
            <a:miter lim="800000"/>
            <a:headEnd/>
            <a:tailEnd/>
          </a:ln>
        </p:spPr>
        <p:txBody>
          <a:bodyPr>
            <a:spAutoFit/>
          </a:bodyPr>
          <a:lstStyle/>
          <a:p>
            <a:pPr>
              <a:spcBef>
                <a:spcPct val="0"/>
              </a:spcBef>
            </a:pPr>
            <a:endParaRPr lang="en-US" sz="2400">
              <a:solidFill>
                <a:schemeClr val="tx1"/>
              </a:solidFill>
            </a:endParaRPr>
          </a:p>
          <a:p>
            <a:pPr>
              <a:spcBef>
                <a:spcPct val="0"/>
              </a:spcBef>
            </a:pPr>
            <a:r>
              <a:rPr lang="en-US" sz="2400" u="sng">
                <a:solidFill>
                  <a:schemeClr val="tx1"/>
                </a:solidFill>
              </a:rPr>
              <a:t>Chính tả</a:t>
            </a:r>
            <a:r>
              <a:rPr lang="en-US" sz="2400">
                <a:solidFill>
                  <a:schemeClr val="tx1"/>
                </a:solidFill>
              </a:rPr>
              <a:t> (</a:t>
            </a:r>
            <a:r>
              <a:rPr lang="en-US" sz="2400" u="sng">
                <a:solidFill>
                  <a:schemeClr val="tx1"/>
                </a:solidFill>
              </a:rPr>
              <a:t>Nghe viết</a:t>
            </a:r>
            <a:r>
              <a:rPr lang="en-US" sz="2400">
                <a:solidFill>
                  <a:schemeClr val="tx1"/>
                </a:solidFill>
              </a:rPr>
              <a:t>)</a:t>
            </a:r>
          </a:p>
        </p:txBody>
      </p:sp>
      <p:sp>
        <p:nvSpPr>
          <p:cNvPr id="8199" name="Text Box 7"/>
          <p:cNvSpPr txBox="1">
            <a:spLocks noChangeArrowheads="1"/>
          </p:cNvSpPr>
          <p:nvPr/>
        </p:nvSpPr>
        <p:spPr bwMode="auto">
          <a:xfrm>
            <a:off x="2819400" y="928688"/>
            <a:ext cx="2133600" cy="519112"/>
          </a:xfrm>
          <a:prstGeom prst="rect">
            <a:avLst/>
          </a:prstGeom>
          <a:noFill/>
          <a:ln w="9525">
            <a:noFill/>
            <a:miter lim="800000"/>
            <a:headEnd/>
            <a:tailEnd/>
          </a:ln>
        </p:spPr>
        <p:txBody>
          <a:bodyPr>
            <a:spAutoFit/>
          </a:bodyPr>
          <a:lstStyle/>
          <a:p>
            <a:pPr algn="l"/>
            <a:r>
              <a:rPr lang="en-US" sz="2800">
                <a:solidFill>
                  <a:srgbClr val="FF0000"/>
                </a:solidFill>
              </a:rPr>
              <a:t>Người mẹ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wedge">
                                      <p:cBhvr>
                                        <p:cTn id="7" dur="2000"/>
                                        <p:tgtEl>
                                          <p:spTgt spid="819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xit" presetSubtype="16" fill="hold" nodeType="clickEffect">
                                  <p:stCondLst>
                                    <p:cond delay="0"/>
                                  </p:stCondLst>
                                  <p:childTnLst>
                                    <p:animEffect transition="out" filter="diamond(in)">
                                      <p:cBhvr>
                                        <p:cTn id="11" dur="2000"/>
                                        <p:tgtEl>
                                          <p:spTgt spid="8196"/>
                                        </p:tgtEl>
                                      </p:cBhvr>
                                    </p:animEffect>
                                    <p:set>
                                      <p:cBhvr>
                                        <p:cTn id="12" dur="1" fill="hold">
                                          <p:stCondLst>
                                            <p:cond delay="1999"/>
                                          </p:stCondLst>
                                        </p:cTn>
                                        <p:tgtEl>
                                          <p:spTgt spid="8196"/>
                                        </p:tgtEl>
                                        <p:attrNameLst>
                                          <p:attrName>style.visibility</p:attrName>
                                        </p:attrNameLst>
                                      </p:cBhvr>
                                      <p:to>
                                        <p:strVal val="hidden"/>
                                      </p:to>
                                    </p:set>
                                  </p:childTnLst>
                                </p:cTn>
                              </p:par>
                            </p:childTnLst>
                          </p:cTn>
                        </p:par>
                        <p:par>
                          <p:cTn id="13" fill="hold" nodeType="afterGroup">
                            <p:stCondLst>
                              <p:cond delay="2000"/>
                            </p:stCondLst>
                            <p:childTnLst>
                              <p:par>
                                <p:cTn id="14" presetID="4" presetClass="entr" presetSubtype="16" fill="hold" grpId="0" nodeType="afterEffect">
                                  <p:stCondLst>
                                    <p:cond delay="0"/>
                                  </p:stCondLst>
                                  <p:childTnLst>
                                    <p:set>
                                      <p:cBhvr>
                                        <p:cTn id="15" dur="1" fill="hold">
                                          <p:stCondLst>
                                            <p:cond delay="0"/>
                                          </p:stCondLst>
                                        </p:cTn>
                                        <p:tgtEl>
                                          <p:spTgt spid="8199"/>
                                        </p:tgtEl>
                                        <p:attrNameLst>
                                          <p:attrName>style.visibility</p:attrName>
                                        </p:attrNameLst>
                                      </p:cBhvr>
                                      <p:to>
                                        <p:strVal val="visible"/>
                                      </p:to>
                                    </p:set>
                                    <p:animEffect transition="in" filter="box(in)">
                                      <p:cBhvr>
                                        <p:cTn id="16" dur="500"/>
                                        <p:tgtEl>
                                          <p:spTgt spid="8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1676400" y="1681163"/>
            <a:ext cx="6477000" cy="3354387"/>
          </a:xfrm>
          <a:prstGeom prst="rect">
            <a:avLst/>
          </a:prstGeom>
          <a:noFill/>
          <a:ln w="9525">
            <a:noFill/>
            <a:miter lim="800000"/>
            <a:headEnd/>
            <a:tailEnd/>
          </a:ln>
        </p:spPr>
        <p:txBody>
          <a:bodyPr>
            <a:spAutoFit/>
          </a:bodyPr>
          <a:lstStyle/>
          <a:p>
            <a:r>
              <a:rPr lang="en-US" sz="1800" b="0">
                <a:solidFill>
                  <a:schemeClr val="tx1"/>
                </a:solidFill>
              </a:rPr>
              <a:t>        </a:t>
            </a:r>
            <a:r>
              <a:rPr lang="en-US" sz="3200">
                <a:solidFill>
                  <a:srgbClr val="000099"/>
                </a:solidFill>
              </a:rPr>
              <a:t>Người mẹ</a:t>
            </a:r>
          </a:p>
          <a:p>
            <a:pPr algn="just"/>
            <a:r>
              <a:rPr lang="en-US" sz="2400" b="0">
                <a:solidFill>
                  <a:schemeClr val="tx1"/>
                </a:solidFill>
              </a:rPr>
              <a:t>       </a:t>
            </a:r>
            <a:r>
              <a:rPr lang="en-US" sz="2400">
                <a:solidFill>
                  <a:schemeClr val="tx1"/>
                </a:solidFill>
              </a:rPr>
              <a:t>Một bà mẹ có con bị               bắt đi. Nhờ                      chỉ đường, bà vượt qua bao nhiêu khó khăn, hi sinh cả đôi mắt của mình để giành lại đứa con đã mất. Thấy bà mẹ,             vô cùng ngạc nhiên. Thần không hiểu rằng: vì con người mẹ có thể làm được tất cả.</a:t>
            </a:r>
          </a:p>
        </p:txBody>
      </p:sp>
      <p:sp>
        <p:nvSpPr>
          <p:cNvPr id="3079" name="Text Box 7"/>
          <p:cNvSpPr txBox="1">
            <a:spLocks noChangeArrowheads="1"/>
          </p:cNvSpPr>
          <p:nvPr/>
        </p:nvSpPr>
        <p:spPr bwMode="auto">
          <a:xfrm>
            <a:off x="2395538" y="3810000"/>
            <a:ext cx="1752600" cy="457200"/>
          </a:xfrm>
          <a:prstGeom prst="rect">
            <a:avLst/>
          </a:prstGeom>
          <a:noFill/>
          <a:ln w="9525">
            <a:noFill/>
            <a:miter lim="800000"/>
            <a:headEnd/>
            <a:tailEnd/>
          </a:ln>
        </p:spPr>
        <p:txBody>
          <a:bodyPr>
            <a:spAutoFit/>
          </a:bodyPr>
          <a:lstStyle/>
          <a:p>
            <a:pPr algn="l"/>
            <a:r>
              <a:rPr lang="en-US" sz="2400">
                <a:solidFill>
                  <a:schemeClr val="tx1"/>
                </a:solidFill>
              </a:rPr>
              <a:t>Thần Chết</a:t>
            </a:r>
          </a:p>
        </p:txBody>
      </p:sp>
      <p:sp>
        <p:nvSpPr>
          <p:cNvPr id="3080" name="Text Box 8"/>
          <p:cNvSpPr txBox="1">
            <a:spLocks noChangeArrowheads="1"/>
          </p:cNvSpPr>
          <p:nvPr/>
        </p:nvSpPr>
        <p:spPr bwMode="auto">
          <a:xfrm>
            <a:off x="2362200" y="2714625"/>
            <a:ext cx="2209800" cy="457200"/>
          </a:xfrm>
          <a:prstGeom prst="rect">
            <a:avLst/>
          </a:prstGeom>
          <a:noFill/>
          <a:ln w="9525">
            <a:noFill/>
            <a:miter lim="800000"/>
            <a:headEnd/>
            <a:tailEnd/>
          </a:ln>
        </p:spPr>
        <p:txBody>
          <a:bodyPr>
            <a:spAutoFit/>
          </a:bodyPr>
          <a:lstStyle/>
          <a:p>
            <a:pPr algn="l"/>
            <a:r>
              <a:rPr lang="en-US" sz="2400">
                <a:solidFill>
                  <a:schemeClr val="tx1"/>
                </a:solidFill>
              </a:rPr>
              <a:t>Thần Đêm Tối</a:t>
            </a:r>
          </a:p>
        </p:txBody>
      </p:sp>
      <p:sp>
        <p:nvSpPr>
          <p:cNvPr id="3081" name="Text Box 9"/>
          <p:cNvSpPr txBox="1">
            <a:spLocks noChangeArrowheads="1"/>
          </p:cNvSpPr>
          <p:nvPr/>
        </p:nvSpPr>
        <p:spPr bwMode="auto">
          <a:xfrm>
            <a:off x="5462588" y="2347913"/>
            <a:ext cx="1828800" cy="457200"/>
          </a:xfrm>
          <a:prstGeom prst="rect">
            <a:avLst/>
          </a:prstGeom>
          <a:noFill/>
          <a:ln w="9525">
            <a:noFill/>
            <a:miter lim="800000"/>
            <a:headEnd/>
            <a:tailEnd/>
          </a:ln>
        </p:spPr>
        <p:txBody>
          <a:bodyPr>
            <a:spAutoFit/>
          </a:bodyPr>
          <a:lstStyle/>
          <a:p>
            <a:pPr algn="l"/>
            <a:r>
              <a:rPr lang="en-US" sz="2400">
                <a:solidFill>
                  <a:srgbClr val="FF0000"/>
                </a:solidFill>
              </a:rPr>
              <a:t>Thần Chết</a:t>
            </a:r>
          </a:p>
        </p:txBody>
      </p:sp>
      <p:sp>
        <p:nvSpPr>
          <p:cNvPr id="3083" name="Text Box 11"/>
          <p:cNvSpPr txBox="1">
            <a:spLocks noChangeArrowheads="1"/>
          </p:cNvSpPr>
          <p:nvPr/>
        </p:nvSpPr>
        <p:spPr bwMode="auto">
          <a:xfrm>
            <a:off x="5472113" y="2347913"/>
            <a:ext cx="1828800" cy="457200"/>
          </a:xfrm>
          <a:prstGeom prst="rect">
            <a:avLst/>
          </a:prstGeom>
          <a:noFill/>
          <a:ln w="9525">
            <a:noFill/>
            <a:miter lim="800000"/>
            <a:headEnd/>
            <a:tailEnd/>
          </a:ln>
        </p:spPr>
        <p:txBody>
          <a:bodyPr>
            <a:spAutoFit/>
          </a:bodyPr>
          <a:lstStyle/>
          <a:p>
            <a:pPr algn="l"/>
            <a:r>
              <a:rPr lang="en-US" sz="2400">
                <a:solidFill>
                  <a:schemeClr val="tx1"/>
                </a:solidFill>
              </a:rPr>
              <a:t>Thần Chết</a:t>
            </a:r>
          </a:p>
        </p:txBody>
      </p:sp>
      <p:sp>
        <p:nvSpPr>
          <p:cNvPr id="3084" name="Text Box 12"/>
          <p:cNvSpPr txBox="1">
            <a:spLocks noChangeArrowheads="1"/>
          </p:cNvSpPr>
          <p:nvPr/>
        </p:nvSpPr>
        <p:spPr bwMode="auto">
          <a:xfrm>
            <a:off x="2357438" y="2709863"/>
            <a:ext cx="2209800" cy="457200"/>
          </a:xfrm>
          <a:prstGeom prst="rect">
            <a:avLst/>
          </a:prstGeom>
          <a:noFill/>
          <a:ln w="9525">
            <a:noFill/>
            <a:miter lim="800000"/>
            <a:headEnd/>
            <a:tailEnd/>
          </a:ln>
        </p:spPr>
        <p:txBody>
          <a:bodyPr>
            <a:spAutoFit/>
          </a:bodyPr>
          <a:lstStyle/>
          <a:p>
            <a:pPr algn="l"/>
            <a:r>
              <a:rPr lang="en-US" sz="2400">
                <a:solidFill>
                  <a:srgbClr val="FF0000"/>
                </a:solidFill>
              </a:rPr>
              <a:t>Thần Đêm Tối  </a:t>
            </a:r>
          </a:p>
        </p:txBody>
      </p:sp>
      <p:sp>
        <p:nvSpPr>
          <p:cNvPr id="3085" name="Text Box 13"/>
          <p:cNvSpPr txBox="1">
            <a:spLocks noChangeArrowheads="1"/>
          </p:cNvSpPr>
          <p:nvPr/>
        </p:nvSpPr>
        <p:spPr bwMode="auto">
          <a:xfrm>
            <a:off x="2390775" y="3810000"/>
            <a:ext cx="1752600" cy="457200"/>
          </a:xfrm>
          <a:prstGeom prst="rect">
            <a:avLst/>
          </a:prstGeom>
          <a:noFill/>
          <a:ln w="9525">
            <a:noFill/>
            <a:miter lim="800000"/>
            <a:headEnd/>
            <a:tailEnd/>
          </a:ln>
        </p:spPr>
        <p:txBody>
          <a:bodyPr>
            <a:spAutoFit/>
          </a:bodyPr>
          <a:lstStyle/>
          <a:p>
            <a:pPr algn="l"/>
            <a:r>
              <a:rPr lang="en-US" sz="2400">
                <a:solidFill>
                  <a:srgbClr val="FF0000"/>
                </a:solidFill>
              </a:rPr>
              <a:t>Thần Chết</a:t>
            </a:r>
          </a:p>
        </p:txBody>
      </p:sp>
      <p:sp>
        <p:nvSpPr>
          <p:cNvPr id="3098" name="Line 26"/>
          <p:cNvSpPr>
            <a:spLocks noChangeShapeType="1"/>
          </p:cNvSpPr>
          <p:nvPr/>
        </p:nvSpPr>
        <p:spPr bwMode="auto">
          <a:xfrm>
            <a:off x="2362200" y="2743200"/>
            <a:ext cx="533400" cy="0"/>
          </a:xfrm>
          <a:prstGeom prst="line">
            <a:avLst/>
          </a:prstGeom>
          <a:noFill/>
          <a:ln w="28575">
            <a:solidFill>
              <a:srgbClr val="FF0000"/>
            </a:solidFill>
            <a:round/>
            <a:headEnd/>
            <a:tailEnd/>
          </a:ln>
        </p:spPr>
        <p:txBody>
          <a:bodyPr/>
          <a:lstStyle/>
          <a:p>
            <a:endParaRPr lang="en-US"/>
          </a:p>
        </p:txBody>
      </p:sp>
      <p:sp>
        <p:nvSpPr>
          <p:cNvPr id="3102" name="Line 30"/>
          <p:cNvSpPr>
            <a:spLocks noChangeShapeType="1"/>
          </p:cNvSpPr>
          <p:nvPr/>
        </p:nvSpPr>
        <p:spPr bwMode="auto">
          <a:xfrm>
            <a:off x="1828800" y="3124200"/>
            <a:ext cx="457200" cy="0"/>
          </a:xfrm>
          <a:prstGeom prst="line">
            <a:avLst/>
          </a:prstGeom>
          <a:noFill/>
          <a:ln w="28575">
            <a:solidFill>
              <a:srgbClr val="FF0000"/>
            </a:solidFill>
            <a:round/>
            <a:headEnd/>
            <a:tailEnd/>
          </a:ln>
        </p:spPr>
        <p:txBody>
          <a:bodyPr/>
          <a:lstStyle/>
          <a:p>
            <a:endParaRPr lang="en-US"/>
          </a:p>
        </p:txBody>
      </p:sp>
      <p:sp>
        <p:nvSpPr>
          <p:cNvPr id="3103" name="Line 31"/>
          <p:cNvSpPr>
            <a:spLocks noChangeShapeType="1"/>
          </p:cNvSpPr>
          <p:nvPr/>
        </p:nvSpPr>
        <p:spPr bwMode="auto">
          <a:xfrm>
            <a:off x="7389813" y="4191000"/>
            <a:ext cx="654050" cy="0"/>
          </a:xfrm>
          <a:prstGeom prst="line">
            <a:avLst/>
          </a:prstGeom>
          <a:noFill/>
          <a:ln w="28575">
            <a:solidFill>
              <a:srgbClr val="FF0000"/>
            </a:solidFill>
            <a:round/>
            <a:headEnd/>
            <a:tailEnd/>
          </a:ln>
        </p:spPr>
        <p:txBody>
          <a:bodyPr/>
          <a:lstStyle/>
          <a:p>
            <a:endParaRPr lang="en-US"/>
          </a:p>
        </p:txBody>
      </p:sp>
      <p:sp>
        <p:nvSpPr>
          <p:cNvPr id="3104" name="Line 32"/>
          <p:cNvSpPr>
            <a:spLocks noChangeShapeType="1"/>
          </p:cNvSpPr>
          <p:nvPr/>
        </p:nvSpPr>
        <p:spPr bwMode="auto">
          <a:xfrm>
            <a:off x="6962775" y="3824288"/>
            <a:ext cx="581025" cy="0"/>
          </a:xfrm>
          <a:prstGeom prst="line">
            <a:avLst/>
          </a:prstGeom>
          <a:noFill/>
          <a:ln w="28575">
            <a:solidFill>
              <a:srgbClr val="FF0000"/>
            </a:solidFill>
            <a:round/>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xit" presetSubtype="16" fill="hold" grpId="0" nodeType="clickEffect">
                                  <p:stCondLst>
                                    <p:cond delay="0"/>
                                  </p:stCondLst>
                                  <p:childTnLst>
                                    <p:animEffect transition="out" filter="box(in)">
                                      <p:cBhvr>
                                        <p:cTn id="6" dur="500"/>
                                        <p:tgtEl>
                                          <p:spTgt spid="3083"/>
                                        </p:tgtEl>
                                      </p:cBhvr>
                                    </p:animEffect>
                                    <p:set>
                                      <p:cBhvr>
                                        <p:cTn id="7" dur="1" fill="hold">
                                          <p:stCondLst>
                                            <p:cond delay="499"/>
                                          </p:stCondLst>
                                        </p:cTn>
                                        <p:tgtEl>
                                          <p:spTgt spid="3083"/>
                                        </p:tgtEl>
                                        <p:attrNameLst>
                                          <p:attrName>style.visibility</p:attrName>
                                        </p:attrNameLst>
                                      </p:cBhvr>
                                      <p:to>
                                        <p:strVal val="hidden"/>
                                      </p:to>
                                    </p:se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3081"/>
                                        </p:tgtEl>
                                        <p:attrNameLst>
                                          <p:attrName>style.visibility</p:attrName>
                                        </p:attrNameLst>
                                      </p:cBhvr>
                                      <p:to>
                                        <p:strVal val="visible"/>
                                      </p:to>
                                    </p:set>
                                    <p:animEffect transition="in" filter="box(in)">
                                      <p:cBhvr>
                                        <p:cTn id="11" dur="500"/>
                                        <p:tgtEl>
                                          <p:spTgt spid="3081"/>
                                        </p:tgtEl>
                                      </p:cBhvr>
                                    </p:animEffect>
                                  </p:childTnLst>
                                </p:cTn>
                              </p:par>
                            </p:childTnLst>
                          </p:cTn>
                        </p:par>
                        <p:par>
                          <p:cTn id="12" fill="hold" nodeType="afterGroup">
                            <p:stCondLst>
                              <p:cond delay="1000"/>
                            </p:stCondLst>
                            <p:childTnLst>
                              <p:par>
                                <p:cTn id="13" presetID="4" presetClass="exit" presetSubtype="16" fill="hold" grpId="0" nodeType="afterEffect">
                                  <p:stCondLst>
                                    <p:cond delay="0"/>
                                  </p:stCondLst>
                                  <p:childTnLst>
                                    <p:animEffect transition="out" filter="box(in)">
                                      <p:cBhvr>
                                        <p:cTn id="14" dur="500"/>
                                        <p:tgtEl>
                                          <p:spTgt spid="3080"/>
                                        </p:tgtEl>
                                      </p:cBhvr>
                                    </p:animEffect>
                                    <p:set>
                                      <p:cBhvr>
                                        <p:cTn id="15" dur="1" fill="hold">
                                          <p:stCondLst>
                                            <p:cond delay="499"/>
                                          </p:stCondLst>
                                        </p:cTn>
                                        <p:tgtEl>
                                          <p:spTgt spid="3080"/>
                                        </p:tgtEl>
                                        <p:attrNameLst>
                                          <p:attrName>style.visibility</p:attrName>
                                        </p:attrNameLst>
                                      </p:cBhvr>
                                      <p:to>
                                        <p:strVal val="hidden"/>
                                      </p:to>
                                    </p:set>
                                  </p:childTnLst>
                                </p:cTn>
                              </p:par>
                            </p:childTnLst>
                          </p:cTn>
                        </p:par>
                        <p:par>
                          <p:cTn id="16" fill="hold" nodeType="afterGroup">
                            <p:stCondLst>
                              <p:cond delay="1500"/>
                            </p:stCondLst>
                            <p:childTnLst>
                              <p:par>
                                <p:cTn id="17" presetID="4" presetClass="entr" presetSubtype="16" fill="hold" grpId="0" nodeType="afterEffect">
                                  <p:stCondLst>
                                    <p:cond delay="0"/>
                                  </p:stCondLst>
                                  <p:childTnLst>
                                    <p:set>
                                      <p:cBhvr>
                                        <p:cTn id="18" dur="1" fill="hold">
                                          <p:stCondLst>
                                            <p:cond delay="0"/>
                                          </p:stCondLst>
                                        </p:cTn>
                                        <p:tgtEl>
                                          <p:spTgt spid="3084"/>
                                        </p:tgtEl>
                                        <p:attrNameLst>
                                          <p:attrName>style.visibility</p:attrName>
                                        </p:attrNameLst>
                                      </p:cBhvr>
                                      <p:to>
                                        <p:strVal val="visible"/>
                                      </p:to>
                                    </p:set>
                                    <p:animEffect transition="in" filter="box(in)">
                                      <p:cBhvr>
                                        <p:cTn id="19" dur="500"/>
                                        <p:tgtEl>
                                          <p:spTgt spid="3084"/>
                                        </p:tgtEl>
                                      </p:cBhvr>
                                    </p:animEffect>
                                  </p:childTnLst>
                                </p:cTn>
                              </p:par>
                              <p:par>
                                <p:cTn id="20" presetID="4" presetClass="exit" presetSubtype="16" fill="hold" grpId="0" nodeType="withEffect">
                                  <p:stCondLst>
                                    <p:cond delay="0"/>
                                  </p:stCondLst>
                                  <p:childTnLst>
                                    <p:animEffect transition="out" filter="box(in)">
                                      <p:cBhvr>
                                        <p:cTn id="21" dur="500"/>
                                        <p:tgtEl>
                                          <p:spTgt spid="3079"/>
                                        </p:tgtEl>
                                      </p:cBhvr>
                                    </p:animEffect>
                                    <p:set>
                                      <p:cBhvr>
                                        <p:cTn id="22" dur="1" fill="hold">
                                          <p:stCondLst>
                                            <p:cond delay="499"/>
                                          </p:stCondLst>
                                        </p:cTn>
                                        <p:tgtEl>
                                          <p:spTgt spid="3079"/>
                                        </p:tgtEl>
                                        <p:attrNameLst>
                                          <p:attrName>style.visibility</p:attrName>
                                        </p:attrNameLst>
                                      </p:cBhvr>
                                      <p:to>
                                        <p:strVal val="hidden"/>
                                      </p:to>
                                    </p:set>
                                  </p:childTnLst>
                                </p:cTn>
                              </p:par>
                            </p:childTnLst>
                          </p:cTn>
                        </p:par>
                        <p:par>
                          <p:cTn id="23" fill="hold" nodeType="afterGroup">
                            <p:stCondLst>
                              <p:cond delay="2000"/>
                            </p:stCondLst>
                            <p:childTnLst>
                              <p:par>
                                <p:cTn id="24" presetID="4" presetClass="entr" presetSubtype="16" fill="hold" grpId="0" nodeType="afterEffect">
                                  <p:stCondLst>
                                    <p:cond delay="0"/>
                                  </p:stCondLst>
                                  <p:childTnLst>
                                    <p:set>
                                      <p:cBhvr>
                                        <p:cTn id="25" dur="1" fill="hold">
                                          <p:stCondLst>
                                            <p:cond delay="0"/>
                                          </p:stCondLst>
                                        </p:cTn>
                                        <p:tgtEl>
                                          <p:spTgt spid="3085"/>
                                        </p:tgtEl>
                                        <p:attrNameLst>
                                          <p:attrName>style.visibility</p:attrName>
                                        </p:attrNameLst>
                                      </p:cBhvr>
                                      <p:to>
                                        <p:strVal val="visible"/>
                                      </p:to>
                                    </p:set>
                                    <p:animEffect transition="in" filter="box(in)">
                                      <p:cBhvr>
                                        <p:cTn id="26" dur="500"/>
                                        <p:tgtEl>
                                          <p:spTgt spid="3085"/>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3098"/>
                                        </p:tgtEl>
                                        <p:attrNameLst>
                                          <p:attrName>style.visibility</p:attrName>
                                        </p:attrNameLst>
                                      </p:cBhvr>
                                      <p:to>
                                        <p:strVal val="visible"/>
                                      </p:to>
                                    </p:set>
                                    <p:animEffect transition="in" filter="box(in)">
                                      <p:cBhvr>
                                        <p:cTn id="31" dur="500"/>
                                        <p:tgtEl>
                                          <p:spTgt spid="3098"/>
                                        </p:tgtEl>
                                      </p:cBhvr>
                                    </p:animEffect>
                                  </p:childTnLst>
                                </p:cTn>
                              </p:par>
                            </p:childTnLst>
                          </p:cTn>
                        </p:par>
                        <p:par>
                          <p:cTn id="32" fill="hold" nodeType="afterGroup">
                            <p:stCondLst>
                              <p:cond delay="500"/>
                            </p:stCondLst>
                            <p:childTnLst>
                              <p:par>
                                <p:cTn id="33" presetID="4" presetClass="entr" presetSubtype="16" fill="hold" grpId="0" nodeType="afterEffect">
                                  <p:stCondLst>
                                    <p:cond delay="0"/>
                                  </p:stCondLst>
                                  <p:childTnLst>
                                    <p:set>
                                      <p:cBhvr>
                                        <p:cTn id="34" dur="1" fill="hold">
                                          <p:stCondLst>
                                            <p:cond delay="0"/>
                                          </p:stCondLst>
                                        </p:cTn>
                                        <p:tgtEl>
                                          <p:spTgt spid="3102"/>
                                        </p:tgtEl>
                                        <p:attrNameLst>
                                          <p:attrName>style.visibility</p:attrName>
                                        </p:attrNameLst>
                                      </p:cBhvr>
                                      <p:to>
                                        <p:strVal val="visible"/>
                                      </p:to>
                                    </p:set>
                                    <p:animEffect transition="in" filter="box(in)">
                                      <p:cBhvr>
                                        <p:cTn id="35" dur="500"/>
                                        <p:tgtEl>
                                          <p:spTgt spid="3102"/>
                                        </p:tgtEl>
                                      </p:cBhvr>
                                    </p:animEffect>
                                  </p:childTnLst>
                                </p:cTn>
                              </p:par>
                            </p:childTnLst>
                          </p:cTn>
                        </p:par>
                        <p:par>
                          <p:cTn id="36" fill="hold" nodeType="afterGroup">
                            <p:stCondLst>
                              <p:cond delay="1000"/>
                            </p:stCondLst>
                            <p:childTnLst>
                              <p:par>
                                <p:cTn id="37" presetID="4" presetClass="entr" presetSubtype="16" fill="hold" grpId="0" nodeType="afterEffect">
                                  <p:stCondLst>
                                    <p:cond delay="0"/>
                                  </p:stCondLst>
                                  <p:childTnLst>
                                    <p:set>
                                      <p:cBhvr>
                                        <p:cTn id="38" dur="1" fill="hold">
                                          <p:stCondLst>
                                            <p:cond delay="0"/>
                                          </p:stCondLst>
                                        </p:cTn>
                                        <p:tgtEl>
                                          <p:spTgt spid="3104"/>
                                        </p:tgtEl>
                                        <p:attrNameLst>
                                          <p:attrName>style.visibility</p:attrName>
                                        </p:attrNameLst>
                                      </p:cBhvr>
                                      <p:to>
                                        <p:strVal val="visible"/>
                                      </p:to>
                                    </p:set>
                                    <p:animEffect transition="in" filter="box(in)">
                                      <p:cBhvr>
                                        <p:cTn id="39" dur="500"/>
                                        <p:tgtEl>
                                          <p:spTgt spid="3104"/>
                                        </p:tgtEl>
                                      </p:cBhvr>
                                    </p:animEffect>
                                  </p:childTnLst>
                                </p:cTn>
                              </p:par>
                            </p:childTnLst>
                          </p:cTn>
                        </p:par>
                        <p:par>
                          <p:cTn id="40" fill="hold" nodeType="afterGroup">
                            <p:stCondLst>
                              <p:cond delay="1500"/>
                            </p:stCondLst>
                            <p:childTnLst>
                              <p:par>
                                <p:cTn id="41" presetID="4" presetClass="entr" presetSubtype="16" fill="hold" grpId="0" nodeType="afterEffect">
                                  <p:stCondLst>
                                    <p:cond delay="0"/>
                                  </p:stCondLst>
                                  <p:childTnLst>
                                    <p:set>
                                      <p:cBhvr>
                                        <p:cTn id="42" dur="1" fill="hold">
                                          <p:stCondLst>
                                            <p:cond delay="0"/>
                                          </p:stCondLst>
                                        </p:cTn>
                                        <p:tgtEl>
                                          <p:spTgt spid="3103"/>
                                        </p:tgtEl>
                                        <p:attrNameLst>
                                          <p:attrName>style.visibility</p:attrName>
                                        </p:attrNameLst>
                                      </p:cBhvr>
                                      <p:to>
                                        <p:strVal val="visible"/>
                                      </p:to>
                                    </p:set>
                                    <p:animEffect transition="in" filter="box(in)">
                                      <p:cBhvr>
                                        <p:cTn id="43" dur="500"/>
                                        <p:tgtEl>
                                          <p:spTgt spid="3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P spid="3080" grpId="0"/>
      <p:bldP spid="3081" grpId="0"/>
      <p:bldP spid="3083" grpId="0"/>
      <p:bldP spid="3084" grpId="0"/>
      <p:bldP spid="3085" grpId="0"/>
      <p:bldP spid="3098" grpId="0" animBg="1"/>
      <p:bldP spid="3102" grpId="0" animBg="1"/>
      <p:bldP spid="3103" grpId="0" animBg="1"/>
      <p:bldP spid="310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2819400" y="1676400"/>
            <a:ext cx="2286000" cy="519113"/>
          </a:xfrm>
          <a:prstGeom prst="rect">
            <a:avLst/>
          </a:prstGeom>
          <a:noFill/>
          <a:ln w="9525">
            <a:noFill/>
            <a:miter lim="800000"/>
            <a:headEnd/>
            <a:tailEnd/>
          </a:ln>
        </p:spPr>
        <p:txBody>
          <a:bodyPr>
            <a:spAutoFit/>
          </a:bodyPr>
          <a:lstStyle/>
          <a:p>
            <a:pPr algn="l"/>
            <a:r>
              <a:rPr lang="en-US" sz="2800">
                <a:solidFill>
                  <a:srgbClr val="FF0000"/>
                </a:solidFill>
              </a:rPr>
              <a:t>Người mẹ</a:t>
            </a:r>
          </a:p>
        </p:txBody>
      </p:sp>
      <p:sp>
        <p:nvSpPr>
          <p:cNvPr id="4099" name="Line 3"/>
          <p:cNvSpPr>
            <a:spLocks noChangeShapeType="1"/>
          </p:cNvSpPr>
          <p:nvPr/>
        </p:nvSpPr>
        <p:spPr bwMode="auto">
          <a:xfrm>
            <a:off x="2057400" y="2286000"/>
            <a:ext cx="0" cy="2819400"/>
          </a:xfrm>
          <a:prstGeom prst="line">
            <a:avLst/>
          </a:prstGeom>
          <a:noFill/>
          <a:ln w="38100">
            <a:solidFill>
              <a:schemeClr val="tx1"/>
            </a:solidFill>
            <a:round/>
            <a:headEnd/>
            <a:tailEnd/>
          </a:ln>
        </p:spPr>
        <p:txBody>
          <a:bodyPr/>
          <a:lstStyle/>
          <a:p>
            <a:endParaRPr lang="en-US"/>
          </a:p>
        </p:txBody>
      </p:sp>
      <p:sp>
        <p:nvSpPr>
          <p:cNvPr id="4100" name="Rectangle 4"/>
          <p:cNvSpPr>
            <a:spLocks noChangeArrowheads="1"/>
          </p:cNvSpPr>
          <p:nvPr/>
        </p:nvSpPr>
        <p:spPr bwMode="auto">
          <a:xfrm>
            <a:off x="762000" y="2362200"/>
            <a:ext cx="1219200" cy="457200"/>
          </a:xfrm>
          <a:prstGeom prst="rect">
            <a:avLst/>
          </a:prstGeom>
          <a:solidFill>
            <a:schemeClr val="bg1"/>
          </a:solidFill>
          <a:ln w="28575">
            <a:solidFill>
              <a:schemeClr val="tx1"/>
            </a:solidFill>
            <a:miter lim="800000"/>
            <a:headEnd/>
            <a:tailEnd/>
          </a:ln>
        </p:spPr>
        <p:txBody>
          <a:bodyPr wrap="none" anchor="ctr"/>
          <a:lstStyle/>
          <a:p>
            <a:pPr algn="l">
              <a:spcBef>
                <a:spcPct val="0"/>
              </a:spcBef>
            </a:pPr>
            <a:r>
              <a:rPr lang="en-US" sz="1800" b="0">
                <a:solidFill>
                  <a:schemeClr val="tx1"/>
                </a:solidFill>
              </a:rPr>
              <a:t>          </a:t>
            </a:r>
            <a:r>
              <a:rPr lang="en-US" sz="1800">
                <a:solidFill>
                  <a:schemeClr val="tx1"/>
                </a:solidFill>
              </a:rPr>
              <a:t>Lỗi</a:t>
            </a:r>
          </a:p>
        </p:txBody>
      </p:sp>
      <p:sp>
        <p:nvSpPr>
          <p:cNvPr id="4101" name="Line 5"/>
          <p:cNvSpPr>
            <a:spLocks noChangeShapeType="1"/>
          </p:cNvSpPr>
          <p:nvPr/>
        </p:nvSpPr>
        <p:spPr bwMode="auto">
          <a:xfrm>
            <a:off x="1295400" y="2362200"/>
            <a:ext cx="0" cy="457200"/>
          </a:xfrm>
          <a:prstGeom prst="line">
            <a:avLst/>
          </a:prstGeom>
          <a:noFill/>
          <a:ln w="28575">
            <a:solidFill>
              <a:schemeClr val="tx1"/>
            </a:solidFill>
            <a:round/>
            <a:headEnd/>
            <a:tailEnd/>
          </a:ln>
        </p:spPr>
        <p:txBody>
          <a:bodyPr/>
          <a:lstStyle/>
          <a:p>
            <a:endParaRPr lang="en-US"/>
          </a:p>
        </p:txBody>
      </p:sp>
      <p:sp>
        <p:nvSpPr>
          <p:cNvPr id="4102" name="Text Box 18"/>
          <p:cNvSpPr txBox="1">
            <a:spLocks noChangeArrowheads="1"/>
          </p:cNvSpPr>
          <p:nvPr/>
        </p:nvSpPr>
        <p:spPr bwMode="auto">
          <a:xfrm>
            <a:off x="1447800" y="777875"/>
            <a:ext cx="5867400" cy="830263"/>
          </a:xfrm>
          <a:prstGeom prst="rect">
            <a:avLst/>
          </a:prstGeom>
          <a:noFill/>
          <a:ln w="9525">
            <a:noFill/>
            <a:miter lim="800000"/>
            <a:headEnd/>
            <a:tailEnd/>
          </a:ln>
        </p:spPr>
        <p:txBody>
          <a:bodyPr>
            <a:spAutoFit/>
          </a:bodyPr>
          <a:lstStyle/>
          <a:p>
            <a:pPr>
              <a:spcBef>
                <a:spcPct val="0"/>
              </a:spcBef>
            </a:pPr>
            <a:endParaRPr lang="en-US" sz="2400">
              <a:solidFill>
                <a:schemeClr val="tx1"/>
              </a:solidFill>
            </a:endParaRPr>
          </a:p>
          <a:p>
            <a:pPr>
              <a:spcBef>
                <a:spcPct val="0"/>
              </a:spcBef>
            </a:pPr>
            <a:r>
              <a:rPr lang="en-US" sz="2400" u="sng">
                <a:solidFill>
                  <a:schemeClr val="tx1"/>
                </a:solidFill>
              </a:rPr>
              <a:t>Chính tả</a:t>
            </a:r>
            <a:r>
              <a:rPr lang="en-US" sz="2400">
                <a:solidFill>
                  <a:schemeClr val="tx1"/>
                </a:solidFill>
              </a:rPr>
              <a:t> (</a:t>
            </a:r>
            <a:r>
              <a:rPr lang="en-US" sz="2400" u="sng">
                <a:solidFill>
                  <a:schemeClr val="tx1"/>
                </a:solidFill>
              </a:rPr>
              <a:t>Nghe viết</a:t>
            </a:r>
            <a:r>
              <a:rPr lang="en-US" sz="2400">
                <a:solidFill>
                  <a:schemeClr val="tx1"/>
                </a:solidFill>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6"/>
          <p:cNvSpPr txBox="1">
            <a:spLocks noChangeArrowheads="1"/>
          </p:cNvSpPr>
          <p:nvPr/>
        </p:nvSpPr>
        <p:spPr bwMode="auto">
          <a:xfrm>
            <a:off x="2819400" y="1676400"/>
            <a:ext cx="2286000" cy="519113"/>
          </a:xfrm>
          <a:prstGeom prst="rect">
            <a:avLst/>
          </a:prstGeom>
          <a:noFill/>
          <a:ln w="9525">
            <a:noFill/>
            <a:miter lim="800000"/>
            <a:headEnd/>
            <a:tailEnd/>
          </a:ln>
        </p:spPr>
        <p:txBody>
          <a:bodyPr>
            <a:spAutoFit/>
          </a:bodyPr>
          <a:lstStyle/>
          <a:p>
            <a:pPr algn="l"/>
            <a:r>
              <a:rPr lang="en-US" sz="2800">
                <a:solidFill>
                  <a:srgbClr val="FF0000"/>
                </a:solidFill>
              </a:rPr>
              <a:t>Người mẹ</a:t>
            </a:r>
          </a:p>
        </p:txBody>
      </p:sp>
      <p:sp>
        <p:nvSpPr>
          <p:cNvPr id="5123" name="Line 8"/>
          <p:cNvSpPr>
            <a:spLocks noChangeShapeType="1"/>
          </p:cNvSpPr>
          <p:nvPr/>
        </p:nvSpPr>
        <p:spPr bwMode="auto">
          <a:xfrm>
            <a:off x="2057400" y="2438400"/>
            <a:ext cx="0" cy="2590800"/>
          </a:xfrm>
          <a:prstGeom prst="line">
            <a:avLst/>
          </a:prstGeom>
          <a:noFill/>
          <a:ln w="38100">
            <a:solidFill>
              <a:schemeClr val="tx1"/>
            </a:solidFill>
            <a:round/>
            <a:headEnd/>
            <a:tailEnd/>
          </a:ln>
        </p:spPr>
        <p:txBody>
          <a:bodyPr/>
          <a:lstStyle/>
          <a:p>
            <a:endParaRPr lang="en-US"/>
          </a:p>
        </p:txBody>
      </p:sp>
      <p:sp>
        <p:nvSpPr>
          <p:cNvPr id="5124" name="Rectangle 9"/>
          <p:cNvSpPr>
            <a:spLocks noChangeArrowheads="1"/>
          </p:cNvSpPr>
          <p:nvPr/>
        </p:nvSpPr>
        <p:spPr bwMode="auto">
          <a:xfrm>
            <a:off x="762000" y="2438400"/>
            <a:ext cx="1219200" cy="457200"/>
          </a:xfrm>
          <a:prstGeom prst="rect">
            <a:avLst/>
          </a:prstGeom>
          <a:solidFill>
            <a:schemeClr val="bg1"/>
          </a:solidFill>
          <a:ln w="28575">
            <a:solidFill>
              <a:schemeClr val="tx1"/>
            </a:solidFill>
            <a:miter lim="800000"/>
            <a:headEnd/>
            <a:tailEnd/>
          </a:ln>
        </p:spPr>
        <p:txBody>
          <a:bodyPr wrap="none" anchor="ctr"/>
          <a:lstStyle/>
          <a:p>
            <a:pPr algn="l">
              <a:spcBef>
                <a:spcPct val="0"/>
              </a:spcBef>
            </a:pPr>
            <a:r>
              <a:rPr lang="en-US" sz="1800" b="0">
                <a:solidFill>
                  <a:schemeClr val="tx1"/>
                </a:solidFill>
              </a:rPr>
              <a:t>          </a:t>
            </a:r>
            <a:r>
              <a:rPr lang="en-US" sz="1800">
                <a:solidFill>
                  <a:schemeClr val="tx1"/>
                </a:solidFill>
              </a:rPr>
              <a:t>Lỗi</a:t>
            </a:r>
          </a:p>
        </p:txBody>
      </p:sp>
      <p:sp>
        <p:nvSpPr>
          <p:cNvPr id="5125" name="Line 10"/>
          <p:cNvSpPr>
            <a:spLocks noChangeShapeType="1"/>
          </p:cNvSpPr>
          <p:nvPr/>
        </p:nvSpPr>
        <p:spPr bwMode="auto">
          <a:xfrm>
            <a:off x="1295400" y="2438400"/>
            <a:ext cx="0" cy="457200"/>
          </a:xfrm>
          <a:prstGeom prst="line">
            <a:avLst/>
          </a:prstGeom>
          <a:noFill/>
          <a:ln w="28575">
            <a:solidFill>
              <a:schemeClr val="tx1"/>
            </a:solidFill>
            <a:round/>
            <a:headEnd/>
            <a:tailEnd/>
          </a:ln>
        </p:spPr>
        <p:txBody>
          <a:bodyPr/>
          <a:lstStyle/>
          <a:p>
            <a:endParaRPr lang="en-US"/>
          </a:p>
        </p:txBody>
      </p:sp>
      <p:sp>
        <p:nvSpPr>
          <p:cNvPr id="5126" name="Text Box 12"/>
          <p:cNvSpPr txBox="1">
            <a:spLocks noChangeArrowheads="1"/>
          </p:cNvSpPr>
          <p:nvPr/>
        </p:nvSpPr>
        <p:spPr bwMode="auto">
          <a:xfrm>
            <a:off x="2057400" y="2362200"/>
            <a:ext cx="6172200" cy="2678113"/>
          </a:xfrm>
          <a:prstGeom prst="rect">
            <a:avLst/>
          </a:prstGeom>
          <a:noFill/>
          <a:ln w="9525">
            <a:noFill/>
            <a:miter lim="800000"/>
            <a:headEnd/>
            <a:tailEnd/>
          </a:ln>
        </p:spPr>
        <p:txBody>
          <a:bodyPr>
            <a:spAutoFit/>
          </a:bodyPr>
          <a:lstStyle/>
          <a:p>
            <a:pPr algn="just"/>
            <a:r>
              <a:rPr lang="en-US" sz="1800" b="0">
                <a:solidFill>
                  <a:schemeClr val="tx1"/>
                </a:solidFill>
              </a:rPr>
              <a:t>        </a:t>
            </a:r>
            <a:r>
              <a:rPr lang="en-US" sz="2400">
                <a:solidFill>
                  <a:schemeClr val="tx1"/>
                </a:solidFill>
              </a:rPr>
              <a:t>Một bà mẹ có con bị Thần Chết bắt đi. Nhờ Thần Đêm Tối chỉ đường, bà vượt qua bao nhiêu khó khăn, hi sinh cả đôi mắt của mình để giành lại đứa con đã mất. Thấy bà mẹ, Thần Chết vô cùng ngạc nhiên. Thần không hiểu rằng: vì con người mẹ có thể làm được tất cả.</a:t>
            </a:r>
          </a:p>
        </p:txBody>
      </p:sp>
      <p:sp>
        <p:nvSpPr>
          <p:cNvPr id="5127" name="Text Box 29"/>
          <p:cNvSpPr txBox="1">
            <a:spLocks noChangeArrowheads="1"/>
          </p:cNvSpPr>
          <p:nvPr/>
        </p:nvSpPr>
        <p:spPr bwMode="auto">
          <a:xfrm>
            <a:off x="1447800" y="777875"/>
            <a:ext cx="5867400" cy="830263"/>
          </a:xfrm>
          <a:prstGeom prst="rect">
            <a:avLst/>
          </a:prstGeom>
          <a:noFill/>
          <a:ln w="9525">
            <a:noFill/>
            <a:miter lim="800000"/>
            <a:headEnd/>
            <a:tailEnd/>
          </a:ln>
        </p:spPr>
        <p:txBody>
          <a:bodyPr>
            <a:spAutoFit/>
          </a:bodyPr>
          <a:lstStyle/>
          <a:p>
            <a:pPr>
              <a:spcBef>
                <a:spcPct val="0"/>
              </a:spcBef>
            </a:pPr>
            <a:endParaRPr lang="en-US" sz="2400">
              <a:solidFill>
                <a:schemeClr val="tx1"/>
              </a:solidFill>
            </a:endParaRPr>
          </a:p>
          <a:p>
            <a:pPr>
              <a:spcBef>
                <a:spcPct val="0"/>
              </a:spcBef>
            </a:pPr>
            <a:r>
              <a:rPr lang="en-US" sz="2400" u="sng">
                <a:solidFill>
                  <a:schemeClr val="tx1"/>
                </a:solidFill>
              </a:rPr>
              <a:t>Chính tả</a:t>
            </a:r>
            <a:r>
              <a:rPr lang="en-US" sz="2400">
                <a:solidFill>
                  <a:schemeClr val="tx1"/>
                </a:solidFill>
              </a:rPr>
              <a:t> (</a:t>
            </a:r>
            <a:r>
              <a:rPr lang="en-US" sz="2400" u="sng">
                <a:solidFill>
                  <a:schemeClr val="tx1"/>
                </a:solidFill>
              </a:rPr>
              <a:t>Nghe viết</a:t>
            </a:r>
            <a:r>
              <a:rPr lang="en-US" sz="2400">
                <a:solidFill>
                  <a:schemeClr val="tx1"/>
                </a:solidFill>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762000" y="1981200"/>
            <a:ext cx="7315200" cy="3232150"/>
          </a:xfrm>
          <a:prstGeom prst="rect">
            <a:avLst/>
          </a:prstGeom>
          <a:noFill/>
          <a:ln w="9525">
            <a:noFill/>
            <a:miter lim="800000"/>
            <a:headEnd/>
            <a:tailEnd/>
          </a:ln>
        </p:spPr>
        <p:txBody>
          <a:bodyPr>
            <a:spAutoFit/>
          </a:bodyPr>
          <a:lstStyle/>
          <a:p>
            <a:pPr algn="l"/>
            <a:r>
              <a:rPr lang="en-US" sz="2400">
                <a:solidFill>
                  <a:schemeClr val="tx1"/>
                </a:solidFill>
              </a:rPr>
              <a:t>(2). a) Điền vào chỗ trống </a:t>
            </a:r>
            <a:r>
              <a:rPr lang="en-US" sz="2400" i="1">
                <a:solidFill>
                  <a:srgbClr val="FF0000"/>
                </a:solidFill>
              </a:rPr>
              <a:t>d</a:t>
            </a:r>
            <a:r>
              <a:rPr lang="en-US" sz="2400">
                <a:solidFill>
                  <a:schemeClr val="tx1"/>
                </a:solidFill>
              </a:rPr>
              <a:t> hay </a:t>
            </a:r>
            <a:r>
              <a:rPr lang="en-US" sz="2400" i="1">
                <a:solidFill>
                  <a:srgbClr val="FF0000"/>
                </a:solidFill>
              </a:rPr>
              <a:t>r</a:t>
            </a:r>
            <a:r>
              <a:rPr lang="en-US" sz="2400" i="1">
                <a:solidFill>
                  <a:schemeClr val="tx1"/>
                </a:solidFill>
              </a:rPr>
              <a:t> </a:t>
            </a:r>
            <a:r>
              <a:rPr lang="en-US" sz="2400">
                <a:solidFill>
                  <a:schemeClr val="tx1"/>
                </a:solidFill>
              </a:rPr>
              <a:t>? Giải câu đố.</a:t>
            </a:r>
          </a:p>
          <a:p>
            <a:r>
              <a:rPr lang="en-US" sz="2400">
                <a:solidFill>
                  <a:schemeClr val="tx1"/>
                </a:solidFill>
              </a:rPr>
              <a:t>     Hòn gì bằng đất nặn __a</a:t>
            </a:r>
          </a:p>
          <a:p>
            <a:r>
              <a:rPr lang="en-US" sz="2400">
                <a:solidFill>
                  <a:schemeClr val="tx1"/>
                </a:solidFill>
              </a:rPr>
              <a:t>Xếp vào lò lửa nung ba bốn ngày</a:t>
            </a:r>
          </a:p>
          <a:p>
            <a:r>
              <a:rPr lang="en-US" sz="2400">
                <a:solidFill>
                  <a:schemeClr val="tx1"/>
                </a:solidFill>
              </a:rPr>
              <a:t>Khi ra __a đỏ hây hây</a:t>
            </a:r>
          </a:p>
          <a:p>
            <a:r>
              <a:rPr lang="en-US" sz="2400">
                <a:solidFill>
                  <a:schemeClr val="tx1"/>
                </a:solidFill>
              </a:rPr>
              <a:t>          Thân hình vuông vắn đem xây cửa nhà.</a:t>
            </a:r>
          </a:p>
          <a:p>
            <a:pPr algn="l"/>
            <a:r>
              <a:rPr lang="en-US" sz="2400">
                <a:solidFill>
                  <a:schemeClr val="tx1"/>
                </a:solidFill>
              </a:rPr>
              <a:t>                                                              </a:t>
            </a:r>
            <a:endParaRPr lang="en-US" sz="2400" i="1">
              <a:solidFill>
                <a:schemeClr val="tx1"/>
              </a:solidFill>
            </a:endParaRPr>
          </a:p>
        </p:txBody>
      </p:sp>
      <p:sp>
        <p:nvSpPr>
          <p:cNvPr id="4103" name="Text Box 7"/>
          <p:cNvSpPr txBox="1">
            <a:spLocks noChangeArrowheads="1"/>
          </p:cNvSpPr>
          <p:nvPr/>
        </p:nvSpPr>
        <p:spPr bwMode="auto">
          <a:xfrm>
            <a:off x="5943600" y="2514600"/>
            <a:ext cx="381000" cy="457200"/>
          </a:xfrm>
          <a:prstGeom prst="rect">
            <a:avLst/>
          </a:prstGeom>
          <a:noFill/>
          <a:ln w="9525">
            <a:noFill/>
            <a:miter lim="800000"/>
            <a:headEnd/>
            <a:tailEnd/>
          </a:ln>
        </p:spPr>
        <p:txBody>
          <a:bodyPr>
            <a:spAutoFit/>
          </a:bodyPr>
          <a:lstStyle/>
          <a:p>
            <a:pPr algn="l"/>
            <a:r>
              <a:rPr lang="en-US" sz="2400">
                <a:solidFill>
                  <a:srgbClr val="FF0000"/>
                </a:solidFill>
              </a:rPr>
              <a:t>r</a:t>
            </a:r>
          </a:p>
        </p:txBody>
      </p:sp>
      <p:sp>
        <p:nvSpPr>
          <p:cNvPr id="4104" name="Text Box 8"/>
          <p:cNvSpPr txBox="1">
            <a:spLocks noChangeArrowheads="1"/>
          </p:cNvSpPr>
          <p:nvPr/>
        </p:nvSpPr>
        <p:spPr bwMode="auto">
          <a:xfrm>
            <a:off x="3810000" y="3629025"/>
            <a:ext cx="381000" cy="457200"/>
          </a:xfrm>
          <a:prstGeom prst="rect">
            <a:avLst/>
          </a:prstGeom>
          <a:noFill/>
          <a:ln w="9525">
            <a:noFill/>
            <a:miter lim="800000"/>
            <a:headEnd/>
            <a:tailEnd/>
          </a:ln>
        </p:spPr>
        <p:txBody>
          <a:bodyPr>
            <a:spAutoFit/>
          </a:bodyPr>
          <a:lstStyle/>
          <a:p>
            <a:pPr algn="l"/>
            <a:r>
              <a:rPr lang="en-US" sz="2400">
                <a:solidFill>
                  <a:srgbClr val="FF0000"/>
                </a:solidFill>
              </a:rPr>
              <a:t>d</a:t>
            </a:r>
          </a:p>
        </p:txBody>
      </p:sp>
      <p:sp>
        <p:nvSpPr>
          <p:cNvPr id="4105" name="Text Box 9"/>
          <p:cNvSpPr txBox="1">
            <a:spLocks noChangeArrowheads="1"/>
          </p:cNvSpPr>
          <p:nvPr/>
        </p:nvSpPr>
        <p:spPr bwMode="auto">
          <a:xfrm>
            <a:off x="6186488" y="4724400"/>
            <a:ext cx="2057400" cy="457200"/>
          </a:xfrm>
          <a:prstGeom prst="rect">
            <a:avLst/>
          </a:prstGeom>
          <a:noFill/>
          <a:ln w="9525">
            <a:noFill/>
            <a:miter lim="800000"/>
            <a:headEnd/>
            <a:tailEnd/>
          </a:ln>
        </p:spPr>
        <p:txBody>
          <a:bodyPr>
            <a:spAutoFit/>
          </a:bodyPr>
          <a:lstStyle/>
          <a:p>
            <a:pPr algn="l"/>
            <a:r>
              <a:rPr lang="en-US" sz="2400" i="1">
                <a:solidFill>
                  <a:srgbClr val="FF0000"/>
                </a:solidFill>
              </a:rPr>
              <a:t>Là hòn gạch</a:t>
            </a:r>
          </a:p>
        </p:txBody>
      </p:sp>
      <p:sp>
        <p:nvSpPr>
          <p:cNvPr id="4107" name="Text Box 11"/>
          <p:cNvSpPr txBox="1">
            <a:spLocks noChangeArrowheads="1"/>
          </p:cNvSpPr>
          <p:nvPr/>
        </p:nvSpPr>
        <p:spPr bwMode="auto">
          <a:xfrm>
            <a:off x="6019800" y="4724400"/>
            <a:ext cx="1676400" cy="457200"/>
          </a:xfrm>
          <a:prstGeom prst="rect">
            <a:avLst/>
          </a:prstGeom>
          <a:noFill/>
          <a:ln w="9525">
            <a:noFill/>
            <a:miter lim="800000"/>
            <a:headEnd/>
            <a:tailEnd/>
          </a:ln>
        </p:spPr>
        <p:txBody>
          <a:bodyPr>
            <a:spAutoFit/>
          </a:bodyPr>
          <a:lstStyle/>
          <a:p>
            <a:pPr algn="l"/>
            <a:r>
              <a:rPr lang="en-US" sz="2400" i="1">
                <a:solidFill>
                  <a:schemeClr val="tx1"/>
                </a:solidFill>
              </a:rPr>
              <a:t>( Là gì ? )</a:t>
            </a:r>
            <a:endParaRPr lang="en-US" sz="2400">
              <a:solidFill>
                <a:schemeClr val="tx1"/>
              </a:solidFill>
            </a:endParaRPr>
          </a:p>
        </p:txBody>
      </p:sp>
      <p:pic>
        <p:nvPicPr>
          <p:cNvPr id="4108" name="Picture 12" descr="gach"/>
          <p:cNvPicPr>
            <a:picLocks noChangeAspect="1" noChangeArrowheads="1"/>
          </p:cNvPicPr>
          <p:nvPr/>
        </p:nvPicPr>
        <p:blipFill>
          <a:blip r:embed="rId2"/>
          <a:srcRect/>
          <a:stretch>
            <a:fillRect/>
          </a:stretch>
        </p:blipFill>
        <p:spPr bwMode="auto">
          <a:xfrm>
            <a:off x="1295400" y="4648200"/>
            <a:ext cx="4800600" cy="2057400"/>
          </a:xfrm>
          <a:prstGeom prst="rect">
            <a:avLst/>
          </a:prstGeom>
          <a:noFill/>
          <a:ln w="9525">
            <a:noFill/>
            <a:miter lim="800000"/>
            <a:headEnd/>
            <a:tailEnd/>
          </a:ln>
        </p:spPr>
      </p:pic>
      <p:sp>
        <p:nvSpPr>
          <p:cNvPr id="6152" name="AutoShape 13"/>
          <p:cNvSpPr>
            <a:spLocks noChangeArrowheads="1"/>
          </p:cNvSpPr>
          <p:nvPr/>
        </p:nvSpPr>
        <p:spPr bwMode="auto">
          <a:xfrm>
            <a:off x="609600" y="1295400"/>
            <a:ext cx="2819400" cy="685800"/>
          </a:xfrm>
          <a:prstGeom prst="cloudCallout">
            <a:avLst>
              <a:gd name="adj1" fmla="val -44764"/>
              <a:gd name="adj2" fmla="val 56713"/>
            </a:avLst>
          </a:prstGeom>
          <a:solidFill>
            <a:srgbClr val="FBFEF8"/>
          </a:solidFill>
          <a:ln w="9525">
            <a:solidFill>
              <a:schemeClr val="tx1"/>
            </a:solidFill>
            <a:round/>
            <a:headEnd/>
            <a:tailEnd/>
          </a:ln>
        </p:spPr>
        <p:txBody>
          <a:bodyPr/>
          <a:lstStyle/>
          <a:p>
            <a:pPr algn="l"/>
            <a:r>
              <a:rPr lang="en-US" sz="2400">
                <a:solidFill>
                  <a:srgbClr val="000099"/>
                </a:solidFill>
              </a:rPr>
              <a:t>Luyện tập</a:t>
            </a:r>
          </a:p>
          <a:p>
            <a:pPr>
              <a:spcBef>
                <a:spcPct val="0"/>
              </a:spcBef>
            </a:pPr>
            <a:endParaRPr lang="en-US" sz="1800" b="0">
              <a:solidFill>
                <a:srgbClr val="000099"/>
              </a:solidFill>
            </a:endParaRPr>
          </a:p>
        </p:txBody>
      </p:sp>
      <p:sp>
        <p:nvSpPr>
          <p:cNvPr id="6153" name="Text Box 14"/>
          <p:cNvSpPr txBox="1">
            <a:spLocks noChangeArrowheads="1"/>
          </p:cNvSpPr>
          <p:nvPr/>
        </p:nvSpPr>
        <p:spPr bwMode="auto">
          <a:xfrm>
            <a:off x="1447800" y="152400"/>
            <a:ext cx="5867400" cy="1200150"/>
          </a:xfrm>
          <a:prstGeom prst="rect">
            <a:avLst/>
          </a:prstGeom>
          <a:noFill/>
          <a:ln w="9525">
            <a:noFill/>
            <a:miter lim="800000"/>
            <a:headEnd/>
            <a:tailEnd/>
          </a:ln>
        </p:spPr>
        <p:txBody>
          <a:bodyPr>
            <a:spAutoFit/>
          </a:bodyPr>
          <a:lstStyle/>
          <a:p>
            <a:pPr>
              <a:spcBef>
                <a:spcPct val="0"/>
              </a:spcBef>
            </a:pPr>
            <a:endParaRPr lang="en-US" sz="2400">
              <a:solidFill>
                <a:schemeClr val="tx1"/>
              </a:solidFill>
            </a:endParaRPr>
          </a:p>
          <a:p>
            <a:pPr>
              <a:spcBef>
                <a:spcPct val="0"/>
              </a:spcBef>
            </a:pPr>
            <a:r>
              <a:rPr lang="en-US" sz="2400" u="sng">
                <a:solidFill>
                  <a:schemeClr val="tx1"/>
                </a:solidFill>
              </a:rPr>
              <a:t>Chính tả</a:t>
            </a:r>
            <a:r>
              <a:rPr lang="en-US" sz="2400">
                <a:solidFill>
                  <a:schemeClr val="tx1"/>
                </a:solidFill>
              </a:rPr>
              <a:t> (</a:t>
            </a:r>
            <a:r>
              <a:rPr lang="en-US" sz="2400" u="sng">
                <a:solidFill>
                  <a:schemeClr val="tx1"/>
                </a:solidFill>
              </a:rPr>
              <a:t>Nghe viết</a:t>
            </a:r>
            <a:r>
              <a:rPr lang="en-US" sz="2400">
                <a:solidFill>
                  <a:schemeClr val="tx1"/>
                </a:solidFill>
              </a:rPr>
              <a:t>)</a:t>
            </a:r>
          </a:p>
          <a:p>
            <a:pPr algn="l">
              <a:spcBef>
                <a:spcPct val="0"/>
              </a:spcBef>
            </a:pPr>
            <a:r>
              <a:rPr lang="en-US" sz="2400">
                <a:solidFill>
                  <a:srgbClr val="FF0000"/>
                </a:solidFill>
              </a:rPr>
              <a:t>                 Người mẹ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103"/>
                                        </p:tgtEl>
                                        <p:attrNameLst>
                                          <p:attrName>style.visibility</p:attrName>
                                        </p:attrNameLst>
                                      </p:cBhvr>
                                      <p:to>
                                        <p:strVal val="visible"/>
                                      </p:to>
                                    </p:set>
                                    <p:animEffect transition="in" filter="box(in)">
                                      <p:cBhvr>
                                        <p:cTn id="7" dur="500"/>
                                        <p:tgtEl>
                                          <p:spTgt spid="4103"/>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4104"/>
                                        </p:tgtEl>
                                        <p:attrNameLst>
                                          <p:attrName>style.visibility</p:attrName>
                                        </p:attrNameLst>
                                      </p:cBhvr>
                                      <p:to>
                                        <p:strVal val="visible"/>
                                      </p:to>
                                    </p:set>
                                    <p:animEffect transition="in" filter="box(in)">
                                      <p:cBhvr>
                                        <p:cTn id="11" dur="500"/>
                                        <p:tgtEl>
                                          <p:spTgt spid="410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xit" presetSubtype="16" fill="hold" grpId="0" nodeType="clickEffect">
                                  <p:stCondLst>
                                    <p:cond delay="0"/>
                                  </p:stCondLst>
                                  <p:childTnLst>
                                    <p:animEffect transition="out" filter="box(in)">
                                      <p:cBhvr>
                                        <p:cTn id="15" dur="500"/>
                                        <p:tgtEl>
                                          <p:spTgt spid="4107"/>
                                        </p:tgtEl>
                                      </p:cBhvr>
                                    </p:animEffect>
                                    <p:set>
                                      <p:cBhvr>
                                        <p:cTn id="16" dur="1" fill="hold">
                                          <p:stCondLst>
                                            <p:cond delay="499"/>
                                          </p:stCondLst>
                                        </p:cTn>
                                        <p:tgtEl>
                                          <p:spTgt spid="4107"/>
                                        </p:tgtEl>
                                        <p:attrNameLst>
                                          <p:attrName>style.visibility</p:attrName>
                                        </p:attrNameLst>
                                      </p:cBhvr>
                                      <p:to>
                                        <p:strVal val="hidden"/>
                                      </p:to>
                                    </p:set>
                                  </p:childTnLst>
                                </p:cTn>
                              </p:par>
                            </p:childTnLst>
                          </p:cTn>
                        </p:par>
                        <p:par>
                          <p:cTn id="17" fill="hold" nodeType="afterGroup">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4105"/>
                                        </p:tgtEl>
                                        <p:attrNameLst>
                                          <p:attrName>style.visibility</p:attrName>
                                        </p:attrNameLst>
                                      </p:cBhvr>
                                      <p:to>
                                        <p:strVal val="visible"/>
                                      </p:to>
                                    </p:set>
                                    <p:animEffect transition="in" filter="box(in)">
                                      <p:cBhvr>
                                        <p:cTn id="20" dur="500"/>
                                        <p:tgtEl>
                                          <p:spTgt spid="4105"/>
                                        </p:tgtEl>
                                      </p:cBhvr>
                                    </p:animEffect>
                                  </p:childTnLst>
                                </p:cTn>
                              </p:par>
                            </p:childTnLst>
                          </p:cTn>
                        </p:par>
                        <p:par>
                          <p:cTn id="21" fill="hold" nodeType="afterGroup">
                            <p:stCondLst>
                              <p:cond delay="1000"/>
                            </p:stCondLst>
                            <p:childTnLst>
                              <p:par>
                                <p:cTn id="22" presetID="8" presetClass="entr" presetSubtype="16" fill="hold" nodeType="afterEffect">
                                  <p:stCondLst>
                                    <p:cond delay="0"/>
                                  </p:stCondLst>
                                  <p:childTnLst>
                                    <p:set>
                                      <p:cBhvr>
                                        <p:cTn id="23" dur="1" fill="hold">
                                          <p:stCondLst>
                                            <p:cond delay="0"/>
                                          </p:stCondLst>
                                        </p:cTn>
                                        <p:tgtEl>
                                          <p:spTgt spid="4108"/>
                                        </p:tgtEl>
                                        <p:attrNameLst>
                                          <p:attrName>style.visibility</p:attrName>
                                        </p:attrNameLst>
                                      </p:cBhvr>
                                      <p:to>
                                        <p:strVal val="visible"/>
                                      </p:to>
                                    </p:set>
                                    <p:animEffect transition="in" filter="diamond(in)">
                                      <p:cBhvr>
                                        <p:cTn id="24" dur="2000"/>
                                        <p:tgtEl>
                                          <p:spTgt spid="4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3" grpId="0"/>
      <p:bldP spid="4104" grpId="0"/>
      <p:bldP spid="4105" grpId="0"/>
      <p:bldP spid="410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ChangeArrowheads="1"/>
          </p:cNvSpPr>
          <p:nvPr/>
        </p:nvSpPr>
        <p:spPr bwMode="auto">
          <a:xfrm>
            <a:off x="1143000" y="2209800"/>
            <a:ext cx="6921500" cy="457200"/>
          </a:xfrm>
          <a:prstGeom prst="rect">
            <a:avLst/>
          </a:prstGeom>
          <a:noFill/>
          <a:ln w="9525">
            <a:noFill/>
            <a:miter lim="800000"/>
            <a:headEnd/>
            <a:tailEnd/>
          </a:ln>
        </p:spPr>
        <p:txBody>
          <a:bodyPr wrap="none">
            <a:spAutoFit/>
          </a:bodyPr>
          <a:lstStyle/>
          <a:p>
            <a:pPr algn="l">
              <a:spcBef>
                <a:spcPct val="0"/>
              </a:spcBef>
            </a:pPr>
            <a:r>
              <a:rPr lang="en-US" sz="2000">
                <a:solidFill>
                  <a:srgbClr val="000099"/>
                </a:solidFill>
              </a:rPr>
              <a:t>(2).</a:t>
            </a:r>
            <a:r>
              <a:rPr lang="en-US" sz="2400">
                <a:solidFill>
                  <a:srgbClr val="000099"/>
                </a:solidFill>
              </a:rPr>
              <a:t> a) Điền vào chỗ trống </a:t>
            </a:r>
            <a:r>
              <a:rPr lang="en-US" sz="2400" i="1">
                <a:solidFill>
                  <a:srgbClr val="000099"/>
                </a:solidFill>
              </a:rPr>
              <a:t>d</a:t>
            </a:r>
            <a:r>
              <a:rPr lang="en-US" sz="2400">
                <a:solidFill>
                  <a:srgbClr val="000099"/>
                </a:solidFill>
              </a:rPr>
              <a:t> hay </a:t>
            </a:r>
            <a:r>
              <a:rPr lang="en-US" sz="2400" i="1">
                <a:solidFill>
                  <a:srgbClr val="000099"/>
                </a:solidFill>
              </a:rPr>
              <a:t>r </a:t>
            </a:r>
            <a:r>
              <a:rPr lang="en-US" sz="2400">
                <a:solidFill>
                  <a:srgbClr val="000099"/>
                </a:solidFill>
              </a:rPr>
              <a:t>? Giải câu đố.</a:t>
            </a:r>
          </a:p>
        </p:txBody>
      </p:sp>
      <p:sp>
        <p:nvSpPr>
          <p:cNvPr id="7171" name="Text Box 6"/>
          <p:cNvSpPr txBox="1">
            <a:spLocks noChangeArrowheads="1"/>
          </p:cNvSpPr>
          <p:nvPr/>
        </p:nvSpPr>
        <p:spPr bwMode="auto">
          <a:xfrm>
            <a:off x="1143000" y="2819400"/>
            <a:ext cx="6934200" cy="3046413"/>
          </a:xfrm>
          <a:prstGeom prst="rect">
            <a:avLst/>
          </a:prstGeom>
          <a:noFill/>
          <a:ln w="9525">
            <a:noFill/>
            <a:miter lim="800000"/>
            <a:headEnd/>
            <a:tailEnd/>
          </a:ln>
        </p:spPr>
        <p:txBody>
          <a:bodyPr>
            <a:spAutoFit/>
          </a:bodyPr>
          <a:lstStyle/>
          <a:p>
            <a:pPr algn="l"/>
            <a:r>
              <a:rPr lang="en-US" sz="2400">
                <a:solidFill>
                  <a:schemeClr val="tx1"/>
                </a:solidFill>
              </a:rPr>
              <a:t>(3). Tìm các từ:</a:t>
            </a:r>
          </a:p>
          <a:p>
            <a:pPr algn="l"/>
            <a:r>
              <a:rPr lang="en-US" sz="2400">
                <a:solidFill>
                  <a:schemeClr val="tx1"/>
                </a:solidFill>
              </a:rPr>
              <a:t>b) Chứa tiếng có vầ </a:t>
            </a:r>
            <a:r>
              <a:rPr lang="en-US" sz="2400" i="1">
                <a:solidFill>
                  <a:srgbClr val="FF0000"/>
                </a:solidFill>
              </a:rPr>
              <a:t>ân</a:t>
            </a:r>
            <a:r>
              <a:rPr lang="en-US" sz="2400">
                <a:solidFill>
                  <a:schemeClr val="tx1"/>
                </a:solidFill>
              </a:rPr>
              <a:t> hoặc </a:t>
            </a:r>
            <a:r>
              <a:rPr lang="en-US" sz="2400" i="1">
                <a:solidFill>
                  <a:srgbClr val="FF0000"/>
                </a:solidFill>
              </a:rPr>
              <a:t>âng</a:t>
            </a:r>
            <a:r>
              <a:rPr lang="en-US" sz="2400">
                <a:solidFill>
                  <a:schemeClr val="tx1"/>
                </a:solidFill>
              </a:rPr>
              <a:t>, có nghĩa như sau:</a:t>
            </a:r>
          </a:p>
          <a:p>
            <a:pPr algn="l"/>
            <a:r>
              <a:rPr lang="en-US" sz="2400">
                <a:solidFill>
                  <a:schemeClr val="tx1"/>
                </a:solidFill>
              </a:rPr>
              <a:t>- Cơ thể của người. </a:t>
            </a:r>
          </a:p>
          <a:p>
            <a:pPr algn="l"/>
            <a:r>
              <a:rPr lang="en-US" sz="2400">
                <a:solidFill>
                  <a:schemeClr val="tx1"/>
                </a:solidFill>
              </a:rPr>
              <a:t>- Cùng nghĩa với nghe lời.</a:t>
            </a:r>
          </a:p>
          <a:p>
            <a:pPr algn="l"/>
            <a:r>
              <a:rPr lang="en-US" sz="2400">
                <a:solidFill>
                  <a:schemeClr val="tx1"/>
                </a:solidFill>
              </a:rPr>
              <a:t>- Dụng cụ đo khối lượng (sức nặng).</a:t>
            </a:r>
          </a:p>
        </p:txBody>
      </p:sp>
      <p:sp>
        <p:nvSpPr>
          <p:cNvPr id="6151" name="Text Box 7"/>
          <p:cNvSpPr txBox="1">
            <a:spLocks noChangeArrowheads="1"/>
          </p:cNvSpPr>
          <p:nvPr/>
        </p:nvSpPr>
        <p:spPr bwMode="auto">
          <a:xfrm>
            <a:off x="4114800" y="4267200"/>
            <a:ext cx="1676400" cy="457200"/>
          </a:xfrm>
          <a:prstGeom prst="rect">
            <a:avLst/>
          </a:prstGeom>
          <a:noFill/>
          <a:ln w="9525">
            <a:noFill/>
            <a:miter lim="800000"/>
            <a:headEnd/>
            <a:tailEnd/>
          </a:ln>
        </p:spPr>
        <p:txBody>
          <a:bodyPr>
            <a:spAutoFit/>
          </a:bodyPr>
          <a:lstStyle/>
          <a:p>
            <a:pPr algn="l"/>
            <a:r>
              <a:rPr lang="en-US" sz="2400" i="1">
                <a:solidFill>
                  <a:srgbClr val="FF0000"/>
                </a:solidFill>
              </a:rPr>
              <a:t>Thân thể</a:t>
            </a:r>
          </a:p>
        </p:txBody>
      </p:sp>
      <p:sp>
        <p:nvSpPr>
          <p:cNvPr id="6152" name="Text Box 8"/>
          <p:cNvSpPr txBox="1">
            <a:spLocks noChangeArrowheads="1"/>
          </p:cNvSpPr>
          <p:nvPr/>
        </p:nvSpPr>
        <p:spPr bwMode="auto">
          <a:xfrm>
            <a:off x="5110163" y="4800600"/>
            <a:ext cx="1447800" cy="457200"/>
          </a:xfrm>
          <a:prstGeom prst="rect">
            <a:avLst/>
          </a:prstGeom>
          <a:noFill/>
          <a:ln w="9525">
            <a:noFill/>
            <a:miter lim="800000"/>
            <a:headEnd/>
            <a:tailEnd/>
          </a:ln>
        </p:spPr>
        <p:txBody>
          <a:bodyPr>
            <a:spAutoFit/>
          </a:bodyPr>
          <a:lstStyle/>
          <a:p>
            <a:pPr algn="l"/>
            <a:r>
              <a:rPr lang="en-US" sz="2400" i="1">
                <a:solidFill>
                  <a:srgbClr val="FF0000"/>
                </a:solidFill>
              </a:rPr>
              <a:t>Vâng lời</a:t>
            </a:r>
          </a:p>
        </p:txBody>
      </p:sp>
      <p:sp>
        <p:nvSpPr>
          <p:cNvPr id="6153" name="Text Box 9"/>
          <p:cNvSpPr txBox="1">
            <a:spLocks noChangeArrowheads="1"/>
          </p:cNvSpPr>
          <p:nvPr/>
        </p:nvSpPr>
        <p:spPr bwMode="auto">
          <a:xfrm>
            <a:off x="6629400" y="5334000"/>
            <a:ext cx="1371600" cy="457200"/>
          </a:xfrm>
          <a:prstGeom prst="rect">
            <a:avLst/>
          </a:prstGeom>
          <a:noFill/>
          <a:ln w="9525">
            <a:noFill/>
            <a:miter lim="800000"/>
            <a:headEnd/>
            <a:tailEnd/>
          </a:ln>
        </p:spPr>
        <p:txBody>
          <a:bodyPr>
            <a:spAutoFit/>
          </a:bodyPr>
          <a:lstStyle/>
          <a:p>
            <a:pPr algn="l"/>
            <a:r>
              <a:rPr lang="en-US" sz="2400" i="1">
                <a:solidFill>
                  <a:srgbClr val="FF0000"/>
                </a:solidFill>
              </a:rPr>
              <a:t>Cái cân</a:t>
            </a:r>
          </a:p>
        </p:txBody>
      </p:sp>
      <p:sp>
        <p:nvSpPr>
          <p:cNvPr id="6154" name="Line 10"/>
          <p:cNvSpPr>
            <a:spLocks noChangeShapeType="1"/>
          </p:cNvSpPr>
          <p:nvPr/>
        </p:nvSpPr>
        <p:spPr bwMode="auto">
          <a:xfrm>
            <a:off x="4572000" y="4652963"/>
            <a:ext cx="304800" cy="0"/>
          </a:xfrm>
          <a:prstGeom prst="line">
            <a:avLst/>
          </a:prstGeom>
          <a:noFill/>
          <a:ln w="38100">
            <a:solidFill>
              <a:srgbClr val="000099"/>
            </a:solidFill>
            <a:round/>
            <a:headEnd/>
            <a:tailEnd/>
          </a:ln>
        </p:spPr>
        <p:txBody>
          <a:bodyPr/>
          <a:lstStyle/>
          <a:p>
            <a:endParaRPr lang="en-US"/>
          </a:p>
        </p:txBody>
      </p:sp>
      <p:sp>
        <p:nvSpPr>
          <p:cNvPr id="6155" name="Line 11"/>
          <p:cNvSpPr>
            <a:spLocks noChangeShapeType="1"/>
          </p:cNvSpPr>
          <p:nvPr/>
        </p:nvSpPr>
        <p:spPr bwMode="auto">
          <a:xfrm>
            <a:off x="7467600" y="5734050"/>
            <a:ext cx="304800" cy="0"/>
          </a:xfrm>
          <a:prstGeom prst="line">
            <a:avLst/>
          </a:prstGeom>
          <a:noFill/>
          <a:ln w="38100">
            <a:solidFill>
              <a:srgbClr val="000099"/>
            </a:solidFill>
            <a:round/>
            <a:headEnd/>
            <a:tailEnd/>
          </a:ln>
        </p:spPr>
        <p:txBody>
          <a:bodyPr/>
          <a:lstStyle/>
          <a:p>
            <a:endParaRPr lang="en-US"/>
          </a:p>
        </p:txBody>
      </p:sp>
      <p:sp>
        <p:nvSpPr>
          <p:cNvPr id="6156" name="Line 12"/>
          <p:cNvSpPr>
            <a:spLocks noChangeShapeType="1"/>
          </p:cNvSpPr>
          <p:nvPr/>
        </p:nvSpPr>
        <p:spPr bwMode="auto">
          <a:xfrm>
            <a:off x="5453063" y="5200650"/>
            <a:ext cx="457200" cy="0"/>
          </a:xfrm>
          <a:prstGeom prst="line">
            <a:avLst/>
          </a:prstGeom>
          <a:noFill/>
          <a:ln w="38100">
            <a:solidFill>
              <a:srgbClr val="000099"/>
            </a:solidFill>
            <a:round/>
            <a:headEnd/>
            <a:tailEnd/>
          </a:ln>
        </p:spPr>
        <p:txBody>
          <a:bodyPr/>
          <a:lstStyle/>
          <a:p>
            <a:endParaRPr lang="en-US"/>
          </a:p>
        </p:txBody>
      </p:sp>
      <p:sp>
        <p:nvSpPr>
          <p:cNvPr id="7178" name="AutoShape 13"/>
          <p:cNvSpPr>
            <a:spLocks noChangeArrowheads="1"/>
          </p:cNvSpPr>
          <p:nvPr/>
        </p:nvSpPr>
        <p:spPr bwMode="auto">
          <a:xfrm>
            <a:off x="609600" y="1524000"/>
            <a:ext cx="2819400" cy="685800"/>
          </a:xfrm>
          <a:prstGeom prst="cloudCallout">
            <a:avLst>
              <a:gd name="adj1" fmla="val -44764"/>
              <a:gd name="adj2" fmla="val 56713"/>
            </a:avLst>
          </a:prstGeom>
          <a:solidFill>
            <a:schemeClr val="accent1"/>
          </a:solidFill>
          <a:ln w="9525">
            <a:solidFill>
              <a:schemeClr val="tx1"/>
            </a:solidFill>
            <a:round/>
            <a:headEnd/>
            <a:tailEnd/>
          </a:ln>
        </p:spPr>
        <p:txBody>
          <a:bodyPr/>
          <a:lstStyle/>
          <a:p>
            <a:pPr algn="l"/>
            <a:r>
              <a:rPr lang="en-US" sz="2400">
                <a:solidFill>
                  <a:srgbClr val="FF0000"/>
                </a:solidFill>
              </a:rPr>
              <a:t>Luyện tập</a:t>
            </a:r>
          </a:p>
          <a:p>
            <a:pPr>
              <a:spcBef>
                <a:spcPct val="0"/>
              </a:spcBef>
            </a:pPr>
            <a:endParaRPr lang="en-US" sz="1800" b="0">
              <a:solidFill>
                <a:schemeClr val="tx1"/>
              </a:solidFill>
            </a:endParaRPr>
          </a:p>
        </p:txBody>
      </p:sp>
      <p:sp>
        <p:nvSpPr>
          <p:cNvPr id="7179" name="Text Box 14"/>
          <p:cNvSpPr txBox="1">
            <a:spLocks noChangeArrowheads="1"/>
          </p:cNvSpPr>
          <p:nvPr/>
        </p:nvSpPr>
        <p:spPr bwMode="auto">
          <a:xfrm>
            <a:off x="1600200" y="336550"/>
            <a:ext cx="5867400" cy="1200150"/>
          </a:xfrm>
          <a:prstGeom prst="rect">
            <a:avLst/>
          </a:prstGeom>
          <a:noFill/>
          <a:ln w="9525">
            <a:noFill/>
            <a:miter lim="800000"/>
            <a:headEnd/>
            <a:tailEnd/>
          </a:ln>
        </p:spPr>
        <p:txBody>
          <a:bodyPr>
            <a:spAutoFit/>
          </a:bodyPr>
          <a:lstStyle/>
          <a:p>
            <a:pPr>
              <a:spcBef>
                <a:spcPct val="0"/>
              </a:spcBef>
            </a:pPr>
            <a:endParaRPr lang="en-US" sz="2400">
              <a:solidFill>
                <a:schemeClr val="tx1"/>
              </a:solidFill>
            </a:endParaRPr>
          </a:p>
          <a:p>
            <a:pPr>
              <a:spcBef>
                <a:spcPct val="0"/>
              </a:spcBef>
            </a:pPr>
            <a:r>
              <a:rPr lang="en-US" sz="2400" u="sng">
                <a:solidFill>
                  <a:schemeClr val="tx1"/>
                </a:solidFill>
              </a:rPr>
              <a:t>Chính tả</a:t>
            </a:r>
            <a:r>
              <a:rPr lang="en-US" sz="2400">
                <a:solidFill>
                  <a:schemeClr val="tx1"/>
                </a:solidFill>
              </a:rPr>
              <a:t> (</a:t>
            </a:r>
            <a:r>
              <a:rPr lang="en-US" sz="2400" u="sng">
                <a:solidFill>
                  <a:schemeClr val="tx1"/>
                </a:solidFill>
              </a:rPr>
              <a:t>Nghe viết</a:t>
            </a:r>
            <a:r>
              <a:rPr lang="en-US" sz="2400">
                <a:solidFill>
                  <a:schemeClr val="tx1"/>
                </a:solidFill>
              </a:rPr>
              <a:t>)</a:t>
            </a:r>
          </a:p>
          <a:p>
            <a:pPr algn="l">
              <a:spcBef>
                <a:spcPct val="0"/>
              </a:spcBef>
            </a:pPr>
            <a:r>
              <a:rPr lang="en-US" sz="2400">
                <a:solidFill>
                  <a:srgbClr val="FF0000"/>
                </a:solidFill>
              </a:rPr>
              <a:t>                 Người mẹ</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51"/>
                                        </p:tgtEl>
                                        <p:attrNameLst>
                                          <p:attrName>style.visibility</p:attrName>
                                        </p:attrNameLst>
                                      </p:cBhvr>
                                      <p:to>
                                        <p:strVal val="visible"/>
                                      </p:to>
                                    </p:set>
                                    <p:animEffect transition="in" filter="checkerboard(across)">
                                      <p:cBhvr>
                                        <p:cTn id="7" dur="500"/>
                                        <p:tgtEl>
                                          <p:spTgt spid="6151"/>
                                        </p:tgtEl>
                                      </p:cBhvr>
                                    </p:animEffect>
                                  </p:childTnLst>
                                </p:cTn>
                              </p:par>
                            </p:childTnLst>
                          </p:cTn>
                        </p:par>
                        <p:par>
                          <p:cTn id="8" fill="hold" nodeType="afterGroup">
                            <p:stCondLst>
                              <p:cond delay="500"/>
                            </p:stCondLst>
                            <p:childTnLst>
                              <p:par>
                                <p:cTn id="9" presetID="4" presetClass="entr" presetSubtype="16" fill="hold" grpId="0" nodeType="afterEffect">
                                  <p:stCondLst>
                                    <p:cond delay="0"/>
                                  </p:stCondLst>
                                  <p:childTnLst>
                                    <p:set>
                                      <p:cBhvr>
                                        <p:cTn id="10" dur="1" fill="hold">
                                          <p:stCondLst>
                                            <p:cond delay="0"/>
                                          </p:stCondLst>
                                        </p:cTn>
                                        <p:tgtEl>
                                          <p:spTgt spid="6154"/>
                                        </p:tgtEl>
                                        <p:attrNameLst>
                                          <p:attrName>style.visibility</p:attrName>
                                        </p:attrNameLst>
                                      </p:cBhvr>
                                      <p:to>
                                        <p:strVal val="visible"/>
                                      </p:to>
                                    </p:set>
                                    <p:animEffect transition="in" filter="box(in)">
                                      <p:cBhvr>
                                        <p:cTn id="11" dur="500"/>
                                        <p:tgtEl>
                                          <p:spTgt spid="615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6152"/>
                                        </p:tgtEl>
                                        <p:attrNameLst>
                                          <p:attrName>style.visibility</p:attrName>
                                        </p:attrNameLst>
                                      </p:cBhvr>
                                      <p:to>
                                        <p:strVal val="visible"/>
                                      </p:to>
                                    </p:set>
                                    <p:animEffect transition="in" filter="checkerboard(across)">
                                      <p:cBhvr>
                                        <p:cTn id="16" dur="500"/>
                                        <p:tgtEl>
                                          <p:spTgt spid="6152"/>
                                        </p:tgtEl>
                                      </p:cBhvr>
                                    </p:animEffect>
                                  </p:childTnLst>
                                </p:cTn>
                              </p:par>
                            </p:childTnLst>
                          </p:cTn>
                        </p:par>
                        <p:par>
                          <p:cTn id="17" fill="hold" nodeType="afterGroup">
                            <p:stCondLst>
                              <p:cond delay="500"/>
                            </p:stCondLst>
                            <p:childTnLst>
                              <p:par>
                                <p:cTn id="18" presetID="4" presetClass="entr" presetSubtype="16" fill="hold" grpId="0" nodeType="afterEffect">
                                  <p:stCondLst>
                                    <p:cond delay="0"/>
                                  </p:stCondLst>
                                  <p:childTnLst>
                                    <p:set>
                                      <p:cBhvr>
                                        <p:cTn id="19" dur="1" fill="hold">
                                          <p:stCondLst>
                                            <p:cond delay="0"/>
                                          </p:stCondLst>
                                        </p:cTn>
                                        <p:tgtEl>
                                          <p:spTgt spid="6156"/>
                                        </p:tgtEl>
                                        <p:attrNameLst>
                                          <p:attrName>style.visibility</p:attrName>
                                        </p:attrNameLst>
                                      </p:cBhvr>
                                      <p:to>
                                        <p:strVal val="visible"/>
                                      </p:to>
                                    </p:set>
                                    <p:animEffect transition="in" filter="box(in)">
                                      <p:cBhvr>
                                        <p:cTn id="20" dur="500"/>
                                        <p:tgtEl>
                                          <p:spTgt spid="615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6153"/>
                                        </p:tgtEl>
                                        <p:attrNameLst>
                                          <p:attrName>style.visibility</p:attrName>
                                        </p:attrNameLst>
                                      </p:cBhvr>
                                      <p:to>
                                        <p:strVal val="visible"/>
                                      </p:to>
                                    </p:set>
                                    <p:animEffect transition="in" filter="checkerboard(across)">
                                      <p:cBhvr>
                                        <p:cTn id="25" dur="500"/>
                                        <p:tgtEl>
                                          <p:spTgt spid="6153"/>
                                        </p:tgtEl>
                                      </p:cBhvr>
                                    </p:animEffect>
                                  </p:childTnLst>
                                </p:cTn>
                              </p:par>
                            </p:childTnLst>
                          </p:cTn>
                        </p:par>
                        <p:par>
                          <p:cTn id="26" fill="hold" nodeType="afterGroup">
                            <p:stCondLst>
                              <p:cond delay="500"/>
                            </p:stCondLst>
                            <p:childTnLst>
                              <p:par>
                                <p:cTn id="27" presetID="4" presetClass="entr" presetSubtype="16" fill="hold" grpId="0" nodeType="afterEffect">
                                  <p:stCondLst>
                                    <p:cond delay="0"/>
                                  </p:stCondLst>
                                  <p:childTnLst>
                                    <p:set>
                                      <p:cBhvr>
                                        <p:cTn id="28" dur="1" fill="hold">
                                          <p:stCondLst>
                                            <p:cond delay="0"/>
                                          </p:stCondLst>
                                        </p:cTn>
                                        <p:tgtEl>
                                          <p:spTgt spid="6155"/>
                                        </p:tgtEl>
                                        <p:attrNameLst>
                                          <p:attrName>style.visibility</p:attrName>
                                        </p:attrNameLst>
                                      </p:cBhvr>
                                      <p:to>
                                        <p:strVal val="visible"/>
                                      </p:to>
                                    </p:set>
                                    <p:animEffect transition="in" filter="box(in)">
                                      <p:cBhvr>
                                        <p:cTn id="29" dur="500"/>
                                        <p:tgtEl>
                                          <p:spTgt spid="6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p:bldP spid="6152" grpId="0"/>
      <p:bldP spid="6153" grpId="0"/>
      <p:bldP spid="6154" grpId="0" animBg="1"/>
      <p:bldP spid="6155" grpId="0" animBg="1"/>
      <p:bldP spid="6156" grpId="0" animBg="1"/>
    </p:bldLst>
  </p:timing>
</p:sld>
</file>

<file path=ppt/theme/theme1.xml><?xml version="1.0" encoding="utf-8"?>
<a:theme xmlns:a="http://schemas.openxmlformats.org/drawingml/2006/main" name="Default Design">
  <a:themeElements>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5400" b="1" i="0" u="none" strike="noStrike" cap="none" normalizeH="0" baseline="0" smtClean="0">
            <a:ln>
              <a:noFill/>
            </a:ln>
            <a:solidFill>
              <a:srgbClr val="0000FF"/>
            </a:solidFill>
            <a:effectLst/>
            <a:latin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5400" b="1" i="0" u="none" strike="noStrike" cap="none" normalizeH="0" baseline="0" smtClean="0">
            <a:ln>
              <a:noFill/>
            </a:ln>
            <a:solidFill>
              <a:srgbClr val="0000FF"/>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279</TotalTime>
  <Words>327</Words>
  <Application>Microsoft Office PowerPoint</Application>
  <PresentationFormat>On-screen Show (4:3)</PresentationFormat>
  <Paragraphs>47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Default Design</vt:lpstr>
      <vt:lpstr>Slide 1</vt:lpstr>
      <vt:lpstr>Slide 2</vt:lpstr>
      <vt:lpstr>Slide 3</vt:lpstr>
      <vt:lpstr>Slide 4</vt:lpstr>
      <vt:lpstr>Slide 5</vt:lpstr>
      <vt:lpstr>Slide 6</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Smart</dc:creator>
  <cp:lastModifiedBy>CSTeam</cp:lastModifiedBy>
  <cp:revision>14</cp:revision>
  <dcterms:created xsi:type="dcterms:W3CDTF">2001-12-31T16:16:37Z</dcterms:created>
  <dcterms:modified xsi:type="dcterms:W3CDTF">2016-06-29T10:07:25Z</dcterms:modified>
</cp:coreProperties>
</file>