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3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5" r:id="rId11"/>
    <p:sldId id="282" r:id="rId12"/>
    <p:sldId id="284" r:id="rId13"/>
    <p:sldId id="283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7" autoAdjust="0"/>
    <p:restoredTop sz="94660"/>
  </p:normalViewPr>
  <p:slideViewPr>
    <p:cSldViewPr>
      <p:cViewPr>
        <p:scale>
          <a:sx n="70" d="100"/>
          <a:sy n="70" d="100"/>
        </p:scale>
        <p:origin x="-142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bupbevademen_0.av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6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7%20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8%20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9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T&#7853;p%20vi&#7871;t%20s&#7889;%20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924800" y="6019800"/>
            <a:ext cx="685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upbevademen_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685800"/>
            <a:ext cx="8202706" cy="4648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3774" t="2682" r="1887" b="65131"/>
          <a:stretch>
            <a:fillRect/>
          </a:stretch>
        </p:blipFill>
        <p:spPr bwMode="auto">
          <a:xfrm>
            <a:off x="457200" y="914400"/>
            <a:ext cx="82550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 </a:t>
            </a:r>
            <a:r>
              <a:rPr lang="en-US" sz="3600" dirty="0" err="1" smtClean="0">
                <a:latin typeface=".VnAvant" pitchFamily="34" charset="0"/>
              </a:rPr>
              <a:t>lµm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nh÷ng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viÖc</a:t>
            </a:r>
            <a:r>
              <a:rPr lang="en-US" sz="3600" dirty="0" smtClean="0">
                <a:latin typeface=".VnAvant" pitchFamily="34" charset="0"/>
              </a:rPr>
              <a:t> g×? 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5661" t="34869" r="1887" b="32944"/>
          <a:stretch>
            <a:fillRect/>
          </a:stretch>
        </p:blipFill>
        <p:spPr bwMode="auto">
          <a:xfrm>
            <a:off x="533400" y="609600"/>
            <a:ext cx="840105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itchFamily="34" charset="0"/>
              </a:rPr>
              <a:t>V× </a:t>
            </a:r>
            <a:r>
              <a:rPr lang="en-US" sz="3600" dirty="0" err="1" smtClean="0">
                <a:latin typeface=".VnAvant" pitchFamily="34" charset="0"/>
              </a:rPr>
              <a:t>sao</a:t>
            </a:r>
            <a:r>
              <a:rPr lang="en-US" sz="3600" dirty="0" smtClean="0">
                <a:latin typeface=".VnAvant" pitchFamily="34" charset="0"/>
              </a:rPr>
              <a:t> DÕ </a:t>
            </a:r>
            <a:r>
              <a:rPr lang="en-US" sz="3600" dirty="0" err="1" smtClean="0">
                <a:latin typeface=".VnAvant" pitchFamily="34" charset="0"/>
              </a:rPr>
              <a:t>MÌn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h¸t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tÆng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bª?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TRANH HOC VAN\21.PNG"/>
          <p:cNvPicPr>
            <a:picLocks noChangeAspect="1" noChangeArrowheads="1"/>
          </p:cNvPicPr>
          <p:nvPr/>
        </p:nvPicPr>
        <p:blipFill>
          <a:blip r:embed="rId2"/>
          <a:srcRect l="3774" t="67055" r="1887" b="2099"/>
          <a:stretch>
            <a:fillRect/>
          </a:stretch>
        </p:blipFill>
        <p:spPr bwMode="auto">
          <a:xfrm>
            <a:off x="304799" y="457200"/>
            <a:ext cx="8448261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76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Bóp</a:t>
            </a:r>
            <a:r>
              <a:rPr lang="en-US" sz="3600" dirty="0" smtClean="0">
                <a:latin typeface=".VnAvant" pitchFamily="34" charset="0"/>
              </a:rPr>
              <a:t> bª </a:t>
            </a:r>
            <a:r>
              <a:rPr lang="en-US" sz="3600" dirty="0" err="1" smtClean="0">
                <a:latin typeface=".VnAvant" pitchFamily="34" charset="0"/>
              </a:rPr>
              <a:t>thÊy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thÕ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nµo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nghe</a:t>
            </a:r>
            <a:r>
              <a:rPr lang="en-US" sz="3600" dirty="0" smtClean="0">
                <a:latin typeface=".VnAvant" pitchFamily="34" charset="0"/>
              </a:rPr>
              <a:t> DÕ </a:t>
            </a:r>
            <a:r>
              <a:rPr lang="en-US" sz="3600" dirty="0" err="1" smtClean="0">
                <a:latin typeface=".VnAvant" pitchFamily="34" charset="0"/>
              </a:rPr>
              <a:t>MÌn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h¸t</a:t>
            </a:r>
            <a:r>
              <a:rPr lang="en-US" sz="3600" dirty="0" smtClean="0">
                <a:latin typeface=".VnAvant" pitchFamily="34" charset="0"/>
              </a:rPr>
              <a:t>?</a:t>
            </a:r>
            <a:endParaRPr lang="en-US" sz="36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470737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HP\Pictures\TRANH HOC VAN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626" y="685800"/>
            <a:ext cx="8730990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609600"/>
          <a:ext cx="6096000" cy="265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8551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a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e</a:t>
                      </a:r>
                      <a:endParaRPr lang="en-US" sz="1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 smtClean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  <a:p>
                      <a:pPr algn="ctr"/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ª</a:t>
                      </a:r>
                      <a:endParaRPr lang="en-US" sz="4800" b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.VnAvant" pitchFamily="34" charset="0"/>
                        </a:rPr>
                        <a:t>b</a:t>
                      </a:r>
                      <a:endParaRPr lang="en-US" sz="4800" dirty="0"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513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.VnAvant" pitchFamily="34" charset="0"/>
                        </a:rPr>
                        <a:t>c</a:t>
                      </a:r>
                      <a:endParaRPr lang="en-US" sz="4800" dirty="0"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495800" y="2438400"/>
            <a:ext cx="2971800" cy="838200"/>
            <a:chOff x="4495800" y="2819400"/>
            <a:chExt cx="2971800" cy="838200"/>
          </a:xfrm>
        </p:grpSpPr>
        <p:cxnSp>
          <p:nvCxnSpPr>
            <p:cNvPr id="6" name="Straight Connector 5"/>
            <p:cNvCxnSpPr/>
            <p:nvPr/>
          </p:nvCxnSpPr>
          <p:spPr>
            <a:xfrm rot="10800000" flipV="1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0800000">
              <a:off x="4495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6019800" y="2819400"/>
              <a:ext cx="14478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752600" y="16002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6600" y="70485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58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be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19800" y="16002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bª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71800" y="2438400"/>
            <a:ext cx="1371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ca</a:t>
            </a: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88056" y="16002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chemeClr val="tx1"/>
                </a:solidFill>
                <a:latin typeface=".VnAvant" pitchFamily="34" charset="0"/>
              </a:rPr>
              <a:t>a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bµ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be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bÌ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c¸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4001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Bµ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bÕ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056E-6 L 0.13334 4.1905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2683E-6 L 0.00833 0.130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l="3113" t="30374" r="38340" b="12371"/>
          <a:stretch>
            <a:fillRect/>
          </a:stretch>
        </p:blipFill>
        <p:spPr>
          <a:xfrm>
            <a:off x="1371600" y="762000"/>
            <a:ext cx="6230112" cy="4267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7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609600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8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85800"/>
            <a:ext cx="7772400" cy="43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ập viết số 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3333" y="533400"/>
            <a:ext cx="826346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001000" y="617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ập viết số 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09600"/>
            <a:ext cx="7848600" cy="441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76</Words>
  <Application>Microsoft Office PowerPoint</Application>
  <PresentationFormat>On-screen Show (4:3)</PresentationFormat>
  <Paragraphs>41</Paragraphs>
  <Slides>14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52</cp:revision>
  <dcterms:created xsi:type="dcterms:W3CDTF">2020-08-10T13:41:50Z</dcterms:created>
  <dcterms:modified xsi:type="dcterms:W3CDTF">2020-08-17T09:05:45Z</dcterms:modified>
</cp:coreProperties>
</file>