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65" r:id="rId3"/>
    <p:sldId id="257" r:id="rId4"/>
    <p:sldId id="259" r:id="rId5"/>
    <p:sldId id="266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58" y="2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F9407D-4F3D-43D8-B4B8-5F12570C0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E196E-2E5D-4A05-9497-C7E75F3AC070}"/>
              </a:ext>
            </a:extLst>
          </p:cNvPr>
          <p:cNvSpPr txBox="1"/>
          <p:nvPr/>
        </p:nvSpPr>
        <p:spPr>
          <a:xfrm>
            <a:off x="3275856" y="483518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1BF914-B241-40F7-8B31-63CD30DC8C0B}"/>
              </a:ext>
            </a:extLst>
          </p:cNvPr>
          <p:cNvSpPr/>
          <p:nvPr/>
        </p:nvSpPr>
        <p:spPr>
          <a:xfrm>
            <a:off x="2267744" y="2715766"/>
            <a:ext cx="4392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BÉ HƠN, DẤU &lt;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6900EBE-DF4B-4C3B-8FF7-60FD53AEC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1347614"/>
            <a:ext cx="33767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SO SÁNH SỐ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2)</a:t>
            </a:r>
          </a:p>
        </p:txBody>
      </p:sp>
      <p:pic>
        <p:nvPicPr>
          <p:cNvPr id="2" name="Ba-Thuong-Con-Top-Ca-Thieu-Nhi (mp3cut.net)">
            <a:hlinkClick r:id="" action="ppaction://media"/>
            <a:extLst>
              <a:ext uri="{FF2B5EF4-FFF2-40B4-BE49-F238E27FC236}">
                <a16:creationId xmlns:a16="http://schemas.microsoft.com/office/drawing/2014/main" id="{F6610DDE-5FAF-4B85-A1DB-04A2A74EC8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44439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2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4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GA ĐT TOAN\ki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2559556"/>
            <a:ext cx="9144000" cy="21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GA ĐT TOAN\CHAO M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4" y="444276"/>
            <a:ext cx="8133078" cy="19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 HƠN, DẤU &lt;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619671" cy="65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2888084" y="1616284"/>
            <a:ext cx="12923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37716" y="2281719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.VnAvant" panose="020B7200000000000000" pitchFamily="34" charset="0"/>
              </a:rPr>
              <a:t>Hai </a:t>
            </a:r>
            <a:r>
              <a:rPr lang="en-US" sz="2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bÐ</a:t>
            </a:r>
            <a:r>
              <a:rPr lang="en-US" sz="24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h¬n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ba</a:t>
            </a:r>
            <a:r>
              <a:rPr lang="en-US" sz="24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925993" y="3781884"/>
            <a:ext cx="12165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91880" y="4567746"/>
            <a:ext cx="29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.VnAvant" panose="020B7200000000000000" pitchFamily="34" charset="0"/>
              </a:rPr>
              <a:t>S¸u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bÐ</a:t>
            </a:r>
            <a:r>
              <a:rPr lang="en-US" sz="24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h¬n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t¸m</a:t>
            </a:r>
            <a:r>
              <a:rPr lang="en-US" sz="24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B2E1D7-9966-4885-AFCA-CA8C3BD10B2F}"/>
              </a:ext>
            </a:extLst>
          </p:cNvPr>
          <p:cNvSpPr txBox="1"/>
          <p:nvPr/>
        </p:nvSpPr>
        <p:spPr>
          <a:xfrm>
            <a:off x="4430061" y="1661749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BE927-7CA3-4A85-BA62-07A8F023A68E}"/>
              </a:ext>
            </a:extLst>
          </p:cNvPr>
          <p:cNvSpPr txBox="1"/>
          <p:nvPr/>
        </p:nvSpPr>
        <p:spPr>
          <a:xfrm>
            <a:off x="5575958" y="1685625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24C0D5-37FA-4BEA-9FE6-00ED162D8670}"/>
              </a:ext>
            </a:extLst>
          </p:cNvPr>
          <p:cNvSpPr txBox="1"/>
          <p:nvPr/>
        </p:nvSpPr>
        <p:spPr>
          <a:xfrm>
            <a:off x="4337974" y="3781884"/>
            <a:ext cx="396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D55FB3-0A90-4F47-B03D-9D8625C8C37C}"/>
              </a:ext>
            </a:extLst>
          </p:cNvPr>
          <p:cNvSpPr txBox="1"/>
          <p:nvPr/>
        </p:nvSpPr>
        <p:spPr>
          <a:xfrm>
            <a:off x="5292080" y="3781884"/>
            <a:ext cx="283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8" grpId="0"/>
      <p:bldP spid="19" grpId="0"/>
      <p:bldP spid="2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07_20200730060352_nh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59832" y="680914"/>
            <a:ext cx="4464496" cy="44644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HƠN, DẤU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&lt;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&lt; 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99A3AB-3D79-4B39-903F-D148B8A0F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92FE95-E76D-41FC-89DF-AFCF0FA76B04}"/>
              </a:ext>
            </a:extLst>
          </p:cNvPr>
          <p:cNvSpPr txBox="1"/>
          <p:nvPr/>
        </p:nvSpPr>
        <p:spPr>
          <a:xfrm>
            <a:off x="1835696" y="1491630"/>
            <a:ext cx="4968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 GIÃN</a:t>
            </a:r>
          </a:p>
        </p:txBody>
      </p:sp>
      <p:pic>
        <p:nvPicPr>
          <p:cNvPr id="5" name="Vui-Den-Truong-Nhom-Hoa-Tay (mp3cut.net)">
            <a:hlinkClick r:id="" action="ppaction://media"/>
            <a:extLst>
              <a:ext uri="{FF2B5EF4-FFF2-40B4-BE49-F238E27FC236}">
                <a16:creationId xmlns:a16="http://schemas.microsoft.com/office/drawing/2014/main" id="{D0C52332-C33A-4E72-86A3-020A00E987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44439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5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 HƠN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DẤU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&lt;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Tìm số thích hợp.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132934" y="1687463"/>
            <a:ext cx="3029000" cy="273630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19475" y="1707654"/>
            <a:ext cx="3055168" cy="2736304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921" y="1707654"/>
            <a:ext cx="2952328" cy="273630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6781" y="3744590"/>
            <a:ext cx="1217662" cy="523951"/>
            <a:chOff x="796781" y="3744590"/>
            <a:chExt cx="1217662" cy="523951"/>
          </a:xfrm>
        </p:grpSpPr>
        <p:grpSp>
          <p:nvGrpSpPr>
            <p:cNvPr id="4" name="Group 3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4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2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862936" y="3776082"/>
            <a:ext cx="1241077" cy="525236"/>
            <a:chOff x="801323" y="3743859"/>
            <a:chExt cx="1241077" cy="525236"/>
          </a:xfrm>
        </p:grpSpPr>
        <p:grpSp>
          <p:nvGrpSpPr>
            <p:cNvPr id="23" name="Group 22"/>
            <p:cNvGrpSpPr/>
            <p:nvPr/>
          </p:nvGrpSpPr>
          <p:grpSpPr>
            <a:xfrm>
              <a:off x="801323" y="3743859"/>
              <a:ext cx="537600" cy="523220"/>
              <a:chOff x="1502365" y="4555751"/>
              <a:chExt cx="537600" cy="523220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507334" y="4555751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5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486354" y="3745875"/>
              <a:ext cx="556046" cy="523220"/>
              <a:chOff x="1502365" y="4557036"/>
              <a:chExt cx="556046" cy="52322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525780" y="4557036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8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6961094" y="3691058"/>
            <a:ext cx="1243341" cy="536790"/>
            <a:chOff x="796260" y="3734688"/>
            <a:chExt cx="1243341" cy="536790"/>
          </a:xfrm>
        </p:grpSpPr>
        <p:grpSp>
          <p:nvGrpSpPr>
            <p:cNvPr id="30" name="Group 29"/>
            <p:cNvGrpSpPr/>
            <p:nvPr/>
          </p:nvGrpSpPr>
          <p:grpSpPr>
            <a:xfrm>
              <a:off x="796260" y="3734688"/>
              <a:ext cx="532631" cy="523220"/>
              <a:chOff x="1497302" y="4546580"/>
              <a:chExt cx="532631" cy="52322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497302" y="4546580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9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86354" y="3748258"/>
              <a:ext cx="553247" cy="523220"/>
              <a:chOff x="1502365" y="4559419"/>
              <a:chExt cx="553247" cy="52322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522981" y="4559419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3</a:t>
                </a:r>
              </a:p>
            </p:txBody>
          </p:sp>
        </p:grpSp>
      </p:grpSp>
      <p:pic>
        <p:nvPicPr>
          <p:cNvPr id="2050" name="Picture 2" descr="E:\GA ĐT TOAN\202005071506270490_Toan1-T1-B4-HD2-2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" y="1850451"/>
            <a:ext cx="2910045" cy="16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 flipH="1">
            <a:off x="1063096" y="2732567"/>
            <a:ext cx="1492680" cy="1043515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E:\GA ĐT TOAN\202005071506440389_Toan1-T1-B4-HD2-2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17" y="1825665"/>
            <a:ext cx="2953843" cy="167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eform 36"/>
          <p:cNvSpPr/>
          <p:nvPr/>
        </p:nvSpPr>
        <p:spPr>
          <a:xfrm flipH="1">
            <a:off x="4717242" y="2732567"/>
            <a:ext cx="1006885" cy="1051912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:\GA ĐT TOAN\202005071507030729_Toan1-T1-B4-HD2-2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33" y="1807668"/>
            <a:ext cx="3011067" cy="17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H="1">
            <a:off x="7206665" y="2732567"/>
            <a:ext cx="1613807" cy="9896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A ĐT TOAN\202005071641514685_Toan1-T1-B4-HD2-3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5526"/>
            <a:ext cx="3286673" cy="1859900"/>
          </a:xfrm>
          <a:prstGeom prst="rect">
            <a:avLst/>
          </a:prstGeom>
          <a:noFill/>
          <a:ln w="31750"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624214" y="246455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19672" y="245768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963791" y="246528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59249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2212474" y="2499742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86004" y="2395835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&lt;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084168" y="2459226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00892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23745" y="2459957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40469" y="2428465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672428" y="2449324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2240" y="235572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084168" y="465669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00892" y="462519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23745" y="465742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40469" y="462592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1" name="Oval 60"/>
          <p:cNvSpPr/>
          <p:nvPr/>
        </p:nvSpPr>
        <p:spPr>
          <a:xfrm>
            <a:off x="6672428" y="464678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09756" y="455781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602948" y="463896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19672" y="4607470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942525" y="4639693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59249" y="4608201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7" name="Oval 66"/>
          <p:cNvSpPr/>
          <p:nvPr/>
        </p:nvSpPr>
        <p:spPr>
          <a:xfrm>
            <a:off x="2191208" y="4629060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28536" y="4540088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pic>
        <p:nvPicPr>
          <p:cNvPr id="2051" name="Picture 3" descr="E:\GA ĐT TOAN\202005071642407871_Toan1-T1-B4-HD2-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87" y="483517"/>
            <a:ext cx="3379300" cy="1912317"/>
          </a:xfrm>
          <a:prstGeom prst="rect">
            <a:avLst/>
          </a:prstGeom>
          <a:noFill/>
          <a:ln w="317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GA ĐT TOAN\202005071643278168_Toan1-T1-B4-HD2-3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21" y="2859782"/>
            <a:ext cx="3210123" cy="18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GA ĐT TOAN\202005071644038509_Toan1-T1-B4-HD2-3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90" y="3042166"/>
            <a:ext cx="3050980" cy="17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6320"/>
            <a:ext cx="1979712" cy="9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1192166" y="251710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87624" y="248560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31743" y="251783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27201" y="248633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1780426" y="250719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53956" y="2407593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&lt;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292078" y="4316760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26364" y="425983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196285" y="4324787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52169" y="430750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26194" y="430750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2359" y="429994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12795" y="4288053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23111" y="426652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12883" y="425727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pic>
        <p:nvPicPr>
          <p:cNvPr id="24" name="Picture 2" descr="E:\GA ĐT TOAN\202005071641514685_Toan1-T1-B4-HD2-3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6" y="555526"/>
            <a:ext cx="3286673" cy="1859900"/>
          </a:xfrm>
          <a:prstGeom prst="rect">
            <a:avLst/>
          </a:prstGeom>
          <a:noFill/>
          <a:ln w="31750"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26" name="Oval 25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8" name="Picture 3" descr="E:\GA ĐT TOAN\202005071642407871_Toan1-T1-B4-HD2-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825" y="1194273"/>
            <a:ext cx="5360854" cy="3033661"/>
          </a:xfrm>
          <a:prstGeom prst="rect">
            <a:avLst/>
          </a:prstGeom>
          <a:noFill/>
          <a:ln w="4445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187624" y="3035697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21910" y="297877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2091831" y="3043724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47715" y="302644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9841" y="302644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17905" y="301887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73228" y="2995162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53198" y="301673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34856" y="296438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24128" y="433184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8414" y="427491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28" name="Oval 27"/>
          <p:cNvSpPr/>
          <p:nvPr/>
        </p:nvSpPr>
        <p:spPr>
          <a:xfrm>
            <a:off x="6628335" y="4339868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84219" y="4322589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57128" y="433322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54409" y="43150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35304" y="4287218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98761" y="43013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57654" y="425644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5496" y="11361"/>
            <a:ext cx="6719114" cy="576064"/>
            <a:chOff x="827584" y="1491630"/>
            <a:chExt cx="6719114" cy="576064"/>
          </a:xfrm>
        </p:grpSpPr>
        <p:sp>
          <p:nvSpPr>
            <p:cNvPr id="42" name="Oval 41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4" name="Picture 4" descr="E:\GA ĐT TOAN\202005071643278168_Toan1-T1-B4-HD2-3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7" y="437622"/>
            <a:ext cx="4558911" cy="257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E:\GA ĐT TOAN\202005071644038509_Toan1-T1-B4-HD2-3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77" y="1659335"/>
            <a:ext cx="4549249" cy="2574381"/>
          </a:xfrm>
          <a:prstGeom prst="rect">
            <a:avLst/>
          </a:prstGeom>
          <a:noFill/>
          <a:ln w="317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0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31726"/>
            <a:ext cx="9289033" cy="576064"/>
            <a:chOff x="827584" y="1491630"/>
            <a:chExt cx="9001001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6010" y="1606029"/>
              <a:ext cx="8512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Cho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chuồng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cỏ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dê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chuồng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ít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cỏ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026" name="Picture 2" descr="E:\GA ĐT TOAN\202005071510255359_Toan1-T1-B4-HD2-4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8590"/>
            <a:ext cx="2304256" cy="169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GA ĐT TOAN\202005071510188643_Toan1-T1-B4-HD2-4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9" y="2611911"/>
            <a:ext cx="3952227" cy="29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A ĐT TOAN\202005071510282694_Toan1-T1-B4-HD2-4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57" y="509107"/>
            <a:ext cx="2319578" cy="17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GA ĐT TOAN\202005071510220068_Toan1-T1-B4-HD2-4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60" y="2451833"/>
            <a:ext cx="3888433" cy="28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619057" y="1635646"/>
            <a:ext cx="512783" cy="24323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20272" y="1843503"/>
            <a:ext cx="256391" cy="24323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182</Words>
  <Application>Microsoft Office PowerPoint</Application>
  <PresentationFormat>On-screen Show (16:9)</PresentationFormat>
  <Paragraphs>97</Paragraphs>
  <Slides>9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맑은 고딕</vt:lpstr>
      <vt:lpstr>.VnAvant</vt:lpstr>
      <vt:lpstr>Aharoni</vt:lpstr>
      <vt:lpstr>Arial</vt:lpstr>
      <vt:lpstr>Calibri</vt:lpstr>
      <vt:lpstr>Estrangelo Edessa</vt:lpstr>
      <vt:lpstr>Times New Roman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DELL</cp:lastModifiedBy>
  <cp:revision>130</cp:revision>
  <dcterms:created xsi:type="dcterms:W3CDTF">2014-04-01T16:27:38Z</dcterms:created>
  <dcterms:modified xsi:type="dcterms:W3CDTF">2020-08-24T12:58:57Z</dcterms:modified>
</cp:coreProperties>
</file>