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0" r:id="rId2"/>
    <p:sldId id="329" r:id="rId3"/>
    <p:sldId id="326" r:id="rId4"/>
    <p:sldId id="325" r:id="rId5"/>
    <p:sldId id="328" r:id="rId6"/>
    <p:sldId id="301" r:id="rId7"/>
    <p:sldId id="308" r:id="rId8"/>
    <p:sldId id="327" r:id="rId9"/>
    <p:sldId id="331" r:id="rId10"/>
    <p:sldId id="309" r:id="rId11"/>
    <p:sldId id="310" r:id="rId12"/>
    <p:sldId id="311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Universe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Universe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Universe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Universe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Univers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Univers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Univers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Univers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Univers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0066"/>
    <a:srgbClr val="FF00FF"/>
    <a:srgbClr val="CCFF99"/>
    <a:srgbClr val="66FFCC"/>
    <a:srgbClr val="FF9900"/>
    <a:srgbClr val="FFFF66"/>
    <a:srgbClr val="0000FF"/>
    <a:srgbClr val="BDB2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335" autoAdjust="0"/>
    <p:restoredTop sz="79505" autoAdjust="0"/>
  </p:normalViewPr>
  <p:slideViewPr>
    <p:cSldViewPr>
      <p:cViewPr varScale="1">
        <p:scale>
          <a:sx n="34" d="100"/>
          <a:sy n="34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5047932F-20E9-44AA-81DD-A4F1FD5ABA97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93A37A81-1E63-4044-9949-77F87FC21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C6C3D-F752-42FE-B750-7620A62F5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42308-CC84-46CB-81D5-10B09FE9E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5E46C-0B9C-4055-99EB-EC1E877AE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399FB-9D1B-47DF-AE96-C8696D582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CFB25-D611-4C06-8965-CBA1C864B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0081F-C540-4FF3-B5F7-471A186C1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CF7F0-BB41-4EA0-B211-ACCB66B07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18932-1097-4688-A100-DE279BE96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8EFD-368F-4867-BDD3-5E5F4430B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29DA1-4C75-47EE-B6E7-9CFB53EEC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6DC42-F84E-4255-AE12-8FA76A97C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FC3BE-42C6-4DB1-927A-5584D4D6B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7350250-C3C0-44A9-9F55-9F818AE2C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FAMILY%20&amp;%20FRIENDS%20UNIT%202\04%20Track%204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w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5.xml"/><Relationship Id="rId7" Type="http://schemas.openxmlformats.org/officeDocument/2006/relationships/hyperlink" Target="http://c656006.r6.cf2.rackcdn.com/wp-content/uploads/2009/7/vi-chat-qua-sung1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FAMILY%20&amp;%20FRIENDS%20UNIT%202\U%20.2%2027%20Track%2027.mp3" TargetMode="External"/><Relationship Id="rId6" Type="http://schemas.openxmlformats.org/officeDocument/2006/relationships/image" Target="../media/image20.jpeg"/><Relationship Id="rId5" Type="http://schemas.openxmlformats.org/officeDocument/2006/relationships/hyperlink" Target="http://i864.photobucket.com/albums/ab206/petitoutlet/Cole%20Haan/B26143_A.jpg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9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32.jpeg"/><Relationship Id="rId4" Type="http://schemas.openxmlformats.org/officeDocument/2006/relationships/hyperlink" Target="http://www.hunghy.com.vn/files/news/374/content/367/1261469418-trung-ga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FAMILY%20&amp;%20FRIENDS%20UNIT%202\U.2%2026%20Track%2026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FAMILY%20&amp;%20FRIENDS%20UNIT%202\15%20Track%2015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hyperlink" Target="http://i864.photobucket.com/albums/ab206/petitoutlet/Cole%20Haan/B26143_A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c656006.r6.cf2.rackcdn.com/wp-content/uploads/2009/7/vi-chat-qua-sung1.jpg" TargetMode="Externa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hyperlink" Target="http://i864.photobucket.com/albums/ab206/petitoutlet/Cole%20Haan/B26143_A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FAMILY%20&amp;%20FRIENDS%20UNIT%202\25%20Track%2025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c656006.r6.cf2.rackcdn.com/wp-content/uploads/2009/7/vi-chat-qua-sung1.jpg" TargetMode="Externa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png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FAMILY%20&amp;%20FRIENDS%20UNIT%202\09%20Track%209.mp3" TargetMode="Externa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10" Type="http://schemas.openxmlformats.org/officeDocument/2006/relationships/image" Target="../media/image28.gif"/><Relationship Id="rId4" Type="http://schemas.openxmlformats.org/officeDocument/2006/relationships/image" Target="../media/image23.gi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FF00FF"/>
                </a:solidFill>
                <a:latin typeface="Arial" charset="0"/>
              </a:rPr>
              <a:t>WELCOME TO FAMILY AND FRIENDS.</a:t>
            </a:r>
          </a:p>
        </p:txBody>
      </p:sp>
      <p:pic>
        <p:nvPicPr>
          <p:cNvPr id="6" name="Picture 5" descr="SJ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549" y="5033724"/>
            <a:ext cx="1194277" cy="181997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210" name="Picture 18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1550" y="5562600"/>
            <a:ext cx="552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3438" y="6096000"/>
            <a:ext cx="6905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20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6172200"/>
            <a:ext cx="622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1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248400"/>
            <a:ext cx="552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2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6096000"/>
            <a:ext cx="690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23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4841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3" descr="1152936s0xnmt1zpg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0"/>
            <a:ext cx="995363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8" descr="20070910003329640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838200"/>
            <a:ext cx="13716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6" descr="Picture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60960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7" descr="Picture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54102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8" descr="Picture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46482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9" descr="Picture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38100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0" descr="Picture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30480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31" descr="Picture2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5250" y="4095750"/>
            <a:ext cx="14287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32" descr="Picture2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095750"/>
            <a:ext cx="1600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33" descr="Picture2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762000"/>
            <a:ext cx="1600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34" descr="Picture2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762000"/>
            <a:ext cx="1600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5" descr="Picture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60960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36" descr="Picture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52578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37" descr="Picture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672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38" descr="Picture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2766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39" descr="Picture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5146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40" descr="Picture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6002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41" descr="Picture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9144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4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0" y="2057400"/>
            <a:ext cx="5562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3" name="04 Track 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61023" fill="hold"/>
                                        <p:tgtEl>
                                          <p:spTgt spid="82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4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6" descr="219921ly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2667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Oval 19"/>
          <p:cNvSpPr>
            <a:spLocks noChangeArrowheads="1"/>
          </p:cNvSpPr>
          <p:nvPr/>
        </p:nvSpPr>
        <p:spPr bwMode="auto">
          <a:xfrm>
            <a:off x="2362200" y="228600"/>
            <a:ext cx="685800" cy="1066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g</a:t>
            </a:r>
          </a:p>
        </p:txBody>
      </p:sp>
      <p:sp>
        <p:nvSpPr>
          <p:cNvPr id="92198" name="Oval 38"/>
          <p:cNvSpPr>
            <a:spLocks noChangeArrowheads="1"/>
          </p:cNvSpPr>
          <p:nvPr/>
        </p:nvSpPr>
        <p:spPr bwMode="auto">
          <a:xfrm>
            <a:off x="3276600" y="228600"/>
            <a:ext cx="685800" cy="1066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e</a:t>
            </a:r>
          </a:p>
        </p:txBody>
      </p:sp>
      <p:sp>
        <p:nvSpPr>
          <p:cNvPr id="92199" name="Oval 39"/>
          <p:cNvSpPr>
            <a:spLocks noChangeArrowheads="1"/>
          </p:cNvSpPr>
          <p:nvPr/>
        </p:nvSpPr>
        <p:spPr bwMode="auto">
          <a:xfrm>
            <a:off x="4114800" y="228600"/>
            <a:ext cx="685800" cy="1066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h</a:t>
            </a:r>
          </a:p>
        </p:txBody>
      </p:sp>
      <p:sp>
        <p:nvSpPr>
          <p:cNvPr id="92200" name="Oval 40"/>
          <p:cNvSpPr>
            <a:spLocks noChangeArrowheads="1"/>
          </p:cNvSpPr>
          <p:nvPr/>
        </p:nvSpPr>
        <p:spPr bwMode="auto">
          <a:xfrm>
            <a:off x="4953000" y="228600"/>
            <a:ext cx="685800" cy="1066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g</a:t>
            </a:r>
          </a:p>
        </p:txBody>
      </p:sp>
      <p:sp>
        <p:nvSpPr>
          <p:cNvPr id="11271" name="Oval 41"/>
          <p:cNvSpPr>
            <a:spLocks noChangeArrowheads="1"/>
          </p:cNvSpPr>
          <p:nvPr/>
        </p:nvSpPr>
        <p:spPr bwMode="auto">
          <a:xfrm>
            <a:off x="5791200" y="228600"/>
            <a:ext cx="685800" cy="1066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e</a:t>
            </a:r>
          </a:p>
        </p:txBody>
      </p:sp>
      <p:sp>
        <p:nvSpPr>
          <p:cNvPr id="11272" name="Oval 42"/>
          <p:cNvSpPr>
            <a:spLocks noChangeArrowheads="1"/>
          </p:cNvSpPr>
          <p:nvPr/>
        </p:nvSpPr>
        <p:spPr bwMode="auto">
          <a:xfrm>
            <a:off x="6705600" y="304800"/>
            <a:ext cx="685800" cy="1066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f</a:t>
            </a:r>
          </a:p>
        </p:txBody>
      </p:sp>
      <p:sp>
        <p:nvSpPr>
          <p:cNvPr id="92203" name="Oval 43"/>
          <p:cNvSpPr>
            <a:spLocks noChangeArrowheads="1"/>
          </p:cNvSpPr>
          <p:nvPr/>
        </p:nvSpPr>
        <p:spPr bwMode="auto">
          <a:xfrm>
            <a:off x="2057400" y="5562600"/>
            <a:ext cx="685800" cy="1066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f</a:t>
            </a:r>
          </a:p>
        </p:txBody>
      </p:sp>
      <p:sp>
        <p:nvSpPr>
          <p:cNvPr id="11274" name="Oval 44"/>
          <p:cNvSpPr>
            <a:spLocks noChangeArrowheads="1"/>
          </p:cNvSpPr>
          <p:nvPr/>
        </p:nvSpPr>
        <p:spPr bwMode="auto">
          <a:xfrm>
            <a:off x="7620000" y="228600"/>
            <a:ext cx="685800" cy="1066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h</a:t>
            </a:r>
          </a:p>
        </p:txBody>
      </p:sp>
      <p:sp>
        <p:nvSpPr>
          <p:cNvPr id="11275" name="Oval 45"/>
          <p:cNvSpPr>
            <a:spLocks noChangeArrowheads="1"/>
          </p:cNvSpPr>
          <p:nvPr/>
        </p:nvSpPr>
        <p:spPr bwMode="auto">
          <a:xfrm>
            <a:off x="2971800" y="5562600"/>
            <a:ext cx="685800" cy="1066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h</a:t>
            </a:r>
          </a:p>
        </p:txBody>
      </p:sp>
      <p:sp>
        <p:nvSpPr>
          <p:cNvPr id="11276" name="Oval 46"/>
          <p:cNvSpPr>
            <a:spLocks noChangeArrowheads="1"/>
          </p:cNvSpPr>
          <p:nvPr/>
        </p:nvSpPr>
        <p:spPr bwMode="auto">
          <a:xfrm>
            <a:off x="3962400" y="5562600"/>
            <a:ext cx="685800" cy="1066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f</a:t>
            </a:r>
          </a:p>
        </p:txBody>
      </p:sp>
      <p:sp>
        <p:nvSpPr>
          <p:cNvPr id="92207" name="Oval 47"/>
          <p:cNvSpPr>
            <a:spLocks noChangeArrowheads="1"/>
          </p:cNvSpPr>
          <p:nvPr/>
        </p:nvSpPr>
        <p:spPr bwMode="auto">
          <a:xfrm>
            <a:off x="5867400" y="5562600"/>
            <a:ext cx="685800" cy="1066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g</a:t>
            </a:r>
          </a:p>
        </p:txBody>
      </p:sp>
      <p:sp>
        <p:nvSpPr>
          <p:cNvPr id="11278" name="Oval 48"/>
          <p:cNvSpPr>
            <a:spLocks noChangeArrowheads="1"/>
          </p:cNvSpPr>
          <p:nvPr/>
        </p:nvSpPr>
        <p:spPr bwMode="auto">
          <a:xfrm>
            <a:off x="4953000" y="5562600"/>
            <a:ext cx="685800" cy="1066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f</a:t>
            </a:r>
          </a:p>
        </p:txBody>
      </p:sp>
      <p:sp>
        <p:nvSpPr>
          <p:cNvPr id="92209" name="Oval 49"/>
          <p:cNvSpPr>
            <a:spLocks noChangeArrowheads="1"/>
          </p:cNvSpPr>
          <p:nvPr/>
        </p:nvSpPr>
        <p:spPr bwMode="auto">
          <a:xfrm>
            <a:off x="6781800" y="5562600"/>
            <a:ext cx="685800" cy="1066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h</a:t>
            </a:r>
          </a:p>
        </p:txBody>
      </p:sp>
      <p:sp>
        <p:nvSpPr>
          <p:cNvPr id="92210" name="Oval 50"/>
          <p:cNvSpPr>
            <a:spLocks noChangeArrowheads="1"/>
          </p:cNvSpPr>
          <p:nvPr/>
        </p:nvSpPr>
        <p:spPr bwMode="auto">
          <a:xfrm>
            <a:off x="7696200" y="5562600"/>
            <a:ext cx="685800" cy="1066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600">
                <a:latin typeface="Arial" charset="0"/>
              </a:rPr>
              <a:t>f</a:t>
            </a:r>
          </a:p>
        </p:txBody>
      </p:sp>
      <p:pic>
        <p:nvPicPr>
          <p:cNvPr id="11281" name="Picture 51" descr="Xem ảnh với kích cỡ đầy đủ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37160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2" name="Picture 52" descr="Xem ảnh với kích cỡ đầy đủ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4200" y="2971800"/>
            <a:ext cx="220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3" name="Picture 53" descr="219921ly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7000" y="259080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4" name="Rectangle 54"/>
          <p:cNvSpPr>
            <a:spLocks noChangeArrowheads="1"/>
          </p:cNvSpPr>
          <p:nvPr/>
        </p:nvSpPr>
        <p:spPr bwMode="auto">
          <a:xfrm>
            <a:off x="4343400" y="1676400"/>
            <a:ext cx="2286000" cy="30464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b="1">
                <a:latin typeface="Arial" charset="0"/>
              </a:rPr>
              <a:t>Cuối cùng chú dê </a:t>
            </a:r>
            <a:r>
              <a:rPr lang="vi-VN" sz="3200" b="1">
                <a:latin typeface="Arial" charset="0"/>
              </a:rPr>
              <a:t>đ</a:t>
            </a:r>
            <a:r>
              <a:rPr lang="en-US" sz="3200" b="1">
                <a:latin typeface="Arial" charset="0"/>
              </a:rPr>
              <a:t>ã chọn </a:t>
            </a:r>
          </a:p>
          <a:p>
            <a:pPr algn="l"/>
            <a:r>
              <a:rPr lang="en-US" sz="3200" b="1">
                <a:latin typeface="Arial" charset="0"/>
              </a:rPr>
              <a:t>quả sung hay cáI nón?</a:t>
            </a:r>
          </a:p>
        </p:txBody>
      </p:sp>
      <p:pic>
        <p:nvPicPr>
          <p:cNvPr id="92215" name="U .2 27 Track 2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14400" y="5791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00763 C -0.09983 -0.00208 -0.09809 -0.0111 -0.0974 -0.0111 C -0.09375 -0.0111 -0.09011 0.13849 -0.09011 0.28855 C -0.09011 0.21271 -0.0882 0.13849 -0.08646 0.13849 C -0.08473 0.13849 -0.08282 0.21387 -0.08282 0.28855 C -0.08282 0.25086 -0.08195 0.21271 -0.08108 0.21271 C -0.08004 0.21271 -0.07917 0.24971 -0.07917 0.28855 C -0.07917 0.26913 -0.07865 0.25086 -0.07813 0.25086 C -0.07761 0.25086 -0.07709 0.27005 -0.07709 0.28855 C -0.07709 0.27861 -0.07709 0.26913 -0.07674 0.26913 C -0.07657 0.26913 -0.07639 0.27861 -0.07639 0.28855 C -0.07639 0.28347 -0.07604 0.27861 -0.07604 0.27861 C -0.07604 0.27977 -0.07587 0.28347 -0.07587 0.28855 C -0.07587 0.28578 -0.07587 0.28347 -0.0757 0.28347 C -0.0757 0.28462 -0.07552 0.28601 -0.07552 0.28855 C -0.07552 0.28693 -0.07552 0.28578 -0.07552 0.28462 C -0.07552 0.28462 -0.07552 0.28601 -0.07552 0.28716 C -0.07535 0.28716 -0.07535 0.28601 -0.07535 0.28462 C -0.075 0.28462 -0.075 0.28601 -0.075 0.28716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92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4208 C 0.14722 0.05641 0.23628 0.07052 0.23836 0.02058 C 0.24045 -0.02983 0.10034 -0.21596 0.071 -0.25781 C 0.04166 -0.29966 0.06354 -0.23561 0.06198 -0.23122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92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3237 C 0.16788 0.02821 0.2776 0.02404 0.30729 0.00555 C 0.33698 -0.01295 0.26198 -0.04116 0.23646 -0.07908 C 0.21093 -0.117 0.16823 -0.19746 0.15468 -0.22197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92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1341 C 0.05104 0.01456 0.04253 0.01271 0.03646 0.01826 C 0.02482 0.02913 0.01718 0.04601 0.00746 0.05942 C -0.00087 0.08716 -0.00573 0.11445 -0.00886 0.14404 C -0.00729 0.1956 -0.01372 0.19029 -0.00174 0.21919 C 0.00625 0.23838 0.03229 0.25156 0.04739 0.2578 C 0.0835 0.2726 0.11545 0.28532 0.15295 0.28925 C 0.20607 0.30219 0.18385 0.29873 0.28385 0.28925 C 0.29253 0.28832 0.30052 0.28208 0.3092 0.27977 C 0.31284 0.27722 0.31632 0.27468 0.32014 0.27237 C 0.32187 0.27144 0.32413 0.27167 0.32552 0.27005 C 0.3276 0.26774 0.33281 0.25664 0.33472 0.25295 C 0.33854 0.23237 0.32743 0.22104 0.31475 0.21179 C 0.29166 0.19491 0.2625 0.17572 0.23646 0.17063 C 0.22239 0.16462 0.2092 0.15745 0.19461 0.15375 C 0.17864 0.14289 0.19809 0.15514 0.171 0.14404 C 0.15642 0.13803 0.14236 0.12601 0.12743 0.12231 C 0.1217 0.11445 0.11684 0.11306 0.11111 0.10543 C 0.11458 0.08624 0.1243 0.0867 0.13472 0.0763 C 0.1368 0.07422 0.13784 0.07075 0.1401 0.0689 C 0.16354 0.04948 0.1335 0.08208 0.16007 0.05688 C 0.16805 0.04925 0.17482 0.03861 0.18385 0.0326 C 0.196 0.02427 0.21232 0.02289 0.22378 0.01341 C 0.24062 -0.00047 0.27448 -0.01133 0.29461 -0.01573 C 0.29705 -0.01734 0.2993 -0.01942 0.30191 -0.02058 C 0.30659 -0.02266 0.31649 -0.02544 0.31649 -0.02544 C 0.32691 -0.03468 0.32621 -0.03075 0.32014 -0.05942 C 0.31892 -0.06497 0.31284 -0.07376 0.31284 -0.07376 C 0.3085 -0.09226 0.30034 -0.10544 0.29114 -0.11977 C 0.28125 -0.13526 0.27586 -0.14729 0.26198 -0.15607 C 0.25573 -0.16463 0.25243 -0.16786 0.24375 -0.17064 C 0.24132 -0.17226 0.23906 -0.17457 0.23646 -0.17549 C 0.22239 -0.17989 0.21267 -0.17573 0.22743 -0.18035 C 0.23437 -0.18659 0.23836 -0.18775 0.23836 -0.19977 " pathEditMode="relative" ptsTypes="fffffffffffffffffffffffffffffffffA">
                                      <p:cBhvr>
                                        <p:cTn id="18" dur="2000" fill="hold"/>
                                        <p:tgtEl>
                                          <p:spTgt spid="92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444 C 0.16406 0.09526 0.2783 0.23491 0.32257 0.27769 C 0.36684 0.32046 0.31701 0.21757 0.31545 0.21225 C 0.31389 0.20693 0.31198 0.24231 0.31354 0.24624 C 0.3151 0.25017 0.32239 0.22242 0.32448 0.23653 C 0.32656 0.25063 0.32621 0.33456 0.32621 0.33086 C 0.32621 0.32716 0.32361 0.22289 0.32448 0.21479 C 0.32534 0.2067 0.33055 0.27121 0.33177 0.28254 " pathEditMode="relative" rAng="0" ptsTypes="aaaaaaaA">
                                      <p:cBhvr>
                                        <p:cTn id="22" dur="2000" fill="hold"/>
                                        <p:tgtEl>
                                          <p:spTgt spid="92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04717 C 0.10034 -0.05272 0.14184 -0.05549 0.18385 -0.05942 C 0.22326 -0.0585 0.2625 -0.05827 0.30191 -0.05688 C 0.30503 -0.05665 0.31059 -0.05873 0.31111 -0.05457 C 0.32048 0.0111 0.25972 0.04254 0.22378 0.05456 C 0.2158 0.05734 0.20816 0.06127 0.20017 0.06427 C 0.17968 0.08046 0.20416 0.06242 0.1783 0.0763 C 0.16961 0.08092 0.16475 0.08578 0.15468 0.08832 C 0.12968 0.10173 0.1059 0.12 0.08021 0.13202 C 0.06198 0.14058 0.04392 0.14821 0.02552 0.15607 C 0.01684 0.16393 0.00694 0.16786 -0.00174 0.17549 C -0.00226 0.17873 -0.00434 0.18219 -0.00348 0.1852 C -0.00278 0.18751 3.33333E-6 0.18705 0.00191 0.18774 C 0.00434 0.18867 0.00677 0.18936 0.0092 0.19005 C 0.0408 0.18844 0.07222 0.18728 0.10382 0.1852 C 0.12396 0.18381 0.14375 0.17225 0.16371 0.17063 C 0.18246 0.16925 0.20139 0.16901 0.22014 0.16832 C 0.25364 0.16508 0.25885 0.16323 0.30017 0.16832 C 0.30225 0.16855 0.30364 0.17202 0.30555 0.17318 C 0.3158 0.17896 0.32743 0.18104 0.33836 0.18289 C 0.35277 0.18936 0.34548 0.18682 0.36007 0.19005 C 0.36493 0.19422 0.36684 0.19468 0.36927 0.20208 C 0.37222 0.21156 0.36857 0.21318 0.37656 0.21919 C 0.39045 0.22959 0.41007 0.22659 0.42552 0.2289 C 0.45104 0.23699 0.43281 0.22797 0.43281 0.30636 " pathEditMode="relative" ptsTypes="ffffffffffffffffffffffffA">
                                      <p:cBhvr>
                                        <p:cTn id="26" dur="2000" fill="hold"/>
                                        <p:tgtEl>
                                          <p:spTgt spid="92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4208 C 0.05 -0.00694 0.03715 0.02312 0.03333 0.05965 C 0.03576 0.07167 0.03663 0.08462 0.04062 0.09595 C 0.04236 0.10058 0.04618 0.10335 0.04965 0.10566 C 0.06146 0.11375 0.07361 0.12138 0.08611 0.1274 C 0.10955 0.13873 0.14045 0.15121 0.16423 0.15884 C 0.19271 0.16809 0.22656 0.16693 0.25521 0.16855 C 0.26423 0.16693 0.27378 0.16786 0.28246 0.1637 C 0.28611 0.16185 0.28715 0.15537 0.28975 0.15167 C 0.29948 0.13757 0.30555 0.12832 0.31336 0.11283 C 0.32691 0.08578 0.31423 0.11468 0.32777 0.0911 C 0.34114 0.06774 0.3526 0.04208 0.36232 0.01595 C 0.37135 -0.0081 0.37291 -0.04023 0.37517 -0.06636 C 0.37396 -0.10497 0.37378 -0.14382 0.37152 -0.18243 C 0.37118 -0.18775 0.36423 -0.19815 0.36232 -0.20185 C 0.35486 -0.21596 0.34809 -0.2326 0.33507 -0.23815 C 0.3309 -0.24185 0.32725 -0.24578 0.32239 -0.24786 C 0.3158 -0.25087 0.30243 -0.25526 0.30243 -0.25503 C 0.27396 -0.2511 0.24774 -0.24786 0.22066 -0.23815 C 0.21163 -0.23029 0.20156 -0.21989 0.19149 -0.21642 C 0.1835 -0.2007 0.1934 -0.21827 0.17691 -0.19954 C 0.16805 -0.1896 0.15833 -0.17642 0.14965 -0.16555 C 0.14392 -0.15862 0.1368 -0.15307 0.13333 -0.14382 C 0.12743 -0.12786 0.11927 -0.11353 0.11336 -0.09781 C 0.10955 -0.08786 0.10868 -0.07468 0.10607 -0.06382 C 0.10295 -0.0289 0.10173 -0.02705 0.10781 0.02081 C 0.11041 0.04185 0.11458 0.04 0.11875 0.05479 C 0.12309 0.06982 0.13107 0.08948 0.14062 0.10081 C 0.15173 0.11399 0.16684 0.12532 0.17882 0.13711 C 0.18229 0.14058 0.18975 0.14682 0.18975 0.14705 C 0.19826 0.16347 0.21163 0.17063 0.2243 0.18058 C 0.22795 0.18358 0.2309 0.18844 0.23507 0.19029 C 0.23941 0.19237 0.24409 0.19399 0.24791 0.19769 C 0.25 0.19953 0.25121 0.203 0.2533 0.20485 C 0.25972 0.21086 0.26771 0.21271 0.27517 0.21456 C 0.29531 0.22797 0.2809 0.21988 0.32604 0.22427 C 0.37014 0.22867 0.34184 0.22636 0.41146 0.22913 C 0.43472 0.24948 0.46198 0.24023 0.48975 0.24115 C 0.49635 0.24208 0.5033 0.24115 0.50972 0.2437 C 0.51215 0.24439 0.51319 0.24855 0.5151 0.25063 C 0.52048 0.25664 0.521 0.25595 0.52777 0.25826 C 0.53663 0.26589 0.53507 0.27029 0.53507 0.28485 " pathEditMode="relative" rAng="0" ptsTypes="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92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4" dur="2000" fill="hold"/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6" dur="2000" fill="hold"/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8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0" dur="2000" fill="hold"/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2" dur="2000" fill="hold"/>
                                        <p:tgtEl>
                                          <p:spTgt spid="9220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4" dur="2000" fill="hold"/>
                                        <p:tgtEl>
                                          <p:spTgt spid="9220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6" dur="2000" fill="hold"/>
                                        <p:tgtEl>
                                          <p:spTgt spid="922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2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2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2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2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2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922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922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3436" fill="hold"/>
                                        <p:tgtEl>
                                          <p:spTgt spid="922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15"/>
                </p:tgtEl>
              </p:cMediaNode>
            </p:audio>
          </p:childTnLst>
        </p:cTn>
      </p:par>
    </p:tnLst>
    <p:bldLst>
      <p:bldP spid="92198" grpId="0" animBg="1"/>
      <p:bldP spid="92199" grpId="0" animBg="1"/>
      <p:bldP spid="92200" grpId="0" animBg="1"/>
      <p:bldP spid="92203" grpId="0" animBg="1"/>
      <p:bldP spid="92207" grpId="0" animBg="1"/>
      <p:bldP spid="92209" grpId="0" animBg="1"/>
      <p:bldP spid="92210" grpId="0" animBg="1"/>
      <p:bldP spid="92210" grpId="1" animBg="1"/>
      <p:bldP spid="92214" grpId="0" animBg="1"/>
      <p:bldP spid="922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1828800" y="2971800"/>
            <a:ext cx="4724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FF00FF"/>
                </a:solidFill>
                <a:latin typeface="Arial" charset="0"/>
              </a:rPr>
              <a:t>There’s an egg with a yellow hat.</a:t>
            </a:r>
          </a:p>
          <a:p>
            <a:pPr algn="l"/>
            <a:r>
              <a:rPr lang="en-US" sz="3600" b="1">
                <a:latin typeface="Arial" charset="0"/>
              </a:rPr>
              <a:t>Look, the goat’s got a fig.  </a:t>
            </a:r>
          </a:p>
          <a:p>
            <a:pPr algn="l"/>
            <a:r>
              <a:rPr lang="en-US" sz="3600" b="1">
                <a:solidFill>
                  <a:srgbClr val="FF0066"/>
                </a:solidFill>
                <a:latin typeface="Arial" charset="0"/>
              </a:rPr>
              <a:t>The goat likes figs .</a:t>
            </a:r>
          </a:p>
        </p:txBody>
      </p:sp>
      <p:pic>
        <p:nvPicPr>
          <p:cNvPr id="12291" name="Picture 18" descr="xp1_totoro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38600"/>
            <a:ext cx="19050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0" descr="Xem ảnh với kích cỡ đầy đủ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048000"/>
            <a:ext cx="1133475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293" name="Picture 21" descr="219921ly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1219200"/>
            <a:ext cx="1981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3" descr="3766485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32004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08" name="Rectangle 24"/>
          <p:cNvSpPr>
            <a:spLocks noChangeArrowheads="1"/>
          </p:cNvSpPr>
          <p:nvPr/>
        </p:nvSpPr>
        <p:spPr bwMode="auto">
          <a:xfrm>
            <a:off x="838200" y="549275"/>
            <a:ext cx="4740275" cy="1570038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3200" b="1">
                <a:latin typeface="Arial" charset="0"/>
              </a:rPr>
              <a:t>Tìm các âm(e , f, g ,h) em </a:t>
            </a:r>
            <a:r>
              <a:rPr lang="vi-VN" sz="3200" b="1">
                <a:latin typeface="Arial" charset="0"/>
              </a:rPr>
              <a:t>đ</a:t>
            </a:r>
            <a:r>
              <a:rPr lang="en-US" sz="3200" b="1">
                <a:latin typeface="Arial" charset="0"/>
              </a:rPr>
              <a:t>ã học qua 3 câu th</a:t>
            </a:r>
            <a:r>
              <a:rPr lang="vi-VN" sz="3200" b="1">
                <a:latin typeface="Arial" charset="0"/>
              </a:rPr>
              <a:t>ơ</a:t>
            </a:r>
            <a:r>
              <a:rPr lang="en-US" sz="3200" b="1">
                <a:latin typeface="Arial" charset="0"/>
              </a:rPr>
              <a:t> sau.</a:t>
            </a:r>
          </a:p>
        </p:txBody>
      </p:sp>
      <p:sp>
        <p:nvSpPr>
          <p:cNvPr id="93209" name="Rectangle 25"/>
          <p:cNvSpPr>
            <a:spLocks noChangeArrowheads="1"/>
          </p:cNvSpPr>
          <p:nvPr/>
        </p:nvSpPr>
        <p:spPr bwMode="auto">
          <a:xfrm>
            <a:off x="4038600" y="3048000"/>
            <a:ext cx="762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00FF00"/>
                </a:solidFill>
                <a:latin typeface="Arial" charset="0"/>
              </a:rPr>
              <a:t>egg</a:t>
            </a:r>
          </a:p>
        </p:txBody>
      </p:sp>
      <p:sp>
        <p:nvSpPr>
          <p:cNvPr id="93210" name="Rectangle 26"/>
          <p:cNvSpPr>
            <a:spLocks noChangeArrowheads="1"/>
          </p:cNvSpPr>
          <p:nvPr/>
        </p:nvSpPr>
        <p:spPr bwMode="auto">
          <a:xfrm>
            <a:off x="3200400" y="3581400"/>
            <a:ext cx="685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00FF00"/>
                </a:solidFill>
                <a:latin typeface="Arial" charset="0"/>
              </a:rPr>
              <a:t>hat</a:t>
            </a:r>
          </a:p>
        </p:txBody>
      </p:sp>
      <p:sp>
        <p:nvSpPr>
          <p:cNvPr id="93211" name="Rectangle 27"/>
          <p:cNvSpPr>
            <a:spLocks noChangeArrowheads="1"/>
          </p:cNvSpPr>
          <p:nvPr/>
        </p:nvSpPr>
        <p:spPr bwMode="auto">
          <a:xfrm>
            <a:off x="2743200" y="52578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00FF00"/>
                </a:solidFill>
                <a:latin typeface="Arial" charset="0"/>
              </a:rPr>
              <a:t>goat</a:t>
            </a:r>
          </a:p>
        </p:txBody>
      </p:sp>
      <p:sp>
        <p:nvSpPr>
          <p:cNvPr id="93212" name="Rectangle 28"/>
          <p:cNvSpPr>
            <a:spLocks noChangeArrowheads="1"/>
          </p:cNvSpPr>
          <p:nvPr/>
        </p:nvSpPr>
        <p:spPr bwMode="auto">
          <a:xfrm>
            <a:off x="1828800" y="46482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00FF00"/>
                </a:solidFill>
                <a:latin typeface="Arial" charset="0"/>
              </a:rPr>
              <a:t>fig</a:t>
            </a:r>
          </a:p>
        </p:txBody>
      </p:sp>
      <p:sp>
        <p:nvSpPr>
          <p:cNvPr id="93213" name="Rectangle 29"/>
          <p:cNvSpPr>
            <a:spLocks noChangeArrowheads="1"/>
          </p:cNvSpPr>
          <p:nvPr/>
        </p:nvSpPr>
        <p:spPr bwMode="auto">
          <a:xfrm>
            <a:off x="4724400" y="5257800"/>
            <a:ext cx="762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00FF00"/>
                </a:solidFill>
                <a:latin typeface="Arial" charset="0"/>
              </a:rPr>
              <a:t>figs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3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3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3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3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3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3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3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3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3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8" grpId="0" animBg="1"/>
      <p:bldP spid="93209" grpId="0" animBg="1"/>
      <p:bldP spid="93210" grpId="0" animBg="1"/>
      <p:bldP spid="93211" grpId="0" animBg="1"/>
      <p:bldP spid="93212" grpId="0" animBg="1"/>
      <p:bldP spid="932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" y="5132387"/>
            <a:ext cx="1731962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91333" flipH="1">
            <a:off x="7543007" y="5133181"/>
            <a:ext cx="16764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0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543800" y="0"/>
            <a:ext cx="1620838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5" y="3175"/>
            <a:ext cx="173196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30"/>
          <p:cNvSpPr>
            <a:spLocks noChangeArrowheads="1"/>
          </p:cNvSpPr>
          <p:nvPr/>
        </p:nvSpPr>
        <p:spPr bwMode="auto">
          <a:xfrm>
            <a:off x="2943225" y="349250"/>
            <a:ext cx="3838575" cy="5794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3200" b="1">
                <a:latin typeface="Arial" charset="0"/>
              </a:rPr>
              <a:t>Listen and chant.</a:t>
            </a:r>
          </a:p>
        </p:txBody>
      </p:sp>
      <p:sp>
        <p:nvSpPr>
          <p:cNvPr id="13319" name="Rectangle 31"/>
          <p:cNvSpPr>
            <a:spLocks noChangeArrowheads="1"/>
          </p:cNvSpPr>
          <p:nvPr/>
        </p:nvSpPr>
        <p:spPr bwMode="auto">
          <a:xfrm>
            <a:off x="1066800" y="1752600"/>
            <a:ext cx="72390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600">
                <a:latin typeface="Arial" charset="0"/>
              </a:rPr>
              <a:t>I’ve  got an egg ,e ,e , egg.</a:t>
            </a:r>
          </a:p>
          <a:p>
            <a:r>
              <a:rPr lang="en-US" sz="4600">
                <a:latin typeface="Arial" charset="0"/>
              </a:rPr>
              <a:t>I’ve got a fig ,f , f  , fig.</a:t>
            </a:r>
          </a:p>
          <a:p>
            <a:r>
              <a:rPr lang="en-US" sz="4600">
                <a:latin typeface="Arial" charset="0"/>
              </a:rPr>
              <a:t>I’ve got a goat  , g, g ,  goat.</a:t>
            </a:r>
          </a:p>
          <a:p>
            <a:r>
              <a:rPr lang="en-US" sz="4600">
                <a:latin typeface="Arial" charset="0"/>
              </a:rPr>
              <a:t>I’ve got a  hat ,h ,h , hat.</a:t>
            </a:r>
          </a:p>
        </p:txBody>
      </p:sp>
      <p:pic>
        <p:nvPicPr>
          <p:cNvPr id="94240" name="U.2 26 Track 26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22" fill="hold"/>
                                        <p:tgtEl>
                                          <p:spTgt spid="942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4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6" name="Picture 4" descr="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304800"/>
            <a:ext cx="1763713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chemeClr val="tx2"/>
                </a:solidFill>
                <a:latin typeface="Arial" charset="0"/>
              </a:rPr>
              <a:t>Matching</a:t>
            </a:r>
          </a:p>
        </p:txBody>
      </p:sp>
      <p:pic>
        <p:nvPicPr>
          <p:cNvPr id="109573" name="Picture 5" descr="IMG_00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57200"/>
            <a:ext cx="12271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4" name="Picture 6" descr="IMG_00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1905000"/>
            <a:ext cx="121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5" name="Picture 7" descr="IMG0133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5105400"/>
            <a:ext cx="12382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6" name="Picture 8" descr="IMG0129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3505200"/>
            <a:ext cx="1200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6629400" y="3886200"/>
            <a:ext cx="1219200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latin typeface="Arial" charset="0"/>
              </a:rPr>
              <a:t> apple</a:t>
            </a: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6629400" y="609600"/>
            <a:ext cx="1295400" cy="523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latin typeface="Arial" charset="0"/>
              </a:rPr>
              <a:t>   cat</a:t>
            </a:r>
          </a:p>
        </p:txBody>
      </p:sp>
      <p:sp>
        <p:nvSpPr>
          <p:cNvPr id="4105" name="Rectangle 12"/>
          <p:cNvSpPr>
            <a:spLocks noChangeArrowheads="1"/>
          </p:cNvSpPr>
          <p:nvPr/>
        </p:nvSpPr>
        <p:spPr bwMode="auto">
          <a:xfrm>
            <a:off x="6629400" y="2209800"/>
            <a:ext cx="1295400" cy="523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latin typeface="Arial" charset="0"/>
              </a:rPr>
              <a:t> dog</a:t>
            </a:r>
          </a:p>
        </p:txBody>
      </p:sp>
      <p:sp>
        <p:nvSpPr>
          <p:cNvPr id="4106" name="Rectangle 18"/>
          <p:cNvSpPr>
            <a:spLocks noChangeArrowheads="1"/>
          </p:cNvSpPr>
          <p:nvPr/>
        </p:nvSpPr>
        <p:spPr bwMode="auto">
          <a:xfrm>
            <a:off x="5627688" y="755650"/>
            <a:ext cx="423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2800">
                <a:latin typeface="Arial" charset="0"/>
              </a:rPr>
              <a:t>A</a:t>
            </a:r>
          </a:p>
        </p:txBody>
      </p:sp>
      <p:sp>
        <p:nvSpPr>
          <p:cNvPr id="4107" name="Rectangle 19"/>
          <p:cNvSpPr>
            <a:spLocks noChangeArrowheads="1"/>
          </p:cNvSpPr>
          <p:nvPr/>
        </p:nvSpPr>
        <p:spPr bwMode="auto">
          <a:xfrm>
            <a:off x="5791200" y="2514600"/>
            <a:ext cx="395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latin typeface="Arial" charset="0"/>
              </a:rPr>
              <a:t>B</a:t>
            </a:r>
          </a:p>
        </p:txBody>
      </p:sp>
      <p:sp>
        <p:nvSpPr>
          <p:cNvPr id="4108" name="Rectangle 20"/>
          <p:cNvSpPr>
            <a:spLocks noChangeArrowheads="1"/>
          </p:cNvSpPr>
          <p:nvPr/>
        </p:nvSpPr>
        <p:spPr bwMode="auto">
          <a:xfrm>
            <a:off x="5791200" y="403860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2800">
                <a:latin typeface="Arial" charset="0"/>
              </a:rPr>
              <a:t>C</a:t>
            </a:r>
          </a:p>
        </p:txBody>
      </p:sp>
      <p:sp>
        <p:nvSpPr>
          <p:cNvPr id="4109" name="Rectangle 21"/>
          <p:cNvSpPr>
            <a:spLocks noChangeArrowheads="1"/>
          </p:cNvSpPr>
          <p:nvPr/>
        </p:nvSpPr>
        <p:spPr bwMode="auto">
          <a:xfrm>
            <a:off x="5791200" y="548640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latin typeface="Arial" charset="0"/>
              </a:rPr>
              <a:t>D</a:t>
            </a:r>
          </a:p>
        </p:txBody>
      </p:sp>
      <p:sp>
        <p:nvSpPr>
          <p:cNvPr id="4110" name="Rectangle 22"/>
          <p:cNvSpPr>
            <a:spLocks noChangeArrowheads="1"/>
          </p:cNvSpPr>
          <p:nvPr/>
        </p:nvSpPr>
        <p:spPr bwMode="auto">
          <a:xfrm>
            <a:off x="1576388" y="833438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3200">
                <a:latin typeface="Arial" charset="0"/>
              </a:rPr>
              <a:t>1</a:t>
            </a:r>
          </a:p>
        </p:txBody>
      </p:sp>
      <p:sp>
        <p:nvSpPr>
          <p:cNvPr id="4111" name="Rectangle 23"/>
          <p:cNvSpPr>
            <a:spLocks noChangeArrowheads="1"/>
          </p:cNvSpPr>
          <p:nvPr/>
        </p:nvSpPr>
        <p:spPr bwMode="auto">
          <a:xfrm>
            <a:off x="1600200" y="22098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Arial" charset="0"/>
              </a:rPr>
              <a:t>2</a:t>
            </a:r>
          </a:p>
        </p:txBody>
      </p:sp>
      <p:sp>
        <p:nvSpPr>
          <p:cNvPr id="4112" name="Rectangle 24"/>
          <p:cNvSpPr>
            <a:spLocks noChangeArrowheads="1"/>
          </p:cNvSpPr>
          <p:nvPr/>
        </p:nvSpPr>
        <p:spPr bwMode="auto">
          <a:xfrm>
            <a:off x="1676400" y="43434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2800">
                <a:latin typeface="Arial" charset="0"/>
              </a:rPr>
              <a:t>3</a:t>
            </a:r>
          </a:p>
        </p:txBody>
      </p:sp>
      <p:sp>
        <p:nvSpPr>
          <p:cNvPr id="4113" name="Rectangle 25"/>
          <p:cNvSpPr>
            <a:spLocks noChangeArrowheads="1"/>
          </p:cNvSpPr>
          <p:nvPr/>
        </p:nvSpPr>
        <p:spPr bwMode="auto">
          <a:xfrm>
            <a:off x="1676400" y="57150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2800">
                <a:latin typeface="Arial" charset="0"/>
              </a:rPr>
              <a:t>4</a:t>
            </a:r>
          </a:p>
        </p:txBody>
      </p:sp>
      <p:sp>
        <p:nvSpPr>
          <p:cNvPr id="109594" name="Rectangle 26"/>
          <p:cNvSpPr>
            <a:spLocks noChangeArrowheads="1"/>
          </p:cNvSpPr>
          <p:nvPr/>
        </p:nvSpPr>
        <p:spPr bwMode="auto">
          <a:xfrm>
            <a:off x="3733800" y="1447800"/>
            <a:ext cx="18288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latin typeface="Arial" charset="0"/>
              </a:rPr>
              <a:t>Ghép tranh </a:t>
            </a:r>
          </a:p>
          <a:p>
            <a:r>
              <a:rPr lang="en-US" sz="2800" b="1">
                <a:latin typeface="Arial" charset="0"/>
              </a:rPr>
              <a:t>và </a:t>
            </a:r>
          </a:p>
          <a:p>
            <a:r>
              <a:rPr lang="en-US" sz="2800" b="1">
                <a:latin typeface="Arial" charset="0"/>
              </a:rPr>
              <a:t>từ thích hợp</a:t>
            </a:r>
          </a:p>
        </p:txBody>
      </p:sp>
      <p:pic>
        <p:nvPicPr>
          <p:cNvPr id="109595" name="j021134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" name="Rectangle 28"/>
          <p:cNvSpPr>
            <a:spLocks noChangeArrowheads="1"/>
          </p:cNvSpPr>
          <p:nvPr/>
        </p:nvSpPr>
        <p:spPr bwMode="auto">
          <a:xfrm>
            <a:off x="6629400" y="5410200"/>
            <a:ext cx="1295400" cy="5238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latin typeface="Arial" charset="0"/>
              </a:rPr>
              <a:t> bird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31632 0.422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5 L 0.325 0.461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32604 -0.466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3 -0.01667 L 0.31563 -0.4722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745" fill="hold"/>
                                        <p:tgtEl>
                                          <p:spTgt spid="1095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95"/>
                </p:tgtEl>
              </p:cMediaNode>
            </p:audio>
          </p:childTnLst>
        </p:cTn>
      </p:par>
    </p:tnLst>
    <p:bldLst>
      <p:bldP spid="109594" grpId="0" animBg="1"/>
      <p:bldP spid="10959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HOLLY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557048">
            <a:off x="-11113" y="11113"/>
            <a:ext cx="4746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0" descr="HOLLY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-11113" y="6394450"/>
            <a:ext cx="4746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1" descr="HOLLY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243122">
            <a:off x="8680451" y="6394450"/>
            <a:ext cx="4746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2" descr="HOLLY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11113"/>
            <a:ext cx="4746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3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175" y="3175"/>
            <a:ext cx="1731963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543800" y="0"/>
            <a:ext cx="1620838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60" name="Rectangle 16"/>
          <p:cNvSpPr>
            <a:spLocks noChangeArrowheads="1"/>
          </p:cNvSpPr>
          <p:nvPr/>
        </p:nvSpPr>
        <p:spPr bwMode="auto">
          <a:xfrm>
            <a:off x="838200" y="1447800"/>
            <a:ext cx="1371600" cy="609600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" charset="0"/>
              </a:rPr>
              <a:t>A a</a:t>
            </a:r>
          </a:p>
        </p:txBody>
      </p:sp>
      <p:sp>
        <p:nvSpPr>
          <p:cNvPr id="108561" name="Rectangle 17"/>
          <p:cNvSpPr>
            <a:spLocks noChangeArrowheads="1"/>
          </p:cNvSpPr>
          <p:nvPr/>
        </p:nvSpPr>
        <p:spPr bwMode="auto">
          <a:xfrm>
            <a:off x="2971800" y="1447800"/>
            <a:ext cx="1371600" cy="6096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" charset="0"/>
              </a:rPr>
              <a:t>B b</a:t>
            </a:r>
          </a:p>
        </p:txBody>
      </p:sp>
      <p:sp>
        <p:nvSpPr>
          <p:cNvPr id="108562" name="Rectangle 18"/>
          <p:cNvSpPr>
            <a:spLocks noChangeArrowheads="1"/>
          </p:cNvSpPr>
          <p:nvPr/>
        </p:nvSpPr>
        <p:spPr bwMode="auto">
          <a:xfrm>
            <a:off x="4876800" y="1447800"/>
            <a:ext cx="1371600" cy="6096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" charset="0"/>
              </a:rPr>
              <a:t>C c</a:t>
            </a:r>
          </a:p>
        </p:txBody>
      </p:sp>
      <p:sp>
        <p:nvSpPr>
          <p:cNvPr id="108563" name="Rectangle 19"/>
          <p:cNvSpPr>
            <a:spLocks noChangeArrowheads="1"/>
          </p:cNvSpPr>
          <p:nvPr/>
        </p:nvSpPr>
        <p:spPr bwMode="auto">
          <a:xfrm>
            <a:off x="6858000" y="1447800"/>
            <a:ext cx="1371600" cy="6096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" charset="0"/>
              </a:rPr>
              <a:t>D d</a:t>
            </a:r>
          </a:p>
        </p:txBody>
      </p:sp>
      <p:sp>
        <p:nvSpPr>
          <p:cNvPr id="5132" name="Rectangle 20"/>
          <p:cNvSpPr>
            <a:spLocks noChangeArrowheads="1"/>
          </p:cNvSpPr>
          <p:nvPr/>
        </p:nvSpPr>
        <p:spPr bwMode="auto">
          <a:xfrm>
            <a:off x="838200" y="3810000"/>
            <a:ext cx="1752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400" b="1">
                <a:solidFill>
                  <a:srgbClr val="00FF00"/>
                </a:solidFill>
                <a:latin typeface="Arial" charset="0"/>
              </a:rPr>
              <a:t>A</a:t>
            </a:r>
            <a:r>
              <a:rPr lang="en-US" sz="3200">
                <a:latin typeface="Arial" charset="0"/>
              </a:rPr>
              <a:t>pple</a:t>
            </a:r>
          </a:p>
        </p:txBody>
      </p:sp>
      <p:sp>
        <p:nvSpPr>
          <p:cNvPr id="5133" name="Rectangle 21"/>
          <p:cNvSpPr>
            <a:spLocks noChangeArrowheads="1"/>
          </p:cNvSpPr>
          <p:nvPr/>
        </p:nvSpPr>
        <p:spPr bwMode="auto">
          <a:xfrm>
            <a:off x="2971800" y="3886200"/>
            <a:ext cx="1752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FF0066"/>
                </a:solidFill>
                <a:latin typeface="Arial" charset="0"/>
              </a:rPr>
              <a:t>B</a:t>
            </a:r>
            <a:r>
              <a:rPr lang="en-US" sz="3200">
                <a:latin typeface="Arial" charset="0"/>
              </a:rPr>
              <a:t>ird</a:t>
            </a:r>
          </a:p>
        </p:txBody>
      </p:sp>
      <p:sp>
        <p:nvSpPr>
          <p:cNvPr id="5134" name="Rectangle 22"/>
          <p:cNvSpPr>
            <a:spLocks noChangeArrowheads="1"/>
          </p:cNvSpPr>
          <p:nvPr/>
        </p:nvSpPr>
        <p:spPr bwMode="auto">
          <a:xfrm>
            <a:off x="4876800" y="3886200"/>
            <a:ext cx="1752600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0000FF"/>
                </a:solidFill>
                <a:latin typeface="Arial" charset="0"/>
              </a:rPr>
              <a:t>C</a:t>
            </a:r>
            <a:r>
              <a:rPr lang="en-US" sz="3200">
                <a:latin typeface="Arial" charset="0"/>
              </a:rPr>
              <a:t>at</a:t>
            </a:r>
          </a:p>
        </p:txBody>
      </p:sp>
      <p:sp>
        <p:nvSpPr>
          <p:cNvPr id="5135" name="Rectangle 23"/>
          <p:cNvSpPr>
            <a:spLocks noChangeArrowheads="1"/>
          </p:cNvSpPr>
          <p:nvPr/>
        </p:nvSpPr>
        <p:spPr bwMode="auto">
          <a:xfrm>
            <a:off x="6858000" y="3886200"/>
            <a:ext cx="17526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" charset="0"/>
              </a:rPr>
              <a:t>D</a:t>
            </a:r>
            <a:r>
              <a:rPr lang="en-US" sz="3200">
                <a:latin typeface="Arial" charset="0"/>
              </a:rPr>
              <a:t>og</a:t>
            </a:r>
          </a:p>
        </p:txBody>
      </p:sp>
      <p:pic>
        <p:nvPicPr>
          <p:cNvPr id="108573" name="15 Track 1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048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0.2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5.55112E-17 0.24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2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23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7995" fill="hold"/>
                                        <p:tgtEl>
                                          <p:spTgt spid="1085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73"/>
                </p:tgtEl>
              </p:cMediaNode>
            </p:audio>
          </p:childTnLst>
        </p:cTn>
      </p:par>
    </p:tnLst>
    <p:bldLst>
      <p:bldP spid="108560" grpId="0" animBg="1"/>
      <p:bldP spid="108561" grpId="0" animBg="1"/>
      <p:bldP spid="108562" grpId="0" animBg="1"/>
      <p:bldP spid="1085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ckgrnd04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1905000" y="2609850"/>
            <a:ext cx="5867400" cy="1570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latin typeface="Arial" charset="0"/>
              </a:rPr>
              <a:t>Unit 2:Playtime (Lesson 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1" name="Picture 25" descr="42-182879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2209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3" name="Picture 27" descr="Xem ảnh với kích cỡ đầy đủ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905000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7" name="Picture 31" descr="219921ly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5814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33" descr="Xem ảnh với kích cỡ đầy đủ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5334000"/>
            <a:ext cx="2209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553200" y="304800"/>
            <a:ext cx="2133600" cy="990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FF00FF"/>
                </a:solidFill>
                <a:latin typeface="Arial" charset="0"/>
              </a:rPr>
              <a:t>Egg</a:t>
            </a:r>
          </a:p>
        </p:txBody>
      </p:sp>
      <p:sp>
        <p:nvSpPr>
          <p:cNvPr id="9251" name="AutoShape 35"/>
          <p:cNvSpPr>
            <a:spLocks noChangeArrowheads="1"/>
          </p:cNvSpPr>
          <p:nvPr/>
        </p:nvSpPr>
        <p:spPr bwMode="auto">
          <a:xfrm>
            <a:off x="3505200" y="228600"/>
            <a:ext cx="2514600" cy="1066800"/>
          </a:xfrm>
          <a:prstGeom prst="wedgeRoundRectCallout">
            <a:avLst>
              <a:gd name="adj1" fmla="val -73486"/>
              <a:gd name="adj2" fmla="val 47171"/>
              <a:gd name="adj3" fmla="val 1666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What’s this?</a:t>
            </a:r>
          </a:p>
        </p:txBody>
      </p:sp>
      <p:sp>
        <p:nvSpPr>
          <p:cNvPr id="9252" name="AutoShape 36"/>
          <p:cNvSpPr>
            <a:spLocks noChangeArrowheads="1"/>
          </p:cNvSpPr>
          <p:nvPr/>
        </p:nvSpPr>
        <p:spPr bwMode="auto">
          <a:xfrm>
            <a:off x="3200400" y="1828800"/>
            <a:ext cx="3352800" cy="1219200"/>
          </a:xfrm>
          <a:prstGeom prst="cloudCallout">
            <a:avLst>
              <a:gd name="adj1" fmla="val -57954"/>
              <a:gd name="adj2" fmla="val 31773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  <a:latin typeface="Arial" charset="0"/>
              </a:rPr>
              <a:t>What’s this?</a:t>
            </a:r>
          </a:p>
        </p:txBody>
      </p:sp>
      <p:sp>
        <p:nvSpPr>
          <p:cNvPr id="9255" name="AutoShape 39"/>
          <p:cNvSpPr>
            <a:spLocks noChangeArrowheads="1"/>
          </p:cNvSpPr>
          <p:nvPr/>
        </p:nvSpPr>
        <p:spPr bwMode="auto">
          <a:xfrm>
            <a:off x="3505200" y="3505200"/>
            <a:ext cx="2590800" cy="1143000"/>
          </a:xfrm>
          <a:prstGeom prst="wedgeEllipseCallout">
            <a:avLst>
              <a:gd name="adj1" fmla="val -63662"/>
              <a:gd name="adj2" fmla="val 258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What’s this?</a:t>
            </a:r>
          </a:p>
        </p:txBody>
      </p:sp>
      <p:sp>
        <p:nvSpPr>
          <p:cNvPr id="9257" name="AutoShape 41"/>
          <p:cNvSpPr>
            <a:spLocks noChangeArrowheads="1"/>
          </p:cNvSpPr>
          <p:nvPr/>
        </p:nvSpPr>
        <p:spPr bwMode="auto">
          <a:xfrm>
            <a:off x="3352800" y="5105400"/>
            <a:ext cx="2514600" cy="1066800"/>
          </a:xfrm>
          <a:prstGeom prst="wedgeRectCallout">
            <a:avLst>
              <a:gd name="adj1" fmla="val -81440"/>
              <a:gd name="adj2" fmla="val 226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solidFill>
                  <a:srgbClr val="0000FF"/>
                </a:solidFill>
                <a:latin typeface="Arial" charset="0"/>
              </a:rPr>
              <a:t>What’s this?</a:t>
            </a:r>
          </a:p>
        </p:txBody>
      </p:sp>
      <p:sp>
        <p:nvSpPr>
          <p:cNvPr id="9258" name="Rectangle 42"/>
          <p:cNvSpPr>
            <a:spLocks noChangeArrowheads="1"/>
          </p:cNvSpPr>
          <p:nvPr/>
        </p:nvSpPr>
        <p:spPr bwMode="auto">
          <a:xfrm>
            <a:off x="6553200" y="1981200"/>
            <a:ext cx="2133600" cy="990600"/>
          </a:xfrm>
          <a:prstGeom prst="rect">
            <a:avLst/>
          </a:prstGeom>
          <a:solidFill>
            <a:srgbClr val="BDB2E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Fig</a:t>
            </a:r>
          </a:p>
        </p:txBody>
      </p:sp>
      <p:sp>
        <p:nvSpPr>
          <p:cNvPr id="9259" name="Rectangle 43"/>
          <p:cNvSpPr>
            <a:spLocks noChangeArrowheads="1"/>
          </p:cNvSpPr>
          <p:nvPr/>
        </p:nvSpPr>
        <p:spPr bwMode="auto">
          <a:xfrm>
            <a:off x="6705600" y="3581400"/>
            <a:ext cx="2133600" cy="990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FF0066"/>
                </a:solidFill>
                <a:latin typeface="Arial" charset="0"/>
              </a:rPr>
              <a:t>Goat</a:t>
            </a:r>
          </a:p>
        </p:txBody>
      </p:sp>
      <p:sp>
        <p:nvSpPr>
          <p:cNvPr id="9260" name="Rectangle 44"/>
          <p:cNvSpPr>
            <a:spLocks noChangeArrowheads="1"/>
          </p:cNvSpPr>
          <p:nvPr/>
        </p:nvSpPr>
        <p:spPr bwMode="auto">
          <a:xfrm>
            <a:off x="6629400" y="5105400"/>
            <a:ext cx="2133600" cy="990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00FF"/>
                </a:solidFill>
                <a:latin typeface="Arial" charset="0"/>
              </a:rPr>
              <a:t>Hat</a:t>
            </a:r>
          </a:p>
        </p:txBody>
      </p:sp>
      <p:pic>
        <p:nvPicPr>
          <p:cNvPr id="9261" name="j021136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2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4745" fill="hold"/>
                                        <p:tgtEl>
                                          <p:spTgt spid="92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61"/>
                </p:tgtEl>
              </p:cMediaNode>
            </p:audio>
          </p:childTnLst>
        </p:cTn>
      </p:par>
    </p:tnLst>
    <p:bldLst>
      <p:bldP spid="9250" grpId="0" animBg="1"/>
      <p:bldP spid="9250" grpId="1" animBg="1"/>
      <p:bldP spid="9251" grpId="0" animBg="1"/>
      <p:bldP spid="9251" grpId="1" animBg="1"/>
      <p:bldP spid="9252" grpId="0" animBg="1"/>
      <p:bldP spid="9252" grpId="1" animBg="1"/>
      <p:bldP spid="9255" grpId="0" animBg="1"/>
      <p:bldP spid="9255" grpId="1" animBg="1"/>
      <p:bldP spid="9257" grpId="0" animBg="1"/>
      <p:bldP spid="9257" grpId="1" animBg="1"/>
      <p:bldP spid="9258" grpId="0" animBg="1"/>
      <p:bldP spid="9258" grpId="1" animBg="1"/>
      <p:bldP spid="9259" grpId="0" animBg="1"/>
      <p:bldP spid="9259" grpId="1" animBg="1"/>
      <p:bldP spid="9260" grpId="0" animBg="1"/>
      <p:bldP spid="926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5"/>
          <p:cNvSpPr>
            <a:spLocks noChangeArrowheads="1"/>
          </p:cNvSpPr>
          <p:nvPr/>
        </p:nvSpPr>
        <p:spPr bwMode="auto">
          <a:xfrm>
            <a:off x="381000" y="6858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endParaRPr lang="en-US" sz="3200">
              <a:latin typeface="Arial" charset="0"/>
            </a:endParaRPr>
          </a:p>
        </p:txBody>
      </p:sp>
      <p:pic>
        <p:nvPicPr>
          <p:cNvPr id="8195" name="Picture 18" descr="k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9"/>
          <p:cNvSpPr>
            <a:spLocks noChangeArrowheads="1"/>
          </p:cNvSpPr>
          <p:nvPr/>
        </p:nvSpPr>
        <p:spPr bwMode="auto">
          <a:xfrm>
            <a:off x="1600200" y="2057400"/>
            <a:ext cx="5791200" cy="366236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5800">
                <a:latin typeface="Arial" charset="0"/>
              </a:rPr>
              <a:t>Mời các bạn cùng xem hình,nghe và lặp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42-182879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2209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 descr="Xem ảnh với kích cỡ đầy đủ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905000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4" descr="219921ly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5814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5" descr="Xem ảnh với kích cỡ đầy đủ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5334000"/>
            <a:ext cx="2209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6553200" y="304800"/>
            <a:ext cx="2133600" cy="990600"/>
          </a:xfrm>
          <a:prstGeom prst="rect">
            <a:avLst/>
          </a:prstGeom>
          <a:solidFill>
            <a:srgbClr val="FF99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Egg</a:t>
            </a:r>
          </a:p>
        </p:txBody>
      </p:sp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6553200" y="1981200"/>
            <a:ext cx="2133600" cy="990600"/>
          </a:xfrm>
          <a:prstGeom prst="rect">
            <a:avLst/>
          </a:prstGeom>
          <a:solidFill>
            <a:srgbClr val="A8F6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chemeClr val="tx2"/>
                </a:solidFill>
                <a:latin typeface="Arial" charset="0"/>
              </a:rPr>
              <a:t>F</a:t>
            </a:r>
            <a:r>
              <a:rPr lang="en-US" sz="3200">
                <a:solidFill>
                  <a:schemeClr val="tx2"/>
                </a:solidFill>
                <a:latin typeface="Arial" charset="0"/>
              </a:rPr>
              <a:t>ig</a:t>
            </a:r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6705600" y="3581400"/>
            <a:ext cx="2133600" cy="990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chemeClr val="tx2"/>
                </a:solidFill>
                <a:latin typeface="Arial" charset="0"/>
              </a:rPr>
              <a:t>G</a:t>
            </a:r>
            <a:r>
              <a:rPr lang="en-US" sz="3200">
                <a:solidFill>
                  <a:schemeClr val="tx2"/>
                </a:solidFill>
                <a:latin typeface="Arial" charset="0"/>
              </a:rPr>
              <a:t>oat</a:t>
            </a:r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6629400" y="5105400"/>
            <a:ext cx="2133600" cy="990600"/>
          </a:xfrm>
          <a:prstGeom prst="rect">
            <a:avLst/>
          </a:prstGeom>
          <a:solidFill>
            <a:srgbClr val="FF0066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chemeClr val="tx2"/>
                </a:solidFill>
                <a:latin typeface="Arial" charset="0"/>
              </a:rPr>
              <a:t>H</a:t>
            </a:r>
            <a:r>
              <a:rPr lang="en-US" sz="3200">
                <a:solidFill>
                  <a:schemeClr val="tx2"/>
                </a:solidFill>
                <a:latin typeface="Arial" charset="0"/>
              </a:rPr>
              <a:t>at</a:t>
            </a:r>
          </a:p>
        </p:txBody>
      </p:sp>
      <p:sp>
        <p:nvSpPr>
          <p:cNvPr id="113678" name="Oval 14"/>
          <p:cNvSpPr>
            <a:spLocks noChangeArrowheads="1"/>
          </p:cNvSpPr>
          <p:nvPr/>
        </p:nvSpPr>
        <p:spPr bwMode="auto">
          <a:xfrm>
            <a:off x="3276600" y="533400"/>
            <a:ext cx="1447800" cy="1143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" charset="0"/>
              </a:rPr>
              <a:t>E</a:t>
            </a:r>
          </a:p>
        </p:txBody>
      </p:sp>
      <p:sp>
        <p:nvSpPr>
          <p:cNvPr id="113679" name="AutoShape 15"/>
          <p:cNvSpPr>
            <a:spLocks noChangeArrowheads="1"/>
          </p:cNvSpPr>
          <p:nvPr/>
        </p:nvSpPr>
        <p:spPr bwMode="auto">
          <a:xfrm>
            <a:off x="2971800" y="1905000"/>
            <a:ext cx="1676400" cy="15240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" charset="0"/>
              </a:rPr>
              <a:t>F</a:t>
            </a:r>
          </a:p>
        </p:txBody>
      </p:sp>
      <p:sp>
        <p:nvSpPr>
          <p:cNvPr id="113680" name="AutoShape 16"/>
          <p:cNvSpPr>
            <a:spLocks noChangeArrowheads="1"/>
          </p:cNvSpPr>
          <p:nvPr/>
        </p:nvSpPr>
        <p:spPr bwMode="auto">
          <a:xfrm>
            <a:off x="3276600" y="3733800"/>
            <a:ext cx="1447800" cy="1295400"/>
          </a:xfrm>
          <a:prstGeom prst="cloudCallout">
            <a:avLst>
              <a:gd name="adj1" fmla="val -21931"/>
              <a:gd name="adj2" fmla="val 45588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>
                <a:latin typeface="Arial" charset="0"/>
              </a:rPr>
              <a:t>G</a:t>
            </a:r>
          </a:p>
        </p:txBody>
      </p:sp>
      <p:sp>
        <p:nvSpPr>
          <p:cNvPr id="113681" name="AutoShape 17"/>
          <p:cNvSpPr>
            <a:spLocks noChangeArrowheads="1"/>
          </p:cNvSpPr>
          <p:nvPr/>
        </p:nvSpPr>
        <p:spPr bwMode="auto">
          <a:xfrm>
            <a:off x="3124200" y="5334000"/>
            <a:ext cx="1447800" cy="15240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" charset="0"/>
              </a:rPr>
              <a:t>H</a:t>
            </a:r>
          </a:p>
        </p:txBody>
      </p:sp>
      <p:sp>
        <p:nvSpPr>
          <p:cNvPr id="113682" name="Oval 18"/>
          <p:cNvSpPr>
            <a:spLocks noChangeArrowheads="1"/>
          </p:cNvSpPr>
          <p:nvPr/>
        </p:nvSpPr>
        <p:spPr bwMode="auto">
          <a:xfrm>
            <a:off x="5029200" y="457200"/>
            <a:ext cx="14478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" charset="0"/>
              </a:rPr>
              <a:t>e</a:t>
            </a:r>
          </a:p>
        </p:txBody>
      </p:sp>
      <p:sp>
        <p:nvSpPr>
          <p:cNvPr id="113683" name="AutoShape 19"/>
          <p:cNvSpPr>
            <a:spLocks noChangeArrowheads="1"/>
          </p:cNvSpPr>
          <p:nvPr/>
        </p:nvSpPr>
        <p:spPr bwMode="auto">
          <a:xfrm>
            <a:off x="4876800" y="1828800"/>
            <a:ext cx="1676400" cy="1524000"/>
          </a:xfrm>
          <a:prstGeom prst="star16">
            <a:avLst>
              <a:gd name="adj" fmla="val 37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" charset="0"/>
              </a:rPr>
              <a:t>f</a:t>
            </a:r>
          </a:p>
        </p:txBody>
      </p:sp>
      <p:sp>
        <p:nvSpPr>
          <p:cNvPr id="113684" name="AutoShape 20"/>
          <p:cNvSpPr>
            <a:spLocks noChangeArrowheads="1"/>
          </p:cNvSpPr>
          <p:nvPr/>
        </p:nvSpPr>
        <p:spPr bwMode="auto">
          <a:xfrm>
            <a:off x="5029200" y="3733800"/>
            <a:ext cx="1447800" cy="1295400"/>
          </a:xfrm>
          <a:prstGeom prst="cloudCallout">
            <a:avLst>
              <a:gd name="adj1" fmla="val -21931"/>
              <a:gd name="adj2" fmla="val 45588"/>
            </a:avLst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>
                <a:latin typeface="Arial" charset="0"/>
              </a:rPr>
              <a:t>g</a:t>
            </a:r>
          </a:p>
        </p:txBody>
      </p:sp>
      <p:sp>
        <p:nvSpPr>
          <p:cNvPr id="113686" name="AutoShape 22"/>
          <p:cNvSpPr>
            <a:spLocks noChangeArrowheads="1"/>
          </p:cNvSpPr>
          <p:nvPr/>
        </p:nvSpPr>
        <p:spPr bwMode="auto">
          <a:xfrm>
            <a:off x="4876800" y="5334000"/>
            <a:ext cx="1447800" cy="1524000"/>
          </a:xfrm>
          <a:prstGeom prst="star8">
            <a:avLst>
              <a:gd name="adj" fmla="val 3825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" charset="0"/>
              </a:rPr>
              <a:t>h</a:t>
            </a:r>
          </a:p>
        </p:txBody>
      </p:sp>
      <p:pic>
        <p:nvPicPr>
          <p:cNvPr id="113687" name="25 Track 2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72808" fill="hold"/>
                                        <p:tgtEl>
                                          <p:spTgt spid="1136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687"/>
                </p:tgtEl>
              </p:cMediaNode>
            </p:audio>
          </p:childTnLst>
        </p:cTn>
      </p:par>
    </p:tnLst>
    <p:bldLst>
      <p:bldP spid="113670" grpId="0" animBg="1"/>
      <p:bldP spid="113675" grpId="0" animBg="1"/>
      <p:bldP spid="113676" grpId="0" animBg="1"/>
      <p:bldP spid="113677" grpId="0" animBg="1"/>
      <p:bldP spid="113678" grpId="0" animBg="1"/>
      <p:bldP spid="113679" grpId="0" animBg="1"/>
      <p:bldP spid="113680" grpId="0" animBg="1"/>
      <p:bldP spid="113681" grpId="0" animBg="1"/>
      <p:bldP spid="113682" grpId="0" animBg="1"/>
      <p:bldP spid="113683" grpId="0" animBg="1"/>
      <p:bldP spid="113684" grpId="0" animBg="1"/>
      <p:bldP spid="1136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rames PPT 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dais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267200"/>
            <a:ext cx="1790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1219200"/>
            <a:ext cx="1447800" cy="1371600"/>
          </a:xfrm>
          <a:prstGeom prst="actionButtonBlank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0245" name="Picture 5" descr="sunflowers_wave_h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04800"/>
            <a:ext cx="34290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house_with_trees_blow_a_hb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281940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SONNE0000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1752600"/>
            <a:ext cx="457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4" name="09 Track 9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85800" y="5791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0" descr="348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86400" y="914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1" descr="348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9154791">
            <a:off x="3200400" y="8382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8" fill="hold"/>
                                        <p:tgtEl>
                                          <p:spTgt spid="137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72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2519</TotalTime>
  <Words>206</Words>
  <Application>Microsoft Office PowerPoint</Application>
  <PresentationFormat>On-screen Show (4:3)</PresentationFormat>
  <Paragraphs>77</Paragraphs>
  <Slides>12</Slides>
  <Notes>7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.VnUniverse</vt:lpstr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nam pro</dc:creator>
  <cp:lastModifiedBy>CSTeam</cp:lastModifiedBy>
  <cp:revision>209</cp:revision>
  <dcterms:created xsi:type="dcterms:W3CDTF">2008-09-13T17:31:53Z</dcterms:created>
  <dcterms:modified xsi:type="dcterms:W3CDTF">2016-06-29T09:56:00Z</dcterms:modified>
</cp:coreProperties>
</file>