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4" r:id="rId2"/>
    <p:sldId id="282" r:id="rId3"/>
    <p:sldId id="274" r:id="rId4"/>
    <p:sldId id="268" r:id="rId5"/>
    <p:sldId id="269" r:id="rId6"/>
    <p:sldId id="271" r:id="rId7"/>
    <p:sldId id="280" r:id="rId8"/>
    <p:sldId id="273" r:id="rId9"/>
    <p:sldId id="275" r:id="rId10"/>
    <p:sldId id="276" r:id="rId11"/>
    <p:sldId id="277" r:id="rId12"/>
    <p:sldId id="28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808000"/>
    <a:srgbClr val="3333FF"/>
    <a:srgbClr val="0066FF"/>
    <a:srgbClr val="669900"/>
    <a:srgbClr val="66FF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08" autoAdjust="0"/>
    <p:restoredTop sz="98841" autoAdjust="0"/>
  </p:normalViewPr>
  <p:slideViewPr>
    <p:cSldViewPr>
      <p:cViewPr>
        <p:scale>
          <a:sx n="75" d="100"/>
          <a:sy n="75" d="100"/>
        </p:scale>
        <p:origin x="-31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4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07488D-CDD2-4AB2-A4DB-684399CA8F0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C7A68A-A10E-4378-BA69-5D6FCD0BFA2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§inh Lan Anh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F44FF3-4218-4838-B70B-A82F6FC47D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§inh Lan Anh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77B55E-CA42-4C8F-AF8B-34BB13204E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§inh Lan Anh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D857F3-834A-44A2-A132-240E68DFC7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§inh Lan Anh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909F0A-5F9F-45BF-B08E-B0F5753657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§inh Lan Anh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92054D-7024-4C56-8084-7F99519EC3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§inh Lan Anh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4BB5DD-0E59-4B15-8405-0346E0FD7A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§inh Lan Anh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CBBE0C-C8BB-404F-A26C-27B7A12F29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§inh Lan Anh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ECFBAA-7ED6-4E70-AA9F-AF967F4372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§inh Lan Anh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2DC7FF-6FE1-416D-BB7D-768DE8D84B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§inh Lan Anh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FEF07D-0F95-4B7E-AB8C-A7AD145519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  <a:p>
            <a:r>
              <a:rPr lang="en-US"/>
              <a:t>§inh Lan Anh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8C5423-15BF-4DA2-A1B6-982FC71AC2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chemeClr val="accent2"/>
                </a:solidFill>
                <a:latin typeface=".VnAristote" pitchFamily="34" charset="0"/>
              </a:defRPr>
            </a:lvl1pPr>
          </a:lstStyle>
          <a:p>
            <a:endParaRPr lang="en-US"/>
          </a:p>
          <a:p>
            <a:r>
              <a:rPr lang="en-US"/>
              <a:t>§inh Lan Anh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3246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accent2"/>
                </a:solidFill>
              </a:defRPr>
            </a:lvl1pPr>
          </a:lstStyle>
          <a:p>
            <a:fld id="{4528BCF3-1615-4CAA-B052-5007D38AC01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5.wmf"/><Relationship Id="rId7" Type="http://schemas.openxmlformats.org/officeDocument/2006/relationships/image" Target="../media/image9.gif"/><Relationship Id="rId12" Type="http://schemas.openxmlformats.org/officeDocument/2006/relationships/image" Target="../media/image14.gi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11" Type="http://schemas.openxmlformats.org/officeDocument/2006/relationships/image" Target="../media/image13.gif"/><Relationship Id="rId5" Type="http://schemas.openxmlformats.org/officeDocument/2006/relationships/image" Target="../media/image7.wmf"/><Relationship Id="rId10" Type="http://schemas.openxmlformats.org/officeDocument/2006/relationships/image" Target="../media/image12.gif"/><Relationship Id="rId4" Type="http://schemas.openxmlformats.org/officeDocument/2006/relationships/image" Target="../media/image6.wmf"/><Relationship Id="rId9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../My%20Documents/Package%20-%20bai%202%20cac%20so%20co%20ba%20chu%20so/bai%202%20cac%20so%20co%20ba%20chu%20so.exe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Package%20-%20bai%202%20cac%20so%20co%20ba%20chu%20so/Scenario.xv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../My%20Documents/Package%20-%20bai%202%20cac%20so%20co%20ba%20chu%20so/bai%202%20cac%20so%20co%20ba%20chu%20so.exe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Đinh Lan Anh</a:t>
            </a:r>
          </a:p>
        </p:txBody>
      </p:sp>
      <p:sp>
        <p:nvSpPr>
          <p:cNvPr id="40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B7F2F6-D92A-4D14-9437-E7FD37E23547}" type="slidenum">
              <a:rPr lang="en-US"/>
              <a:pPr/>
              <a:t>1</a:t>
            </a:fld>
            <a:endParaRPr lang="en-US"/>
          </a:p>
        </p:txBody>
      </p:sp>
      <p:pic>
        <p:nvPicPr>
          <p:cNvPr id="4100" name="Picture 2" descr="BGPRPBD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33400" y="-304800"/>
            <a:ext cx="10210800" cy="765810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CCFF99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</p:pic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1600200" y="2773363"/>
            <a:ext cx="73564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7200" b="1">
                <a:solidFill>
                  <a:schemeClr val="accent2"/>
                </a:solidFill>
              </a:rPr>
              <a:t>Môn Tóan Lớp 2</a:t>
            </a:r>
          </a:p>
        </p:txBody>
      </p:sp>
      <p:sp>
        <p:nvSpPr>
          <p:cNvPr id="4102" name="Rectangle 17"/>
          <p:cNvSpPr>
            <a:spLocks noChangeArrowheads="1"/>
          </p:cNvSpPr>
          <p:nvPr/>
        </p:nvSpPr>
        <p:spPr bwMode="auto">
          <a:xfrm>
            <a:off x="1447800" y="3886200"/>
            <a:ext cx="6172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CÁC SỐ CÓ BA CHỮ SỐ</a:t>
            </a:r>
            <a:br>
              <a:rPr lang="en-US" sz="2800" b="1">
                <a:solidFill>
                  <a:srgbClr val="FF0000"/>
                </a:solidFill>
              </a:rPr>
            </a:br>
            <a:endParaRPr lang="en-US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B886DD-19E0-4F54-9002-2AA88ACBC525}" type="slidenum">
              <a:rPr lang="en-US"/>
              <a:pPr/>
              <a:t>10</a:t>
            </a:fld>
            <a:endParaRPr lang="en-US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685800" y="3429000"/>
          <a:ext cx="785813" cy="2233613"/>
        </p:xfrm>
        <a:graphic>
          <a:graphicData uri="http://schemas.openxmlformats.org/presentationml/2006/ole">
            <p:oleObj spid="_x0000_s2050" name="Clip" r:id="rId3" imgW="1485900" imgH="4214813" progId="MS_ClipArt_Gallery.2">
              <p:embed/>
            </p:oleObj>
          </a:graphicData>
        </a:graphic>
      </p:graphicFrame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2209800" y="1752600"/>
            <a:ext cx="6400800" cy="1905000"/>
          </a:xfrm>
          <a:prstGeom prst="cloudCallout">
            <a:avLst>
              <a:gd name="adj1" fmla="val -62523"/>
              <a:gd name="adj2" fmla="val 50667"/>
            </a:avLst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3200" b="1">
                <a:solidFill>
                  <a:schemeClr val="accent2"/>
                </a:solidFill>
              </a:rPr>
              <a:t>Hãy cho một ví dụ về số có ba chữ số?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FC31E5-2EFC-495A-A4C7-61F222E120D9}" type="slidenum">
              <a:rPr lang="en-US"/>
              <a:pPr/>
              <a:t>11</a:t>
            </a:fld>
            <a:endParaRPr lang="en-US"/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3108325" y="1560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010400" cy="3810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chemeClr val="accent2"/>
                </a:solidFill>
              </a:rPr>
              <a:t>CÁC SỐ CÓ BA CHỮ SỐ</a:t>
            </a:r>
            <a:br>
              <a:rPr lang="en-US" sz="2800" b="1" smtClean="0">
                <a:solidFill>
                  <a:schemeClr val="accent2"/>
                </a:solidFill>
              </a:rPr>
            </a:br>
            <a:endParaRPr lang="en-US" sz="2800" b="1" smtClean="0">
              <a:solidFill>
                <a:schemeClr val="accent2"/>
              </a:solidFill>
            </a:endParaRPr>
          </a:p>
        </p:txBody>
      </p:sp>
      <p:graphicFrame>
        <p:nvGraphicFramePr>
          <p:cNvPr id="37892" name="Group 4"/>
          <p:cNvGraphicFramePr>
            <a:graphicFrameLocks noGrp="1"/>
          </p:cNvGraphicFramePr>
          <p:nvPr>
            <p:ph idx="1"/>
          </p:nvPr>
        </p:nvGraphicFramePr>
        <p:xfrm>
          <a:off x="0" y="609600"/>
          <a:ext cx="9144000" cy="6019800"/>
        </p:xfrm>
        <a:graphic>
          <a:graphicData uri="http://schemas.openxmlformats.org/drawingml/2006/table">
            <a:tbl>
              <a:tblPr/>
              <a:tblGrid>
                <a:gridCol w="2579688"/>
                <a:gridCol w="1165225"/>
                <a:gridCol w="1163637"/>
                <a:gridCol w="1263650"/>
                <a:gridCol w="1295400"/>
                <a:gridCol w="1676400"/>
              </a:tblGrid>
              <a:tr h="538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Tr¨m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Chôc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§¬n vÞ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ViÕt sè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§äc sè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5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3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5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5409" name="Group 48"/>
          <p:cNvGrpSpPr>
            <a:grpSpLocks/>
          </p:cNvGrpSpPr>
          <p:nvPr/>
        </p:nvGrpSpPr>
        <p:grpSpPr bwMode="auto">
          <a:xfrm>
            <a:off x="152400" y="1447800"/>
            <a:ext cx="838200" cy="838200"/>
            <a:chOff x="240" y="768"/>
            <a:chExt cx="1920" cy="1920"/>
          </a:xfrm>
        </p:grpSpPr>
        <p:grpSp>
          <p:nvGrpSpPr>
            <p:cNvPr id="16425" name="Group 49"/>
            <p:cNvGrpSpPr>
              <a:grpSpLocks/>
            </p:cNvGrpSpPr>
            <p:nvPr/>
          </p:nvGrpSpPr>
          <p:grpSpPr bwMode="auto">
            <a:xfrm>
              <a:off x="240" y="768"/>
              <a:ext cx="192" cy="1920"/>
              <a:chOff x="624" y="672"/>
              <a:chExt cx="192" cy="1920"/>
            </a:xfrm>
          </p:grpSpPr>
          <p:sp>
            <p:nvSpPr>
              <p:cNvPr id="16525" name="Rectangle 50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26" name="Rectangle 51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27" name="Rectangle 52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28" name="Rectangle 53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29" name="Rectangle 54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30" name="Rectangle 55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31" name="Rectangle 56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32" name="Rectangle 57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33" name="Rectangle 58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34" name="Rectangle 59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26" name="Group 60"/>
            <p:cNvGrpSpPr>
              <a:grpSpLocks/>
            </p:cNvGrpSpPr>
            <p:nvPr/>
          </p:nvGrpSpPr>
          <p:grpSpPr bwMode="auto">
            <a:xfrm>
              <a:off x="432" y="768"/>
              <a:ext cx="192" cy="1920"/>
              <a:chOff x="624" y="672"/>
              <a:chExt cx="192" cy="1920"/>
            </a:xfrm>
          </p:grpSpPr>
          <p:sp>
            <p:nvSpPr>
              <p:cNvPr id="16515" name="Rectangle 61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16" name="Rectangle 62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17" name="Rectangle 63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18" name="Rectangle 64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19" name="Rectangle 65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20" name="Rectangle 66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21" name="Rectangle 67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22" name="Rectangle 68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23" name="Rectangle 69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24" name="Rectangle 70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27" name="Group 71"/>
            <p:cNvGrpSpPr>
              <a:grpSpLocks/>
            </p:cNvGrpSpPr>
            <p:nvPr/>
          </p:nvGrpSpPr>
          <p:grpSpPr bwMode="auto">
            <a:xfrm>
              <a:off x="624" y="768"/>
              <a:ext cx="192" cy="1920"/>
              <a:chOff x="624" y="672"/>
              <a:chExt cx="192" cy="1920"/>
            </a:xfrm>
          </p:grpSpPr>
          <p:sp>
            <p:nvSpPr>
              <p:cNvPr id="16505" name="Rectangle 72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06" name="Rectangle 73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07" name="Rectangle 74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08" name="Rectangle 75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09" name="Rectangle 76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10" name="Rectangle 77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11" name="Rectangle 78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12" name="Rectangle 79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13" name="Rectangle 80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14" name="Rectangle 81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28" name="Group 82"/>
            <p:cNvGrpSpPr>
              <a:grpSpLocks/>
            </p:cNvGrpSpPr>
            <p:nvPr/>
          </p:nvGrpSpPr>
          <p:grpSpPr bwMode="auto">
            <a:xfrm>
              <a:off x="816" y="768"/>
              <a:ext cx="192" cy="1920"/>
              <a:chOff x="624" y="672"/>
              <a:chExt cx="192" cy="1920"/>
            </a:xfrm>
          </p:grpSpPr>
          <p:sp>
            <p:nvSpPr>
              <p:cNvPr id="16495" name="Rectangle 83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6" name="Rectangle 84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7" name="Rectangle 85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8" name="Rectangle 86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9" name="Rectangle 87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00" name="Rectangle 88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01" name="Rectangle 89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02" name="Rectangle 90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03" name="Rectangle 91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04" name="Rectangle 92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29" name="Group 93"/>
            <p:cNvGrpSpPr>
              <a:grpSpLocks/>
            </p:cNvGrpSpPr>
            <p:nvPr/>
          </p:nvGrpSpPr>
          <p:grpSpPr bwMode="auto">
            <a:xfrm>
              <a:off x="1008" y="768"/>
              <a:ext cx="192" cy="1920"/>
              <a:chOff x="624" y="672"/>
              <a:chExt cx="192" cy="1920"/>
            </a:xfrm>
          </p:grpSpPr>
          <p:sp>
            <p:nvSpPr>
              <p:cNvPr id="16485" name="Rectangle 94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86" name="Rectangle 95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87" name="Rectangle 96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88" name="Rectangle 97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89" name="Rectangle 98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0" name="Rectangle 99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1" name="Rectangle 100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2" name="Rectangle 101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3" name="Rectangle 102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4" name="Rectangle 103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30" name="Group 104"/>
            <p:cNvGrpSpPr>
              <a:grpSpLocks/>
            </p:cNvGrpSpPr>
            <p:nvPr/>
          </p:nvGrpSpPr>
          <p:grpSpPr bwMode="auto">
            <a:xfrm>
              <a:off x="1200" y="768"/>
              <a:ext cx="192" cy="1920"/>
              <a:chOff x="624" y="672"/>
              <a:chExt cx="192" cy="1920"/>
            </a:xfrm>
          </p:grpSpPr>
          <p:sp>
            <p:nvSpPr>
              <p:cNvPr id="16475" name="Rectangle 105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76" name="Rectangle 106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77" name="Rectangle 107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78" name="Rectangle 108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79" name="Rectangle 109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80" name="Rectangle 110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81" name="Rectangle 111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82" name="Rectangle 112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83" name="Rectangle 113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84" name="Rectangle 114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31" name="Group 115"/>
            <p:cNvGrpSpPr>
              <a:grpSpLocks/>
            </p:cNvGrpSpPr>
            <p:nvPr/>
          </p:nvGrpSpPr>
          <p:grpSpPr bwMode="auto">
            <a:xfrm>
              <a:off x="1392" y="768"/>
              <a:ext cx="192" cy="1920"/>
              <a:chOff x="624" y="672"/>
              <a:chExt cx="192" cy="1920"/>
            </a:xfrm>
          </p:grpSpPr>
          <p:sp>
            <p:nvSpPr>
              <p:cNvPr id="16465" name="Rectangle 11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66" name="Rectangle 11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67" name="Rectangle 11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68" name="Rectangle 11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69" name="Rectangle 12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70" name="Rectangle 12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71" name="Rectangle 12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72" name="Rectangle 12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73" name="Rectangle 12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74" name="Rectangle 12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32" name="Group 126"/>
            <p:cNvGrpSpPr>
              <a:grpSpLocks/>
            </p:cNvGrpSpPr>
            <p:nvPr/>
          </p:nvGrpSpPr>
          <p:grpSpPr bwMode="auto">
            <a:xfrm>
              <a:off x="1584" y="768"/>
              <a:ext cx="192" cy="1920"/>
              <a:chOff x="624" y="672"/>
              <a:chExt cx="192" cy="1920"/>
            </a:xfrm>
          </p:grpSpPr>
          <p:sp>
            <p:nvSpPr>
              <p:cNvPr id="16455" name="Rectangle 12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6" name="Rectangle 12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7" name="Rectangle 12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8" name="Rectangle 13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9" name="Rectangle 13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60" name="Rectangle 13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61" name="Rectangle 13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62" name="Rectangle 13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63" name="Rectangle 13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64" name="Rectangle 13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33" name="Group 137"/>
            <p:cNvGrpSpPr>
              <a:grpSpLocks/>
            </p:cNvGrpSpPr>
            <p:nvPr/>
          </p:nvGrpSpPr>
          <p:grpSpPr bwMode="auto">
            <a:xfrm>
              <a:off x="1776" y="768"/>
              <a:ext cx="192" cy="1920"/>
              <a:chOff x="624" y="672"/>
              <a:chExt cx="192" cy="1920"/>
            </a:xfrm>
          </p:grpSpPr>
          <p:sp>
            <p:nvSpPr>
              <p:cNvPr id="16445" name="Rectangle 13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6" name="Rectangle 13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7" name="Rectangle 14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8" name="Rectangle 14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9" name="Rectangle 14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0" name="Rectangle 14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1" name="Rectangle 14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2" name="Rectangle 14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3" name="Rectangle 14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54" name="Rectangle 14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34" name="Group 148"/>
            <p:cNvGrpSpPr>
              <a:grpSpLocks/>
            </p:cNvGrpSpPr>
            <p:nvPr/>
          </p:nvGrpSpPr>
          <p:grpSpPr bwMode="auto">
            <a:xfrm>
              <a:off x="1968" y="768"/>
              <a:ext cx="192" cy="1920"/>
              <a:chOff x="624" y="672"/>
              <a:chExt cx="192" cy="1920"/>
            </a:xfrm>
          </p:grpSpPr>
          <p:sp>
            <p:nvSpPr>
              <p:cNvPr id="16435" name="Rectangle 149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6" name="Rectangle 150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7" name="Rectangle 151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8" name="Rectangle 152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9" name="Rectangle 153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0" name="Rectangle 154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1" name="Rectangle 155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2" name="Rectangle 156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3" name="Rectangle 157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44" name="Rectangle 158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5410" name="Group 159"/>
          <p:cNvGrpSpPr>
            <a:grpSpLocks/>
          </p:cNvGrpSpPr>
          <p:nvPr/>
        </p:nvGrpSpPr>
        <p:grpSpPr bwMode="auto">
          <a:xfrm rot="-627595">
            <a:off x="381000" y="1371600"/>
            <a:ext cx="838200" cy="838200"/>
            <a:chOff x="240" y="768"/>
            <a:chExt cx="1920" cy="1920"/>
          </a:xfrm>
        </p:grpSpPr>
        <p:grpSp>
          <p:nvGrpSpPr>
            <p:cNvPr id="16315" name="Group 160"/>
            <p:cNvGrpSpPr>
              <a:grpSpLocks/>
            </p:cNvGrpSpPr>
            <p:nvPr/>
          </p:nvGrpSpPr>
          <p:grpSpPr bwMode="auto">
            <a:xfrm>
              <a:off x="240" y="768"/>
              <a:ext cx="192" cy="1920"/>
              <a:chOff x="624" y="672"/>
              <a:chExt cx="192" cy="1920"/>
            </a:xfrm>
          </p:grpSpPr>
          <p:sp>
            <p:nvSpPr>
              <p:cNvPr id="16415" name="Rectangle 161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6" name="Rectangle 162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7" name="Rectangle 163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8" name="Rectangle 164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9" name="Rectangle 165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0" name="Rectangle 166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1" name="Rectangle 167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2" name="Rectangle 168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3" name="Rectangle 169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4" name="Rectangle 170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316" name="Group 171"/>
            <p:cNvGrpSpPr>
              <a:grpSpLocks/>
            </p:cNvGrpSpPr>
            <p:nvPr/>
          </p:nvGrpSpPr>
          <p:grpSpPr bwMode="auto">
            <a:xfrm>
              <a:off x="432" y="768"/>
              <a:ext cx="192" cy="1920"/>
              <a:chOff x="624" y="672"/>
              <a:chExt cx="192" cy="1920"/>
            </a:xfrm>
          </p:grpSpPr>
          <p:sp>
            <p:nvSpPr>
              <p:cNvPr id="16405" name="Rectangle 172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6" name="Rectangle 173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7" name="Rectangle 174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8" name="Rectangle 175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9" name="Rectangle 176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0" name="Rectangle 177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1" name="Rectangle 178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2" name="Rectangle 179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3" name="Rectangle 180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4" name="Rectangle 181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317" name="Group 182"/>
            <p:cNvGrpSpPr>
              <a:grpSpLocks/>
            </p:cNvGrpSpPr>
            <p:nvPr/>
          </p:nvGrpSpPr>
          <p:grpSpPr bwMode="auto">
            <a:xfrm>
              <a:off x="624" y="768"/>
              <a:ext cx="192" cy="1920"/>
              <a:chOff x="624" y="672"/>
              <a:chExt cx="192" cy="1920"/>
            </a:xfrm>
          </p:grpSpPr>
          <p:sp>
            <p:nvSpPr>
              <p:cNvPr id="16395" name="Rectangle 183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6" name="Rectangle 184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7" name="Rectangle 185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8" name="Rectangle 186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9" name="Rectangle 187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0" name="Rectangle 188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1" name="Rectangle 189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2" name="Rectangle 190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3" name="Rectangle 191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4" name="Rectangle 192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318" name="Group 193"/>
            <p:cNvGrpSpPr>
              <a:grpSpLocks/>
            </p:cNvGrpSpPr>
            <p:nvPr/>
          </p:nvGrpSpPr>
          <p:grpSpPr bwMode="auto">
            <a:xfrm>
              <a:off x="816" y="768"/>
              <a:ext cx="192" cy="1920"/>
              <a:chOff x="624" y="672"/>
              <a:chExt cx="192" cy="1920"/>
            </a:xfrm>
          </p:grpSpPr>
          <p:sp>
            <p:nvSpPr>
              <p:cNvPr id="16385" name="Rectangle 194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86" name="Rectangle 195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87" name="Rectangle 196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88" name="Rectangle 197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89" name="Rectangle 198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0" name="Rectangle 199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1" name="Rectangle 200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2" name="Rectangle 201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3" name="Rectangle 202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94" name="Rectangle 203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319" name="Group 204"/>
            <p:cNvGrpSpPr>
              <a:grpSpLocks/>
            </p:cNvGrpSpPr>
            <p:nvPr/>
          </p:nvGrpSpPr>
          <p:grpSpPr bwMode="auto">
            <a:xfrm>
              <a:off x="1008" y="768"/>
              <a:ext cx="192" cy="1920"/>
              <a:chOff x="624" y="672"/>
              <a:chExt cx="192" cy="1920"/>
            </a:xfrm>
          </p:grpSpPr>
          <p:sp>
            <p:nvSpPr>
              <p:cNvPr id="16375" name="Rectangle 205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76" name="Rectangle 206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77" name="Rectangle 207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78" name="Rectangle 208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79" name="Rectangle 209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80" name="Rectangle 210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81" name="Rectangle 211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82" name="Rectangle 212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83" name="Rectangle 213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84" name="Rectangle 214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320" name="Group 215"/>
            <p:cNvGrpSpPr>
              <a:grpSpLocks/>
            </p:cNvGrpSpPr>
            <p:nvPr/>
          </p:nvGrpSpPr>
          <p:grpSpPr bwMode="auto">
            <a:xfrm>
              <a:off x="1200" y="768"/>
              <a:ext cx="192" cy="1920"/>
              <a:chOff x="624" y="672"/>
              <a:chExt cx="192" cy="1920"/>
            </a:xfrm>
          </p:grpSpPr>
          <p:sp>
            <p:nvSpPr>
              <p:cNvPr id="16365" name="Rectangle 21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66" name="Rectangle 21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67" name="Rectangle 21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68" name="Rectangle 21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69" name="Rectangle 22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70" name="Rectangle 22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71" name="Rectangle 22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72" name="Rectangle 22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73" name="Rectangle 22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74" name="Rectangle 22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321" name="Group 226"/>
            <p:cNvGrpSpPr>
              <a:grpSpLocks/>
            </p:cNvGrpSpPr>
            <p:nvPr/>
          </p:nvGrpSpPr>
          <p:grpSpPr bwMode="auto">
            <a:xfrm>
              <a:off x="1392" y="768"/>
              <a:ext cx="192" cy="1920"/>
              <a:chOff x="624" y="672"/>
              <a:chExt cx="192" cy="1920"/>
            </a:xfrm>
          </p:grpSpPr>
          <p:sp>
            <p:nvSpPr>
              <p:cNvPr id="16355" name="Rectangle 22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56" name="Rectangle 22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57" name="Rectangle 22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58" name="Rectangle 23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59" name="Rectangle 23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60" name="Rectangle 23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61" name="Rectangle 23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62" name="Rectangle 23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63" name="Rectangle 23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64" name="Rectangle 23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322" name="Group 237"/>
            <p:cNvGrpSpPr>
              <a:grpSpLocks/>
            </p:cNvGrpSpPr>
            <p:nvPr/>
          </p:nvGrpSpPr>
          <p:grpSpPr bwMode="auto">
            <a:xfrm>
              <a:off x="1584" y="768"/>
              <a:ext cx="192" cy="1920"/>
              <a:chOff x="624" y="672"/>
              <a:chExt cx="192" cy="1920"/>
            </a:xfrm>
          </p:grpSpPr>
          <p:sp>
            <p:nvSpPr>
              <p:cNvPr id="16345" name="Rectangle 23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46" name="Rectangle 23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47" name="Rectangle 24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48" name="Rectangle 24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49" name="Rectangle 24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50" name="Rectangle 24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51" name="Rectangle 24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52" name="Rectangle 24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53" name="Rectangle 24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54" name="Rectangle 24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323" name="Group 248"/>
            <p:cNvGrpSpPr>
              <a:grpSpLocks/>
            </p:cNvGrpSpPr>
            <p:nvPr/>
          </p:nvGrpSpPr>
          <p:grpSpPr bwMode="auto">
            <a:xfrm>
              <a:off x="1776" y="768"/>
              <a:ext cx="192" cy="1920"/>
              <a:chOff x="624" y="672"/>
              <a:chExt cx="192" cy="1920"/>
            </a:xfrm>
          </p:grpSpPr>
          <p:sp>
            <p:nvSpPr>
              <p:cNvPr id="16335" name="Rectangle 249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36" name="Rectangle 250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37" name="Rectangle 251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38" name="Rectangle 252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39" name="Rectangle 253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40" name="Rectangle 254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41" name="Rectangle 255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42" name="Rectangle 256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43" name="Rectangle 257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44" name="Rectangle 258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324" name="Group 259"/>
            <p:cNvGrpSpPr>
              <a:grpSpLocks/>
            </p:cNvGrpSpPr>
            <p:nvPr/>
          </p:nvGrpSpPr>
          <p:grpSpPr bwMode="auto">
            <a:xfrm>
              <a:off x="1968" y="768"/>
              <a:ext cx="192" cy="1920"/>
              <a:chOff x="624" y="672"/>
              <a:chExt cx="192" cy="1920"/>
            </a:xfrm>
          </p:grpSpPr>
          <p:sp>
            <p:nvSpPr>
              <p:cNvPr id="16325" name="Rectangle 260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26" name="Rectangle 261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27" name="Rectangle 262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28" name="Rectangle 263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29" name="Rectangle 264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30" name="Rectangle 265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31" name="Rectangle 266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32" name="Rectangle 267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33" name="Rectangle 268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34" name="Rectangle 269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5411" name="Group 270"/>
          <p:cNvGrpSpPr>
            <a:grpSpLocks/>
          </p:cNvGrpSpPr>
          <p:nvPr/>
        </p:nvGrpSpPr>
        <p:grpSpPr bwMode="auto">
          <a:xfrm>
            <a:off x="1447800" y="1371600"/>
            <a:ext cx="84138" cy="838200"/>
            <a:chOff x="624" y="672"/>
            <a:chExt cx="192" cy="1920"/>
          </a:xfrm>
        </p:grpSpPr>
        <p:sp>
          <p:nvSpPr>
            <p:cNvPr id="16305" name="Rectangle 271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06" name="Rectangle 272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07" name="Rectangle 273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08" name="Rectangle 274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09" name="Rectangle 275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10" name="Rectangle 276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11" name="Rectangle 277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12" name="Rectangle 278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13" name="Rectangle 279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14" name="Rectangle 280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412" name="Rectangle 281"/>
          <p:cNvSpPr>
            <a:spLocks noChangeArrowheads="1"/>
          </p:cNvSpPr>
          <p:nvPr/>
        </p:nvSpPr>
        <p:spPr bwMode="auto">
          <a:xfrm>
            <a:off x="2057400" y="20574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413" name="Group 282"/>
          <p:cNvGrpSpPr>
            <a:grpSpLocks/>
          </p:cNvGrpSpPr>
          <p:nvPr/>
        </p:nvGrpSpPr>
        <p:grpSpPr bwMode="auto">
          <a:xfrm>
            <a:off x="1600200" y="1371600"/>
            <a:ext cx="84138" cy="838200"/>
            <a:chOff x="624" y="672"/>
            <a:chExt cx="192" cy="1920"/>
          </a:xfrm>
        </p:grpSpPr>
        <p:sp>
          <p:nvSpPr>
            <p:cNvPr id="16295" name="Rectangle 283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96" name="Rectangle 284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97" name="Rectangle 285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98" name="Rectangle 286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99" name="Rectangle 287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00" name="Rectangle 288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01" name="Rectangle 289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02" name="Rectangle 290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03" name="Rectangle 291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04" name="Rectangle 292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414" name="Group 293"/>
          <p:cNvGrpSpPr>
            <a:grpSpLocks/>
          </p:cNvGrpSpPr>
          <p:nvPr/>
        </p:nvGrpSpPr>
        <p:grpSpPr bwMode="auto">
          <a:xfrm>
            <a:off x="1752600" y="1371600"/>
            <a:ext cx="84138" cy="838200"/>
            <a:chOff x="624" y="672"/>
            <a:chExt cx="192" cy="1920"/>
          </a:xfrm>
        </p:grpSpPr>
        <p:sp>
          <p:nvSpPr>
            <p:cNvPr id="16285" name="Rectangle 294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86" name="Rectangle 295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87" name="Rectangle 296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88" name="Rectangle 297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89" name="Rectangle 298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90" name="Rectangle 299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91" name="Rectangle 300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92" name="Rectangle 301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93" name="Rectangle 302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94" name="Rectangle 303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415" name="Group 304"/>
          <p:cNvGrpSpPr>
            <a:grpSpLocks/>
          </p:cNvGrpSpPr>
          <p:nvPr/>
        </p:nvGrpSpPr>
        <p:grpSpPr bwMode="auto">
          <a:xfrm>
            <a:off x="1905000" y="1371600"/>
            <a:ext cx="84138" cy="838200"/>
            <a:chOff x="624" y="672"/>
            <a:chExt cx="192" cy="1920"/>
          </a:xfrm>
        </p:grpSpPr>
        <p:sp>
          <p:nvSpPr>
            <p:cNvPr id="16275" name="Rectangle 305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76" name="Rectangle 306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77" name="Rectangle 307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78" name="Rectangle 308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79" name="Rectangle 309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80" name="Rectangle 310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81" name="Rectangle 311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82" name="Rectangle 312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83" name="Rectangle 313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84" name="Rectangle 314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416" name="Rectangle 315"/>
          <p:cNvSpPr>
            <a:spLocks noChangeArrowheads="1"/>
          </p:cNvSpPr>
          <p:nvPr/>
        </p:nvSpPr>
        <p:spPr bwMode="auto">
          <a:xfrm>
            <a:off x="2209800" y="20574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17" name="Rectangle 316"/>
          <p:cNvSpPr>
            <a:spLocks noChangeArrowheads="1"/>
          </p:cNvSpPr>
          <p:nvPr/>
        </p:nvSpPr>
        <p:spPr bwMode="auto">
          <a:xfrm>
            <a:off x="2362200" y="20574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418" name="Rectangle 317" descr="Papyrus"/>
          <p:cNvSpPr>
            <a:spLocks noChangeArrowheads="1"/>
          </p:cNvSpPr>
          <p:nvPr/>
        </p:nvSpPr>
        <p:spPr bwMode="auto">
          <a:xfrm>
            <a:off x="26670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5419" name="Rectangle 318" descr="Papyrus"/>
          <p:cNvSpPr>
            <a:spLocks noChangeArrowheads="1"/>
          </p:cNvSpPr>
          <p:nvPr/>
        </p:nvSpPr>
        <p:spPr bwMode="auto">
          <a:xfrm>
            <a:off x="38100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15420" name="Rectangle 319" descr="Papyrus"/>
          <p:cNvSpPr>
            <a:spLocks noChangeArrowheads="1"/>
          </p:cNvSpPr>
          <p:nvPr/>
        </p:nvSpPr>
        <p:spPr bwMode="auto">
          <a:xfrm>
            <a:off x="50292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15421" name="Rectangle 320" descr="Papyrus"/>
          <p:cNvSpPr>
            <a:spLocks noChangeArrowheads="1"/>
          </p:cNvSpPr>
          <p:nvPr/>
        </p:nvSpPr>
        <p:spPr bwMode="auto">
          <a:xfrm>
            <a:off x="63246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243</a:t>
            </a:r>
          </a:p>
        </p:txBody>
      </p:sp>
      <p:sp>
        <p:nvSpPr>
          <p:cNvPr id="15422" name="Rectangle 321" descr="Papyrus"/>
          <p:cNvSpPr>
            <a:spLocks noChangeArrowheads="1"/>
          </p:cNvSpPr>
          <p:nvPr/>
        </p:nvSpPr>
        <p:spPr bwMode="auto">
          <a:xfrm>
            <a:off x="7620000" y="12954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</a:rPr>
              <a:t>hai tr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bốn m</a:t>
            </a:r>
            <a:r>
              <a:rPr lang="vi-VN" sz="2800" b="1">
                <a:solidFill>
                  <a:schemeClr val="accent2"/>
                </a:solidFill>
              </a:rPr>
              <a:t>ươ</a:t>
            </a:r>
            <a:r>
              <a:rPr lang="en-US" sz="2800" b="1">
                <a:solidFill>
                  <a:schemeClr val="accent2"/>
                </a:solidFill>
              </a:rPr>
              <a:t>i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ba</a:t>
            </a:r>
          </a:p>
        </p:txBody>
      </p:sp>
      <p:grpSp>
        <p:nvGrpSpPr>
          <p:cNvPr id="15423" name="Group 322"/>
          <p:cNvGrpSpPr>
            <a:grpSpLocks/>
          </p:cNvGrpSpPr>
          <p:nvPr/>
        </p:nvGrpSpPr>
        <p:grpSpPr bwMode="auto">
          <a:xfrm>
            <a:off x="152400" y="2819400"/>
            <a:ext cx="1066800" cy="914400"/>
            <a:chOff x="96" y="1776"/>
            <a:chExt cx="672" cy="576"/>
          </a:xfrm>
        </p:grpSpPr>
        <p:grpSp>
          <p:nvGrpSpPr>
            <p:cNvPr id="16053" name="Group 323"/>
            <p:cNvGrpSpPr>
              <a:grpSpLocks/>
            </p:cNvGrpSpPr>
            <p:nvPr/>
          </p:nvGrpSpPr>
          <p:grpSpPr bwMode="auto">
            <a:xfrm>
              <a:off x="96" y="1824"/>
              <a:ext cx="528" cy="528"/>
              <a:chOff x="240" y="768"/>
              <a:chExt cx="1920" cy="1920"/>
            </a:xfrm>
          </p:grpSpPr>
          <p:grpSp>
            <p:nvGrpSpPr>
              <p:cNvPr id="16165" name="Group 32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6265" name="Rectangle 32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66" name="Rectangle 32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67" name="Rectangle 32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68" name="Rectangle 32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69" name="Rectangle 32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70" name="Rectangle 33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71" name="Rectangle 33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72" name="Rectangle 33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73" name="Rectangle 33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74" name="Rectangle 33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166" name="Group 33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6255" name="Rectangle 33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56" name="Rectangle 33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57" name="Rectangle 33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58" name="Rectangle 33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59" name="Rectangle 34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60" name="Rectangle 34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61" name="Rectangle 34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62" name="Rectangle 34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63" name="Rectangle 34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64" name="Rectangle 34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167" name="Group 34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6245" name="Rectangle 34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46" name="Rectangle 34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47" name="Rectangle 34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48" name="Rectangle 35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49" name="Rectangle 35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50" name="Rectangle 35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51" name="Rectangle 35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52" name="Rectangle 35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53" name="Rectangle 35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54" name="Rectangle 35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168" name="Group 35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6235" name="Rectangle 35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36" name="Rectangle 35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37" name="Rectangle 36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38" name="Rectangle 36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39" name="Rectangle 36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40" name="Rectangle 36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41" name="Rectangle 36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42" name="Rectangle 36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43" name="Rectangle 36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44" name="Rectangle 36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169" name="Group 36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6225" name="Rectangle 36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26" name="Rectangle 37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27" name="Rectangle 37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28" name="Rectangle 37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29" name="Rectangle 37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30" name="Rectangle 37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31" name="Rectangle 37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32" name="Rectangle 37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33" name="Rectangle 37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34" name="Rectangle 37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170" name="Group 37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6215" name="Rectangle 38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16" name="Rectangle 38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17" name="Rectangle 38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18" name="Rectangle 38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19" name="Rectangle 38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20" name="Rectangle 38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21" name="Rectangle 38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22" name="Rectangle 38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23" name="Rectangle 38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24" name="Rectangle 38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171" name="Group 39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6205" name="Rectangle 39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06" name="Rectangle 39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07" name="Rectangle 39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08" name="Rectangle 39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09" name="Rectangle 39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10" name="Rectangle 39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11" name="Rectangle 39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12" name="Rectangle 39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13" name="Rectangle 39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14" name="Rectangle 40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172" name="Group 40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6195" name="Rectangle 40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6" name="Rectangle 40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7" name="Rectangle 40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8" name="Rectangle 40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9" name="Rectangle 40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00" name="Rectangle 40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01" name="Rectangle 40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02" name="Rectangle 40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03" name="Rectangle 41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204" name="Rectangle 41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173" name="Group 41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6185" name="Rectangle 41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6" name="Rectangle 41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7" name="Rectangle 41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8" name="Rectangle 41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9" name="Rectangle 41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0" name="Rectangle 41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1" name="Rectangle 41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2" name="Rectangle 42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3" name="Rectangle 42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94" name="Rectangle 42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174" name="Group 42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6175" name="Rectangle 42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76" name="Rectangle 42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77" name="Rectangle 42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78" name="Rectangle 42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79" name="Rectangle 42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0" name="Rectangle 42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1" name="Rectangle 43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2" name="Rectangle 43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3" name="Rectangle 43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84" name="Rectangle 43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6054" name="Group 434"/>
            <p:cNvGrpSpPr>
              <a:grpSpLocks/>
            </p:cNvGrpSpPr>
            <p:nvPr/>
          </p:nvGrpSpPr>
          <p:grpSpPr bwMode="auto">
            <a:xfrm rot="-627595">
              <a:off x="240" y="1776"/>
              <a:ext cx="528" cy="528"/>
              <a:chOff x="240" y="768"/>
              <a:chExt cx="1920" cy="1920"/>
            </a:xfrm>
          </p:grpSpPr>
          <p:grpSp>
            <p:nvGrpSpPr>
              <p:cNvPr id="16055" name="Group 435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6155" name="Rectangle 43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56" name="Rectangle 43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57" name="Rectangle 43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58" name="Rectangle 43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59" name="Rectangle 44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60" name="Rectangle 44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61" name="Rectangle 44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62" name="Rectangle 44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63" name="Rectangle 44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64" name="Rectangle 44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56" name="Group 446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6145" name="Rectangle 44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46" name="Rectangle 44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47" name="Rectangle 44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48" name="Rectangle 45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49" name="Rectangle 45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50" name="Rectangle 45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51" name="Rectangle 45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52" name="Rectangle 45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53" name="Rectangle 45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54" name="Rectangle 45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57" name="Group 457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6135" name="Rectangle 45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36" name="Rectangle 45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37" name="Rectangle 46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38" name="Rectangle 46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39" name="Rectangle 46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40" name="Rectangle 46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41" name="Rectangle 46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42" name="Rectangle 46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43" name="Rectangle 46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44" name="Rectangle 46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58" name="Group 468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6125" name="Rectangle 46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26" name="Rectangle 47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27" name="Rectangle 47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28" name="Rectangle 47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29" name="Rectangle 47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30" name="Rectangle 47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31" name="Rectangle 47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32" name="Rectangle 47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33" name="Rectangle 47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34" name="Rectangle 47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59" name="Group 479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6115" name="Rectangle 48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16" name="Rectangle 48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17" name="Rectangle 48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18" name="Rectangle 48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19" name="Rectangle 48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20" name="Rectangle 48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21" name="Rectangle 48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22" name="Rectangle 48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23" name="Rectangle 48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24" name="Rectangle 48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60" name="Group 490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6105" name="Rectangle 49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06" name="Rectangle 49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07" name="Rectangle 49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08" name="Rectangle 49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09" name="Rectangle 49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10" name="Rectangle 49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11" name="Rectangle 49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12" name="Rectangle 49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13" name="Rectangle 49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14" name="Rectangle 50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61" name="Group 501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6095" name="Rectangle 50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96" name="Rectangle 50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97" name="Rectangle 50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98" name="Rectangle 50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99" name="Rectangle 50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00" name="Rectangle 50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01" name="Rectangle 50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02" name="Rectangle 50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03" name="Rectangle 51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104" name="Rectangle 51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62" name="Group 512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6085" name="Rectangle 51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86" name="Rectangle 51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87" name="Rectangle 51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88" name="Rectangle 51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89" name="Rectangle 51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90" name="Rectangle 51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91" name="Rectangle 51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92" name="Rectangle 52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93" name="Rectangle 52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94" name="Rectangle 52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63" name="Group 523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6075" name="Rectangle 52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76" name="Rectangle 52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77" name="Rectangle 52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78" name="Rectangle 52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79" name="Rectangle 52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80" name="Rectangle 52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81" name="Rectangle 53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82" name="Rectangle 53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83" name="Rectangle 53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84" name="Rectangle 53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6064" name="Group 534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6065" name="Rectangle 53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66" name="Rectangle 53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67" name="Rectangle 53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68" name="Rectangle 53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69" name="Rectangle 53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70" name="Rectangle 54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71" name="Rectangle 54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72" name="Rectangle 54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73" name="Rectangle 54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74" name="Rectangle 54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5424" name="Group 545"/>
          <p:cNvGrpSpPr>
            <a:grpSpLocks/>
          </p:cNvGrpSpPr>
          <p:nvPr/>
        </p:nvGrpSpPr>
        <p:grpSpPr bwMode="auto">
          <a:xfrm>
            <a:off x="1524000" y="2819400"/>
            <a:ext cx="388938" cy="838200"/>
            <a:chOff x="960" y="1776"/>
            <a:chExt cx="245" cy="528"/>
          </a:xfrm>
        </p:grpSpPr>
        <p:grpSp>
          <p:nvGrpSpPr>
            <p:cNvPr id="16020" name="Group 546"/>
            <p:cNvGrpSpPr>
              <a:grpSpLocks/>
            </p:cNvGrpSpPr>
            <p:nvPr/>
          </p:nvGrpSpPr>
          <p:grpSpPr bwMode="auto">
            <a:xfrm>
              <a:off x="960" y="1776"/>
              <a:ext cx="53" cy="528"/>
              <a:chOff x="624" y="672"/>
              <a:chExt cx="192" cy="1920"/>
            </a:xfrm>
          </p:grpSpPr>
          <p:sp>
            <p:nvSpPr>
              <p:cNvPr id="16043" name="Rectangle 54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44" name="Rectangle 54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45" name="Rectangle 54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46" name="Rectangle 55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47" name="Rectangle 55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48" name="Rectangle 55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49" name="Rectangle 55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50" name="Rectangle 55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51" name="Rectangle 55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52" name="Rectangle 55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021" name="Group 557"/>
            <p:cNvGrpSpPr>
              <a:grpSpLocks/>
            </p:cNvGrpSpPr>
            <p:nvPr/>
          </p:nvGrpSpPr>
          <p:grpSpPr bwMode="auto">
            <a:xfrm>
              <a:off x="1056" y="1776"/>
              <a:ext cx="53" cy="528"/>
              <a:chOff x="624" y="672"/>
              <a:chExt cx="192" cy="1920"/>
            </a:xfrm>
          </p:grpSpPr>
          <p:sp>
            <p:nvSpPr>
              <p:cNvPr id="16033" name="Rectangle 55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34" name="Rectangle 55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35" name="Rectangle 56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36" name="Rectangle 56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37" name="Rectangle 56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38" name="Rectangle 56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39" name="Rectangle 56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40" name="Rectangle 56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41" name="Rectangle 56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42" name="Rectangle 56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022" name="Group 568"/>
            <p:cNvGrpSpPr>
              <a:grpSpLocks/>
            </p:cNvGrpSpPr>
            <p:nvPr/>
          </p:nvGrpSpPr>
          <p:grpSpPr bwMode="auto">
            <a:xfrm>
              <a:off x="1152" y="1776"/>
              <a:ext cx="53" cy="528"/>
              <a:chOff x="624" y="672"/>
              <a:chExt cx="192" cy="1920"/>
            </a:xfrm>
          </p:grpSpPr>
          <p:sp>
            <p:nvSpPr>
              <p:cNvPr id="16023" name="Rectangle 569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24" name="Rectangle 570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25" name="Rectangle 571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26" name="Rectangle 572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27" name="Rectangle 573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28" name="Rectangle 574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29" name="Rectangle 575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30" name="Rectangle 576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31" name="Rectangle 577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32" name="Rectangle 578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425" name="Rectangle 579" descr="Papyrus"/>
          <p:cNvSpPr>
            <a:spLocks noChangeArrowheads="1"/>
          </p:cNvSpPr>
          <p:nvPr/>
        </p:nvSpPr>
        <p:spPr bwMode="auto">
          <a:xfrm>
            <a:off x="26670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5426" name="Rectangle 580" descr="Papyrus"/>
          <p:cNvSpPr>
            <a:spLocks noChangeArrowheads="1"/>
          </p:cNvSpPr>
          <p:nvPr/>
        </p:nvSpPr>
        <p:spPr bwMode="auto">
          <a:xfrm>
            <a:off x="38862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3</a:t>
            </a:r>
          </a:p>
        </p:txBody>
      </p:sp>
      <p:grpSp>
        <p:nvGrpSpPr>
          <p:cNvPr id="15427" name="Group 581"/>
          <p:cNvGrpSpPr>
            <a:grpSpLocks/>
          </p:cNvGrpSpPr>
          <p:nvPr/>
        </p:nvGrpSpPr>
        <p:grpSpPr bwMode="auto">
          <a:xfrm>
            <a:off x="1981200" y="3505200"/>
            <a:ext cx="625475" cy="84138"/>
            <a:chOff x="1248" y="2208"/>
            <a:chExt cx="394" cy="53"/>
          </a:xfrm>
        </p:grpSpPr>
        <p:sp>
          <p:nvSpPr>
            <p:cNvPr id="16014" name="Rectangle 582"/>
            <p:cNvSpPr>
              <a:spLocks noChangeArrowheads="1"/>
            </p:cNvSpPr>
            <p:nvPr/>
          </p:nvSpPr>
          <p:spPr bwMode="auto">
            <a:xfrm>
              <a:off x="1248" y="2208"/>
              <a:ext cx="53" cy="53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015" name="Group 583"/>
            <p:cNvGrpSpPr>
              <a:grpSpLocks/>
            </p:cNvGrpSpPr>
            <p:nvPr/>
          </p:nvGrpSpPr>
          <p:grpSpPr bwMode="auto">
            <a:xfrm>
              <a:off x="1344" y="2208"/>
              <a:ext cx="298" cy="53"/>
              <a:chOff x="1243" y="2160"/>
              <a:chExt cx="298" cy="53"/>
            </a:xfrm>
          </p:grpSpPr>
          <p:sp>
            <p:nvSpPr>
              <p:cNvPr id="16016" name="Rectangle 584"/>
              <p:cNvSpPr>
                <a:spLocks noChangeArrowheads="1"/>
              </p:cNvSpPr>
              <p:nvPr/>
            </p:nvSpPr>
            <p:spPr bwMode="auto">
              <a:xfrm>
                <a:off x="1243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17" name="Rectangle 585"/>
              <p:cNvSpPr>
                <a:spLocks noChangeArrowheads="1"/>
              </p:cNvSpPr>
              <p:nvPr/>
            </p:nvSpPr>
            <p:spPr bwMode="auto">
              <a:xfrm>
                <a:off x="1291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18" name="Rectangle 586"/>
              <p:cNvSpPr>
                <a:spLocks noChangeArrowheads="1"/>
              </p:cNvSpPr>
              <p:nvPr/>
            </p:nvSpPr>
            <p:spPr bwMode="auto">
              <a:xfrm>
                <a:off x="1392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019" name="Rectangle 587"/>
              <p:cNvSpPr>
                <a:spLocks noChangeArrowheads="1"/>
              </p:cNvSpPr>
              <p:nvPr/>
            </p:nvSpPr>
            <p:spPr bwMode="auto">
              <a:xfrm>
                <a:off x="1488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428" name="Rectangle 588" descr="Papyrus"/>
          <p:cNvSpPr>
            <a:spLocks noChangeArrowheads="1"/>
          </p:cNvSpPr>
          <p:nvPr/>
        </p:nvSpPr>
        <p:spPr bwMode="auto">
          <a:xfrm>
            <a:off x="50292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15429" name="Rectangle 589" descr="Papyrus"/>
          <p:cNvSpPr>
            <a:spLocks noChangeArrowheads="1"/>
          </p:cNvSpPr>
          <p:nvPr/>
        </p:nvSpPr>
        <p:spPr bwMode="auto">
          <a:xfrm>
            <a:off x="63246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235</a:t>
            </a:r>
          </a:p>
        </p:txBody>
      </p:sp>
      <p:sp>
        <p:nvSpPr>
          <p:cNvPr id="15430" name="Rectangle 590" descr="Papyrus"/>
          <p:cNvSpPr>
            <a:spLocks noChangeArrowheads="1"/>
          </p:cNvSpPr>
          <p:nvPr/>
        </p:nvSpPr>
        <p:spPr bwMode="auto">
          <a:xfrm>
            <a:off x="7620000" y="26670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</a:rPr>
              <a:t>hai tr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ba m</a:t>
            </a:r>
            <a:r>
              <a:rPr lang="vi-VN" sz="2800" b="1">
                <a:solidFill>
                  <a:schemeClr val="accent2"/>
                </a:solidFill>
              </a:rPr>
              <a:t>ươ</a:t>
            </a:r>
            <a:r>
              <a:rPr lang="en-US" sz="2800" b="1">
                <a:solidFill>
                  <a:schemeClr val="accent2"/>
                </a:solidFill>
              </a:rPr>
              <a:t>i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n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</a:t>
            </a:r>
          </a:p>
        </p:txBody>
      </p:sp>
      <p:grpSp>
        <p:nvGrpSpPr>
          <p:cNvPr id="15431" name="Group 591"/>
          <p:cNvGrpSpPr>
            <a:grpSpLocks/>
          </p:cNvGrpSpPr>
          <p:nvPr/>
        </p:nvGrpSpPr>
        <p:grpSpPr bwMode="auto">
          <a:xfrm>
            <a:off x="228600" y="4267200"/>
            <a:ext cx="1905000" cy="914400"/>
            <a:chOff x="0" y="2688"/>
            <a:chExt cx="1200" cy="576"/>
          </a:xfrm>
        </p:grpSpPr>
        <p:grpSp>
          <p:nvGrpSpPr>
            <p:cNvPr id="15670" name="Group 592"/>
            <p:cNvGrpSpPr>
              <a:grpSpLocks/>
            </p:cNvGrpSpPr>
            <p:nvPr/>
          </p:nvGrpSpPr>
          <p:grpSpPr bwMode="auto">
            <a:xfrm>
              <a:off x="0" y="2736"/>
              <a:ext cx="528" cy="528"/>
              <a:chOff x="240" y="768"/>
              <a:chExt cx="1920" cy="1920"/>
            </a:xfrm>
          </p:grpSpPr>
          <p:grpSp>
            <p:nvGrpSpPr>
              <p:cNvPr id="15904" name="Group 593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6004" name="Rectangle 59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05" name="Rectangle 59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06" name="Rectangle 59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07" name="Rectangle 59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08" name="Rectangle 59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09" name="Rectangle 59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10" name="Rectangle 60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11" name="Rectangle 60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12" name="Rectangle 60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13" name="Rectangle 60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905" name="Group 604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5994" name="Rectangle 60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95" name="Rectangle 60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96" name="Rectangle 60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97" name="Rectangle 60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98" name="Rectangle 60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99" name="Rectangle 61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00" name="Rectangle 61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01" name="Rectangle 61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02" name="Rectangle 61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003" name="Rectangle 61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906" name="Group 615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5984" name="Rectangle 61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85" name="Rectangle 61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86" name="Rectangle 61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87" name="Rectangle 61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88" name="Rectangle 62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89" name="Rectangle 62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90" name="Rectangle 62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91" name="Rectangle 62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92" name="Rectangle 62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93" name="Rectangle 62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907" name="Group 626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5974" name="Rectangle 62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75" name="Rectangle 62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76" name="Rectangle 62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77" name="Rectangle 63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78" name="Rectangle 63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79" name="Rectangle 63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80" name="Rectangle 63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81" name="Rectangle 63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82" name="Rectangle 63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83" name="Rectangle 63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908" name="Group 637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5964" name="Rectangle 63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65" name="Rectangle 63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66" name="Rectangle 64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67" name="Rectangle 64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68" name="Rectangle 64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69" name="Rectangle 64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70" name="Rectangle 64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71" name="Rectangle 64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72" name="Rectangle 64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73" name="Rectangle 64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909" name="Group 648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5954" name="Rectangle 64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55" name="Rectangle 65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56" name="Rectangle 65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57" name="Rectangle 65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58" name="Rectangle 65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59" name="Rectangle 65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60" name="Rectangle 65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61" name="Rectangle 65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62" name="Rectangle 65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63" name="Rectangle 65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910" name="Group 659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5944" name="Rectangle 66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45" name="Rectangle 66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46" name="Rectangle 66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47" name="Rectangle 66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48" name="Rectangle 66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49" name="Rectangle 66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50" name="Rectangle 66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51" name="Rectangle 66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52" name="Rectangle 66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53" name="Rectangle 66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911" name="Group 670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5934" name="Rectangle 67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35" name="Rectangle 67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36" name="Rectangle 67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37" name="Rectangle 67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38" name="Rectangle 67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39" name="Rectangle 67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40" name="Rectangle 67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41" name="Rectangle 67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42" name="Rectangle 67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43" name="Rectangle 68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912" name="Group 681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5924" name="Rectangle 68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25" name="Rectangle 68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26" name="Rectangle 68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27" name="Rectangle 68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28" name="Rectangle 68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29" name="Rectangle 68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30" name="Rectangle 68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31" name="Rectangle 68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32" name="Rectangle 69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33" name="Rectangle 69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913" name="Group 692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5914" name="Rectangle 69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15" name="Rectangle 69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16" name="Rectangle 69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17" name="Rectangle 69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18" name="Rectangle 69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19" name="Rectangle 69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20" name="Rectangle 69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21" name="Rectangle 70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22" name="Rectangle 70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23" name="Rectangle 70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671" name="Group 703"/>
            <p:cNvGrpSpPr>
              <a:grpSpLocks/>
            </p:cNvGrpSpPr>
            <p:nvPr/>
          </p:nvGrpSpPr>
          <p:grpSpPr bwMode="auto">
            <a:xfrm rot="-627595">
              <a:off x="144" y="2688"/>
              <a:ext cx="528" cy="528"/>
              <a:chOff x="240" y="768"/>
              <a:chExt cx="1920" cy="1920"/>
            </a:xfrm>
          </p:grpSpPr>
          <p:grpSp>
            <p:nvGrpSpPr>
              <p:cNvPr id="15794" name="Group 70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5894" name="Rectangle 70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95" name="Rectangle 70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96" name="Rectangle 70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97" name="Rectangle 70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98" name="Rectangle 70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99" name="Rectangle 71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00" name="Rectangle 71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01" name="Rectangle 71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02" name="Rectangle 71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903" name="Rectangle 71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795" name="Group 71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5884" name="Rectangle 71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85" name="Rectangle 71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86" name="Rectangle 71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87" name="Rectangle 71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88" name="Rectangle 72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89" name="Rectangle 72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90" name="Rectangle 72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91" name="Rectangle 72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92" name="Rectangle 72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93" name="Rectangle 72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796" name="Group 72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5874" name="Rectangle 72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75" name="Rectangle 72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76" name="Rectangle 72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77" name="Rectangle 73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78" name="Rectangle 73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79" name="Rectangle 73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80" name="Rectangle 73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81" name="Rectangle 73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82" name="Rectangle 73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83" name="Rectangle 73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797" name="Group 73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5864" name="Rectangle 73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65" name="Rectangle 73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66" name="Rectangle 74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67" name="Rectangle 74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68" name="Rectangle 74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69" name="Rectangle 74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70" name="Rectangle 74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71" name="Rectangle 74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72" name="Rectangle 74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73" name="Rectangle 74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798" name="Group 74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5854" name="Rectangle 74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55" name="Rectangle 75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56" name="Rectangle 75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57" name="Rectangle 75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58" name="Rectangle 75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59" name="Rectangle 75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60" name="Rectangle 75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61" name="Rectangle 75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62" name="Rectangle 75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63" name="Rectangle 75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799" name="Group 75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5844" name="Rectangle 76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45" name="Rectangle 76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46" name="Rectangle 76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47" name="Rectangle 76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48" name="Rectangle 76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49" name="Rectangle 76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50" name="Rectangle 76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51" name="Rectangle 76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52" name="Rectangle 76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53" name="Rectangle 76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800" name="Group 77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5834" name="Rectangle 77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35" name="Rectangle 77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36" name="Rectangle 77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37" name="Rectangle 77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38" name="Rectangle 77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39" name="Rectangle 77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40" name="Rectangle 77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41" name="Rectangle 77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42" name="Rectangle 77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43" name="Rectangle 78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801" name="Group 78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5824" name="Rectangle 78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25" name="Rectangle 78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26" name="Rectangle 78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27" name="Rectangle 78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28" name="Rectangle 78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29" name="Rectangle 78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30" name="Rectangle 78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31" name="Rectangle 78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32" name="Rectangle 79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33" name="Rectangle 79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802" name="Group 79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5814" name="Rectangle 79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15" name="Rectangle 79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16" name="Rectangle 79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17" name="Rectangle 79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18" name="Rectangle 79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19" name="Rectangle 79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20" name="Rectangle 79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21" name="Rectangle 80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22" name="Rectangle 80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23" name="Rectangle 80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803" name="Group 80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5804" name="Rectangle 80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05" name="Rectangle 80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06" name="Rectangle 80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07" name="Rectangle 80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08" name="Rectangle 80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09" name="Rectangle 80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10" name="Rectangle 81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11" name="Rectangle 81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12" name="Rectangle 81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13" name="Rectangle 81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672" name="Group 814"/>
            <p:cNvGrpSpPr>
              <a:grpSpLocks/>
            </p:cNvGrpSpPr>
            <p:nvPr/>
          </p:nvGrpSpPr>
          <p:grpSpPr bwMode="auto">
            <a:xfrm>
              <a:off x="432" y="2688"/>
              <a:ext cx="528" cy="528"/>
              <a:chOff x="240" y="768"/>
              <a:chExt cx="1920" cy="1920"/>
            </a:xfrm>
          </p:grpSpPr>
          <p:grpSp>
            <p:nvGrpSpPr>
              <p:cNvPr id="15684" name="Group 815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5784" name="Rectangle 81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85" name="Rectangle 81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86" name="Rectangle 81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87" name="Rectangle 81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88" name="Rectangle 82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89" name="Rectangle 82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90" name="Rectangle 82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91" name="Rectangle 82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92" name="Rectangle 82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93" name="Rectangle 82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85" name="Group 826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5774" name="Rectangle 82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75" name="Rectangle 82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76" name="Rectangle 82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77" name="Rectangle 83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78" name="Rectangle 83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79" name="Rectangle 83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80" name="Rectangle 83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81" name="Rectangle 83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82" name="Rectangle 83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83" name="Rectangle 83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86" name="Group 837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5764" name="Rectangle 83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65" name="Rectangle 83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66" name="Rectangle 84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67" name="Rectangle 84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68" name="Rectangle 84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69" name="Rectangle 84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70" name="Rectangle 84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71" name="Rectangle 84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72" name="Rectangle 84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73" name="Rectangle 84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87" name="Group 848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5754" name="Rectangle 84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55" name="Rectangle 85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56" name="Rectangle 85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57" name="Rectangle 85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58" name="Rectangle 85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59" name="Rectangle 85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60" name="Rectangle 85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61" name="Rectangle 85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62" name="Rectangle 85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63" name="Rectangle 85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88" name="Group 859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5744" name="Rectangle 86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45" name="Rectangle 86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46" name="Rectangle 86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47" name="Rectangle 86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48" name="Rectangle 86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49" name="Rectangle 86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50" name="Rectangle 86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51" name="Rectangle 86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52" name="Rectangle 86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53" name="Rectangle 86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89" name="Group 870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5734" name="Rectangle 87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35" name="Rectangle 87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36" name="Rectangle 87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37" name="Rectangle 87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38" name="Rectangle 87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39" name="Rectangle 87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40" name="Rectangle 87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41" name="Rectangle 87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42" name="Rectangle 87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43" name="Rectangle 88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90" name="Group 881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5724" name="Rectangle 88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25" name="Rectangle 88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26" name="Rectangle 88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27" name="Rectangle 88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28" name="Rectangle 88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29" name="Rectangle 88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30" name="Rectangle 88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31" name="Rectangle 88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32" name="Rectangle 89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33" name="Rectangle 89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91" name="Group 892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5714" name="Rectangle 89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15" name="Rectangle 89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16" name="Rectangle 89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17" name="Rectangle 89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18" name="Rectangle 89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19" name="Rectangle 89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20" name="Rectangle 89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21" name="Rectangle 90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22" name="Rectangle 90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23" name="Rectangle 90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92" name="Group 903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5704" name="Rectangle 90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05" name="Rectangle 90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06" name="Rectangle 90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07" name="Rectangle 90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08" name="Rectangle 90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09" name="Rectangle 90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10" name="Rectangle 91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11" name="Rectangle 91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12" name="Rectangle 91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13" name="Rectangle 91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693" name="Group 914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5694" name="Rectangle 91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95" name="Rectangle 91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96" name="Rectangle 91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97" name="Rectangle 91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98" name="Rectangle 91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99" name="Rectangle 92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00" name="Rectangle 92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01" name="Rectangle 92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02" name="Rectangle 92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703" name="Rectangle 92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673" name="Group 925"/>
            <p:cNvGrpSpPr>
              <a:grpSpLocks/>
            </p:cNvGrpSpPr>
            <p:nvPr/>
          </p:nvGrpSpPr>
          <p:grpSpPr bwMode="auto">
            <a:xfrm>
              <a:off x="1147" y="2688"/>
              <a:ext cx="53" cy="528"/>
              <a:chOff x="624" y="672"/>
              <a:chExt cx="192" cy="1920"/>
            </a:xfrm>
          </p:grpSpPr>
          <p:sp>
            <p:nvSpPr>
              <p:cNvPr id="15674" name="Rectangle 92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75" name="Rectangle 92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76" name="Rectangle 92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77" name="Rectangle 92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78" name="Rectangle 93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79" name="Rectangle 93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80" name="Rectangle 93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81" name="Rectangle 93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82" name="Rectangle 93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83" name="Rectangle 93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432" name="Rectangle 936" descr="Papyrus"/>
          <p:cNvSpPr>
            <a:spLocks noChangeArrowheads="1"/>
          </p:cNvSpPr>
          <p:nvPr/>
        </p:nvSpPr>
        <p:spPr bwMode="auto">
          <a:xfrm>
            <a:off x="26670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15433" name="Rectangle 937" descr="Papyrus"/>
          <p:cNvSpPr>
            <a:spLocks noChangeArrowheads="1"/>
          </p:cNvSpPr>
          <p:nvPr/>
        </p:nvSpPr>
        <p:spPr bwMode="auto">
          <a:xfrm>
            <a:off x="38100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15434" name="Rectangle 938" descr="Papyrus"/>
          <p:cNvSpPr>
            <a:spLocks noChangeArrowheads="1"/>
          </p:cNvSpPr>
          <p:nvPr/>
        </p:nvSpPr>
        <p:spPr bwMode="auto">
          <a:xfrm>
            <a:off x="50292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15435" name="Rectangle 939" descr="Papyrus"/>
          <p:cNvSpPr>
            <a:spLocks noChangeArrowheads="1"/>
          </p:cNvSpPr>
          <p:nvPr/>
        </p:nvSpPr>
        <p:spPr bwMode="auto">
          <a:xfrm>
            <a:off x="63246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310</a:t>
            </a:r>
          </a:p>
        </p:txBody>
      </p:sp>
      <p:sp>
        <p:nvSpPr>
          <p:cNvPr id="15436" name="Rectangle 940" descr="Papyrus"/>
          <p:cNvSpPr>
            <a:spLocks noChangeArrowheads="1"/>
          </p:cNvSpPr>
          <p:nvPr/>
        </p:nvSpPr>
        <p:spPr bwMode="auto">
          <a:xfrm>
            <a:off x="7620000" y="41148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 b="1">
              <a:solidFill>
                <a:schemeClr val="accent2"/>
              </a:solidFill>
            </a:endParaRP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ba tr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 m</a:t>
            </a:r>
            <a:r>
              <a:rPr lang="vi-VN" sz="2800" b="1">
                <a:solidFill>
                  <a:schemeClr val="accent2"/>
                </a:solidFill>
              </a:rPr>
              <a:t>ư</a:t>
            </a:r>
            <a:r>
              <a:rPr lang="en-US" sz="2800" b="1">
                <a:solidFill>
                  <a:schemeClr val="accent2"/>
                </a:solidFill>
              </a:rPr>
              <a:t>ời </a:t>
            </a:r>
          </a:p>
          <a:p>
            <a:pPr algn="ctr"/>
            <a:endParaRPr lang="en-US" sz="2800" b="1">
              <a:solidFill>
                <a:schemeClr val="accent2"/>
              </a:solidFill>
            </a:endParaRPr>
          </a:p>
        </p:txBody>
      </p:sp>
      <p:grpSp>
        <p:nvGrpSpPr>
          <p:cNvPr id="15437" name="Group 941"/>
          <p:cNvGrpSpPr>
            <a:grpSpLocks/>
          </p:cNvGrpSpPr>
          <p:nvPr/>
        </p:nvGrpSpPr>
        <p:grpSpPr bwMode="auto">
          <a:xfrm>
            <a:off x="152400" y="5638800"/>
            <a:ext cx="2362200" cy="838200"/>
            <a:chOff x="96" y="3552"/>
            <a:chExt cx="1488" cy="528"/>
          </a:xfrm>
        </p:grpSpPr>
        <p:grpSp>
          <p:nvGrpSpPr>
            <p:cNvPr id="15443" name="Group 942"/>
            <p:cNvGrpSpPr>
              <a:grpSpLocks/>
            </p:cNvGrpSpPr>
            <p:nvPr/>
          </p:nvGrpSpPr>
          <p:grpSpPr bwMode="auto">
            <a:xfrm>
              <a:off x="96" y="3552"/>
              <a:ext cx="528" cy="528"/>
              <a:chOff x="240" y="768"/>
              <a:chExt cx="1920" cy="1920"/>
            </a:xfrm>
          </p:grpSpPr>
          <p:grpSp>
            <p:nvGrpSpPr>
              <p:cNvPr id="15560" name="Group 943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5660" name="Rectangle 94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61" name="Rectangle 94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62" name="Rectangle 94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63" name="Rectangle 94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64" name="Rectangle 94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65" name="Rectangle 94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66" name="Rectangle 95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67" name="Rectangle 95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68" name="Rectangle 95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69" name="Rectangle 95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561" name="Group 954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5650" name="Rectangle 95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51" name="Rectangle 95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52" name="Rectangle 95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53" name="Rectangle 95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54" name="Rectangle 95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55" name="Rectangle 96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56" name="Rectangle 96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57" name="Rectangle 96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58" name="Rectangle 96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59" name="Rectangle 96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562" name="Group 965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5640" name="Rectangle 96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41" name="Rectangle 96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42" name="Rectangle 96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43" name="Rectangle 96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44" name="Rectangle 97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45" name="Rectangle 97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46" name="Rectangle 97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47" name="Rectangle 97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48" name="Rectangle 97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49" name="Rectangle 97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563" name="Group 976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5630" name="Rectangle 97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31" name="Rectangle 97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32" name="Rectangle 97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33" name="Rectangle 98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34" name="Rectangle 98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35" name="Rectangle 98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36" name="Rectangle 98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37" name="Rectangle 98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38" name="Rectangle 98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39" name="Rectangle 98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564" name="Group 987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5620" name="Rectangle 98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21" name="Rectangle 98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22" name="Rectangle 99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23" name="Rectangle 99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24" name="Rectangle 99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25" name="Rectangle 99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26" name="Rectangle 99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27" name="Rectangle 99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28" name="Rectangle 99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29" name="Rectangle 99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565" name="Group 998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5610" name="Rectangle 99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11" name="Rectangle 100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12" name="Rectangle 100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13" name="Rectangle 100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14" name="Rectangle 100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15" name="Rectangle 100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16" name="Rectangle 100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17" name="Rectangle 100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18" name="Rectangle 100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19" name="Rectangle 100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566" name="Group 1009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5600" name="Rectangle 101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01" name="Rectangle 101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02" name="Rectangle 101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03" name="Rectangle 101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04" name="Rectangle 101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05" name="Rectangle 101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06" name="Rectangle 101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07" name="Rectangle 101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08" name="Rectangle 101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609" name="Rectangle 101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567" name="Group 1020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5590" name="Rectangle 102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91" name="Rectangle 102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92" name="Rectangle 102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93" name="Rectangle 102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94" name="Rectangle 102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95" name="Rectangle 102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96" name="Rectangle 102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97" name="Rectangle 102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98" name="Rectangle 102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99" name="Rectangle 103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568" name="Group 1031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5580" name="Rectangle 103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81" name="Rectangle 103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82" name="Rectangle 103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83" name="Rectangle 103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84" name="Rectangle 103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85" name="Rectangle 103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86" name="Rectangle 103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87" name="Rectangle 103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88" name="Rectangle 104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89" name="Rectangle 104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569" name="Group 1042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5570" name="Rectangle 104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1" name="Rectangle 104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2" name="Rectangle 104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3" name="Rectangle 104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4" name="Rectangle 104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5" name="Rectangle 104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6" name="Rectangle 104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7" name="Rectangle 105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8" name="Rectangle 105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79" name="Rectangle 105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444" name="Group 1053"/>
            <p:cNvGrpSpPr>
              <a:grpSpLocks/>
            </p:cNvGrpSpPr>
            <p:nvPr/>
          </p:nvGrpSpPr>
          <p:grpSpPr bwMode="auto">
            <a:xfrm>
              <a:off x="720" y="3552"/>
              <a:ext cx="528" cy="528"/>
              <a:chOff x="240" y="768"/>
              <a:chExt cx="1920" cy="1920"/>
            </a:xfrm>
          </p:grpSpPr>
          <p:grpSp>
            <p:nvGrpSpPr>
              <p:cNvPr id="15450" name="Group 105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5550" name="Rectangle 105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51" name="Rectangle 105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52" name="Rectangle 105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53" name="Rectangle 105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54" name="Rectangle 105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55" name="Rectangle 106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56" name="Rectangle 106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57" name="Rectangle 106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58" name="Rectangle 106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59" name="Rectangle 106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451" name="Group 106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5540" name="Rectangle 106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41" name="Rectangle 106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42" name="Rectangle 106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43" name="Rectangle 106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44" name="Rectangle 107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45" name="Rectangle 107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46" name="Rectangle 107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47" name="Rectangle 107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48" name="Rectangle 107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49" name="Rectangle 107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452" name="Group 107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5530" name="Rectangle 107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31" name="Rectangle 107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32" name="Rectangle 107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33" name="Rectangle 108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34" name="Rectangle 108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35" name="Rectangle 108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36" name="Rectangle 108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37" name="Rectangle 108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38" name="Rectangle 108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39" name="Rectangle 108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453" name="Group 108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5520" name="Rectangle 108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21" name="Rectangle 108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22" name="Rectangle 109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23" name="Rectangle 109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24" name="Rectangle 109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25" name="Rectangle 109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26" name="Rectangle 109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27" name="Rectangle 109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28" name="Rectangle 109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29" name="Rectangle 109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454" name="Group 109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5510" name="Rectangle 109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11" name="Rectangle 110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12" name="Rectangle 110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13" name="Rectangle 110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14" name="Rectangle 110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15" name="Rectangle 110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16" name="Rectangle 110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17" name="Rectangle 110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18" name="Rectangle 110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19" name="Rectangle 110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455" name="Group 110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5500" name="Rectangle 111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01" name="Rectangle 111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02" name="Rectangle 111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03" name="Rectangle 111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04" name="Rectangle 111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05" name="Rectangle 111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06" name="Rectangle 111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07" name="Rectangle 111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08" name="Rectangle 111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509" name="Rectangle 111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456" name="Group 112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5490" name="Rectangle 112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91" name="Rectangle 112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92" name="Rectangle 112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93" name="Rectangle 112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94" name="Rectangle 112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95" name="Rectangle 112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96" name="Rectangle 112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97" name="Rectangle 112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98" name="Rectangle 112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99" name="Rectangle 113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457" name="Group 113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5480" name="Rectangle 113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81" name="Rectangle 113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82" name="Rectangle 113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83" name="Rectangle 113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84" name="Rectangle 113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85" name="Rectangle 113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86" name="Rectangle 113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87" name="Rectangle 113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88" name="Rectangle 114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89" name="Rectangle 114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458" name="Group 114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5470" name="Rectangle 114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71" name="Rectangle 114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72" name="Rectangle 114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73" name="Rectangle 114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74" name="Rectangle 114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75" name="Rectangle 114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76" name="Rectangle 114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77" name="Rectangle 115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78" name="Rectangle 115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79" name="Rectangle 115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459" name="Group 115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5460" name="Rectangle 115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61" name="Rectangle 115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62" name="Rectangle 115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63" name="Rectangle 115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64" name="Rectangle 115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65" name="Rectangle 115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66" name="Rectangle 116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67" name="Rectangle 116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68" name="Rectangle 116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469" name="Rectangle 116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445" name="Group 1164"/>
            <p:cNvGrpSpPr>
              <a:grpSpLocks/>
            </p:cNvGrpSpPr>
            <p:nvPr/>
          </p:nvGrpSpPr>
          <p:grpSpPr bwMode="auto">
            <a:xfrm>
              <a:off x="1286" y="3979"/>
              <a:ext cx="298" cy="53"/>
              <a:chOff x="1243" y="2160"/>
              <a:chExt cx="298" cy="53"/>
            </a:xfrm>
          </p:grpSpPr>
          <p:sp>
            <p:nvSpPr>
              <p:cNvPr id="15446" name="Rectangle 1165"/>
              <p:cNvSpPr>
                <a:spLocks noChangeArrowheads="1"/>
              </p:cNvSpPr>
              <p:nvPr/>
            </p:nvSpPr>
            <p:spPr bwMode="auto">
              <a:xfrm>
                <a:off x="1243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47" name="Rectangle 1166"/>
              <p:cNvSpPr>
                <a:spLocks noChangeArrowheads="1"/>
              </p:cNvSpPr>
              <p:nvPr/>
            </p:nvSpPr>
            <p:spPr bwMode="auto">
              <a:xfrm>
                <a:off x="1291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48" name="Rectangle 1167"/>
              <p:cNvSpPr>
                <a:spLocks noChangeArrowheads="1"/>
              </p:cNvSpPr>
              <p:nvPr/>
            </p:nvSpPr>
            <p:spPr bwMode="auto">
              <a:xfrm>
                <a:off x="1392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49" name="Rectangle 1168"/>
              <p:cNvSpPr>
                <a:spLocks noChangeArrowheads="1"/>
              </p:cNvSpPr>
              <p:nvPr/>
            </p:nvSpPr>
            <p:spPr bwMode="auto">
              <a:xfrm>
                <a:off x="1488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438" name="Rectangle 1169" descr="Papyrus"/>
          <p:cNvSpPr>
            <a:spLocks noChangeArrowheads="1"/>
          </p:cNvSpPr>
          <p:nvPr/>
        </p:nvSpPr>
        <p:spPr bwMode="auto">
          <a:xfrm>
            <a:off x="26670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5439" name="Rectangle 1170" descr="Papyrus"/>
          <p:cNvSpPr>
            <a:spLocks noChangeArrowheads="1"/>
          </p:cNvSpPr>
          <p:nvPr/>
        </p:nvSpPr>
        <p:spPr bwMode="auto">
          <a:xfrm>
            <a:off x="38862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15440" name="Rectangle 1171" descr="Papyrus"/>
          <p:cNvSpPr>
            <a:spLocks noChangeArrowheads="1"/>
          </p:cNvSpPr>
          <p:nvPr/>
        </p:nvSpPr>
        <p:spPr bwMode="auto">
          <a:xfrm>
            <a:off x="50292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15441" name="Rectangle 1172" descr="Papyrus"/>
          <p:cNvSpPr>
            <a:spLocks noChangeArrowheads="1"/>
          </p:cNvSpPr>
          <p:nvPr/>
        </p:nvSpPr>
        <p:spPr bwMode="auto">
          <a:xfrm>
            <a:off x="64008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204</a:t>
            </a:r>
          </a:p>
        </p:txBody>
      </p:sp>
      <p:sp>
        <p:nvSpPr>
          <p:cNvPr id="15442" name="Rectangle 1173" descr="Papyrus"/>
          <p:cNvSpPr>
            <a:spLocks noChangeArrowheads="1"/>
          </p:cNvSpPr>
          <p:nvPr/>
        </p:nvSpPr>
        <p:spPr bwMode="auto">
          <a:xfrm>
            <a:off x="7620000" y="54102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 b="1">
              <a:solidFill>
                <a:schemeClr val="accent2"/>
              </a:solidFill>
            </a:endParaRP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hai tr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 linh bốn </a:t>
            </a:r>
          </a:p>
          <a:p>
            <a:pPr algn="ctr"/>
            <a:endParaRPr lang="en-US" sz="28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5A6B97-EF42-488E-BF85-086A4868D549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53270" name="AutoShape 22"/>
          <p:cNvSpPr>
            <a:spLocks noChangeArrowheads="1"/>
          </p:cNvSpPr>
          <p:nvPr/>
        </p:nvSpPr>
        <p:spPr bwMode="auto">
          <a:xfrm>
            <a:off x="7620000" y="76200"/>
            <a:ext cx="1431925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pic>
        <p:nvPicPr>
          <p:cNvPr id="17412" name="Picture 5" descr="BHOMES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852488"/>
            <a:ext cx="4724400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6" descr="BHOMES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4078288"/>
            <a:ext cx="4495800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7" descr="BHOMES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776288"/>
            <a:ext cx="3962400" cy="254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8" descr="BHOMES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8200" y="4291013"/>
            <a:ext cx="4419600" cy="25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 Box 11"/>
          <p:cNvSpPr txBox="1">
            <a:spLocks noChangeArrowheads="1"/>
          </p:cNvSpPr>
          <p:nvPr/>
        </p:nvSpPr>
        <p:spPr bwMode="auto">
          <a:xfrm>
            <a:off x="381000" y="365125"/>
            <a:ext cx="38862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/>
              <a:t>Tám tr</a:t>
            </a:r>
            <a:r>
              <a:rPr lang="vi-VN" sz="2800" b="1"/>
              <a:t>ă</a:t>
            </a:r>
            <a:r>
              <a:rPr lang="en-US" sz="2800" b="1"/>
              <a:t>m hai m</a:t>
            </a:r>
            <a:r>
              <a:rPr lang="vi-VN" sz="2800" b="1"/>
              <a:t>ươ</a:t>
            </a:r>
            <a:r>
              <a:rPr lang="en-US" sz="2800" b="1"/>
              <a:t>i</a:t>
            </a:r>
          </a:p>
          <a:p>
            <a:pPr>
              <a:spcBef>
                <a:spcPct val="50000"/>
              </a:spcBef>
            </a:pPr>
            <a:endParaRPr lang="en-US" sz="2800"/>
          </a:p>
        </p:txBody>
      </p:sp>
      <p:sp>
        <p:nvSpPr>
          <p:cNvPr id="17417" name="Text Box 12"/>
          <p:cNvSpPr txBox="1">
            <a:spLocks noChangeArrowheads="1"/>
          </p:cNvSpPr>
          <p:nvPr/>
        </p:nvSpPr>
        <p:spPr bwMode="auto">
          <a:xfrm>
            <a:off x="4419600" y="365125"/>
            <a:ext cx="403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Chín tr</a:t>
            </a:r>
            <a:r>
              <a:rPr lang="vi-VN" sz="2800" b="1"/>
              <a:t>ă</a:t>
            </a:r>
            <a:r>
              <a:rPr lang="en-US" sz="2800" b="1"/>
              <a:t>m m</a:t>
            </a:r>
            <a:r>
              <a:rPr lang="vi-VN" sz="2800" b="1"/>
              <a:t>ư</a:t>
            </a:r>
            <a:r>
              <a:rPr lang="en-US" sz="2800" b="1"/>
              <a:t>ời một</a:t>
            </a:r>
          </a:p>
        </p:txBody>
      </p:sp>
      <p:sp>
        <p:nvSpPr>
          <p:cNvPr id="17418" name="Text Box 14"/>
          <p:cNvSpPr txBox="1">
            <a:spLocks noChangeArrowheads="1"/>
          </p:cNvSpPr>
          <p:nvPr/>
        </p:nvSpPr>
        <p:spPr bwMode="auto">
          <a:xfrm>
            <a:off x="0" y="36576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Sáu tr</a:t>
            </a:r>
            <a:r>
              <a:rPr lang="vi-VN" sz="2800" b="1"/>
              <a:t>ă</a:t>
            </a:r>
            <a:r>
              <a:rPr lang="en-US" sz="2800" b="1"/>
              <a:t>m bảy m</a:t>
            </a:r>
            <a:r>
              <a:rPr lang="vi-VN" sz="2800" b="1"/>
              <a:t>ươ</a:t>
            </a:r>
            <a:r>
              <a:rPr lang="en-US" sz="2800" b="1"/>
              <a:t>i ba</a:t>
            </a:r>
          </a:p>
        </p:txBody>
      </p:sp>
      <p:sp>
        <p:nvSpPr>
          <p:cNvPr id="17419" name="Text Box 15"/>
          <p:cNvSpPr txBox="1">
            <a:spLocks noChangeArrowheads="1"/>
          </p:cNvSpPr>
          <p:nvPr/>
        </p:nvSpPr>
        <p:spPr bwMode="auto">
          <a:xfrm>
            <a:off x="5105400" y="3657600"/>
            <a:ext cx="373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</a:rPr>
              <a:t>Bảy tr</a:t>
            </a:r>
            <a:r>
              <a:rPr lang="vi-VN" sz="2800" b="1">
                <a:solidFill>
                  <a:schemeClr val="tx2"/>
                </a:solidFill>
              </a:rPr>
              <a:t>ă</a:t>
            </a:r>
            <a:r>
              <a:rPr lang="en-US" sz="2800" b="1">
                <a:solidFill>
                  <a:schemeClr val="tx2"/>
                </a:solidFill>
              </a:rPr>
              <a:t>m linh tám</a:t>
            </a:r>
          </a:p>
        </p:txBody>
      </p:sp>
      <p:sp>
        <p:nvSpPr>
          <p:cNvPr id="53264" name="Oval 16"/>
          <p:cNvSpPr>
            <a:spLocks noChangeArrowheads="1"/>
          </p:cNvSpPr>
          <p:nvPr/>
        </p:nvSpPr>
        <p:spPr bwMode="auto">
          <a:xfrm>
            <a:off x="1447800" y="762000"/>
            <a:ext cx="838200" cy="7620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820</a:t>
            </a:r>
          </a:p>
        </p:txBody>
      </p:sp>
      <p:sp>
        <p:nvSpPr>
          <p:cNvPr id="53266" name="Oval 18"/>
          <p:cNvSpPr>
            <a:spLocks noChangeArrowheads="1"/>
          </p:cNvSpPr>
          <p:nvPr/>
        </p:nvSpPr>
        <p:spPr bwMode="auto">
          <a:xfrm>
            <a:off x="5638800" y="838200"/>
            <a:ext cx="838200" cy="7620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911</a:t>
            </a:r>
          </a:p>
        </p:txBody>
      </p:sp>
      <p:sp>
        <p:nvSpPr>
          <p:cNvPr id="53267" name="Oval 19"/>
          <p:cNvSpPr>
            <a:spLocks noChangeArrowheads="1"/>
          </p:cNvSpPr>
          <p:nvPr/>
        </p:nvSpPr>
        <p:spPr bwMode="auto">
          <a:xfrm>
            <a:off x="762000" y="4191000"/>
            <a:ext cx="838200" cy="7620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673</a:t>
            </a:r>
          </a:p>
        </p:txBody>
      </p:sp>
      <p:sp>
        <p:nvSpPr>
          <p:cNvPr id="53268" name="Oval 20"/>
          <p:cNvSpPr>
            <a:spLocks noChangeArrowheads="1"/>
          </p:cNvSpPr>
          <p:nvPr/>
        </p:nvSpPr>
        <p:spPr bwMode="auto">
          <a:xfrm>
            <a:off x="6477000" y="4114800"/>
            <a:ext cx="838200" cy="762000"/>
          </a:xfrm>
          <a:prstGeom prst="ellipse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bg1"/>
                </a:solidFill>
              </a:rPr>
              <a:t>708</a:t>
            </a:r>
          </a:p>
        </p:txBody>
      </p:sp>
      <p:pic>
        <p:nvPicPr>
          <p:cNvPr id="17424" name="Picture 23" descr="hors0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62800" y="2590800"/>
            <a:ext cx="7318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5" name="Picture 24" descr="leeuwen11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4800" y="5486400"/>
            <a:ext cx="10255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6" name="Picture 25" descr="apen24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14600" y="990600"/>
            <a:ext cx="1557338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7" name="Picture 26" descr="leeuwen05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219200" y="5667375"/>
            <a:ext cx="11239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8" name="Picture 27" descr="apen06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914400" y="2133600"/>
            <a:ext cx="8001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9" name="Picture 28" descr="hors04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48400" y="1828800"/>
            <a:ext cx="10699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0" name="Picture 29" descr="olifanten05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410200" y="5791200"/>
            <a:ext cx="10096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1" name="Picture 30" descr="olifanten01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705600" y="5467350"/>
            <a:ext cx="11430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3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3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3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3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532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70" grpId="0" animBg="1"/>
      <p:bldP spid="53270" grpId="1" animBg="1"/>
      <p:bldP spid="53264" grpId="0" animBg="1"/>
      <p:bldP spid="53266" grpId="0" animBg="1"/>
      <p:bldP spid="53267" grpId="0" animBg="1"/>
      <p:bldP spid="5326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3D2ED6-5112-4AF7-AB93-86187F2D999D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108325" y="1560513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010400" cy="381000"/>
          </a:xfrm>
        </p:spPr>
        <p:txBody>
          <a:bodyPr/>
          <a:lstStyle/>
          <a:p>
            <a:pPr eaLnBrk="1" hangingPunct="1"/>
            <a:r>
              <a:rPr lang="en-US" sz="2400" b="1" smtClean="0">
                <a:solidFill>
                  <a:schemeClr val="accent2"/>
                </a:solidFill>
              </a:rPr>
              <a:t>CÁC SỐ CÓ BA CHỮ SỐ</a:t>
            </a:r>
            <a:br>
              <a:rPr lang="en-US" sz="2400" b="1" smtClean="0">
                <a:solidFill>
                  <a:schemeClr val="accent2"/>
                </a:solidFill>
              </a:rPr>
            </a:br>
            <a:endParaRPr lang="en-US" sz="2400" b="1" smtClean="0">
              <a:solidFill>
                <a:schemeClr val="accent2"/>
              </a:solidFill>
            </a:endParaRPr>
          </a:p>
        </p:txBody>
      </p:sp>
      <p:graphicFrame>
        <p:nvGraphicFramePr>
          <p:cNvPr id="54276" name="Group 4"/>
          <p:cNvGraphicFramePr>
            <a:graphicFrameLocks noGrp="1"/>
          </p:cNvGraphicFramePr>
          <p:nvPr>
            <p:ph idx="1"/>
          </p:nvPr>
        </p:nvGraphicFramePr>
        <p:xfrm>
          <a:off x="0" y="609600"/>
          <a:ext cx="9144000" cy="6096000"/>
        </p:xfrm>
        <a:graphic>
          <a:graphicData uri="http://schemas.openxmlformats.org/drawingml/2006/table">
            <a:tbl>
              <a:tblPr/>
              <a:tblGrid>
                <a:gridCol w="2579688"/>
                <a:gridCol w="1165225"/>
                <a:gridCol w="1163637"/>
                <a:gridCol w="1263650"/>
                <a:gridCol w="1295400"/>
                <a:gridCol w="1676400"/>
              </a:tblGrid>
              <a:tr h="544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Tr¨m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Chôc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§¬n vÞ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ViÕt sè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§äc sè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2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3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1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152400" y="1447800"/>
            <a:ext cx="838200" cy="838200"/>
            <a:chOff x="240" y="768"/>
            <a:chExt cx="1920" cy="1920"/>
          </a:xfrm>
        </p:grpSpPr>
        <p:grpSp>
          <p:nvGrpSpPr>
            <p:cNvPr id="6185" name="Group 49"/>
            <p:cNvGrpSpPr>
              <a:grpSpLocks/>
            </p:cNvGrpSpPr>
            <p:nvPr/>
          </p:nvGrpSpPr>
          <p:grpSpPr bwMode="auto">
            <a:xfrm>
              <a:off x="240" y="768"/>
              <a:ext cx="192" cy="1920"/>
              <a:chOff x="624" y="672"/>
              <a:chExt cx="192" cy="1920"/>
            </a:xfrm>
          </p:grpSpPr>
          <p:sp>
            <p:nvSpPr>
              <p:cNvPr id="6285" name="Rectangle 50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86" name="Rectangle 51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87" name="Rectangle 52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88" name="Rectangle 53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89" name="Rectangle 54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90" name="Rectangle 55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91" name="Rectangle 56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92" name="Rectangle 57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93" name="Rectangle 58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94" name="Rectangle 59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6186" name="Group 60"/>
            <p:cNvGrpSpPr>
              <a:grpSpLocks/>
            </p:cNvGrpSpPr>
            <p:nvPr/>
          </p:nvGrpSpPr>
          <p:grpSpPr bwMode="auto">
            <a:xfrm>
              <a:off x="432" y="768"/>
              <a:ext cx="192" cy="1920"/>
              <a:chOff x="624" y="672"/>
              <a:chExt cx="192" cy="1920"/>
            </a:xfrm>
          </p:grpSpPr>
          <p:sp>
            <p:nvSpPr>
              <p:cNvPr id="6275" name="Rectangle 61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76" name="Rectangle 62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77" name="Rectangle 63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78" name="Rectangle 64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79" name="Rectangle 65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80" name="Rectangle 66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81" name="Rectangle 67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82" name="Rectangle 68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83" name="Rectangle 69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84" name="Rectangle 70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6187" name="Group 71"/>
            <p:cNvGrpSpPr>
              <a:grpSpLocks/>
            </p:cNvGrpSpPr>
            <p:nvPr/>
          </p:nvGrpSpPr>
          <p:grpSpPr bwMode="auto">
            <a:xfrm>
              <a:off x="624" y="768"/>
              <a:ext cx="192" cy="1920"/>
              <a:chOff x="624" y="672"/>
              <a:chExt cx="192" cy="1920"/>
            </a:xfrm>
          </p:grpSpPr>
          <p:sp>
            <p:nvSpPr>
              <p:cNvPr id="6265" name="Rectangle 72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66" name="Rectangle 73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67" name="Rectangle 74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68" name="Rectangle 75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69" name="Rectangle 76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70" name="Rectangle 77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71" name="Rectangle 78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72" name="Rectangle 79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73" name="Rectangle 80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74" name="Rectangle 81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6188" name="Group 82"/>
            <p:cNvGrpSpPr>
              <a:grpSpLocks/>
            </p:cNvGrpSpPr>
            <p:nvPr/>
          </p:nvGrpSpPr>
          <p:grpSpPr bwMode="auto">
            <a:xfrm>
              <a:off x="816" y="768"/>
              <a:ext cx="192" cy="1920"/>
              <a:chOff x="624" y="672"/>
              <a:chExt cx="192" cy="1920"/>
            </a:xfrm>
          </p:grpSpPr>
          <p:sp>
            <p:nvSpPr>
              <p:cNvPr id="6255" name="Rectangle 83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56" name="Rectangle 84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57" name="Rectangle 85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58" name="Rectangle 86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59" name="Rectangle 87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60" name="Rectangle 88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61" name="Rectangle 89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62" name="Rectangle 90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63" name="Rectangle 91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64" name="Rectangle 92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6189" name="Group 93"/>
            <p:cNvGrpSpPr>
              <a:grpSpLocks/>
            </p:cNvGrpSpPr>
            <p:nvPr/>
          </p:nvGrpSpPr>
          <p:grpSpPr bwMode="auto">
            <a:xfrm>
              <a:off x="1008" y="768"/>
              <a:ext cx="192" cy="1920"/>
              <a:chOff x="624" y="672"/>
              <a:chExt cx="192" cy="1920"/>
            </a:xfrm>
          </p:grpSpPr>
          <p:sp>
            <p:nvSpPr>
              <p:cNvPr id="6245" name="Rectangle 94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46" name="Rectangle 95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47" name="Rectangle 96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48" name="Rectangle 97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49" name="Rectangle 98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50" name="Rectangle 99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51" name="Rectangle 100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52" name="Rectangle 101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53" name="Rectangle 102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54" name="Rectangle 103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6190" name="Group 104"/>
            <p:cNvGrpSpPr>
              <a:grpSpLocks/>
            </p:cNvGrpSpPr>
            <p:nvPr/>
          </p:nvGrpSpPr>
          <p:grpSpPr bwMode="auto">
            <a:xfrm>
              <a:off x="1200" y="768"/>
              <a:ext cx="192" cy="1920"/>
              <a:chOff x="624" y="672"/>
              <a:chExt cx="192" cy="1920"/>
            </a:xfrm>
          </p:grpSpPr>
          <p:sp>
            <p:nvSpPr>
              <p:cNvPr id="6235" name="Rectangle 105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36" name="Rectangle 106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37" name="Rectangle 107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38" name="Rectangle 108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39" name="Rectangle 109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40" name="Rectangle 110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41" name="Rectangle 111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42" name="Rectangle 112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43" name="Rectangle 113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44" name="Rectangle 114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6191" name="Group 115"/>
            <p:cNvGrpSpPr>
              <a:grpSpLocks/>
            </p:cNvGrpSpPr>
            <p:nvPr/>
          </p:nvGrpSpPr>
          <p:grpSpPr bwMode="auto">
            <a:xfrm>
              <a:off x="1392" y="768"/>
              <a:ext cx="192" cy="1920"/>
              <a:chOff x="624" y="672"/>
              <a:chExt cx="192" cy="1920"/>
            </a:xfrm>
          </p:grpSpPr>
          <p:sp>
            <p:nvSpPr>
              <p:cNvPr id="6225" name="Rectangle 11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26" name="Rectangle 11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27" name="Rectangle 11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28" name="Rectangle 11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29" name="Rectangle 12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30" name="Rectangle 12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31" name="Rectangle 12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32" name="Rectangle 12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33" name="Rectangle 12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34" name="Rectangle 12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6192" name="Group 126"/>
            <p:cNvGrpSpPr>
              <a:grpSpLocks/>
            </p:cNvGrpSpPr>
            <p:nvPr/>
          </p:nvGrpSpPr>
          <p:grpSpPr bwMode="auto">
            <a:xfrm>
              <a:off x="1584" y="768"/>
              <a:ext cx="192" cy="1920"/>
              <a:chOff x="624" y="672"/>
              <a:chExt cx="192" cy="1920"/>
            </a:xfrm>
          </p:grpSpPr>
          <p:sp>
            <p:nvSpPr>
              <p:cNvPr id="6215" name="Rectangle 12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16" name="Rectangle 12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17" name="Rectangle 12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18" name="Rectangle 13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19" name="Rectangle 13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20" name="Rectangle 13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21" name="Rectangle 13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22" name="Rectangle 13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23" name="Rectangle 13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24" name="Rectangle 13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6193" name="Group 137"/>
            <p:cNvGrpSpPr>
              <a:grpSpLocks/>
            </p:cNvGrpSpPr>
            <p:nvPr/>
          </p:nvGrpSpPr>
          <p:grpSpPr bwMode="auto">
            <a:xfrm>
              <a:off x="1776" y="768"/>
              <a:ext cx="192" cy="1920"/>
              <a:chOff x="624" y="672"/>
              <a:chExt cx="192" cy="1920"/>
            </a:xfrm>
          </p:grpSpPr>
          <p:sp>
            <p:nvSpPr>
              <p:cNvPr id="6205" name="Rectangle 13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06" name="Rectangle 13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07" name="Rectangle 14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08" name="Rectangle 14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09" name="Rectangle 14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10" name="Rectangle 14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11" name="Rectangle 14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12" name="Rectangle 14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13" name="Rectangle 14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14" name="Rectangle 14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6194" name="Group 148"/>
            <p:cNvGrpSpPr>
              <a:grpSpLocks/>
            </p:cNvGrpSpPr>
            <p:nvPr/>
          </p:nvGrpSpPr>
          <p:grpSpPr bwMode="auto">
            <a:xfrm>
              <a:off x="1968" y="768"/>
              <a:ext cx="192" cy="1920"/>
              <a:chOff x="624" y="672"/>
              <a:chExt cx="192" cy="1920"/>
            </a:xfrm>
          </p:grpSpPr>
          <p:sp>
            <p:nvSpPr>
              <p:cNvPr id="6195" name="Rectangle 149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96" name="Rectangle 150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97" name="Rectangle 151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98" name="Rectangle 152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99" name="Rectangle 153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00" name="Rectangle 154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01" name="Rectangle 155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02" name="Rectangle 156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03" name="Rectangle 157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04" name="Rectangle 158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</p:grpSp>
      <p:grpSp>
        <p:nvGrpSpPr>
          <p:cNvPr id="13" name="Group 159"/>
          <p:cNvGrpSpPr>
            <a:grpSpLocks/>
          </p:cNvGrpSpPr>
          <p:nvPr/>
        </p:nvGrpSpPr>
        <p:grpSpPr bwMode="auto">
          <a:xfrm rot="-627595">
            <a:off x="381000" y="1371600"/>
            <a:ext cx="838200" cy="838200"/>
            <a:chOff x="240" y="768"/>
            <a:chExt cx="1920" cy="1920"/>
          </a:xfrm>
        </p:grpSpPr>
        <p:grpSp>
          <p:nvGrpSpPr>
            <p:cNvPr id="6075" name="Group 160"/>
            <p:cNvGrpSpPr>
              <a:grpSpLocks/>
            </p:cNvGrpSpPr>
            <p:nvPr/>
          </p:nvGrpSpPr>
          <p:grpSpPr bwMode="auto">
            <a:xfrm>
              <a:off x="240" y="768"/>
              <a:ext cx="192" cy="1920"/>
              <a:chOff x="624" y="672"/>
              <a:chExt cx="192" cy="1920"/>
            </a:xfrm>
          </p:grpSpPr>
          <p:sp>
            <p:nvSpPr>
              <p:cNvPr id="6175" name="Rectangle 161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76" name="Rectangle 162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77" name="Rectangle 163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78" name="Rectangle 164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79" name="Rectangle 165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80" name="Rectangle 166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81" name="Rectangle 167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82" name="Rectangle 168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83" name="Rectangle 169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84" name="Rectangle 170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6076" name="Group 171"/>
            <p:cNvGrpSpPr>
              <a:grpSpLocks/>
            </p:cNvGrpSpPr>
            <p:nvPr/>
          </p:nvGrpSpPr>
          <p:grpSpPr bwMode="auto">
            <a:xfrm>
              <a:off x="432" y="768"/>
              <a:ext cx="192" cy="1920"/>
              <a:chOff x="624" y="672"/>
              <a:chExt cx="192" cy="1920"/>
            </a:xfrm>
          </p:grpSpPr>
          <p:sp>
            <p:nvSpPr>
              <p:cNvPr id="6165" name="Rectangle 172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66" name="Rectangle 173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67" name="Rectangle 174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68" name="Rectangle 175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69" name="Rectangle 176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70" name="Rectangle 177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71" name="Rectangle 178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72" name="Rectangle 179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73" name="Rectangle 180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74" name="Rectangle 181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6077" name="Group 182"/>
            <p:cNvGrpSpPr>
              <a:grpSpLocks/>
            </p:cNvGrpSpPr>
            <p:nvPr/>
          </p:nvGrpSpPr>
          <p:grpSpPr bwMode="auto">
            <a:xfrm>
              <a:off x="624" y="768"/>
              <a:ext cx="192" cy="1920"/>
              <a:chOff x="624" y="672"/>
              <a:chExt cx="192" cy="1920"/>
            </a:xfrm>
          </p:grpSpPr>
          <p:sp>
            <p:nvSpPr>
              <p:cNvPr id="6155" name="Rectangle 183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56" name="Rectangle 184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57" name="Rectangle 185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58" name="Rectangle 186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59" name="Rectangle 187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60" name="Rectangle 188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61" name="Rectangle 189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62" name="Rectangle 190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63" name="Rectangle 191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64" name="Rectangle 192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6078" name="Group 193"/>
            <p:cNvGrpSpPr>
              <a:grpSpLocks/>
            </p:cNvGrpSpPr>
            <p:nvPr/>
          </p:nvGrpSpPr>
          <p:grpSpPr bwMode="auto">
            <a:xfrm>
              <a:off x="816" y="768"/>
              <a:ext cx="192" cy="1920"/>
              <a:chOff x="624" y="672"/>
              <a:chExt cx="192" cy="1920"/>
            </a:xfrm>
          </p:grpSpPr>
          <p:sp>
            <p:nvSpPr>
              <p:cNvPr id="6145" name="Rectangle 194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46" name="Rectangle 195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47" name="Rectangle 196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48" name="Rectangle 197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49" name="Rectangle 198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50" name="Rectangle 199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51" name="Rectangle 200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52" name="Rectangle 201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53" name="Rectangle 202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54" name="Rectangle 203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6079" name="Group 204"/>
            <p:cNvGrpSpPr>
              <a:grpSpLocks/>
            </p:cNvGrpSpPr>
            <p:nvPr/>
          </p:nvGrpSpPr>
          <p:grpSpPr bwMode="auto">
            <a:xfrm>
              <a:off x="1008" y="768"/>
              <a:ext cx="192" cy="1920"/>
              <a:chOff x="624" y="672"/>
              <a:chExt cx="192" cy="1920"/>
            </a:xfrm>
          </p:grpSpPr>
          <p:sp>
            <p:nvSpPr>
              <p:cNvPr id="6135" name="Rectangle 205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36" name="Rectangle 206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37" name="Rectangle 207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38" name="Rectangle 208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39" name="Rectangle 209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40" name="Rectangle 210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41" name="Rectangle 211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42" name="Rectangle 212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43" name="Rectangle 213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44" name="Rectangle 214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6080" name="Group 215"/>
            <p:cNvGrpSpPr>
              <a:grpSpLocks/>
            </p:cNvGrpSpPr>
            <p:nvPr/>
          </p:nvGrpSpPr>
          <p:grpSpPr bwMode="auto">
            <a:xfrm>
              <a:off x="1200" y="768"/>
              <a:ext cx="192" cy="1920"/>
              <a:chOff x="624" y="672"/>
              <a:chExt cx="192" cy="1920"/>
            </a:xfrm>
          </p:grpSpPr>
          <p:sp>
            <p:nvSpPr>
              <p:cNvPr id="6125" name="Rectangle 21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26" name="Rectangle 21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27" name="Rectangle 21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28" name="Rectangle 21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29" name="Rectangle 22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30" name="Rectangle 22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31" name="Rectangle 22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32" name="Rectangle 22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33" name="Rectangle 22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34" name="Rectangle 22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6081" name="Group 226"/>
            <p:cNvGrpSpPr>
              <a:grpSpLocks/>
            </p:cNvGrpSpPr>
            <p:nvPr/>
          </p:nvGrpSpPr>
          <p:grpSpPr bwMode="auto">
            <a:xfrm>
              <a:off x="1392" y="768"/>
              <a:ext cx="192" cy="1920"/>
              <a:chOff x="624" y="672"/>
              <a:chExt cx="192" cy="1920"/>
            </a:xfrm>
          </p:grpSpPr>
          <p:sp>
            <p:nvSpPr>
              <p:cNvPr id="6115" name="Rectangle 22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16" name="Rectangle 22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17" name="Rectangle 22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18" name="Rectangle 23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19" name="Rectangle 23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20" name="Rectangle 23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21" name="Rectangle 23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22" name="Rectangle 23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23" name="Rectangle 23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24" name="Rectangle 23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6082" name="Group 237"/>
            <p:cNvGrpSpPr>
              <a:grpSpLocks/>
            </p:cNvGrpSpPr>
            <p:nvPr/>
          </p:nvGrpSpPr>
          <p:grpSpPr bwMode="auto">
            <a:xfrm>
              <a:off x="1584" y="768"/>
              <a:ext cx="192" cy="1920"/>
              <a:chOff x="624" y="672"/>
              <a:chExt cx="192" cy="1920"/>
            </a:xfrm>
          </p:grpSpPr>
          <p:sp>
            <p:nvSpPr>
              <p:cNvPr id="6105" name="Rectangle 23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06" name="Rectangle 23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07" name="Rectangle 24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08" name="Rectangle 24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09" name="Rectangle 24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10" name="Rectangle 24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11" name="Rectangle 24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12" name="Rectangle 24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13" name="Rectangle 24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14" name="Rectangle 24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6083" name="Group 248"/>
            <p:cNvGrpSpPr>
              <a:grpSpLocks/>
            </p:cNvGrpSpPr>
            <p:nvPr/>
          </p:nvGrpSpPr>
          <p:grpSpPr bwMode="auto">
            <a:xfrm>
              <a:off x="1776" y="768"/>
              <a:ext cx="192" cy="1920"/>
              <a:chOff x="624" y="672"/>
              <a:chExt cx="192" cy="1920"/>
            </a:xfrm>
          </p:grpSpPr>
          <p:sp>
            <p:nvSpPr>
              <p:cNvPr id="6095" name="Rectangle 249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096" name="Rectangle 250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097" name="Rectangle 251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098" name="Rectangle 252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099" name="Rectangle 253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00" name="Rectangle 254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01" name="Rectangle 255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02" name="Rectangle 256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03" name="Rectangle 257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104" name="Rectangle 258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6084" name="Group 259"/>
            <p:cNvGrpSpPr>
              <a:grpSpLocks/>
            </p:cNvGrpSpPr>
            <p:nvPr/>
          </p:nvGrpSpPr>
          <p:grpSpPr bwMode="auto">
            <a:xfrm>
              <a:off x="1968" y="768"/>
              <a:ext cx="192" cy="1920"/>
              <a:chOff x="624" y="672"/>
              <a:chExt cx="192" cy="1920"/>
            </a:xfrm>
          </p:grpSpPr>
          <p:sp>
            <p:nvSpPr>
              <p:cNvPr id="6085" name="Rectangle 260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086" name="Rectangle 261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087" name="Rectangle 262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088" name="Rectangle 263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089" name="Rectangle 264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090" name="Rectangle 265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091" name="Rectangle 266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092" name="Rectangle 267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093" name="Rectangle 268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094" name="Rectangle 269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</p:grpSp>
      <p:grpSp>
        <p:nvGrpSpPr>
          <p:cNvPr id="24" name="Group 270"/>
          <p:cNvGrpSpPr>
            <a:grpSpLocks/>
          </p:cNvGrpSpPr>
          <p:nvPr/>
        </p:nvGrpSpPr>
        <p:grpSpPr bwMode="auto">
          <a:xfrm>
            <a:off x="1447800" y="1371600"/>
            <a:ext cx="84138" cy="838200"/>
            <a:chOff x="624" y="672"/>
            <a:chExt cx="192" cy="1920"/>
          </a:xfrm>
        </p:grpSpPr>
        <p:sp>
          <p:nvSpPr>
            <p:cNvPr id="6065" name="Rectangle 271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66" name="Rectangle 272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67" name="Rectangle 273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68" name="Rectangle 274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69" name="Rectangle 275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70" name="Rectangle 276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71" name="Rectangle 277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72" name="Rectangle 278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73" name="Rectangle 279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74" name="Rectangle 280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54553" name="Rectangle 281"/>
          <p:cNvSpPr>
            <a:spLocks noChangeArrowheads="1"/>
          </p:cNvSpPr>
          <p:nvPr/>
        </p:nvSpPr>
        <p:spPr bwMode="auto">
          <a:xfrm>
            <a:off x="2057400" y="20574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grpSp>
        <p:nvGrpSpPr>
          <p:cNvPr id="25" name="Group 282"/>
          <p:cNvGrpSpPr>
            <a:grpSpLocks/>
          </p:cNvGrpSpPr>
          <p:nvPr/>
        </p:nvGrpSpPr>
        <p:grpSpPr bwMode="auto">
          <a:xfrm>
            <a:off x="1600200" y="1371600"/>
            <a:ext cx="84138" cy="838200"/>
            <a:chOff x="624" y="672"/>
            <a:chExt cx="192" cy="1920"/>
          </a:xfrm>
        </p:grpSpPr>
        <p:sp>
          <p:nvSpPr>
            <p:cNvPr id="6055" name="Rectangle 283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56" name="Rectangle 284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57" name="Rectangle 285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58" name="Rectangle 286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59" name="Rectangle 287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60" name="Rectangle 288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61" name="Rectangle 289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62" name="Rectangle 290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63" name="Rectangle 291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64" name="Rectangle 292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26" name="Group 293"/>
          <p:cNvGrpSpPr>
            <a:grpSpLocks/>
          </p:cNvGrpSpPr>
          <p:nvPr/>
        </p:nvGrpSpPr>
        <p:grpSpPr bwMode="auto">
          <a:xfrm>
            <a:off x="1752600" y="1371600"/>
            <a:ext cx="84138" cy="838200"/>
            <a:chOff x="624" y="672"/>
            <a:chExt cx="192" cy="1920"/>
          </a:xfrm>
        </p:grpSpPr>
        <p:sp>
          <p:nvSpPr>
            <p:cNvPr id="6045" name="Rectangle 294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46" name="Rectangle 295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47" name="Rectangle 296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48" name="Rectangle 297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49" name="Rectangle 298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50" name="Rectangle 299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51" name="Rectangle 300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52" name="Rectangle 301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53" name="Rectangle 302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54" name="Rectangle 303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27" name="Group 304"/>
          <p:cNvGrpSpPr>
            <a:grpSpLocks/>
          </p:cNvGrpSpPr>
          <p:nvPr/>
        </p:nvGrpSpPr>
        <p:grpSpPr bwMode="auto">
          <a:xfrm>
            <a:off x="1905000" y="1371600"/>
            <a:ext cx="84138" cy="838200"/>
            <a:chOff x="624" y="672"/>
            <a:chExt cx="192" cy="1920"/>
          </a:xfrm>
        </p:grpSpPr>
        <p:sp>
          <p:nvSpPr>
            <p:cNvPr id="6035" name="Rectangle 305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36" name="Rectangle 306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37" name="Rectangle 307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38" name="Rectangle 308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39" name="Rectangle 309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40" name="Rectangle 310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41" name="Rectangle 311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42" name="Rectangle 312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43" name="Rectangle 313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6044" name="Rectangle 314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54587" name="Rectangle 315"/>
          <p:cNvSpPr>
            <a:spLocks noChangeArrowheads="1"/>
          </p:cNvSpPr>
          <p:nvPr/>
        </p:nvSpPr>
        <p:spPr bwMode="auto">
          <a:xfrm>
            <a:off x="2209800" y="20574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4588" name="Rectangle 316"/>
          <p:cNvSpPr>
            <a:spLocks noChangeArrowheads="1"/>
          </p:cNvSpPr>
          <p:nvPr/>
        </p:nvSpPr>
        <p:spPr bwMode="auto">
          <a:xfrm>
            <a:off x="2362200" y="20574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4589" name="Rectangle 317" descr="Papyrus"/>
          <p:cNvSpPr>
            <a:spLocks noChangeArrowheads="1"/>
          </p:cNvSpPr>
          <p:nvPr/>
        </p:nvSpPr>
        <p:spPr bwMode="auto">
          <a:xfrm>
            <a:off x="2667000" y="1219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54590" name="Rectangle 318" descr="Papyrus"/>
          <p:cNvSpPr>
            <a:spLocks noChangeArrowheads="1"/>
          </p:cNvSpPr>
          <p:nvPr/>
        </p:nvSpPr>
        <p:spPr bwMode="auto">
          <a:xfrm>
            <a:off x="3810000" y="1219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54591" name="Rectangle 319" descr="Papyrus"/>
          <p:cNvSpPr>
            <a:spLocks noChangeArrowheads="1"/>
          </p:cNvSpPr>
          <p:nvPr/>
        </p:nvSpPr>
        <p:spPr bwMode="auto">
          <a:xfrm>
            <a:off x="5029200" y="1219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54592" name="Rectangle 320" descr="Papyrus"/>
          <p:cNvSpPr>
            <a:spLocks noChangeArrowheads="1"/>
          </p:cNvSpPr>
          <p:nvPr/>
        </p:nvSpPr>
        <p:spPr bwMode="auto">
          <a:xfrm>
            <a:off x="6324600" y="1219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243</a:t>
            </a:r>
          </a:p>
        </p:txBody>
      </p:sp>
      <p:sp>
        <p:nvSpPr>
          <p:cNvPr id="54593" name="Rectangle 321" descr="Papyrus"/>
          <p:cNvSpPr>
            <a:spLocks noChangeArrowheads="1"/>
          </p:cNvSpPr>
          <p:nvPr/>
        </p:nvSpPr>
        <p:spPr bwMode="auto">
          <a:xfrm>
            <a:off x="7620000" y="12954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accent2"/>
                </a:solidFill>
              </a:rPr>
              <a:t>hai tr</a:t>
            </a:r>
            <a:r>
              <a:rPr lang="vi-VN" sz="2400" b="1">
                <a:solidFill>
                  <a:schemeClr val="accent2"/>
                </a:solidFill>
              </a:rPr>
              <a:t>ă</a:t>
            </a:r>
            <a:r>
              <a:rPr lang="en-US" sz="24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400" b="1">
                <a:solidFill>
                  <a:schemeClr val="accent2"/>
                </a:solidFill>
              </a:rPr>
              <a:t>bốn m</a:t>
            </a:r>
            <a:r>
              <a:rPr lang="vi-VN" sz="2400" b="1">
                <a:solidFill>
                  <a:schemeClr val="accent2"/>
                </a:solidFill>
              </a:rPr>
              <a:t>ươ</a:t>
            </a:r>
            <a:r>
              <a:rPr lang="en-US" sz="2400" b="1">
                <a:solidFill>
                  <a:schemeClr val="accent2"/>
                </a:solidFill>
              </a:rPr>
              <a:t>i </a:t>
            </a:r>
          </a:p>
          <a:p>
            <a:pPr algn="ctr"/>
            <a:r>
              <a:rPr lang="en-US" sz="2400" b="1">
                <a:solidFill>
                  <a:schemeClr val="accent2"/>
                </a:solidFill>
              </a:rPr>
              <a:t>ba</a:t>
            </a:r>
          </a:p>
        </p:txBody>
      </p:sp>
      <p:grpSp>
        <p:nvGrpSpPr>
          <p:cNvPr id="28" name="Group 322"/>
          <p:cNvGrpSpPr>
            <a:grpSpLocks/>
          </p:cNvGrpSpPr>
          <p:nvPr/>
        </p:nvGrpSpPr>
        <p:grpSpPr bwMode="auto">
          <a:xfrm>
            <a:off x="152400" y="2819400"/>
            <a:ext cx="1066800" cy="914400"/>
            <a:chOff x="96" y="1776"/>
            <a:chExt cx="672" cy="576"/>
          </a:xfrm>
        </p:grpSpPr>
        <p:grpSp>
          <p:nvGrpSpPr>
            <p:cNvPr id="5813" name="Group 323"/>
            <p:cNvGrpSpPr>
              <a:grpSpLocks/>
            </p:cNvGrpSpPr>
            <p:nvPr/>
          </p:nvGrpSpPr>
          <p:grpSpPr bwMode="auto">
            <a:xfrm>
              <a:off x="96" y="1824"/>
              <a:ext cx="528" cy="528"/>
              <a:chOff x="240" y="768"/>
              <a:chExt cx="1920" cy="1920"/>
            </a:xfrm>
          </p:grpSpPr>
          <p:grpSp>
            <p:nvGrpSpPr>
              <p:cNvPr id="5925" name="Group 32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6025" name="Rectangle 32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26" name="Rectangle 32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27" name="Rectangle 32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28" name="Rectangle 32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29" name="Rectangle 32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30" name="Rectangle 33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31" name="Rectangle 33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32" name="Rectangle 33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33" name="Rectangle 33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34" name="Rectangle 33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926" name="Group 33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6015" name="Rectangle 33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16" name="Rectangle 33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17" name="Rectangle 33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18" name="Rectangle 33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19" name="Rectangle 34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20" name="Rectangle 34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21" name="Rectangle 34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22" name="Rectangle 34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23" name="Rectangle 34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24" name="Rectangle 34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927" name="Group 34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6005" name="Rectangle 34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06" name="Rectangle 34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07" name="Rectangle 34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08" name="Rectangle 35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09" name="Rectangle 35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10" name="Rectangle 35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11" name="Rectangle 35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12" name="Rectangle 35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13" name="Rectangle 35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14" name="Rectangle 35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928" name="Group 35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5995" name="Rectangle 35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96" name="Rectangle 35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97" name="Rectangle 36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98" name="Rectangle 36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99" name="Rectangle 36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00" name="Rectangle 36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01" name="Rectangle 36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02" name="Rectangle 36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03" name="Rectangle 36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04" name="Rectangle 36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929" name="Group 36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5985" name="Rectangle 36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86" name="Rectangle 37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87" name="Rectangle 37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88" name="Rectangle 37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89" name="Rectangle 37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90" name="Rectangle 37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91" name="Rectangle 37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92" name="Rectangle 37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93" name="Rectangle 37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94" name="Rectangle 37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930" name="Group 37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5975" name="Rectangle 38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76" name="Rectangle 38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77" name="Rectangle 38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78" name="Rectangle 38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79" name="Rectangle 38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80" name="Rectangle 38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81" name="Rectangle 38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82" name="Rectangle 38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83" name="Rectangle 38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84" name="Rectangle 38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931" name="Group 39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5965" name="Rectangle 39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66" name="Rectangle 39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67" name="Rectangle 39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68" name="Rectangle 39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69" name="Rectangle 39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70" name="Rectangle 39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71" name="Rectangle 39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72" name="Rectangle 39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73" name="Rectangle 39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74" name="Rectangle 40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932" name="Group 40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5955" name="Rectangle 40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56" name="Rectangle 40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57" name="Rectangle 40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58" name="Rectangle 40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59" name="Rectangle 40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60" name="Rectangle 40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61" name="Rectangle 40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62" name="Rectangle 40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63" name="Rectangle 41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64" name="Rectangle 41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933" name="Group 41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5945" name="Rectangle 41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46" name="Rectangle 41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47" name="Rectangle 41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48" name="Rectangle 41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49" name="Rectangle 41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50" name="Rectangle 41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51" name="Rectangle 41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52" name="Rectangle 42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53" name="Rectangle 42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54" name="Rectangle 42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934" name="Group 42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5935" name="Rectangle 42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36" name="Rectangle 42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37" name="Rectangle 42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38" name="Rectangle 42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39" name="Rectangle 42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40" name="Rectangle 42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41" name="Rectangle 43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42" name="Rectangle 43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43" name="Rectangle 43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44" name="Rectangle 43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</p:grpSp>
        <p:grpSp>
          <p:nvGrpSpPr>
            <p:cNvPr id="5814" name="Group 434"/>
            <p:cNvGrpSpPr>
              <a:grpSpLocks/>
            </p:cNvGrpSpPr>
            <p:nvPr/>
          </p:nvGrpSpPr>
          <p:grpSpPr bwMode="auto">
            <a:xfrm rot="-627595">
              <a:off x="240" y="1776"/>
              <a:ext cx="528" cy="528"/>
              <a:chOff x="240" y="768"/>
              <a:chExt cx="1920" cy="1920"/>
            </a:xfrm>
          </p:grpSpPr>
          <p:grpSp>
            <p:nvGrpSpPr>
              <p:cNvPr id="5815" name="Group 435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5915" name="Rectangle 43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16" name="Rectangle 43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17" name="Rectangle 43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18" name="Rectangle 43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19" name="Rectangle 44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20" name="Rectangle 44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21" name="Rectangle 44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22" name="Rectangle 44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23" name="Rectangle 44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24" name="Rectangle 44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816" name="Group 446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5905" name="Rectangle 44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06" name="Rectangle 44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07" name="Rectangle 44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08" name="Rectangle 45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09" name="Rectangle 45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10" name="Rectangle 45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11" name="Rectangle 45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12" name="Rectangle 45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13" name="Rectangle 45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14" name="Rectangle 45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817" name="Group 457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5895" name="Rectangle 45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96" name="Rectangle 45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97" name="Rectangle 46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98" name="Rectangle 46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99" name="Rectangle 46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00" name="Rectangle 46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01" name="Rectangle 46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02" name="Rectangle 46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03" name="Rectangle 46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904" name="Rectangle 46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818" name="Group 468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5885" name="Rectangle 46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86" name="Rectangle 47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87" name="Rectangle 47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88" name="Rectangle 47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89" name="Rectangle 47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90" name="Rectangle 47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91" name="Rectangle 47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92" name="Rectangle 47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93" name="Rectangle 47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94" name="Rectangle 47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819" name="Group 479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5875" name="Rectangle 48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76" name="Rectangle 48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77" name="Rectangle 48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78" name="Rectangle 48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79" name="Rectangle 48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80" name="Rectangle 48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81" name="Rectangle 48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82" name="Rectangle 48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83" name="Rectangle 48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84" name="Rectangle 48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820" name="Group 490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5865" name="Rectangle 49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66" name="Rectangle 49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67" name="Rectangle 49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68" name="Rectangle 49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69" name="Rectangle 49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70" name="Rectangle 49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71" name="Rectangle 49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72" name="Rectangle 49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73" name="Rectangle 49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74" name="Rectangle 50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821" name="Group 501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5855" name="Rectangle 50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56" name="Rectangle 50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57" name="Rectangle 50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58" name="Rectangle 50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59" name="Rectangle 50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60" name="Rectangle 50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61" name="Rectangle 50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62" name="Rectangle 50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63" name="Rectangle 51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64" name="Rectangle 51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822" name="Group 512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5845" name="Rectangle 51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46" name="Rectangle 51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47" name="Rectangle 51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48" name="Rectangle 51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49" name="Rectangle 51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50" name="Rectangle 51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51" name="Rectangle 51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52" name="Rectangle 52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53" name="Rectangle 52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54" name="Rectangle 52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823" name="Group 523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5835" name="Rectangle 52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36" name="Rectangle 52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37" name="Rectangle 52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38" name="Rectangle 52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39" name="Rectangle 52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40" name="Rectangle 52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41" name="Rectangle 53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42" name="Rectangle 53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43" name="Rectangle 53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44" name="Rectangle 53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824" name="Group 534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5825" name="Rectangle 53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26" name="Rectangle 53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27" name="Rectangle 53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28" name="Rectangle 53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29" name="Rectangle 53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30" name="Rectangle 54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31" name="Rectangle 54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32" name="Rectangle 54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33" name="Rectangle 54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34" name="Rectangle 54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</p:grpSp>
      </p:grpSp>
      <p:grpSp>
        <p:nvGrpSpPr>
          <p:cNvPr id="55220" name="Group 545"/>
          <p:cNvGrpSpPr>
            <a:grpSpLocks/>
          </p:cNvGrpSpPr>
          <p:nvPr/>
        </p:nvGrpSpPr>
        <p:grpSpPr bwMode="auto">
          <a:xfrm>
            <a:off x="1447800" y="2819400"/>
            <a:ext cx="388938" cy="838200"/>
            <a:chOff x="960" y="1776"/>
            <a:chExt cx="245" cy="528"/>
          </a:xfrm>
        </p:grpSpPr>
        <p:grpSp>
          <p:nvGrpSpPr>
            <p:cNvPr id="5780" name="Group 546"/>
            <p:cNvGrpSpPr>
              <a:grpSpLocks/>
            </p:cNvGrpSpPr>
            <p:nvPr/>
          </p:nvGrpSpPr>
          <p:grpSpPr bwMode="auto">
            <a:xfrm>
              <a:off x="960" y="1776"/>
              <a:ext cx="53" cy="528"/>
              <a:chOff x="624" y="672"/>
              <a:chExt cx="192" cy="1920"/>
            </a:xfrm>
          </p:grpSpPr>
          <p:sp>
            <p:nvSpPr>
              <p:cNvPr id="5803" name="Rectangle 54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804" name="Rectangle 54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805" name="Rectangle 54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806" name="Rectangle 55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807" name="Rectangle 55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808" name="Rectangle 55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809" name="Rectangle 55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810" name="Rectangle 55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811" name="Rectangle 55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812" name="Rectangle 55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5781" name="Group 557"/>
            <p:cNvGrpSpPr>
              <a:grpSpLocks/>
            </p:cNvGrpSpPr>
            <p:nvPr/>
          </p:nvGrpSpPr>
          <p:grpSpPr bwMode="auto">
            <a:xfrm>
              <a:off x="1056" y="1776"/>
              <a:ext cx="53" cy="528"/>
              <a:chOff x="624" y="672"/>
              <a:chExt cx="192" cy="1920"/>
            </a:xfrm>
          </p:grpSpPr>
          <p:sp>
            <p:nvSpPr>
              <p:cNvPr id="5793" name="Rectangle 55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794" name="Rectangle 55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795" name="Rectangle 56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796" name="Rectangle 56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797" name="Rectangle 56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798" name="Rectangle 56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799" name="Rectangle 56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800" name="Rectangle 56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801" name="Rectangle 56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802" name="Rectangle 56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5782" name="Group 568"/>
            <p:cNvGrpSpPr>
              <a:grpSpLocks/>
            </p:cNvGrpSpPr>
            <p:nvPr/>
          </p:nvGrpSpPr>
          <p:grpSpPr bwMode="auto">
            <a:xfrm>
              <a:off x="1152" y="1776"/>
              <a:ext cx="53" cy="528"/>
              <a:chOff x="624" y="672"/>
              <a:chExt cx="192" cy="1920"/>
            </a:xfrm>
          </p:grpSpPr>
          <p:sp>
            <p:nvSpPr>
              <p:cNvPr id="5783" name="Rectangle 569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784" name="Rectangle 570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785" name="Rectangle 571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786" name="Rectangle 572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787" name="Rectangle 573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788" name="Rectangle 574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789" name="Rectangle 575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790" name="Rectangle 576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791" name="Rectangle 577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792" name="Rectangle 578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</p:grpSp>
      <p:sp>
        <p:nvSpPr>
          <p:cNvPr id="54851" name="Rectangle 579" descr="Papyrus"/>
          <p:cNvSpPr>
            <a:spLocks noChangeArrowheads="1"/>
          </p:cNvSpPr>
          <p:nvPr/>
        </p:nvSpPr>
        <p:spPr bwMode="auto">
          <a:xfrm>
            <a:off x="26670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54852" name="Rectangle 580" descr="Papyrus"/>
          <p:cNvSpPr>
            <a:spLocks noChangeArrowheads="1"/>
          </p:cNvSpPr>
          <p:nvPr/>
        </p:nvSpPr>
        <p:spPr bwMode="auto">
          <a:xfrm>
            <a:off x="38862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3</a:t>
            </a:r>
          </a:p>
        </p:txBody>
      </p:sp>
      <p:grpSp>
        <p:nvGrpSpPr>
          <p:cNvPr id="55224" name="Group 581"/>
          <p:cNvGrpSpPr>
            <a:grpSpLocks/>
          </p:cNvGrpSpPr>
          <p:nvPr/>
        </p:nvGrpSpPr>
        <p:grpSpPr bwMode="auto">
          <a:xfrm>
            <a:off x="1905000" y="3505200"/>
            <a:ext cx="625475" cy="84138"/>
            <a:chOff x="1248" y="2208"/>
            <a:chExt cx="394" cy="53"/>
          </a:xfrm>
        </p:grpSpPr>
        <p:sp>
          <p:nvSpPr>
            <p:cNvPr id="5774" name="Rectangle 582"/>
            <p:cNvSpPr>
              <a:spLocks noChangeArrowheads="1"/>
            </p:cNvSpPr>
            <p:nvPr/>
          </p:nvSpPr>
          <p:spPr bwMode="auto">
            <a:xfrm>
              <a:off x="1248" y="2208"/>
              <a:ext cx="53" cy="53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grpSp>
          <p:nvGrpSpPr>
            <p:cNvPr id="5775" name="Group 583"/>
            <p:cNvGrpSpPr>
              <a:grpSpLocks/>
            </p:cNvGrpSpPr>
            <p:nvPr/>
          </p:nvGrpSpPr>
          <p:grpSpPr bwMode="auto">
            <a:xfrm>
              <a:off x="1344" y="2208"/>
              <a:ext cx="298" cy="53"/>
              <a:chOff x="1243" y="2160"/>
              <a:chExt cx="298" cy="53"/>
            </a:xfrm>
          </p:grpSpPr>
          <p:sp>
            <p:nvSpPr>
              <p:cNvPr id="5776" name="Rectangle 584"/>
              <p:cNvSpPr>
                <a:spLocks noChangeArrowheads="1"/>
              </p:cNvSpPr>
              <p:nvPr/>
            </p:nvSpPr>
            <p:spPr bwMode="auto">
              <a:xfrm>
                <a:off x="1243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777" name="Rectangle 585"/>
              <p:cNvSpPr>
                <a:spLocks noChangeArrowheads="1"/>
              </p:cNvSpPr>
              <p:nvPr/>
            </p:nvSpPr>
            <p:spPr bwMode="auto">
              <a:xfrm>
                <a:off x="1291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778" name="Rectangle 586"/>
              <p:cNvSpPr>
                <a:spLocks noChangeArrowheads="1"/>
              </p:cNvSpPr>
              <p:nvPr/>
            </p:nvSpPr>
            <p:spPr bwMode="auto">
              <a:xfrm>
                <a:off x="1392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779" name="Rectangle 587"/>
              <p:cNvSpPr>
                <a:spLocks noChangeArrowheads="1"/>
              </p:cNvSpPr>
              <p:nvPr/>
            </p:nvSpPr>
            <p:spPr bwMode="auto">
              <a:xfrm>
                <a:off x="1488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</p:grpSp>
      <p:sp>
        <p:nvSpPr>
          <p:cNvPr id="54860" name="Rectangle 588" descr="Papyrus"/>
          <p:cNvSpPr>
            <a:spLocks noChangeArrowheads="1"/>
          </p:cNvSpPr>
          <p:nvPr/>
        </p:nvSpPr>
        <p:spPr bwMode="auto">
          <a:xfrm>
            <a:off x="50292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54861" name="Rectangle 589" descr="Papyrus"/>
          <p:cNvSpPr>
            <a:spLocks noChangeArrowheads="1"/>
          </p:cNvSpPr>
          <p:nvPr/>
        </p:nvSpPr>
        <p:spPr bwMode="auto">
          <a:xfrm>
            <a:off x="63246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235</a:t>
            </a:r>
          </a:p>
        </p:txBody>
      </p:sp>
      <p:sp>
        <p:nvSpPr>
          <p:cNvPr id="54862" name="Rectangle 590" descr="Papyrus"/>
          <p:cNvSpPr>
            <a:spLocks noChangeArrowheads="1"/>
          </p:cNvSpPr>
          <p:nvPr/>
        </p:nvSpPr>
        <p:spPr bwMode="auto">
          <a:xfrm>
            <a:off x="7620000" y="26670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accent2"/>
                </a:solidFill>
              </a:rPr>
              <a:t>hai tr</a:t>
            </a:r>
            <a:r>
              <a:rPr lang="vi-VN" sz="2400" b="1">
                <a:solidFill>
                  <a:schemeClr val="accent2"/>
                </a:solidFill>
              </a:rPr>
              <a:t>ă</a:t>
            </a:r>
            <a:r>
              <a:rPr lang="en-US" sz="24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400" b="1">
                <a:solidFill>
                  <a:schemeClr val="accent2"/>
                </a:solidFill>
              </a:rPr>
              <a:t>ba m</a:t>
            </a:r>
            <a:r>
              <a:rPr lang="vi-VN" sz="2400" b="1">
                <a:solidFill>
                  <a:schemeClr val="accent2"/>
                </a:solidFill>
              </a:rPr>
              <a:t>ươ</a:t>
            </a:r>
            <a:r>
              <a:rPr lang="en-US" sz="2400" b="1">
                <a:solidFill>
                  <a:schemeClr val="accent2"/>
                </a:solidFill>
              </a:rPr>
              <a:t>i </a:t>
            </a:r>
          </a:p>
          <a:p>
            <a:pPr algn="ctr"/>
            <a:r>
              <a:rPr lang="en-US" sz="2400" b="1">
                <a:solidFill>
                  <a:schemeClr val="accent2"/>
                </a:solidFill>
              </a:rPr>
              <a:t>n</a:t>
            </a:r>
            <a:r>
              <a:rPr lang="vi-VN" sz="2400" b="1">
                <a:solidFill>
                  <a:schemeClr val="accent2"/>
                </a:solidFill>
              </a:rPr>
              <a:t>ă</a:t>
            </a:r>
            <a:r>
              <a:rPr lang="en-US" sz="2400" b="1">
                <a:solidFill>
                  <a:schemeClr val="accent2"/>
                </a:solidFill>
              </a:rPr>
              <a:t>m</a:t>
            </a:r>
          </a:p>
        </p:txBody>
      </p:sp>
      <p:grpSp>
        <p:nvGrpSpPr>
          <p:cNvPr id="55226" name="Group 591"/>
          <p:cNvGrpSpPr>
            <a:grpSpLocks/>
          </p:cNvGrpSpPr>
          <p:nvPr/>
        </p:nvGrpSpPr>
        <p:grpSpPr bwMode="auto">
          <a:xfrm>
            <a:off x="228600" y="4267200"/>
            <a:ext cx="1905000" cy="914400"/>
            <a:chOff x="0" y="2688"/>
            <a:chExt cx="1200" cy="576"/>
          </a:xfrm>
        </p:grpSpPr>
        <p:grpSp>
          <p:nvGrpSpPr>
            <p:cNvPr id="5430" name="Group 592"/>
            <p:cNvGrpSpPr>
              <a:grpSpLocks/>
            </p:cNvGrpSpPr>
            <p:nvPr/>
          </p:nvGrpSpPr>
          <p:grpSpPr bwMode="auto">
            <a:xfrm>
              <a:off x="0" y="2736"/>
              <a:ext cx="528" cy="528"/>
              <a:chOff x="240" y="768"/>
              <a:chExt cx="1920" cy="1920"/>
            </a:xfrm>
          </p:grpSpPr>
          <p:grpSp>
            <p:nvGrpSpPr>
              <p:cNvPr id="5664" name="Group 593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5764" name="Rectangle 59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65" name="Rectangle 59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66" name="Rectangle 59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67" name="Rectangle 59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68" name="Rectangle 59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69" name="Rectangle 59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70" name="Rectangle 60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71" name="Rectangle 60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72" name="Rectangle 60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73" name="Rectangle 60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665" name="Group 604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5754" name="Rectangle 60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55" name="Rectangle 60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56" name="Rectangle 60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57" name="Rectangle 60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58" name="Rectangle 60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59" name="Rectangle 61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60" name="Rectangle 61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61" name="Rectangle 61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62" name="Rectangle 61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63" name="Rectangle 61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666" name="Group 615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5744" name="Rectangle 61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45" name="Rectangle 61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46" name="Rectangle 61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47" name="Rectangle 61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48" name="Rectangle 62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49" name="Rectangle 62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50" name="Rectangle 62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51" name="Rectangle 62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52" name="Rectangle 62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53" name="Rectangle 62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667" name="Group 626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5734" name="Rectangle 62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35" name="Rectangle 62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36" name="Rectangle 62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37" name="Rectangle 63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38" name="Rectangle 63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39" name="Rectangle 63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40" name="Rectangle 63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41" name="Rectangle 63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42" name="Rectangle 63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43" name="Rectangle 63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668" name="Group 637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5724" name="Rectangle 63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25" name="Rectangle 63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26" name="Rectangle 64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27" name="Rectangle 64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28" name="Rectangle 64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29" name="Rectangle 64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30" name="Rectangle 64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31" name="Rectangle 64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32" name="Rectangle 64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33" name="Rectangle 64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669" name="Group 648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5714" name="Rectangle 64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15" name="Rectangle 65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16" name="Rectangle 65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17" name="Rectangle 65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18" name="Rectangle 65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19" name="Rectangle 65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20" name="Rectangle 65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21" name="Rectangle 65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22" name="Rectangle 65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23" name="Rectangle 65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670" name="Group 659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5704" name="Rectangle 66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05" name="Rectangle 66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06" name="Rectangle 66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07" name="Rectangle 66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08" name="Rectangle 66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09" name="Rectangle 66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10" name="Rectangle 66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11" name="Rectangle 66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12" name="Rectangle 66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13" name="Rectangle 66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671" name="Group 670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5694" name="Rectangle 67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95" name="Rectangle 67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96" name="Rectangle 67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97" name="Rectangle 67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98" name="Rectangle 67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99" name="Rectangle 67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00" name="Rectangle 67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01" name="Rectangle 67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02" name="Rectangle 67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703" name="Rectangle 68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672" name="Group 681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5684" name="Rectangle 68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85" name="Rectangle 68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86" name="Rectangle 68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87" name="Rectangle 68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88" name="Rectangle 68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89" name="Rectangle 68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90" name="Rectangle 68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91" name="Rectangle 68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92" name="Rectangle 69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93" name="Rectangle 69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673" name="Group 692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5674" name="Rectangle 69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75" name="Rectangle 69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76" name="Rectangle 69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77" name="Rectangle 69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78" name="Rectangle 69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79" name="Rectangle 69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80" name="Rectangle 69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81" name="Rectangle 70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82" name="Rectangle 70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83" name="Rectangle 70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</p:grpSp>
        <p:grpSp>
          <p:nvGrpSpPr>
            <p:cNvPr id="5431" name="Group 703"/>
            <p:cNvGrpSpPr>
              <a:grpSpLocks/>
            </p:cNvGrpSpPr>
            <p:nvPr/>
          </p:nvGrpSpPr>
          <p:grpSpPr bwMode="auto">
            <a:xfrm rot="-627595">
              <a:off x="144" y="2688"/>
              <a:ext cx="528" cy="528"/>
              <a:chOff x="240" y="768"/>
              <a:chExt cx="1920" cy="1920"/>
            </a:xfrm>
          </p:grpSpPr>
          <p:grpSp>
            <p:nvGrpSpPr>
              <p:cNvPr id="5554" name="Group 70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5654" name="Rectangle 70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55" name="Rectangle 70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56" name="Rectangle 70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57" name="Rectangle 70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58" name="Rectangle 70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59" name="Rectangle 71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60" name="Rectangle 71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61" name="Rectangle 71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62" name="Rectangle 71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63" name="Rectangle 71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555" name="Group 71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5644" name="Rectangle 71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45" name="Rectangle 71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46" name="Rectangle 71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47" name="Rectangle 71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48" name="Rectangle 72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49" name="Rectangle 72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50" name="Rectangle 72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51" name="Rectangle 72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52" name="Rectangle 72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53" name="Rectangle 72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556" name="Group 72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5634" name="Rectangle 72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35" name="Rectangle 72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36" name="Rectangle 72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37" name="Rectangle 73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38" name="Rectangle 73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39" name="Rectangle 73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40" name="Rectangle 73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41" name="Rectangle 73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42" name="Rectangle 73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43" name="Rectangle 73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557" name="Group 73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5624" name="Rectangle 73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25" name="Rectangle 73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26" name="Rectangle 74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27" name="Rectangle 74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28" name="Rectangle 74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29" name="Rectangle 74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30" name="Rectangle 74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31" name="Rectangle 74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32" name="Rectangle 74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33" name="Rectangle 74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558" name="Group 74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5614" name="Rectangle 74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15" name="Rectangle 75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16" name="Rectangle 75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17" name="Rectangle 75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18" name="Rectangle 75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19" name="Rectangle 75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20" name="Rectangle 75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21" name="Rectangle 75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22" name="Rectangle 75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23" name="Rectangle 75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559" name="Group 75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5604" name="Rectangle 76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05" name="Rectangle 76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06" name="Rectangle 76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07" name="Rectangle 76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08" name="Rectangle 76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09" name="Rectangle 76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10" name="Rectangle 76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11" name="Rectangle 76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12" name="Rectangle 76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13" name="Rectangle 76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560" name="Group 77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5594" name="Rectangle 77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95" name="Rectangle 77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96" name="Rectangle 77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97" name="Rectangle 77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98" name="Rectangle 77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99" name="Rectangle 77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00" name="Rectangle 77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01" name="Rectangle 77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02" name="Rectangle 77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03" name="Rectangle 78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561" name="Group 78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5584" name="Rectangle 78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85" name="Rectangle 78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86" name="Rectangle 78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87" name="Rectangle 78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88" name="Rectangle 78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89" name="Rectangle 78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90" name="Rectangle 78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91" name="Rectangle 78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92" name="Rectangle 79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93" name="Rectangle 79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562" name="Group 79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5574" name="Rectangle 79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75" name="Rectangle 79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76" name="Rectangle 79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77" name="Rectangle 79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78" name="Rectangle 79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79" name="Rectangle 79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80" name="Rectangle 79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81" name="Rectangle 80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82" name="Rectangle 80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83" name="Rectangle 80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563" name="Group 80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5564" name="Rectangle 80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65" name="Rectangle 80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66" name="Rectangle 80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67" name="Rectangle 80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68" name="Rectangle 80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69" name="Rectangle 80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70" name="Rectangle 81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71" name="Rectangle 81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72" name="Rectangle 81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73" name="Rectangle 81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</p:grpSp>
        <p:grpSp>
          <p:nvGrpSpPr>
            <p:cNvPr id="5432" name="Group 814"/>
            <p:cNvGrpSpPr>
              <a:grpSpLocks/>
            </p:cNvGrpSpPr>
            <p:nvPr/>
          </p:nvGrpSpPr>
          <p:grpSpPr bwMode="auto">
            <a:xfrm>
              <a:off x="432" y="2688"/>
              <a:ext cx="528" cy="528"/>
              <a:chOff x="240" y="768"/>
              <a:chExt cx="1920" cy="1920"/>
            </a:xfrm>
          </p:grpSpPr>
          <p:grpSp>
            <p:nvGrpSpPr>
              <p:cNvPr id="5444" name="Group 815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5544" name="Rectangle 81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45" name="Rectangle 81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46" name="Rectangle 81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47" name="Rectangle 81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48" name="Rectangle 82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49" name="Rectangle 82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50" name="Rectangle 82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51" name="Rectangle 82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52" name="Rectangle 82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53" name="Rectangle 82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445" name="Group 826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5534" name="Rectangle 82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35" name="Rectangle 82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36" name="Rectangle 82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37" name="Rectangle 83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38" name="Rectangle 83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39" name="Rectangle 83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40" name="Rectangle 83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41" name="Rectangle 83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42" name="Rectangle 83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43" name="Rectangle 83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446" name="Group 837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5524" name="Rectangle 83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25" name="Rectangle 83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26" name="Rectangle 84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27" name="Rectangle 84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28" name="Rectangle 84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29" name="Rectangle 84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30" name="Rectangle 84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31" name="Rectangle 84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32" name="Rectangle 84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33" name="Rectangle 84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447" name="Group 848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5514" name="Rectangle 84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15" name="Rectangle 85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16" name="Rectangle 85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17" name="Rectangle 85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18" name="Rectangle 85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19" name="Rectangle 85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20" name="Rectangle 85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21" name="Rectangle 85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22" name="Rectangle 85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23" name="Rectangle 85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448" name="Group 859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5504" name="Rectangle 86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05" name="Rectangle 86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06" name="Rectangle 86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07" name="Rectangle 86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08" name="Rectangle 86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09" name="Rectangle 86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10" name="Rectangle 86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11" name="Rectangle 86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12" name="Rectangle 86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13" name="Rectangle 86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449" name="Group 870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5494" name="Rectangle 87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95" name="Rectangle 87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96" name="Rectangle 87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97" name="Rectangle 87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98" name="Rectangle 87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99" name="Rectangle 87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00" name="Rectangle 87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01" name="Rectangle 87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02" name="Rectangle 87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503" name="Rectangle 88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450" name="Group 881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5484" name="Rectangle 88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85" name="Rectangle 88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86" name="Rectangle 88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87" name="Rectangle 88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88" name="Rectangle 88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89" name="Rectangle 88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90" name="Rectangle 88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91" name="Rectangle 88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92" name="Rectangle 89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93" name="Rectangle 89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451" name="Group 892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5474" name="Rectangle 89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75" name="Rectangle 89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76" name="Rectangle 89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77" name="Rectangle 89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78" name="Rectangle 89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79" name="Rectangle 89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80" name="Rectangle 89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81" name="Rectangle 90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82" name="Rectangle 90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83" name="Rectangle 90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452" name="Group 903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5464" name="Rectangle 90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65" name="Rectangle 90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66" name="Rectangle 90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67" name="Rectangle 90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68" name="Rectangle 90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69" name="Rectangle 90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70" name="Rectangle 91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71" name="Rectangle 91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72" name="Rectangle 91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73" name="Rectangle 91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453" name="Group 914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5454" name="Rectangle 91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55" name="Rectangle 91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56" name="Rectangle 91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57" name="Rectangle 91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58" name="Rectangle 91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59" name="Rectangle 92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60" name="Rectangle 92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61" name="Rectangle 92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62" name="Rectangle 92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63" name="Rectangle 92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</p:grpSp>
        <p:grpSp>
          <p:nvGrpSpPr>
            <p:cNvPr id="5433" name="Group 925"/>
            <p:cNvGrpSpPr>
              <a:grpSpLocks/>
            </p:cNvGrpSpPr>
            <p:nvPr/>
          </p:nvGrpSpPr>
          <p:grpSpPr bwMode="auto">
            <a:xfrm>
              <a:off x="1147" y="2688"/>
              <a:ext cx="53" cy="528"/>
              <a:chOff x="624" y="672"/>
              <a:chExt cx="192" cy="1920"/>
            </a:xfrm>
          </p:grpSpPr>
          <p:sp>
            <p:nvSpPr>
              <p:cNvPr id="5434" name="Rectangle 92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435" name="Rectangle 92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436" name="Rectangle 92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437" name="Rectangle 92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438" name="Rectangle 93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439" name="Rectangle 93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440" name="Rectangle 93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441" name="Rectangle 93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442" name="Rectangle 93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443" name="Rectangle 93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</p:grpSp>
      <p:sp>
        <p:nvSpPr>
          <p:cNvPr id="55208" name="Rectangle 936" descr="Papyrus"/>
          <p:cNvSpPr>
            <a:spLocks noChangeArrowheads="1"/>
          </p:cNvSpPr>
          <p:nvPr/>
        </p:nvSpPr>
        <p:spPr bwMode="auto">
          <a:xfrm>
            <a:off x="26670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55209" name="Rectangle 937" descr="Papyrus"/>
          <p:cNvSpPr>
            <a:spLocks noChangeArrowheads="1"/>
          </p:cNvSpPr>
          <p:nvPr/>
        </p:nvSpPr>
        <p:spPr bwMode="auto">
          <a:xfrm>
            <a:off x="38100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5210" name="Rectangle 938" descr="Papyrus"/>
          <p:cNvSpPr>
            <a:spLocks noChangeArrowheads="1"/>
          </p:cNvSpPr>
          <p:nvPr/>
        </p:nvSpPr>
        <p:spPr bwMode="auto">
          <a:xfrm>
            <a:off x="50292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55211" name="Rectangle 939" descr="Papyrus"/>
          <p:cNvSpPr>
            <a:spLocks noChangeArrowheads="1"/>
          </p:cNvSpPr>
          <p:nvPr/>
        </p:nvSpPr>
        <p:spPr bwMode="auto">
          <a:xfrm>
            <a:off x="63246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310</a:t>
            </a:r>
          </a:p>
        </p:txBody>
      </p:sp>
      <p:sp>
        <p:nvSpPr>
          <p:cNvPr id="55212" name="Rectangle 940" descr="Papyrus"/>
          <p:cNvSpPr>
            <a:spLocks noChangeArrowheads="1"/>
          </p:cNvSpPr>
          <p:nvPr/>
        </p:nvSpPr>
        <p:spPr bwMode="auto">
          <a:xfrm>
            <a:off x="7620000" y="41148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 b="1">
              <a:solidFill>
                <a:schemeClr val="accent2"/>
              </a:solidFill>
            </a:endParaRPr>
          </a:p>
          <a:p>
            <a:pPr algn="ctr"/>
            <a:r>
              <a:rPr lang="en-US" sz="2400" b="1">
                <a:solidFill>
                  <a:schemeClr val="accent2"/>
                </a:solidFill>
              </a:rPr>
              <a:t>ba tr</a:t>
            </a:r>
            <a:r>
              <a:rPr lang="vi-VN" sz="2400" b="1">
                <a:solidFill>
                  <a:schemeClr val="accent2"/>
                </a:solidFill>
              </a:rPr>
              <a:t>ă</a:t>
            </a:r>
            <a:r>
              <a:rPr lang="en-US" sz="24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400" b="1">
                <a:solidFill>
                  <a:schemeClr val="accent2"/>
                </a:solidFill>
              </a:rPr>
              <a:t> m</a:t>
            </a:r>
            <a:r>
              <a:rPr lang="vi-VN" sz="2400" b="1">
                <a:solidFill>
                  <a:schemeClr val="accent2"/>
                </a:solidFill>
              </a:rPr>
              <a:t>ư</a:t>
            </a:r>
            <a:r>
              <a:rPr lang="en-US" sz="2400" b="1">
                <a:solidFill>
                  <a:schemeClr val="accent2"/>
                </a:solidFill>
              </a:rPr>
              <a:t>ời </a:t>
            </a:r>
          </a:p>
          <a:p>
            <a:pPr algn="ctr"/>
            <a:endParaRPr lang="en-US" sz="2400" b="1">
              <a:solidFill>
                <a:schemeClr val="accent2"/>
              </a:solidFill>
            </a:endParaRPr>
          </a:p>
        </p:txBody>
      </p:sp>
      <p:grpSp>
        <p:nvGrpSpPr>
          <p:cNvPr id="55429" name="Group 941"/>
          <p:cNvGrpSpPr>
            <a:grpSpLocks/>
          </p:cNvGrpSpPr>
          <p:nvPr/>
        </p:nvGrpSpPr>
        <p:grpSpPr bwMode="auto">
          <a:xfrm>
            <a:off x="152400" y="5638800"/>
            <a:ext cx="2362200" cy="838200"/>
            <a:chOff x="96" y="3552"/>
            <a:chExt cx="1488" cy="528"/>
          </a:xfrm>
        </p:grpSpPr>
        <p:grpSp>
          <p:nvGrpSpPr>
            <p:cNvPr id="5203" name="Group 942"/>
            <p:cNvGrpSpPr>
              <a:grpSpLocks/>
            </p:cNvGrpSpPr>
            <p:nvPr/>
          </p:nvGrpSpPr>
          <p:grpSpPr bwMode="auto">
            <a:xfrm>
              <a:off x="96" y="3552"/>
              <a:ext cx="528" cy="528"/>
              <a:chOff x="240" y="768"/>
              <a:chExt cx="1920" cy="1920"/>
            </a:xfrm>
          </p:grpSpPr>
          <p:grpSp>
            <p:nvGrpSpPr>
              <p:cNvPr id="5320" name="Group 943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5420" name="Rectangle 94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21" name="Rectangle 94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22" name="Rectangle 94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23" name="Rectangle 94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24" name="Rectangle 94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25" name="Rectangle 94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26" name="Rectangle 95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27" name="Rectangle 95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28" name="Rectangle 95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29" name="Rectangle 95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321" name="Group 954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5410" name="Rectangle 95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11" name="Rectangle 95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12" name="Rectangle 95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13" name="Rectangle 95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14" name="Rectangle 95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15" name="Rectangle 96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16" name="Rectangle 96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17" name="Rectangle 96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18" name="Rectangle 96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19" name="Rectangle 96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322" name="Group 965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5400" name="Rectangle 96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01" name="Rectangle 96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02" name="Rectangle 96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03" name="Rectangle 96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04" name="Rectangle 97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05" name="Rectangle 97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06" name="Rectangle 97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07" name="Rectangle 97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08" name="Rectangle 97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09" name="Rectangle 97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323" name="Group 976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5390" name="Rectangle 97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91" name="Rectangle 97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92" name="Rectangle 97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93" name="Rectangle 98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94" name="Rectangle 98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95" name="Rectangle 98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96" name="Rectangle 98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97" name="Rectangle 98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98" name="Rectangle 98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99" name="Rectangle 98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324" name="Group 987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5380" name="Rectangle 98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81" name="Rectangle 98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82" name="Rectangle 99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83" name="Rectangle 99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84" name="Rectangle 99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85" name="Rectangle 99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86" name="Rectangle 99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87" name="Rectangle 99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88" name="Rectangle 99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89" name="Rectangle 99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325" name="Group 998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5370" name="Rectangle 99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71" name="Rectangle 100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72" name="Rectangle 100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73" name="Rectangle 100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74" name="Rectangle 100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75" name="Rectangle 100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76" name="Rectangle 100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77" name="Rectangle 100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78" name="Rectangle 100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79" name="Rectangle 100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326" name="Group 1009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5360" name="Rectangle 101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61" name="Rectangle 101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62" name="Rectangle 101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63" name="Rectangle 101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64" name="Rectangle 101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65" name="Rectangle 101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66" name="Rectangle 101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67" name="Rectangle 101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68" name="Rectangle 101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69" name="Rectangle 101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327" name="Group 1020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5350" name="Rectangle 102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51" name="Rectangle 102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52" name="Rectangle 102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53" name="Rectangle 102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54" name="Rectangle 102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55" name="Rectangle 102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56" name="Rectangle 102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57" name="Rectangle 102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58" name="Rectangle 102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59" name="Rectangle 103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328" name="Group 1031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5340" name="Rectangle 103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41" name="Rectangle 103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42" name="Rectangle 103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43" name="Rectangle 103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44" name="Rectangle 103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45" name="Rectangle 103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46" name="Rectangle 103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47" name="Rectangle 103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48" name="Rectangle 104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49" name="Rectangle 104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329" name="Group 1042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5330" name="Rectangle 104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31" name="Rectangle 104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32" name="Rectangle 104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33" name="Rectangle 104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34" name="Rectangle 104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35" name="Rectangle 104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36" name="Rectangle 104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37" name="Rectangle 105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38" name="Rectangle 105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39" name="Rectangle 105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</p:grpSp>
        <p:grpSp>
          <p:nvGrpSpPr>
            <p:cNvPr id="5204" name="Group 1053"/>
            <p:cNvGrpSpPr>
              <a:grpSpLocks/>
            </p:cNvGrpSpPr>
            <p:nvPr/>
          </p:nvGrpSpPr>
          <p:grpSpPr bwMode="auto">
            <a:xfrm>
              <a:off x="720" y="3552"/>
              <a:ext cx="528" cy="528"/>
              <a:chOff x="240" y="768"/>
              <a:chExt cx="1920" cy="1920"/>
            </a:xfrm>
          </p:grpSpPr>
          <p:grpSp>
            <p:nvGrpSpPr>
              <p:cNvPr id="5210" name="Group 105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5310" name="Rectangle 105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11" name="Rectangle 105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12" name="Rectangle 105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13" name="Rectangle 105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14" name="Rectangle 105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15" name="Rectangle 106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16" name="Rectangle 106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17" name="Rectangle 106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18" name="Rectangle 106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19" name="Rectangle 106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211" name="Group 106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5300" name="Rectangle 106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01" name="Rectangle 106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02" name="Rectangle 106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03" name="Rectangle 106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04" name="Rectangle 107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05" name="Rectangle 107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06" name="Rectangle 107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07" name="Rectangle 107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08" name="Rectangle 107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309" name="Rectangle 107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212" name="Group 107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5290" name="Rectangle 107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91" name="Rectangle 107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92" name="Rectangle 107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93" name="Rectangle 108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94" name="Rectangle 108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95" name="Rectangle 108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96" name="Rectangle 108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97" name="Rectangle 108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98" name="Rectangle 108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99" name="Rectangle 108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213" name="Group 108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5280" name="Rectangle 108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81" name="Rectangle 108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82" name="Rectangle 109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83" name="Rectangle 109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84" name="Rectangle 109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85" name="Rectangle 109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86" name="Rectangle 109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87" name="Rectangle 109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88" name="Rectangle 109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89" name="Rectangle 109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214" name="Group 109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5270" name="Rectangle 109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71" name="Rectangle 110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72" name="Rectangle 110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73" name="Rectangle 110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74" name="Rectangle 110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75" name="Rectangle 110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76" name="Rectangle 110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77" name="Rectangle 110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78" name="Rectangle 110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79" name="Rectangle 110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215" name="Group 110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5260" name="Rectangle 111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61" name="Rectangle 111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62" name="Rectangle 111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63" name="Rectangle 111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64" name="Rectangle 111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65" name="Rectangle 111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66" name="Rectangle 111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67" name="Rectangle 111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68" name="Rectangle 111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69" name="Rectangle 111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216" name="Group 112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5250" name="Rectangle 112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51" name="Rectangle 112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52" name="Rectangle 112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53" name="Rectangle 112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54" name="Rectangle 112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55" name="Rectangle 112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56" name="Rectangle 112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57" name="Rectangle 112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58" name="Rectangle 112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59" name="Rectangle 113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217" name="Group 113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5240" name="Rectangle 113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41" name="Rectangle 113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42" name="Rectangle 113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43" name="Rectangle 113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44" name="Rectangle 113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45" name="Rectangle 113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46" name="Rectangle 113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47" name="Rectangle 113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48" name="Rectangle 114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49" name="Rectangle 114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218" name="Group 114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5230" name="Rectangle 114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31" name="Rectangle 114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32" name="Rectangle 114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33" name="Rectangle 114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34" name="Rectangle 114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35" name="Rectangle 114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36" name="Rectangle 114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37" name="Rectangle 115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38" name="Rectangle 115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39" name="Rectangle 115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5219" name="Group 115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5220" name="Rectangle 115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21" name="Rectangle 115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22" name="Rectangle 115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23" name="Rectangle 115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24" name="Rectangle 115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25" name="Rectangle 115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26" name="Rectangle 116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27" name="Rectangle 116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28" name="Rectangle 116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229" name="Rectangle 116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</p:grpSp>
        <p:grpSp>
          <p:nvGrpSpPr>
            <p:cNvPr id="5205" name="Group 1164"/>
            <p:cNvGrpSpPr>
              <a:grpSpLocks/>
            </p:cNvGrpSpPr>
            <p:nvPr/>
          </p:nvGrpSpPr>
          <p:grpSpPr bwMode="auto">
            <a:xfrm>
              <a:off x="1286" y="3979"/>
              <a:ext cx="298" cy="53"/>
              <a:chOff x="1243" y="2160"/>
              <a:chExt cx="298" cy="53"/>
            </a:xfrm>
          </p:grpSpPr>
          <p:sp>
            <p:nvSpPr>
              <p:cNvPr id="5206" name="Rectangle 1165"/>
              <p:cNvSpPr>
                <a:spLocks noChangeArrowheads="1"/>
              </p:cNvSpPr>
              <p:nvPr/>
            </p:nvSpPr>
            <p:spPr bwMode="auto">
              <a:xfrm>
                <a:off x="1243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207" name="Rectangle 1166"/>
              <p:cNvSpPr>
                <a:spLocks noChangeArrowheads="1"/>
              </p:cNvSpPr>
              <p:nvPr/>
            </p:nvSpPr>
            <p:spPr bwMode="auto">
              <a:xfrm>
                <a:off x="1291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208" name="Rectangle 1167"/>
              <p:cNvSpPr>
                <a:spLocks noChangeArrowheads="1"/>
              </p:cNvSpPr>
              <p:nvPr/>
            </p:nvSpPr>
            <p:spPr bwMode="auto">
              <a:xfrm>
                <a:off x="1392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5209" name="Rectangle 1168"/>
              <p:cNvSpPr>
                <a:spLocks noChangeArrowheads="1"/>
              </p:cNvSpPr>
              <p:nvPr/>
            </p:nvSpPr>
            <p:spPr bwMode="auto">
              <a:xfrm>
                <a:off x="1488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</p:grpSp>
      <p:sp>
        <p:nvSpPr>
          <p:cNvPr id="55441" name="Rectangle 1169" descr="Papyrus"/>
          <p:cNvSpPr>
            <a:spLocks noChangeArrowheads="1"/>
          </p:cNvSpPr>
          <p:nvPr/>
        </p:nvSpPr>
        <p:spPr bwMode="auto">
          <a:xfrm>
            <a:off x="26670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55442" name="Rectangle 1170" descr="Papyrus"/>
          <p:cNvSpPr>
            <a:spLocks noChangeArrowheads="1"/>
          </p:cNvSpPr>
          <p:nvPr/>
        </p:nvSpPr>
        <p:spPr bwMode="auto">
          <a:xfrm>
            <a:off x="38862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55443" name="Rectangle 1171" descr="Papyrus"/>
          <p:cNvSpPr>
            <a:spLocks noChangeArrowheads="1"/>
          </p:cNvSpPr>
          <p:nvPr/>
        </p:nvSpPr>
        <p:spPr bwMode="auto">
          <a:xfrm>
            <a:off x="50292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55444" name="Rectangle 1172" descr="Papyrus"/>
          <p:cNvSpPr>
            <a:spLocks noChangeArrowheads="1"/>
          </p:cNvSpPr>
          <p:nvPr/>
        </p:nvSpPr>
        <p:spPr bwMode="auto">
          <a:xfrm>
            <a:off x="64008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204</a:t>
            </a:r>
          </a:p>
        </p:txBody>
      </p:sp>
      <p:sp>
        <p:nvSpPr>
          <p:cNvPr id="55445" name="Rectangle 1173" descr="Papyrus"/>
          <p:cNvSpPr>
            <a:spLocks noChangeArrowheads="1"/>
          </p:cNvSpPr>
          <p:nvPr/>
        </p:nvSpPr>
        <p:spPr bwMode="auto">
          <a:xfrm>
            <a:off x="7620000" y="5562600"/>
            <a:ext cx="1295400" cy="9906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 b="1">
              <a:solidFill>
                <a:schemeClr val="accent2"/>
              </a:solidFill>
            </a:endParaRPr>
          </a:p>
          <a:p>
            <a:pPr algn="ctr"/>
            <a:r>
              <a:rPr lang="en-US" sz="2400" b="1">
                <a:solidFill>
                  <a:schemeClr val="accent2"/>
                </a:solidFill>
              </a:rPr>
              <a:t>hai tr</a:t>
            </a:r>
            <a:r>
              <a:rPr lang="vi-VN" sz="2400" b="1">
                <a:solidFill>
                  <a:schemeClr val="accent2"/>
                </a:solidFill>
              </a:rPr>
              <a:t>ă</a:t>
            </a:r>
            <a:r>
              <a:rPr lang="en-US" sz="24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400" b="1">
                <a:solidFill>
                  <a:schemeClr val="accent2"/>
                </a:solidFill>
              </a:rPr>
              <a:t> linh bốn </a:t>
            </a:r>
          </a:p>
          <a:p>
            <a:pPr algn="ctr"/>
            <a:endParaRPr lang="en-US" sz="24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5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54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5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5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54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55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54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55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54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54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54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55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55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55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55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55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55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5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55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5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5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5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5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53" grpId="0" animBg="1"/>
      <p:bldP spid="54587" grpId="0" animBg="1"/>
      <p:bldP spid="54588" grpId="0" animBg="1"/>
      <p:bldP spid="54589" grpId="0" animBg="1"/>
      <p:bldP spid="54590" grpId="0" animBg="1"/>
      <p:bldP spid="54591" grpId="0" animBg="1"/>
      <p:bldP spid="54592" grpId="0" animBg="1"/>
      <p:bldP spid="54593" grpId="0" animBg="1"/>
      <p:bldP spid="54851" grpId="0" animBg="1"/>
      <p:bldP spid="54852" grpId="0" animBg="1"/>
      <p:bldP spid="54860" grpId="0" animBg="1"/>
      <p:bldP spid="54861" grpId="0" animBg="1"/>
      <p:bldP spid="54862" grpId="0" animBg="1"/>
      <p:bldP spid="55208" grpId="0" animBg="1"/>
      <p:bldP spid="55209" grpId="0" animBg="1"/>
      <p:bldP spid="55210" grpId="0" animBg="1"/>
      <p:bldP spid="55211" grpId="0" animBg="1"/>
      <p:bldP spid="55212" grpId="0" animBg="1"/>
      <p:bldP spid="55441" grpId="0" animBg="1"/>
      <p:bldP spid="55442" grpId="0" animBg="1"/>
      <p:bldP spid="55443" grpId="0" animBg="1"/>
      <p:bldP spid="55444" grpId="0" animBg="1"/>
      <p:bldP spid="554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06B2E4-0806-4F44-97A9-9368D6AE8659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3108325" y="1560513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010400" cy="381000"/>
          </a:xfrm>
        </p:spPr>
        <p:txBody>
          <a:bodyPr/>
          <a:lstStyle/>
          <a:p>
            <a:pPr eaLnBrk="1" hangingPunct="1"/>
            <a:r>
              <a:rPr lang="en-US" sz="2400" b="1" smtClean="0">
                <a:solidFill>
                  <a:schemeClr val="accent2"/>
                </a:solidFill>
              </a:rPr>
              <a:t>CÁC SỐ CÓ BA CHỮ SỐ</a:t>
            </a:r>
            <a:br>
              <a:rPr lang="en-US" sz="2400" b="1" smtClean="0">
                <a:solidFill>
                  <a:schemeClr val="accent2"/>
                </a:solidFill>
              </a:rPr>
            </a:br>
            <a:endParaRPr lang="en-US" sz="2400" b="1" smtClean="0">
              <a:solidFill>
                <a:schemeClr val="accent2"/>
              </a:solidFill>
            </a:endParaRPr>
          </a:p>
        </p:txBody>
      </p:sp>
      <p:graphicFrame>
        <p:nvGraphicFramePr>
          <p:cNvPr id="32772" name="Group 4"/>
          <p:cNvGraphicFramePr>
            <a:graphicFrameLocks noGrp="1"/>
          </p:cNvGraphicFramePr>
          <p:nvPr>
            <p:ph idx="1"/>
          </p:nvPr>
        </p:nvGraphicFramePr>
        <p:xfrm>
          <a:off x="0" y="609600"/>
          <a:ext cx="9144000" cy="6019800"/>
        </p:xfrm>
        <a:graphic>
          <a:graphicData uri="http://schemas.openxmlformats.org/drawingml/2006/table">
            <a:tbl>
              <a:tblPr/>
              <a:tblGrid>
                <a:gridCol w="2579688"/>
                <a:gridCol w="1165225"/>
                <a:gridCol w="1163637"/>
                <a:gridCol w="1263650"/>
                <a:gridCol w="1295400"/>
                <a:gridCol w="1676400"/>
              </a:tblGrid>
              <a:tr h="552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Tr¨m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Chôc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§¬n vÞ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ViÕt sè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§äc sè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2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2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0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2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152400" y="1447800"/>
            <a:ext cx="838200" cy="838200"/>
            <a:chOff x="240" y="768"/>
            <a:chExt cx="1920" cy="1920"/>
          </a:xfrm>
        </p:grpSpPr>
        <p:grpSp>
          <p:nvGrpSpPr>
            <p:cNvPr id="8233" name="Group 49"/>
            <p:cNvGrpSpPr>
              <a:grpSpLocks/>
            </p:cNvGrpSpPr>
            <p:nvPr/>
          </p:nvGrpSpPr>
          <p:grpSpPr bwMode="auto">
            <a:xfrm>
              <a:off x="240" y="768"/>
              <a:ext cx="192" cy="1920"/>
              <a:chOff x="624" y="672"/>
              <a:chExt cx="192" cy="1920"/>
            </a:xfrm>
          </p:grpSpPr>
          <p:sp>
            <p:nvSpPr>
              <p:cNvPr id="8333" name="Rectangle 50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34" name="Rectangle 51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35" name="Rectangle 52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36" name="Rectangle 53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37" name="Rectangle 54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38" name="Rectangle 55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39" name="Rectangle 56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40" name="Rectangle 57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41" name="Rectangle 58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42" name="Rectangle 59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234" name="Group 60"/>
            <p:cNvGrpSpPr>
              <a:grpSpLocks/>
            </p:cNvGrpSpPr>
            <p:nvPr/>
          </p:nvGrpSpPr>
          <p:grpSpPr bwMode="auto">
            <a:xfrm>
              <a:off x="432" y="768"/>
              <a:ext cx="192" cy="1920"/>
              <a:chOff x="624" y="672"/>
              <a:chExt cx="192" cy="1920"/>
            </a:xfrm>
          </p:grpSpPr>
          <p:sp>
            <p:nvSpPr>
              <p:cNvPr id="8323" name="Rectangle 61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24" name="Rectangle 62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25" name="Rectangle 63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26" name="Rectangle 64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27" name="Rectangle 65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28" name="Rectangle 66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29" name="Rectangle 67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30" name="Rectangle 68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31" name="Rectangle 69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32" name="Rectangle 70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235" name="Group 71"/>
            <p:cNvGrpSpPr>
              <a:grpSpLocks/>
            </p:cNvGrpSpPr>
            <p:nvPr/>
          </p:nvGrpSpPr>
          <p:grpSpPr bwMode="auto">
            <a:xfrm>
              <a:off x="624" y="768"/>
              <a:ext cx="192" cy="1920"/>
              <a:chOff x="624" y="672"/>
              <a:chExt cx="192" cy="1920"/>
            </a:xfrm>
          </p:grpSpPr>
          <p:sp>
            <p:nvSpPr>
              <p:cNvPr id="8313" name="Rectangle 72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14" name="Rectangle 73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15" name="Rectangle 74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16" name="Rectangle 75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17" name="Rectangle 76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18" name="Rectangle 77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19" name="Rectangle 78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20" name="Rectangle 79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21" name="Rectangle 80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22" name="Rectangle 81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236" name="Group 82"/>
            <p:cNvGrpSpPr>
              <a:grpSpLocks/>
            </p:cNvGrpSpPr>
            <p:nvPr/>
          </p:nvGrpSpPr>
          <p:grpSpPr bwMode="auto">
            <a:xfrm>
              <a:off x="816" y="768"/>
              <a:ext cx="192" cy="1920"/>
              <a:chOff x="624" y="672"/>
              <a:chExt cx="192" cy="1920"/>
            </a:xfrm>
          </p:grpSpPr>
          <p:sp>
            <p:nvSpPr>
              <p:cNvPr id="8303" name="Rectangle 83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04" name="Rectangle 84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05" name="Rectangle 85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06" name="Rectangle 86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07" name="Rectangle 87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08" name="Rectangle 88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09" name="Rectangle 89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10" name="Rectangle 90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11" name="Rectangle 91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12" name="Rectangle 92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237" name="Group 93"/>
            <p:cNvGrpSpPr>
              <a:grpSpLocks/>
            </p:cNvGrpSpPr>
            <p:nvPr/>
          </p:nvGrpSpPr>
          <p:grpSpPr bwMode="auto">
            <a:xfrm>
              <a:off x="1008" y="768"/>
              <a:ext cx="192" cy="1920"/>
              <a:chOff x="624" y="672"/>
              <a:chExt cx="192" cy="1920"/>
            </a:xfrm>
          </p:grpSpPr>
          <p:sp>
            <p:nvSpPr>
              <p:cNvPr id="8293" name="Rectangle 94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94" name="Rectangle 95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95" name="Rectangle 96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96" name="Rectangle 97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97" name="Rectangle 98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98" name="Rectangle 99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99" name="Rectangle 100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00" name="Rectangle 101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01" name="Rectangle 102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302" name="Rectangle 103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238" name="Group 104"/>
            <p:cNvGrpSpPr>
              <a:grpSpLocks/>
            </p:cNvGrpSpPr>
            <p:nvPr/>
          </p:nvGrpSpPr>
          <p:grpSpPr bwMode="auto">
            <a:xfrm>
              <a:off x="1200" y="768"/>
              <a:ext cx="192" cy="1920"/>
              <a:chOff x="624" y="672"/>
              <a:chExt cx="192" cy="1920"/>
            </a:xfrm>
          </p:grpSpPr>
          <p:sp>
            <p:nvSpPr>
              <p:cNvPr id="8283" name="Rectangle 105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84" name="Rectangle 106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85" name="Rectangle 107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86" name="Rectangle 108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87" name="Rectangle 109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88" name="Rectangle 110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89" name="Rectangle 111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90" name="Rectangle 112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91" name="Rectangle 113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92" name="Rectangle 114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239" name="Group 115"/>
            <p:cNvGrpSpPr>
              <a:grpSpLocks/>
            </p:cNvGrpSpPr>
            <p:nvPr/>
          </p:nvGrpSpPr>
          <p:grpSpPr bwMode="auto">
            <a:xfrm>
              <a:off x="1392" y="768"/>
              <a:ext cx="192" cy="1920"/>
              <a:chOff x="624" y="672"/>
              <a:chExt cx="192" cy="1920"/>
            </a:xfrm>
          </p:grpSpPr>
          <p:sp>
            <p:nvSpPr>
              <p:cNvPr id="8273" name="Rectangle 11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74" name="Rectangle 11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75" name="Rectangle 11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76" name="Rectangle 11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77" name="Rectangle 12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78" name="Rectangle 12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79" name="Rectangle 12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80" name="Rectangle 12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81" name="Rectangle 12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82" name="Rectangle 12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240" name="Group 126"/>
            <p:cNvGrpSpPr>
              <a:grpSpLocks/>
            </p:cNvGrpSpPr>
            <p:nvPr/>
          </p:nvGrpSpPr>
          <p:grpSpPr bwMode="auto">
            <a:xfrm>
              <a:off x="1584" y="768"/>
              <a:ext cx="192" cy="1920"/>
              <a:chOff x="624" y="672"/>
              <a:chExt cx="192" cy="1920"/>
            </a:xfrm>
          </p:grpSpPr>
          <p:sp>
            <p:nvSpPr>
              <p:cNvPr id="8263" name="Rectangle 12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64" name="Rectangle 12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65" name="Rectangle 12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66" name="Rectangle 13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67" name="Rectangle 13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68" name="Rectangle 13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69" name="Rectangle 13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70" name="Rectangle 13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71" name="Rectangle 13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72" name="Rectangle 13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241" name="Group 137"/>
            <p:cNvGrpSpPr>
              <a:grpSpLocks/>
            </p:cNvGrpSpPr>
            <p:nvPr/>
          </p:nvGrpSpPr>
          <p:grpSpPr bwMode="auto">
            <a:xfrm>
              <a:off x="1776" y="768"/>
              <a:ext cx="192" cy="1920"/>
              <a:chOff x="624" y="672"/>
              <a:chExt cx="192" cy="1920"/>
            </a:xfrm>
          </p:grpSpPr>
          <p:sp>
            <p:nvSpPr>
              <p:cNvPr id="8253" name="Rectangle 13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54" name="Rectangle 13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55" name="Rectangle 14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56" name="Rectangle 14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57" name="Rectangle 14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58" name="Rectangle 14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59" name="Rectangle 14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60" name="Rectangle 14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61" name="Rectangle 14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62" name="Rectangle 14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242" name="Group 148"/>
            <p:cNvGrpSpPr>
              <a:grpSpLocks/>
            </p:cNvGrpSpPr>
            <p:nvPr/>
          </p:nvGrpSpPr>
          <p:grpSpPr bwMode="auto">
            <a:xfrm>
              <a:off x="1968" y="768"/>
              <a:ext cx="192" cy="1920"/>
              <a:chOff x="624" y="672"/>
              <a:chExt cx="192" cy="1920"/>
            </a:xfrm>
          </p:grpSpPr>
          <p:sp>
            <p:nvSpPr>
              <p:cNvPr id="8243" name="Rectangle 149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44" name="Rectangle 150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45" name="Rectangle 151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46" name="Rectangle 152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47" name="Rectangle 153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48" name="Rectangle 154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49" name="Rectangle 155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50" name="Rectangle 156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51" name="Rectangle 157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52" name="Rectangle 158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</p:grpSp>
      <p:grpSp>
        <p:nvGrpSpPr>
          <p:cNvPr id="13" name="Group 159"/>
          <p:cNvGrpSpPr>
            <a:grpSpLocks/>
          </p:cNvGrpSpPr>
          <p:nvPr/>
        </p:nvGrpSpPr>
        <p:grpSpPr bwMode="auto">
          <a:xfrm rot="-627595">
            <a:off x="381000" y="1371600"/>
            <a:ext cx="838200" cy="838200"/>
            <a:chOff x="240" y="768"/>
            <a:chExt cx="1920" cy="1920"/>
          </a:xfrm>
        </p:grpSpPr>
        <p:grpSp>
          <p:nvGrpSpPr>
            <p:cNvPr id="8123" name="Group 160"/>
            <p:cNvGrpSpPr>
              <a:grpSpLocks/>
            </p:cNvGrpSpPr>
            <p:nvPr/>
          </p:nvGrpSpPr>
          <p:grpSpPr bwMode="auto">
            <a:xfrm>
              <a:off x="240" y="768"/>
              <a:ext cx="192" cy="1920"/>
              <a:chOff x="624" y="672"/>
              <a:chExt cx="192" cy="1920"/>
            </a:xfrm>
          </p:grpSpPr>
          <p:sp>
            <p:nvSpPr>
              <p:cNvPr id="8223" name="Rectangle 161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24" name="Rectangle 162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25" name="Rectangle 163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26" name="Rectangle 164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27" name="Rectangle 165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28" name="Rectangle 166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29" name="Rectangle 167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30" name="Rectangle 168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31" name="Rectangle 169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32" name="Rectangle 170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124" name="Group 171"/>
            <p:cNvGrpSpPr>
              <a:grpSpLocks/>
            </p:cNvGrpSpPr>
            <p:nvPr/>
          </p:nvGrpSpPr>
          <p:grpSpPr bwMode="auto">
            <a:xfrm>
              <a:off x="432" y="768"/>
              <a:ext cx="192" cy="1920"/>
              <a:chOff x="624" y="672"/>
              <a:chExt cx="192" cy="1920"/>
            </a:xfrm>
          </p:grpSpPr>
          <p:sp>
            <p:nvSpPr>
              <p:cNvPr id="8213" name="Rectangle 172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14" name="Rectangle 173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15" name="Rectangle 174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16" name="Rectangle 175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17" name="Rectangle 176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18" name="Rectangle 177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19" name="Rectangle 178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20" name="Rectangle 179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21" name="Rectangle 180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22" name="Rectangle 181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125" name="Group 182"/>
            <p:cNvGrpSpPr>
              <a:grpSpLocks/>
            </p:cNvGrpSpPr>
            <p:nvPr/>
          </p:nvGrpSpPr>
          <p:grpSpPr bwMode="auto">
            <a:xfrm>
              <a:off x="624" y="768"/>
              <a:ext cx="192" cy="1920"/>
              <a:chOff x="624" y="672"/>
              <a:chExt cx="192" cy="1920"/>
            </a:xfrm>
          </p:grpSpPr>
          <p:sp>
            <p:nvSpPr>
              <p:cNvPr id="8203" name="Rectangle 183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04" name="Rectangle 184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05" name="Rectangle 185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06" name="Rectangle 186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07" name="Rectangle 187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08" name="Rectangle 188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09" name="Rectangle 189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10" name="Rectangle 190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11" name="Rectangle 191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12" name="Rectangle 192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126" name="Group 193"/>
            <p:cNvGrpSpPr>
              <a:grpSpLocks/>
            </p:cNvGrpSpPr>
            <p:nvPr/>
          </p:nvGrpSpPr>
          <p:grpSpPr bwMode="auto">
            <a:xfrm>
              <a:off x="816" y="768"/>
              <a:ext cx="192" cy="1920"/>
              <a:chOff x="624" y="672"/>
              <a:chExt cx="192" cy="1920"/>
            </a:xfrm>
          </p:grpSpPr>
          <p:sp>
            <p:nvSpPr>
              <p:cNvPr id="8193" name="Rectangle 194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94" name="Rectangle 195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95" name="Rectangle 196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96" name="Rectangle 197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97" name="Rectangle 198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98" name="Rectangle 199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99" name="Rectangle 200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00" name="Rectangle 201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01" name="Rectangle 202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202" name="Rectangle 203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127" name="Group 204"/>
            <p:cNvGrpSpPr>
              <a:grpSpLocks/>
            </p:cNvGrpSpPr>
            <p:nvPr/>
          </p:nvGrpSpPr>
          <p:grpSpPr bwMode="auto">
            <a:xfrm>
              <a:off x="1008" y="768"/>
              <a:ext cx="192" cy="1920"/>
              <a:chOff x="624" y="672"/>
              <a:chExt cx="192" cy="1920"/>
            </a:xfrm>
          </p:grpSpPr>
          <p:sp>
            <p:nvSpPr>
              <p:cNvPr id="8183" name="Rectangle 205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84" name="Rectangle 206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85" name="Rectangle 207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86" name="Rectangle 208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87" name="Rectangle 209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88" name="Rectangle 210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89" name="Rectangle 211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90" name="Rectangle 212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91" name="Rectangle 213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92" name="Rectangle 214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128" name="Group 215"/>
            <p:cNvGrpSpPr>
              <a:grpSpLocks/>
            </p:cNvGrpSpPr>
            <p:nvPr/>
          </p:nvGrpSpPr>
          <p:grpSpPr bwMode="auto">
            <a:xfrm>
              <a:off x="1200" y="768"/>
              <a:ext cx="192" cy="1920"/>
              <a:chOff x="624" y="672"/>
              <a:chExt cx="192" cy="1920"/>
            </a:xfrm>
          </p:grpSpPr>
          <p:sp>
            <p:nvSpPr>
              <p:cNvPr id="8173" name="Rectangle 21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74" name="Rectangle 21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75" name="Rectangle 21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76" name="Rectangle 21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77" name="Rectangle 22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78" name="Rectangle 22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79" name="Rectangle 22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80" name="Rectangle 22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81" name="Rectangle 22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82" name="Rectangle 22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129" name="Group 226"/>
            <p:cNvGrpSpPr>
              <a:grpSpLocks/>
            </p:cNvGrpSpPr>
            <p:nvPr/>
          </p:nvGrpSpPr>
          <p:grpSpPr bwMode="auto">
            <a:xfrm>
              <a:off x="1392" y="768"/>
              <a:ext cx="192" cy="1920"/>
              <a:chOff x="624" y="672"/>
              <a:chExt cx="192" cy="1920"/>
            </a:xfrm>
          </p:grpSpPr>
          <p:sp>
            <p:nvSpPr>
              <p:cNvPr id="8163" name="Rectangle 22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64" name="Rectangle 22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65" name="Rectangle 22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66" name="Rectangle 23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67" name="Rectangle 23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68" name="Rectangle 23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69" name="Rectangle 23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70" name="Rectangle 23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71" name="Rectangle 23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72" name="Rectangle 23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130" name="Group 237"/>
            <p:cNvGrpSpPr>
              <a:grpSpLocks/>
            </p:cNvGrpSpPr>
            <p:nvPr/>
          </p:nvGrpSpPr>
          <p:grpSpPr bwMode="auto">
            <a:xfrm>
              <a:off x="1584" y="768"/>
              <a:ext cx="192" cy="1920"/>
              <a:chOff x="624" y="672"/>
              <a:chExt cx="192" cy="1920"/>
            </a:xfrm>
          </p:grpSpPr>
          <p:sp>
            <p:nvSpPr>
              <p:cNvPr id="8153" name="Rectangle 23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54" name="Rectangle 23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55" name="Rectangle 24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56" name="Rectangle 24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57" name="Rectangle 24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58" name="Rectangle 24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59" name="Rectangle 24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60" name="Rectangle 24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61" name="Rectangle 24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62" name="Rectangle 24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131" name="Group 248"/>
            <p:cNvGrpSpPr>
              <a:grpSpLocks/>
            </p:cNvGrpSpPr>
            <p:nvPr/>
          </p:nvGrpSpPr>
          <p:grpSpPr bwMode="auto">
            <a:xfrm>
              <a:off x="1776" y="768"/>
              <a:ext cx="192" cy="1920"/>
              <a:chOff x="624" y="672"/>
              <a:chExt cx="192" cy="1920"/>
            </a:xfrm>
          </p:grpSpPr>
          <p:sp>
            <p:nvSpPr>
              <p:cNvPr id="8143" name="Rectangle 249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44" name="Rectangle 250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45" name="Rectangle 251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46" name="Rectangle 252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47" name="Rectangle 253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48" name="Rectangle 254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49" name="Rectangle 255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50" name="Rectangle 256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51" name="Rectangle 257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52" name="Rectangle 258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8132" name="Group 259"/>
            <p:cNvGrpSpPr>
              <a:grpSpLocks/>
            </p:cNvGrpSpPr>
            <p:nvPr/>
          </p:nvGrpSpPr>
          <p:grpSpPr bwMode="auto">
            <a:xfrm>
              <a:off x="1968" y="768"/>
              <a:ext cx="192" cy="1920"/>
              <a:chOff x="624" y="672"/>
              <a:chExt cx="192" cy="1920"/>
            </a:xfrm>
          </p:grpSpPr>
          <p:sp>
            <p:nvSpPr>
              <p:cNvPr id="8133" name="Rectangle 260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34" name="Rectangle 261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35" name="Rectangle 262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36" name="Rectangle 263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37" name="Rectangle 264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38" name="Rectangle 265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39" name="Rectangle 266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40" name="Rectangle 267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41" name="Rectangle 268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8142" name="Rectangle 269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</p:grpSp>
      <p:grpSp>
        <p:nvGrpSpPr>
          <p:cNvPr id="24" name="Group 270"/>
          <p:cNvGrpSpPr>
            <a:grpSpLocks/>
          </p:cNvGrpSpPr>
          <p:nvPr/>
        </p:nvGrpSpPr>
        <p:grpSpPr bwMode="auto">
          <a:xfrm>
            <a:off x="1447800" y="1371600"/>
            <a:ext cx="84138" cy="838200"/>
            <a:chOff x="624" y="672"/>
            <a:chExt cx="192" cy="1920"/>
          </a:xfrm>
        </p:grpSpPr>
        <p:sp>
          <p:nvSpPr>
            <p:cNvPr id="8113" name="Rectangle 271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114" name="Rectangle 272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115" name="Rectangle 273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116" name="Rectangle 274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117" name="Rectangle 275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118" name="Rectangle 276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119" name="Rectangle 277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120" name="Rectangle 278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121" name="Rectangle 279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122" name="Rectangle 280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3049" name="Rectangle 281"/>
          <p:cNvSpPr>
            <a:spLocks noChangeArrowheads="1"/>
          </p:cNvSpPr>
          <p:nvPr/>
        </p:nvSpPr>
        <p:spPr bwMode="auto">
          <a:xfrm>
            <a:off x="2057400" y="20574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grpSp>
        <p:nvGrpSpPr>
          <p:cNvPr id="25" name="Group 282"/>
          <p:cNvGrpSpPr>
            <a:grpSpLocks/>
          </p:cNvGrpSpPr>
          <p:nvPr/>
        </p:nvGrpSpPr>
        <p:grpSpPr bwMode="auto">
          <a:xfrm>
            <a:off x="1600200" y="1371600"/>
            <a:ext cx="84138" cy="838200"/>
            <a:chOff x="624" y="672"/>
            <a:chExt cx="192" cy="1920"/>
          </a:xfrm>
        </p:grpSpPr>
        <p:sp>
          <p:nvSpPr>
            <p:cNvPr id="8103" name="Rectangle 283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104" name="Rectangle 284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105" name="Rectangle 285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106" name="Rectangle 286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107" name="Rectangle 287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108" name="Rectangle 288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109" name="Rectangle 289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110" name="Rectangle 290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111" name="Rectangle 291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112" name="Rectangle 292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26" name="Group 293"/>
          <p:cNvGrpSpPr>
            <a:grpSpLocks/>
          </p:cNvGrpSpPr>
          <p:nvPr/>
        </p:nvGrpSpPr>
        <p:grpSpPr bwMode="auto">
          <a:xfrm>
            <a:off x="1752600" y="1371600"/>
            <a:ext cx="84138" cy="838200"/>
            <a:chOff x="624" y="672"/>
            <a:chExt cx="192" cy="1920"/>
          </a:xfrm>
        </p:grpSpPr>
        <p:sp>
          <p:nvSpPr>
            <p:cNvPr id="8093" name="Rectangle 294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094" name="Rectangle 295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095" name="Rectangle 296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096" name="Rectangle 297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097" name="Rectangle 298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098" name="Rectangle 299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099" name="Rectangle 300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100" name="Rectangle 301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101" name="Rectangle 302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102" name="Rectangle 303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27" name="Group 304"/>
          <p:cNvGrpSpPr>
            <a:grpSpLocks/>
          </p:cNvGrpSpPr>
          <p:nvPr/>
        </p:nvGrpSpPr>
        <p:grpSpPr bwMode="auto">
          <a:xfrm>
            <a:off x="1905000" y="1371600"/>
            <a:ext cx="84138" cy="838200"/>
            <a:chOff x="624" y="672"/>
            <a:chExt cx="192" cy="1920"/>
          </a:xfrm>
        </p:grpSpPr>
        <p:sp>
          <p:nvSpPr>
            <p:cNvPr id="8083" name="Rectangle 305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084" name="Rectangle 306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085" name="Rectangle 307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086" name="Rectangle 308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087" name="Rectangle 309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088" name="Rectangle 310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089" name="Rectangle 311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090" name="Rectangle 312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091" name="Rectangle 313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8092" name="Rectangle 314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sp>
        <p:nvSpPr>
          <p:cNvPr id="33083" name="Rectangle 315"/>
          <p:cNvSpPr>
            <a:spLocks noChangeArrowheads="1"/>
          </p:cNvSpPr>
          <p:nvPr/>
        </p:nvSpPr>
        <p:spPr bwMode="auto">
          <a:xfrm>
            <a:off x="2209800" y="20574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3084" name="Rectangle 316"/>
          <p:cNvSpPr>
            <a:spLocks noChangeArrowheads="1"/>
          </p:cNvSpPr>
          <p:nvPr/>
        </p:nvSpPr>
        <p:spPr bwMode="auto">
          <a:xfrm>
            <a:off x="2362200" y="20574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3085" name="Rectangle 317" descr="Papyrus"/>
          <p:cNvSpPr>
            <a:spLocks noChangeArrowheads="1"/>
          </p:cNvSpPr>
          <p:nvPr/>
        </p:nvSpPr>
        <p:spPr bwMode="auto">
          <a:xfrm>
            <a:off x="26670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3086" name="Rectangle 318" descr="Papyrus"/>
          <p:cNvSpPr>
            <a:spLocks noChangeArrowheads="1"/>
          </p:cNvSpPr>
          <p:nvPr/>
        </p:nvSpPr>
        <p:spPr bwMode="auto">
          <a:xfrm>
            <a:off x="38100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33087" name="Rectangle 319" descr="Papyrus"/>
          <p:cNvSpPr>
            <a:spLocks noChangeArrowheads="1"/>
          </p:cNvSpPr>
          <p:nvPr/>
        </p:nvSpPr>
        <p:spPr bwMode="auto">
          <a:xfrm>
            <a:off x="50292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3088" name="Rectangle 320" descr="Papyrus"/>
          <p:cNvSpPr>
            <a:spLocks noChangeArrowheads="1"/>
          </p:cNvSpPr>
          <p:nvPr/>
        </p:nvSpPr>
        <p:spPr bwMode="auto">
          <a:xfrm>
            <a:off x="63246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243</a:t>
            </a:r>
          </a:p>
        </p:txBody>
      </p:sp>
      <p:sp>
        <p:nvSpPr>
          <p:cNvPr id="33089" name="Rectangle 321" descr="Papyrus"/>
          <p:cNvSpPr>
            <a:spLocks noChangeArrowheads="1"/>
          </p:cNvSpPr>
          <p:nvPr/>
        </p:nvSpPr>
        <p:spPr bwMode="auto">
          <a:xfrm>
            <a:off x="7620000" y="12954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accent2"/>
                </a:solidFill>
              </a:rPr>
              <a:t>hai tr</a:t>
            </a:r>
            <a:r>
              <a:rPr lang="vi-VN" sz="2400" b="1">
                <a:solidFill>
                  <a:schemeClr val="accent2"/>
                </a:solidFill>
              </a:rPr>
              <a:t>ă</a:t>
            </a:r>
            <a:r>
              <a:rPr lang="en-US" sz="24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400" b="1">
                <a:solidFill>
                  <a:schemeClr val="accent2"/>
                </a:solidFill>
              </a:rPr>
              <a:t>bốn m</a:t>
            </a:r>
            <a:r>
              <a:rPr lang="vi-VN" sz="2400" b="1">
                <a:solidFill>
                  <a:schemeClr val="accent2"/>
                </a:solidFill>
              </a:rPr>
              <a:t>ươ</a:t>
            </a:r>
            <a:r>
              <a:rPr lang="en-US" sz="2400" b="1">
                <a:solidFill>
                  <a:schemeClr val="accent2"/>
                </a:solidFill>
              </a:rPr>
              <a:t>i </a:t>
            </a:r>
          </a:p>
          <a:p>
            <a:pPr algn="ctr"/>
            <a:r>
              <a:rPr lang="en-US" sz="2400" b="1">
                <a:solidFill>
                  <a:schemeClr val="accent2"/>
                </a:solidFill>
              </a:rPr>
              <a:t>ba</a:t>
            </a:r>
          </a:p>
        </p:txBody>
      </p:sp>
      <p:grpSp>
        <p:nvGrpSpPr>
          <p:cNvPr id="28" name="Group 322"/>
          <p:cNvGrpSpPr>
            <a:grpSpLocks/>
          </p:cNvGrpSpPr>
          <p:nvPr/>
        </p:nvGrpSpPr>
        <p:grpSpPr bwMode="auto">
          <a:xfrm>
            <a:off x="152400" y="2819400"/>
            <a:ext cx="1066800" cy="914400"/>
            <a:chOff x="96" y="1776"/>
            <a:chExt cx="672" cy="576"/>
          </a:xfrm>
        </p:grpSpPr>
        <p:grpSp>
          <p:nvGrpSpPr>
            <p:cNvPr id="7861" name="Group 323"/>
            <p:cNvGrpSpPr>
              <a:grpSpLocks/>
            </p:cNvGrpSpPr>
            <p:nvPr/>
          </p:nvGrpSpPr>
          <p:grpSpPr bwMode="auto">
            <a:xfrm>
              <a:off x="96" y="1824"/>
              <a:ext cx="528" cy="528"/>
              <a:chOff x="240" y="768"/>
              <a:chExt cx="1920" cy="1920"/>
            </a:xfrm>
          </p:grpSpPr>
          <p:grpSp>
            <p:nvGrpSpPr>
              <p:cNvPr id="7973" name="Group 32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8073" name="Rectangle 32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74" name="Rectangle 32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75" name="Rectangle 32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76" name="Rectangle 32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77" name="Rectangle 32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78" name="Rectangle 33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79" name="Rectangle 33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80" name="Rectangle 33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81" name="Rectangle 33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82" name="Rectangle 33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974" name="Group 33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8063" name="Rectangle 33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64" name="Rectangle 33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65" name="Rectangle 33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66" name="Rectangle 33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67" name="Rectangle 34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68" name="Rectangle 34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69" name="Rectangle 34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70" name="Rectangle 34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71" name="Rectangle 34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72" name="Rectangle 34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975" name="Group 34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8053" name="Rectangle 34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54" name="Rectangle 34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55" name="Rectangle 34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56" name="Rectangle 35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57" name="Rectangle 35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58" name="Rectangle 35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59" name="Rectangle 35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60" name="Rectangle 35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61" name="Rectangle 35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62" name="Rectangle 35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976" name="Group 35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8043" name="Rectangle 35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44" name="Rectangle 35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45" name="Rectangle 36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46" name="Rectangle 36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47" name="Rectangle 36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48" name="Rectangle 36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49" name="Rectangle 36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50" name="Rectangle 36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51" name="Rectangle 36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52" name="Rectangle 36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977" name="Group 36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8033" name="Rectangle 36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34" name="Rectangle 37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35" name="Rectangle 37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36" name="Rectangle 37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37" name="Rectangle 37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38" name="Rectangle 37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39" name="Rectangle 37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40" name="Rectangle 37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41" name="Rectangle 37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42" name="Rectangle 37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978" name="Group 37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8023" name="Rectangle 38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24" name="Rectangle 38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25" name="Rectangle 38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26" name="Rectangle 38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27" name="Rectangle 38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28" name="Rectangle 38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29" name="Rectangle 38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30" name="Rectangle 38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31" name="Rectangle 38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32" name="Rectangle 38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979" name="Group 39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8013" name="Rectangle 39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14" name="Rectangle 39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15" name="Rectangle 39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16" name="Rectangle 39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17" name="Rectangle 39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18" name="Rectangle 39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19" name="Rectangle 39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20" name="Rectangle 39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21" name="Rectangle 39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22" name="Rectangle 40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980" name="Group 40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8003" name="Rectangle 40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04" name="Rectangle 40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05" name="Rectangle 40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06" name="Rectangle 40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07" name="Rectangle 40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08" name="Rectangle 40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09" name="Rectangle 40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10" name="Rectangle 40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11" name="Rectangle 41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12" name="Rectangle 41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981" name="Group 41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7993" name="Rectangle 41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94" name="Rectangle 41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95" name="Rectangle 41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96" name="Rectangle 41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97" name="Rectangle 41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98" name="Rectangle 41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99" name="Rectangle 41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00" name="Rectangle 42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01" name="Rectangle 42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8002" name="Rectangle 42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982" name="Group 42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7983" name="Rectangle 42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84" name="Rectangle 42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85" name="Rectangle 42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86" name="Rectangle 42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87" name="Rectangle 42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88" name="Rectangle 42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89" name="Rectangle 43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90" name="Rectangle 43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91" name="Rectangle 43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92" name="Rectangle 43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</p:grpSp>
        <p:grpSp>
          <p:nvGrpSpPr>
            <p:cNvPr id="7862" name="Group 434"/>
            <p:cNvGrpSpPr>
              <a:grpSpLocks/>
            </p:cNvGrpSpPr>
            <p:nvPr/>
          </p:nvGrpSpPr>
          <p:grpSpPr bwMode="auto">
            <a:xfrm rot="-627595">
              <a:off x="240" y="1776"/>
              <a:ext cx="528" cy="528"/>
              <a:chOff x="240" y="768"/>
              <a:chExt cx="1920" cy="1920"/>
            </a:xfrm>
          </p:grpSpPr>
          <p:grpSp>
            <p:nvGrpSpPr>
              <p:cNvPr id="7863" name="Group 435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7963" name="Rectangle 43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64" name="Rectangle 43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65" name="Rectangle 43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66" name="Rectangle 43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67" name="Rectangle 44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68" name="Rectangle 44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69" name="Rectangle 44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70" name="Rectangle 44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71" name="Rectangle 44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72" name="Rectangle 44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864" name="Group 446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7953" name="Rectangle 44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54" name="Rectangle 44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55" name="Rectangle 44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56" name="Rectangle 45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57" name="Rectangle 45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58" name="Rectangle 45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59" name="Rectangle 45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60" name="Rectangle 45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61" name="Rectangle 45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62" name="Rectangle 45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865" name="Group 457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7943" name="Rectangle 45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44" name="Rectangle 45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45" name="Rectangle 46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46" name="Rectangle 46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47" name="Rectangle 46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48" name="Rectangle 46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49" name="Rectangle 46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50" name="Rectangle 46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51" name="Rectangle 46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52" name="Rectangle 46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866" name="Group 468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7933" name="Rectangle 46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34" name="Rectangle 47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35" name="Rectangle 47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36" name="Rectangle 47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37" name="Rectangle 47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38" name="Rectangle 47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39" name="Rectangle 47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40" name="Rectangle 47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41" name="Rectangle 47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42" name="Rectangle 47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867" name="Group 479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7923" name="Rectangle 48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24" name="Rectangle 48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25" name="Rectangle 48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26" name="Rectangle 48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27" name="Rectangle 48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28" name="Rectangle 48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29" name="Rectangle 48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30" name="Rectangle 48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31" name="Rectangle 48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32" name="Rectangle 48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868" name="Group 490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7913" name="Rectangle 49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14" name="Rectangle 49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15" name="Rectangle 49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16" name="Rectangle 49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17" name="Rectangle 49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18" name="Rectangle 49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19" name="Rectangle 49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20" name="Rectangle 49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21" name="Rectangle 49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22" name="Rectangle 50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869" name="Group 501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7903" name="Rectangle 50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04" name="Rectangle 50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05" name="Rectangle 50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06" name="Rectangle 50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07" name="Rectangle 50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08" name="Rectangle 50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09" name="Rectangle 50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10" name="Rectangle 50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11" name="Rectangle 51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12" name="Rectangle 51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870" name="Group 512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7893" name="Rectangle 51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94" name="Rectangle 51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95" name="Rectangle 51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96" name="Rectangle 51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97" name="Rectangle 51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98" name="Rectangle 51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99" name="Rectangle 51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00" name="Rectangle 52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01" name="Rectangle 52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902" name="Rectangle 52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871" name="Group 523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7883" name="Rectangle 52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84" name="Rectangle 52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85" name="Rectangle 52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86" name="Rectangle 52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87" name="Rectangle 52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88" name="Rectangle 52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89" name="Rectangle 53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90" name="Rectangle 53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91" name="Rectangle 53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92" name="Rectangle 53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872" name="Group 534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7873" name="Rectangle 53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74" name="Rectangle 53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75" name="Rectangle 53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76" name="Rectangle 53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77" name="Rectangle 53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78" name="Rectangle 54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79" name="Rectangle 54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80" name="Rectangle 54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81" name="Rectangle 54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82" name="Rectangle 54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</p:grpSp>
      </p:grpSp>
      <p:grpSp>
        <p:nvGrpSpPr>
          <p:cNvPr id="5450" name="Group 545"/>
          <p:cNvGrpSpPr>
            <a:grpSpLocks/>
          </p:cNvGrpSpPr>
          <p:nvPr/>
        </p:nvGrpSpPr>
        <p:grpSpPr bwMode="auto">
          <a:xfrm>
            <a:off x="1447800" y="2819400"/>
            <a:ext cx="388938" cy="838200"/>
            <a:chOff x="960" y="1776"/>
            <a:chExt cx="245" cy="528"/>
          </a:xfrm>
        </p:grpSpPr>
        <p:grpSp>
          <p:nvGrpSpPr>
            <p:cNvPr id="7828" name="Group 546"/>
            <p:cNvGrpSpPr>
              <a:grpSpLocks/>
            </p:cNvGrpSpPr>
            <p:nvPr/>
          </p:nvGrpSpPr>
          <p:grpSpPr bwMode="auto">
            <a:xfrm>
              <a:off x="960" y="1776"/>
              <a:ext cx="53" cy="528"/>
              <a:chOff x="624" y="672"/>
              <a:chExt cx="192" cy="1920"/>
            </a:xfrm>
          </p:grpSpPr>
          <p:sp>
            <p:nvSpPr>
              <p:cNvPr id="7851" name="Rectangle 54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52" name="Rectangle 54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53" name="Rectangle 54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54" name="Rectangle 55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55" name="Rectangle 55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56" name="Rectangle 55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57" name="Rectangle 55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58" name="Rectangle 55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59" name="Rectangle 55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60" name="Rectangle 55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7829" name="Group 557"/>
            <p:cNvGrpSpPr>
              <a:grpSpLocks/>
            </p:cNvGrpSpPr>
            <p:nvPr/>
          </p:nvGrpSpPr>
          <p:grpSpPr bwMode="auto">
            <a:xfrm>
              <a:off x="1056" y="1776"/>
              <a:ext cx="53" cy="528"/>
              <a:chOff x="624" y="672"/>
              <a:chExt cx="192" cy="1920"/>
            </a:xfrm>
          </p:grpSpPr>
          <p:sp>
            <p:nvSpPr>
              <p:cNvPr id="7841" name="Rectangle 55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42" name="Rectangle 55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43" name="Rectangle 56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44" name="Rectangle 56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45" name="Rectangle 56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46" name="Rectangle 56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47" name="Rectangle 56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48" name="Rectangle 56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49" name="Rectangle 56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50" name="Rectangle 56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7830" name="Group 568"/>
            <p:cNvGrpSpPr>
              <a:grpSpLocks/>
            </p:cNvGrpSpPr>
            <p:nvPr/>
          </p:nvGrpSpPr>
          <p:grpSpPr bwMode="auto">
            <a:xfrm>
              <a:off x="1152" y="1776"/>
              <a:ext cx="53" cy="528"/>
              <a:chOff x="624" y="672"/>
              <a:chExt cx="192" cy="1920"/>
            </a:xfrm>
          </p:grpSpPr>
          <p:sp>
            <p:nvSpPr>
              <p:cNvPr id="7831" name="Rectangle 569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32" name="Rectangle 570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33" name="Rectangle 571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34" name="Rectangle 572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35" name="Rectangle 573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36" name="Rectangle 574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37" name="Rectangle 575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38" name="Rectangle 576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39" name="Rectangle 577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40" name="Rectangle 578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</p:grpSp>
      <p:sp>
        <p:nvSpPr>
          <p:cNvPr id="33347" name="Rectangle 579" descr="Papyrus"/>
          <p:cNvSpPr>
            <a:spLocks noChangeArrowheads="1"/>
          </p:cNvSpPr>
          <p:nvPr/>
        </p:nvSpPr>
        <p:spPr bwMode="auto">
          <a:xfrm>
            <a:off x="26670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3348" name="Rectangle 580" descr="Papyrus"/>
          <p:cNvSpPr>
            <a:spLocks noChangeArrowheads="1"/>
          </p:cNvSpPr>
          <p:nvPr/>
        </p:nvSpPr>
        <p:spPr bwMode="auto">
          <a:xfrm>
            <a:off x="38862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3</a:t>
            </a:r>
          </a:p>
        </p:txBody>
      </p:sp>
      <p:grpSp>
        <p:nvGrpSpPr>
          <p:cNvPr id="5454" name="Group 581"/>
          <p:cNvGrpSpPr>
            <a:grpSpLocks/>
          </p:cNvGrpSpPr>
          <p:nvPr/>
        </p:nvGrpSpPr>
        <p:grpSpPr bwMode="auto">
          <a:xfrm>
            <a:off x="1905000" y="3505200"/>
            <a:ext cx="625475" cy="84138"/>
            <a:chOff x="1248" y="2208"/>
            <a:chExt cx="394" cy="53"/>
          </a:xfrm>
        </p:grpSpPr>
        <p:sp>
          <p:nvSpPr>
            <p:cNvPr id="7822" name="Rectangle 582"/>
            <p:cNvSpPr>
              <a:spLocks noChangeArrowheads="1"/>
            </p:cNvSpPr>
            <p:nvPr/>
          </p:nvSpPr>
          <p:spPr bwMode="auto">
            <a:xfrm>
              <a:off x="1248" y="2208"/>
              <a:ext cx="53" cy="53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grpSp>
          <p:nvGrpSpPr>
            <p:cNvPr id="7823" name="Group 583"/>
            <p:cNvGrpSpPr>
              <a:grpSpLocks/>
            </p:cNvGrpSpPr>
            <p:nvPr/>
          </p:nvGrpSpPr>
          <p:grpSpPr bwMode="auto">
            <a:xfrm>
              <a:off x="1344" y="2208"/>
              <a:ext cx="298" cy="53"/>
              <a:chOff x="1243" y="2160"/>
              <a:chExt cx="298" cy="53"/>
            </a:xfrm>
          </p:grpSpPr>
          <p:sp>
            <p:nvSpPr>
              <p:cNvPr id="7824" name="Rectangle 584"/>
              <p:cNvSpPr>
                <a:spLocks noChangeArrowheads="1"/>
              </p:cNvSpPr>
              <p:nvPr/>
            </p:nvSpPr>
            <p:spPr bwMode="auto">
              <a:xfrm>
                <a:off x="1243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25" name="Rectangle 585"/>
              <p:cNvSpPr>
                <a:spLocks noChangeArrowheads="1"/>
              </p:cNvSpPr>
              <p:nvPr/>
            </p:nvSpPr>
            <p:spPr bwMode="auto">
              <a:xfrm>
                <a:off x="1291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26" name="Rectangle 586"/>
              <p:cNvSpPr>
                <a:spLocks noChangeArrowheads="1"/>
              </p:cNvSpPr>
              <p:nvPr/>
            </p:nvSpPr>
            <p:spPr bwMode="auto">
              <a:xfrm>
                <a:off x="1392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827" name="Rectangle 587"/>
              <p:cNvSpPr>
                <a:spLocks noChangeArrowheads="1"/>
              </p:cNvSpPr>
              <p:nvPr/>
            </p:nvSpPr>
            <p:spPr bwMode="auto">
              <a:xfrm>
                <a:off x="1488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</p:grpSp>
      <p:sp>
        <p:nvSpPr>
          <p:cNvPr id="33356" name="Rectangle 588" descr="Papyrus"/>
          <p:cNvSpPr>
            <a:spLocks noChangeArrowheads="1"/>
          </p:cNvSpPr>
          <p:nvPr/>
        </p:nvSpPr>
        <p:spPr bwMode="auto">
          <a:xfrm>
            <a:off x="50292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33357" name="Rectangle 589" descr="Papyrus"/>
          <p:cNvSpPr>
            <a:spLocks noChangeArrowheads="1"/>
          </p:cNvSpPr>
          <p:nvPr/>
        </p:nvSpPr>
        <p:spPr bwMode="auto">
          <a:xfrm>
            <a:off x="63246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235</a:t>
            </a:r>
          </a:p>
        </p:txBody>
      </p:sp>
      <p:sp>
        <p:nvSpPr>
          <p:cNvPr id="33358" name="Rectangle 590" descr="Papyrus"/>
          <p:cNvSpPr>
            <a:spLocks noChangeArrowheads="1"/>
          </p:cNvSpPr>
          <p:nvPr/>
        </p:nvSpPr>
        <p:spPr bwMode="auto">
          <a:xfrm>
            <a:off x="7620000" y="26670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accent2"/>
                </a:solidFill>
              </a:rPr>
              <a:t>hai tr</a:t>
            </a:r>
            <a:r>
              <a:rPr lang="vi-VN" sz="2400" b="1">
                <a:solidFill>
                  <a:schemeClr val="accent2"/>
                </a:solidFill>
              </a:rPr>
              <a:t>ă</a:t>
            </a:r>
            <a:r>
              <a:rPr lang="en-US" sz="24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400" b="1">
                <a:solidFill>
                  <a:schemeClr val="accent2"/>
                </a:solidFill>
              </a:rPr>
              <a:t>ba m</a:t>
            </a:r>
            <a:r>
              <a:rPr lang="vi-VN" sz="2400" b="1">
                <a:solidFill>
                  <a:schemeClr val="accent2"/>
                </a:solidFill>
              </a:rPr>
              <a:t>ươ</a:t>
            </a:r>
            <a:r>
              <a:rPr lang="en-US" sz="2400" b="1">
                <a:solidFill>
                  <a:schemeClr val="accent2"/>
                </a:solidFill>
              </a:rPr>
              <a:t>i </a:t>
            </a:r>
          </a:p>
          <a:p>
            <a:pPr algn="ctr"/>
            <a:r>
              <a:rPr lang="en-US" sz="2400" b="1">
                <a:solidFill>
                  <a:schemeClr val="accent2"/>
                </a:solidFill>
              </a:rPr>
              <a:t>n</a:t>
            </a:r>
            <a:r>
              <a:rPr lang="vi-VN" sz="2400" b="1">
                <a:solidFill>
                  <a:schemeClr val="accent2"/>
                </a:solidFill>
              </a:rPr>
              <a:t>ă</a:t>
            </a:r>
            <a:r>
              <a:rPr lang="en-US" sz="2400" b="1">
                <a:solidFill>
                  <a:schemeClr val="accent2"/>
                </a:solidFill>
              </a:rPr>
              <a:t>m</a:t>
            </a:r>
          </a:p>
        </p:txBody>
      </p:sp>
      <p:grpSp>
        <p:nvGrpSpPr>
          <p:cNvPr id="33025" name="Group 591"/>
          <p:cNvGrpSpPr>
            <a:grpSpLocks/>
          </p:cNvGrpSpPr>
          <p:nvPr/>
        </p:nvGrpSpPr>
        <p:grpSpPr bwMode="auto">
          <a:xfrm>
            <a:off x="228600" y="4267200"/>
            <a:ext cx="1905000" cy="914400"/>
            <a:chOff x="0" y="2688"/>
            <a:chExt cx="1200" cy="576"/>
          </a:xfrm>
        </p:grpSpPr>
        <p:grpSp>
          <p:nvGrpSpPr>
            <p:cNvPr id="7478" name="Group 592"/>
            <p:cNvGrpSpPr>
              <a:grpSpLocks/>
            </p:cNvGrpSpPr>
            <p:nvPr/>
          </p:nvGrpSpPr>
          <p:grpSpPr bwMode="auto">
            <a:xfrm>
              <a:off x="0" y="2736"/>
              <a:ext cx="528" cy="528"/>
              <a:chOff x="240" y="768"/>
              <a:chExt cx="1920" cy="1920"/>
            </a:xfrm>
          </p:grpSpPr>
          <p:grpSp>
            <p:nvGrpSpPr>
              <p:cNvPr id="7712" name="Group 593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7812" name="Rectangle 59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13" name="Rectangle 59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14" name="Rectangle 59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15" name="Rectangle 59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16" name="Rectangle 59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17" name="Rectangle 59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18" name="Rectangle 60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19" name="Rectangle 60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20" name="Rectangle 60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21" name="Rectangle 60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713" name="Group 604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7802" name="Rectangle 60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03" name="Rectangle 60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04" name="Rectangle 60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05" name="Rectangle 60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06" name="Rectangle 60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07" name="Rectangle 61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08" name="Rectangle 61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09" name="Rectangle 61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10" name="Rectangle 61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11" name="Rectangle 61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714" name="Group 615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7792" name="Rectangle 61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93" name="Rectangle 61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94" name="Rectangle 61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95" name="Rectangle 61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96" name="Rectangle 62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97" name="Rectangle 62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98" name="Rectangle 62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99" name="Rectangle 62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00" name="Rectangle 62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801" name="Rectangle 62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715" name="Group 626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7782" name="Rectangle 62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83" name="Rectangle 62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84" name="Rectangle 62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85" name="Rectangle 63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86" name="Rectangle 63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87" name="Rectangle 63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88" name="Rectangle 63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89" name="Rectangle 63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90" name="Rectangle 63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91" name="Rectangle 63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716" name="Group 637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7772" name="Rectangle 63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73" name="Rectangle 63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74" name="Rectangle 64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75" name="Rectangle 64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76" name="Rectangle 64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77" name="Rectangle 64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78" name="Rectangle 64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79" name="Rectangle 64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80" name="Rectangle 64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81" name="Rectangle 64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717" name="Group 648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7762" name="Rectangle 64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63" name="Rectangle 65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64" name="Rectangle 65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65" name="Rectangle 65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66" name="Rectangle 65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67" name="Rectangle 65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68" name="Rectangle 65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69" name="Rectangle 65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70" name="Rectangle 65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71" name="Rectangle 65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718" name="Group 659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7752" name="Rectangle 66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53" name="Rectangle 66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54" name="Rectangle 66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55" name="Rectangle 66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56" name="Rectangle 66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57" name="Rectangle 66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58" name="Rectangle 66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59" name="Rectangle 66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60" name="Rectangle 66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61" name="Rectangle 66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719" name="Group 670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7742" name="Rectangle 67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43" name="Rectangle 67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44" name="Rectangle 67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45" name="Rectangle 67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46" name="Rectangle 67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47" name="Rectangle 67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48" name="Rectangle 67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49" name="Rectangle 67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50" name="Rectangle 67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51" name="Rectangle 68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720" name="Group 681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7732" name="Rectangle 68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33" name="Rectangle 68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34" name="Rectangle 68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35" name="Rectangle 68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36" name="Rectangle 68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37" name="Rectangle 68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38" name="Rectangle 68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39" name="Rectangle 68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40" name="Rectangle 69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41" name="Rectangle 69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721" name="Group 692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7722" name="Rectangle 69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23" name="Rectangle 69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24" name="Rectangle 69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25" name="Rectangle 69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26" name="Rectangle 69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27" name="Rectangle 69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28" name="Rectangle 69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29" name="Rectangle 70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30" name="Rectangle 70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31" name="Rectangle 70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</p:grpSp>
        <p:grpSp>
          <p:nvGrpSpPr>
            <p:cNvPr id="7479" name="Group 703"/>
            <p:cNvGrpSpPr>
              <a:grpSpLocks/>
            </p:cNvGrpSpPr>
            <p:nvPr/>
          </p:nvGrpSpPr>
          <p:grpSpPr bwMode="auto">
            <a:xfrm rot="-627595">
              <a:off x="144" y="2688"/>
              <a:ext cx="528" cy="528"/>
              <a:chOff x="240" y="768"/>
              <a:chExt cx="1920" cy="1920"/>
            </a:xfrm>
          </p:grpSpPr>
          <p:grpSp>
            <p:nvGrpSpPr>
              <p:cNvPr id="7602" name="Group 70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7702" name="Rectangle 70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03" name="Rectangle 70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04" name="Rectangle 70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05" name="Rectangle 70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06" name="Rectangle 70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07" name="Rectangle 71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08" name="Rectangle 71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09" name="Rectangle 71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10" name="Rectangle 71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11" name="Rectangle 71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603" name="Group 71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7692" name="Rectangle 71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93" name="Rectangle 71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94" name="Rectangle 71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95" name="Rectangle 71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96" name="Rectangle 72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97" name="Rectangle 72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98" name="Rectangle 72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99" name="Rectangle 72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00" name="Rectangle 72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701" name="Rectangle 72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604" name="Group 72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7682" name="Rectangle 72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83" name="Rectangle 72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84" name="Rectangle 72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85" name="Rectangle 73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86" name="Rectangle 73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87" name="Rectangle 73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88" name="Rectangle 73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89" name="Rectangle 73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90" name="Rectangle 73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91" name="Rectangle 73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605" name="Group 73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7672" name="Rectangle 73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73" name="Rectangle 73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74" name="Rectangle 74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75" name="Rectangle 74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76" name="Rectangle 74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77" name="Rectangle 74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78" name="Rectangle 74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79" name="Rectangle 74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80" name="Rectangle 74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81" name="Rectangle 74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606" name="Group 74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7662" name="Rectangle 74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63" name="Rectangle 75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64" name="Rectangle 75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65" name="Rectangle 75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66" name="Rectangle 75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67" name="Rectangle 75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68" name="Rectangle 75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69" name="Rectangle 75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70" name="Rectangle 75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71" name="Rectangle 75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607" name="Group 75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7652" name="Rectangle 76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53" name="Rectangle 76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54" name="Rectangle 76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55" name="Rectangle 76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56" name="Rectangle 76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57" name="Rectangle 76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58" name="Rectangle 76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59" name="Rectangle 76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60" name="Rectangle 76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61" name="Rectangle 76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608" name="Group 77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7642" name="Rectangle 77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43" name="Rectangle 77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44" name="Rectangle 77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45" name="Rectangle 77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46" name="Rectangle 77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47" name="Rectangle 77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48" name="Rectangle 77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49" name="Rectangle 77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50" name="Rectangle 77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51" name="Rectangle 78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609" name="Group 78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7632" name="Rectangle 78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33" name="Rectangle 78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34" name="Rectangle 78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35" name="Rectangle 78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36" name="Rectangle 78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37" name="Rectangle 78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38" name="Rectangle 78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39" name="Rectangle 78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40" name="Rectangle 79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41" name="Rectangle 79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610" name="Group 79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7622" name="Rectangle 79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23" name="Rectangle 79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24" name="Rectangle 79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25" name="Rectangle 79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26" name="Rectangle 79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27" name="Rectangle 79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28" name="Rectangle 79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29" name="Rectangle 80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30" name="Rectangle 80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31" name="Rectangle 80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611" name="Group 80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7612" name="Rectangle 80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13" name="Rectangle 80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14" name="Rectangle 80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15" name="Rectangle 80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16" name="Rectangle 80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17" name="Rectangle 80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18" name="Rectangle 81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19" name="Rectangle 81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20" name="Rectangle 81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21" name="Rectangle 81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</p:grpSp>
        <p:grpSp>
          <p:nvGrpSpPr>
            <p:cNvPr id="7480" name="Group 814"/>
            <p:cNvGrpSpPr>
              <a:grpSpLocks/>
            </p:cNvGrpSpPr>
            <p:nvPr/>
          </p:nvGrpSpPr>
          <p:grpSpPr bwMode="auto">
            <a:xfrm>
              <a:off x="432" y="2688"/>
              <a:ext cx="528" cy="528"/>
              <a:chOff x="240" y="768"/>
              <a:chExt cx="1920" cy="1920"/>
            </a:xfrm>
          </p:grpSpPr>
          <p:grpSp>
            <p:nvGrpSpPr>
              <p:cNvPr id="7492" name="Group 815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7592" name="Rectangle 81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93" name="Rectangle 81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94" name="Rectangle 81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95" name="Rectangle 81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96" name="Rectangle 82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97" name="Rectangle 82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98" name="Rectangle 82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99" name="Rectangle 82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00" name="Rectangle 82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601" name="Rectangle 82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493" name="Group 826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7582" name="Rectangle 82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83" name="Rectangle 82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84" name="Rectangle 82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85" name="Rectangle 83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86" name="Rectangle 83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87" name="Rectangle 83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88" name="Rectangle 83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89" name="Rectangle 83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90" name="Rectangle 83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91" name="Rectangle 83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494" name="Group 837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7572" name="Rectangle 83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73" name="Rectangle 83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74" name="Rectangle 84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75" name="Rectangle 84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76" name="Rectangle 84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77" name="Rectangle 84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78" name="Rectangle 84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79" name="Rectangle 84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80" name="Rectangle 84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81" name="Rectangle 84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495" name="Group 848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7562" name="Rectangle 84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63" name="Rectangle 85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64" name="Rectangle 85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65" name="Rectangle 85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66" name="Rectangle 85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67" name="Rectangle 85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68" name="Rectangle 85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69" name="Rectangle 85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70" name="Rectangle 85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71" name="Rectangle 85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496" name="Group 859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7552" name="Rectangle 86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53" name="Rectangle 86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54" name="Rectangle 86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55" name="Rectangle 86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56" name="Rectangle 86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57" name="Rectangle 86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58" name="Rectangle 86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59" name="Rectangle 86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60" name="Rectangle 86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61" name="Rectangle 86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497" name="Group 870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7542" name="Rectangle 87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43" name="Rectangle 87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44" name="Rectangle 87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45" name="Rectangle 87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46" name="Rectangle 87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47" name="Rectangle 87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48" name="Rectangle 87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49" name="Rectangle 87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50" name="Rectangle 87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51" name="Rectangle 88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498" name="Group 881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7532" name="Rectangle 88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33" name="Rectangle 88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34" name="Rectangle 88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35" name="Rectangle 88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36" name="Rectangle 88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37" name="Rectangle 88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38" name="Rectangle 88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39" name="Rectangle 88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40" name="Rectangle 89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41" name="Rectangle 89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499" name="Group 892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7522" name="Rectangle 89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23" name="Rectangle 89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24" name="Rectangle 89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25" name="Rectangle 89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26" name="Rectangle 89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27" name="Rectangle 89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28" name="Rectangle 89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29" name="Rectangle 90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30" name="Rectangle 90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31" name="Rectangle 90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500" name="Group 903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7512" name="Rectangle 90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13" name="Rectangle 90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14" name="Rectangle 90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15" name="Rectangle 90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16" name="Rectangle 90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17" name="Rectangle 90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18" name="Rectangle 91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19" name="Rectangle 91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20" name="Rectangle 91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21" name="Rectangle 91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501" name="Group 914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7502" name="Rectangle 91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03" name="Rectangle 91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04" name="Rectangle 91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05" name="Rectangle 91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06" name="Rectangle 91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07" name="Rectangle 92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08" name="Rectangle 92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09" name="Rectangle 92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10" name="Rectangle 92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511" name="Rectangle 92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</p:grpSp>
        <p:grpSp>
          <p:nvGrpSpPr>
            <p:cNvPr id="7481" name="Group 925"/>
            <p:cNvGrpSpPr>
              <a:grpSpLocks/>
            </p:cNvGrpSpPr>
            <p:nvPr/>
          </p:nvGrpSpPr>
          <p:grpSpPr bwMode="auto">
            <a:xfrm>
              <a:off x="1147" y="2688"/>
              <a:ext cx="53" cy="528"/>
              <a:chOff x="624" y="672"/>
              <a:chExt cx="192" cy="1920"/>
            </a:xfrm>
          </p:grpSpPr>
          <p:sp>
            <p:nvSpPr>
              <p:cNvPr id="7482" name="Rectangle 92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483" name="Rectangle 92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484" name="Rectangle 92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485" name="Rectangle 92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486" name="Rectangle 93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487" name="Rectangle 93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488" name="Rectangle 93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489" name="Rectangle 93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490" name="Rectangle 93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491" name="Rectangle 93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</p:grpSp>
      <p:sp>
        <p:nvSpPr>
          <p:cNvPr id="33704" name="Rectangle 936" descr="Papyrus"/>
          <p:cNvSpPr>
            <a:spLocks noChangeArrowheads="1"/>
          </p:cNvSpPr>
          <p:nvPr/>
        </p:nvSpPr>
        <p:spPr bwMode="auto">
          <a:xfrm>
            <a:off x="26670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3705" name="Rectangle 937" descr="Papyrus"/>
          <p:cNvSpPr>
            <a:spLocks noChangeArrowheads="1"/>
          </p:cNvSpPr>
          <p:nvPr/>
        </p:nvSpPr>
        <p:spPr bwMode="auto">
          <a:xfrm>
            <a:off x="38100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3706" name="Rectangle 938" descr="Papyrus"/>
          <p:cNvSpPr>
            <a:spLocks noChangeArrowheads="1"/>
          </p:cNvSpPr>
          <p:nvPr/>
        </p:nvSpPr>
        <p:spPr bwMode="auto">
          <a:xfrm>
            <a:off x="50292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3707" name="Rectangle 939" descr="Papyrus"/>
          <p:cNvSpPr>
            <a:spLocks noChangeArrowheads="1"/>
          </p:cNvSpPr>
          <p:nvPr/>
        </p:nvSpPr>
        <p:spPr bwMode="auto">
          <a:xfrm>
            <a:off x="63246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310</a:t>
            </a:r>
          </a:p>
        </p:txBody>
      </p:sp>
      <p:sp>
        <p:nvSpPr>
          <p:cNvPr id="33708" name="Rectangle 940" descr="Papyrus"/>
          <p:cNvSpPr>
            <a:spLocks noChangeArrowheads="1"/>
          </p:cNvSpPr>
          <p:nvPr/>
        </p:nvSpPr>
        <p:spPr bwMode="auto">
          <a:xfrm>
            <a:off x="7620000" y="41148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 b="1">
              <a:solidFill>
                <a:schemeClr val="accent2"/>
              </a:solidFill>
            </a:endParaRPr>
          </a:p>
          <a:p>
            <a:pPr algn="ctr"/>
            <a:r>
              <a:rPr lang="en-US" sz="2400" b="1">
                <a:solidFill>
                  <a:schemeClr val="accent2"/>
                </a:solidFill>
              </a:rPr>
              <a:t>ba tr</a:t>
            </a:r>
            <a:r>
              <a:rPr lang="vi-VN" sz="2400" b="1">
                <a:solidFill>
                  <a:schemeClr val="accent2"/>
                </a:solidFill>
              </a:rPr>
              <a:t>ă</a:t>
            </a:r>
            <a:r>
              <a:rPr lang="en-US" sz="24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400" b="1">
                <a:solidFill>
                  <a:schemeClr val="accent2"/>
                </a:solidFill>
              </a:rPr>
              <a:t> m</a:t>
            </a:r>
            <a:r>
              <a:rPr lang="vi-VN" sz="2400" b="1">
                <a:solidFill>
                  <a:schemeClr val="accent2"/>
                </a:solidFill>
              </a:rPr>
              <a:t>ư</a:t>
            </a:r>
            <a:r>
              <a:rPr lang="en-US" sz="2400" b="1">
                <a:solidFill>
                  <a:schemeClr val="accent2"/>
                </a:solidFill>
              </a:rPr>
              <a:t>ời </a:t>
            </a:r>
          </a:p>
          <a:p>
            <a:pPr algn="ctr"/>
            <a:endParaRPr lang="en-US" sz="2400" b="1">
              <a:solidFill>
                <a:schemeClr val="accent2"/>
              </a:solidFill>
            </a:endParaRPr>
          </a:p>
        </p:txBody>
      </p:sp>
      <p:grpSp>
        <p:nvGrpSpPr>
          <p:cNvPr id="33061" name="Group 941"/>
          <p:cNvGrpSpPr>
            <a:grpSpLocks/>
          </p:cNvGrpSpPr>
          <p:nvPr/>
        </p:nvGrpSpPr>
        <p:grpSpPr bwMode="auto">
          <a:xfrm>
            <a:off x="152400" y="5638800"/>
            <a:ext cx="2362200" cy="838200"/>
            <a:chOff x="96" y="3552"/>
            <a:chExt cx="1488" cy="528"/>
          </a:xfrm>
        </p:grpSpPr>
        <p:grpSp>
          <p:nvGrpSpPr>
            <p:cNvPr id="7251" name="Group 942"/>
            <p:cNvGrpSpPr>
              <a:grpSpLocks/>
            </p:cNvGrpSpPr>
            <p:nvPr/>
          </p:nvGrpSpPr>
          <p:grpSpPr bwMode="auto">
            <a:xfrm>
              <a:off x="96" y="3552"/>
              <a:ext cx="528" cy="528"/>
              <a:chOff x="240" y="768"/>
              <a:chExt cx="1920" cy="1920"/>
            </a:xfrm>
          </p:grpSpPr>
          <p:grpSp>
            <p:nvGrpSpPr>
              <p:cNvPr id="7368" name="Group 943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7468" name="Rectangle 94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69" name="Rectangle 94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70" name="Rectangle 94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71" name="Rectangle 94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72" name="Rectangle 94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73" name="Rectangle 94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74" name="Rectangle 95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75" name="Rectangle 95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76" name="Rectangle 95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77" name="Rectangle 95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369" name="Group 954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7458" name="Rectangle 95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59" name="Rectangle 95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60" name="Rectangle 95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61" name="Rectangle 95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62" name="Rectangle 95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63" name="Rectangle 96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64" name="Rectangle 96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65" name="Rectangle 96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66" name="Rectangle 96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67" name="Rectangle 96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370" name="Group 965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7448" name="Rectangle 96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49" name="Rectangle 96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50" name="Rectangle 96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51" name="Rectangle 96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52" name="Rectangle 97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53" name="Rectangle 97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54" name="Rectangle 97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55" name="Rectangle 97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56" name="Rectangle 97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57" name="Rectangle 97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371" name="Group 976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7438" name="Rectangle 97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39" name="Rectangle 97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40" name="Rectangle 97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41" name="Rectangle 98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42" name="Rectangle 98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43" name="Rectangle 98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44" name="Rectangle 98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45" name="Rectangle 98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46" name="Rectangle 98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47" name="Rectangle 98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372" name="Group 987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7428" name="Rectangle 98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29" name="Rectangle 98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30" name="Rectangle 99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31" name="Rectangle 99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32" name="Rectangle 99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33" name="Rectangle 99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34" name="Rectangle 99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35" name="Rectangle 99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36" name="Rectangle 99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37" name="Rectangle 99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373" name="Group 998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7418" name="Rectangle 99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19" name="Rectangle 100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20" name="Rectangle 100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21" name="Rectangle 100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22" name="Rectangle 100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23" name="Rectangle 100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24" name="Rectangle 100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25" name="Rectangle 100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26" name="Rectangle 100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27" name="Rectangle 100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374" name="Group 1009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7408" name="Rectangle 101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09" name="Rectangle 101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10" name="Rectangle 101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11" name="Rectangle 101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12" name="Rectangle 101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13" name="Rectangle 101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14" name="Rectangle 101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15" name="Rectangle 101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16" name="Rectangle 101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17" name="Rectangle 101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375" name="Group 1020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7398" name="Rectangle 102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99" name="Rectangle 102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00" name="Rectangle 102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01" name="Rectangle 102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02" name="Rectangle 102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03" name="Rectangle 102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04" name="Rectangle 102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05" name="Rectangle 102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06" name="Rectangle 102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407" name="Rectangle 103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376" name="Group 1031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7388" name="Rectangle 103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89" name="Rectangle 103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90" name="Rectangle 103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91" name="Rectangle 103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92" name="Rectangle 103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93" name="Rectangle 103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94" name="Rectangle 103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95" name="Rectangle 103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96" name="Rectangle 104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97" name="Rectangle 104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377" name="Group 1042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7378" name="Rectangle 104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79" name="Rectangle 104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80" name="Rectangle 104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81" name="Rectangle 104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82" name="Rectangle 104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83" name="Rectangle 104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84" name="Rectangle 104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85" name="Rectangle 105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86" name="Rectangle 105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87" name="Rectangle 105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</p:grpSp>
        <p:grpSp>
          <p:nvGrpSpPr>
            <p:cNvPr id="7252" name="Group 1053"/>
            <p:cNvGrpSpPr>
              <a:grpSpLocks/>
            </p:cNvGrpSpPr>
            <p:nvPr/>
          </p:nvGrpSpPr>
          <p:grpSpPr bwMode="auto">
            <a:xfrm>
              <a:off x="720" y="3552"/>
              <a:ext cx="528" cy="528"/>
              <a:chOff x="240" y="768"/>
              <a:chExt cx="1920" cy="1920"/>
            </a:xfrm>
          </p:grpSpPr>
          <p:grpSp>
            <p:nvGrpSpPr>
              <p:cNvPr id="7258" name="Group 105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7358" name="Rectangle 105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59" name="Rectangle 105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60" name="Rectangle 105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61" name="Rectangle 105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62" name="Rectangle 105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63" name="Rectangle 106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64" name="Rectangle 106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65" name="Rectangle 106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66" name="Rectangle 106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67" name="Rectangle 106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259" name="Group 106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7348" name="Rectangle 106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49" name="Rectangle 106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50" name="Rectangle 106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51" name="Rectangle 106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52" name="Rectangle 107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53" name="Rectangle 107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54" name="Rectangle 107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55" name="Rectangle 107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56" name="Rectangle 107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57" name="Rectangle 107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260" name="Group 107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7338" name="Rectangle 107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39" name="Rectangle 107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40" name="Rectangle 107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41" name="Rectangle 108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42" name="Rectangle 108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43" name="Rectangle 108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44" name="Rectangle 108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45" name="Rectangle 108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46" name="Rectangle 108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47" name="Rectangle 108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261" name="Group 108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7328" name="Rectangle 108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29" name="Rectangle 108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30" name="Rectangle 109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31" name="Rectangle 109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32" name="Rectangle 109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33" name="Rectangle 109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34" name="Rectangle 109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35" name="Rectangle 109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36" name="Rectangle 109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37" name="Rectangle 109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262" name="Group 109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7318" name="Rectangle 109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19" name="Rectangle 110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20" name="Rectangle 110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21" name="Rectangle 110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22" name="Rectangle 110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23" name="Rectangle 110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24" name="Rectangle 110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25" name="Rectangle 110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26" name="Rectangle 110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27" name="Rectangle 110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263" name="Group 110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7308" name="Rectangle 111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09" name="Rectangle 111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10" name="Rectangle 111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11" name="Rectangle 111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12" name="Rectangle 111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13" name="Rectangle 111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14" name="Rectangle 111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15" name="Rectangle 111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16" name="Rectangle 111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17" name="Rectangle 111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264" name="Group 112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7298" name="Rectangle 112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99" name="Rectangle 112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00" name="Rectangle 112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01" name="Rectangle 112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02" name="Rectangle 112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03" name="Rectangle 112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04" name="Rectangle 112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05" name="Rectangle 112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06" name="Rectangle 112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307" name="Rectangle 113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265" name="Group 113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7288" name="Rectangle 113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89" name="Rectangle 113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90" name="Rectangle 113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91" name="Rectangle 113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92" name="Rectangle 113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93" name="Rectangle 113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94" name="Rectangle 113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95" name="Rectangle 113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96" name="Rectangle 114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97" name="Rectangle 114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266" name="Group 114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7278" name="Rectangle 114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79" name="Rectangle 114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80" name="Rectangle 114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81" name="Rectangle 114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82" name="Rectangle 114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83" name="Rectangle 114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84" name="Rectangle 114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85" name="Rectangle 115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86" name="Rectangle 115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87" name="Rectangle 115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7267" name="Group 115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7268" name="Rectangle 115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69" name="Rectangle 115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70" name="Rectangle 115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71" name="Rectangle 115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72" name="Rectangle 115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73" name="Rectangle 115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74" name="Rectangle 116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75" name="Rectangle 116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76" name="Rectangle 116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7277" name="Rectangle 116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</p:grpSp>
        <p:grpSp>
          <p:nvGrpSpPr>
            <p:cNvPr id="7253" name="Group 1164"/>
            <p:cNvGrpSpPr>
              <a:grpSpLocks/>
            </p:cNvGrpSpPr>
            <p:nvPr/>
          </p:nvGrpSpPr>
          <p:grpSpPr bwMode="auto">
            <a:xfrm>
              <a:off x="1286" y="3979"/>
              <a:ext cx="298" cy="53"/>
              <a:chOff x="1243" y="2160"/>
              <a:chExt cx="298" cy="53"/>
            </a:xfrm>
          </p:grpSpPr>
          <p:sp>
            <p:nvSpPr>
              <p:cNvPr id="7254" name="Rectangle 1165"/>
              <p:cNvSpPr>
                <a:spLocks noChangeArrowheads="1"/>
              </p:cNvSpPr>
              <p:nvPr/>
            </p:nvSpPr>
            <p:spPr bwMode="auto">
              <a:xfrm>
                <a:off x="1243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55" name="Rectangle 1166"/>
              <p:cNvSpPr>
                <a:spLocks noChangeArrowheads="1"/>
              </p:cNvSpPr>
              <p:nvPr/>
            </p:nvSpPr>
            <p:spPr bwMode="auto">
              <a:xfrm>
                <a:off x="1291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56" name="Rectangle 1167"/>
              <p:cNvSpPr>
                <a:spLocks noChangeArrowheads="1"/>
              </p:cNvSpPr>
              <p:nvPr/>
            </p:nvSpPr>
            <p:spPr bwMode="auto">
              <a:xfrm>
                <a:off x="1392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7257" name="Rectangle 1168"/>
              <p:cNvSpPr>
                <a:spLocks noChangeArrowheads="1"/>
              </p:cNvSpPr>
              <p:nvPr/>
            </p:nvSpPr>
            <p:spPr bwMode="auto">
              <a:xfrm>
                <a:off x="1488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</p:grpSp>
      <p:sp>
        <p:nvSpPr>
          <p:cNvPr id="33937" name="Rectangle 1169" descr="Papyrus"/>
          <p:cNvSpPr>
            <a:spLocks noChangeArrowheads="1"/>
          </p:cNvSpPr>
          <p:nvPr/>
        </p:nvSpPr>
        <p:spPr bwMode="auto">
          <a:xfrm>
            <a:off x="26670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33938" name="Rectangle 1170" descr="Papyrus"/>
          <p:cNvSpPr>
            <a:spLocks noChangeArrowheads="1"/>
          </p:cNvSpPr>
          <p:nvPr/>
        </p:nvSpPr>
        <p:spPr bwMode="auto">
          <a:xfrm>
            <a:off x="38862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3939" name="Rectangle 1171" descr="Papyrus"/>
          <p:cNvSpPr>
            <a:spLocks noChangeArrowheads="1"/>
          </p:cNvSpPr>
          <p:nvPr/>
        </p:nvSpPr>
        <p:spPr bwMode="auto">
          <a:xfrm>
            <a:off x="50292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33940" name="Rectangle 1172" descr="Papyrus"/>
          <p:cNvSpPr>
            <a:spLocks noChangeArrowheads="1"/>
          </p:cNvSpPr>
          <p:nvPr/>
        </p:nvSpPr>
        <p:spPr bwMode="auto">
          <a:xfrm>
            <a:off x="64008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 b="1">
                <a:solidFill>
                  <a:schemeClr val="accent2"/>
                </a:solidFill>
              </a:rPr>
              <a:t>204</a:t>
            </a:r>
          </a:p>
        </p:txBody>
      </p:sp>
      <p:sp>
        <p:nvSpPr>
          <p:cNvPr id="33941" name="Rectangle 1173" descr="Papyrus"/>
          <p:cNvSpPr>
            <a:spLocks noChangeArrowheads="1"/>
          </p:cNvSpPr>
          <p:nvPr/>
        </p:nvSpPr>
        <p:spPr bwMode="auto">
          <a:xfrm>
            <a:off x="7620000" y="54102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 b="1">
              <a:solidFill>
                <a:schemeClr val="accent2"/>
              </a:solidFill>
            </a:endParaRPr>
          </a:p>
          <a:p>
            <a:pPr algn="ctr"/>
            <a:r>
              <a:rPr lang="en-US" sz="2400" b="1">
                <a:solidFill>
                  <a:schemeClr val="accent2"/>
                </a:solidFill>
              </a:rPr>
              <a:t>hai tr</a:t>
            </a:r>
            <a:r>
              <a:rPr lang="vi-VN" sz="2400" b="1">
                <a:solidFill>
                  <a:schemeClr val="accent2"/>
                </a:solidFill>
              </a:rPr>
              <a:t>ă</a:t>
            </a:r>
            <a:r>
              <a:rPr lang="en-US" sz="24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400" b="1">
                <a:solidFill>
                  <a:schemeClr val="accent2"/>
                </a:solidFill>
              </a:rPr>
              <a:t> linh bốn </a:t>
            </a:r>
          </a:p>
          <a:p>
            <a:pPr algn="ctr"/>
            <a:endParaRPr lang="en-US" sz="24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3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3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3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5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33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3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3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3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33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33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33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33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33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33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33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33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33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33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33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49" grpId="0" animBg="1"/>
      <p:bldP spid="33083" grpId="0" animBg="1"/>
      <p:bldP spid="33084" grpId="0" animBg="1"/>
      <p:bldP spid="33085" grpId="0" animBg="1"/>
      <p:bldP spid="33086" grpId="0" animBg="1"/>
      <p:bldP spid="33087" grpId="0" animBg="1"/>
      <p:bldP spid="33088" grpId="0" animBg="1"/>
      <p:bldP spid="33089" grpId="0" animBg="1"/>
      <p:bldP spid="33347" grpId="0" animBg="1"/>
      <p:bldP spid="33348" grpId="0" animBg="1"/>
      <p:bldP spid="33356" grpId="0" animBg="1"/>
      <p:bldP spid="33357" grpId="0" animBg="1"/>
      <p:bldP spid="33358" grpId="0" animBg="1"/>
      <p:bldP spid="33704" grpId="0" animBg="1"/>
      <p:bldP spid="33705" grpId="0" animBg="1"/>
      <p:bldP spid="33706" grpId="0" animBg="1"/>
      <p:bldP spid="33707" grpId="0" animBg="1"/>
      <p:bldP spid="33708" grpId="0" animBg="1"/>
      <p:bldP spid="33937" grpId="0" animBg="1"/>
      <p:bldP spid="33938" grpId="0" animBg="1"/>
      <p:bldP spid="33939" grpId="0" animBg="1"/>
      <p:bldP spid="33940" grpId="0" animBg="1"/>
      <p:bldP spid="339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D96520-6AF6-457A-B410-07DEE3D73D6E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0" y="1143000"/>
            <a:ext cx="9144000" cy="762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>
                <a:solidFill>
                  <a:srgbClr val="3333FF"/>
                </a:solidFill>
              </a:rPr>
              <a:t>Để </a:t>
            </a:r>
            <a:r>
              <a:rPr lang="vi-VN" sz="2800" b="1">
                <a:solidFill>
                  <a:srgbClr val="3333FF"/>
                </a:solidFill>
              </a:rPr>
              <a:t>đ</a:t>
            </a:r>
            <a:r>
              <a:rPr lang="en-US" sz="2800" b="1">
                <a:solidFill>
                  <a:srgbClr val="3333FF"/>
                </a:solidFill>
              </a:rPr>
              <a:t>ọc </a:t>
            </a:r>
            <a:r>
              <a:rPr lang="vi-VN" sz="2800" b="1">
                <a:solidFill>
                  <a:srgbClr val="3333FF"/>
                </a:solidFill>
              </a:rPr>
              <a:t>đ</a:t>
            </a:r>
            <a:r>
              <a:rPr lang="en-US" sz="2800" b="1">
                <a:solidFill>
                  <a:srgbClr val="3333FF"/>
                </a:solidFill>
              </a:rPr>
              <a:t>úng các số có ba chữ số phải chú ý </a:t>
            </a:r>
            <a:r>
              <a:rPr lang="vi-VN" sz="2800" b="1">
                <a:solidFill>
                  <a:srgbClr val="3333FF"/>
                </a:solidFill>
              </a:rPr>
              <a:t>đ</a:t>
            </a:r>
            <a:r>
              <a:rPr lang="en-US" sz="2800" b="1">
                <a:solidFill>
                  <a:srgbClr val="3333FF"/>
                </a:solidFill>
              </a:rPr>
              <a:t>iều gì?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28600" y="2209800"/>
            <a:ext cx="8610600" cy="2895600"/>
            <a:chOff x="144" y="1200"/>
            <a:chExt cx="5424" cy="1824"/>
          </a:xfrm>
        </p:grpSpPr>
        <p:sp>
          <p:nvSpPr>
            <p:cNvPr id="9221" name="AutoShape 8"/>
            <p:cNvSpPr>
              <a:spLocks noChangeArrowheads="1"/>
            </p:cNvSpPr>
            <p:nvPr/>
          </p:nvSpPr>
          <p:spPr bwMode="auto">
            <a:xfrm>
              <a:off x="144" y="1200"/>
              <a:ext cx="614" cy="499"/>
            </a:xfrm>
            <a:prstGeom prst="curvedRightArrow">
              <a:avLst>
                <a:gd name="adj1" fmla="val 32204"/>
                <a:gd name="adj2" fmla="val 48231"/>
                <a:gd name="adj3" fmla="val 28859"/>
              </a:avLst>
            </a:prstGeom>
            <a:solidFill>
              <a:srgbClr val="FF990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222" name="AutoShape 9"/>
            <p:cNvSpPr>
              <a:spLocks noChangeArrowheads="1"/>
            </p:cNvSpPr>
            <p:nvPr/>
          </p:nvSpPr>
          <p:spPr bwMode="auto">
            <a:xfrm>
              <a:off x="240" y="1680"/>
              <a:ext cx="5328" cy="1344"/>
            </a:xfrm>
            <a:prstGeom prst="roundRect">
              <a:avLst>
                <a:gd name="adj" fmla="val 50000"/>
              </a:avLst>
            </a:prstGeom>
            <a:solidFill>
              <a:srgbClr val="CC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3600" b="1">
                  <a:solidFill>
                    <a:srgbClr val="3333FF"/>
                  </a:solidFill>
                </a:rPr>
                <a:t>Ngoài việc dựa vào số hàng tr</a:t>
              </a:r>
              <a:r>
                <a:rPr lang="vi-VN" sz="3600" b="1">
                  <a:solidFill>
                    <a:srgbClr val="3333FF"/>
                  </a:solidFill>
                </a:rPr>
                <a:t>ă</a:t>
              </a:r>
              <a:r>
                <a:rPr lang="en-US" sz="3600" b="1">
                  <a:solidFill>
                    <a:srgbClr val="3333FF"/>
                  </a:solidFill>
                </a:rPr>
                <a:t>m.</a:t>
              </a:r>
            </a:p>
            <a:p>
              <a:pPr algn="ctr" eaLnBrk="0" hangingPunct="0"/>
              <a:r>
                <a:rPr lang="en-US" sz="3600" b="1">
                  <a:solidFill>
                    <a:srgbClr val="3333FF"/>
                  </a:solidFill>
                </a:rPr>
                <a:t>Chú ý dựa vào hai số sau cùng </a:t>
              </a:r>
              <a:r>
                <a:rPr lang="vi-VN" sz="3600" b="1">
                  <a:solidFill>
                    <a:srgbClr val="3333FF"/>
                  </a:solidFill>
                </a:rPr>
                <a:t>đ</a:t>
              </a:r>
              <a:r>
                <a:rPr lang="en-US" sz="3600" b="1">
                  <a:solidFill>
                    <a:srgbClr val="3333FF"/>
                  </a:solidFill>
                </a:rPr>
                <a:t>ể</a:t>
              </a:r>
            </a:p>
            <a:p>
              <a:pPr algn="ctr" eaLnBrk="0" hangingPunct="0"/>
              <a:r>
                <a:rPr lang="en-US" sz="3600" b="1">
                  <a:solidFill>
                    <a:srgbClr val="3333FF"/>
                  </a:solidFill>
                </a:rPr>
                <a:t> suy ra cách </a:t>
              </a:r>
              <a:r>
                <a:rPr lang="vi-VN" sz="3600" b="1">
                  <a:solidFill>
                    <a:srgbClr val="3333FF"/>
                  </a:solidFill>
                </a:rPr>
                <a:t>đ</a:t>
              </a:r>
              <a:r>
                <a:rPr lang="en-US" sz="3600" b="1">
                  <a:solidFill>
                    <a:srgbClr val="3333FF"/>
                  </a:solidFill>
                </a:rPr>
                <a:t>ọcsố có ba chữ số.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CBE92C-126A-469A-AD75-E3687E7D48BE}" type="slidenum">
              <a:rPr lang="en-US"/>
              <a:pPr/>
              <a:t>5</a:t>
            </a:fld>
            <a:endParaRPr lang="en-US"/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3108325" y="1560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010400" cy="3810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chemeClr val="accent2"/>
                </a:solidFill>
              </a:rPr>
              <a:t>CÁC SỐ CÓ BA CHỮ SỐ</a:t>
            </a:r>
            <a:br>
              <a:rPr lang="en-US" sz="2800" b="1" smtClean="0">
                <a:solidFill>
                  <a:schemeClr val="accent2"/>
                </a:solidFill>
              </a:rPr>
            </a:br>
            <a:endParaRPr lang="en-US" sz="2800" b="1" smtClean="0">
              <a:solidFill>
                <a:schemeClr val="accent2"/>
              </a:solidFill>
            </a:endParaRPr>
          </a:p>
        </p:txBody>
      </p:sp>
      <p:graphicFrame>
        <p:nvGraphicFramePr>
          <p:cNvPr id="23556" name="Group 4"/>
          <p:cNvGraphicFramePr>
            <a:graphicFrameLocks noGrp="1"/>
          </p:cNvGraphicFramePr>
          <p:nvPr>
            <p:ph idx="1"/>
          </p:nvPr>
        </p:nvGraphicFramePr>
        <p:xfrm>
          <a:off x="0" y="609600"/>
          <a:ext cx="9144000" cy="6096000"/>
        </p:xfrm>
        <a:graphic>
          <a:graphicData uri="http://schemas.openxmlformats.org/drawingml/2006/table">
            <a:tbl>
              <a:tblPr/>
              <a:tblGrid>
                <a:gridCol w="2579688"/>
                <a:gridCol w="1165225"/>
                <a:gridCol w="1163637"/>
                <a:gridCol w="1263650"/>
                <a:gridCol w="1295400"/>
                <a:gridCol w="1676400"/>
              </a:tblGrid>
              <a:tr h="552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Tr¨m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Chôc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§¬n vÞ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ViÕt sè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Time" pitchFamily="34" charset="0"/>
                        </a:rPr>
                        <a:t>§äc sè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9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9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66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0289" name="Group 48"/>
          <p:cNvGrpSpPr>
            <a:grpSpLocks/>
          </p:cNvGrpSpPr>
          <p:nvPr/>
        </p:nvGrpSpPr>
        <p:grpSpPr bwMode="auto">
          <a:xfrm>
            <a:off x="152400" y="1447800"/>
            <a:ext cx="838200" cy="838200"/>
            <a:chOff x="240" y="768"/>
            <a:chExt cx="1920" cy="1920"/>
          </a:xfrm>
        </p:grpSpPr>
        <p:grpSp>
          <p:nvGrpSpPr>
            <p:cNvPr id="11305" name="Group 49"/>
            <p:cNvGrpSpPr>
              <a:grpSpLocks/>
            </p:cNvGrpSpPr>
            <p:nvPr/>
          </p:nvGrpSpPr>
          <p:grpSpPr bwMode="auto">
            <a:xfrm>
              <a:off x="240" y="768"/>
              <a:ext cx="192" cy="1920"/>
              <a:chOff x="624" y="672"/>
              <a:chExt cx="192" cy="1920"/>
            </a:xfrm>
          </p:grpSpPr>
          <p:sp>
            <p:nvSpPr>
              <p:cNvPr id="11405" name="Rectangle 50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6" name="Rectangle 51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7" name="Rectangle 52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8" name="Rectangle 53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9" name="Rectangle 54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0" name="Rectangle 55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1" name="Rectangle 56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2" name="Rectangle 57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3" name="Rectangle 58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4" name="Rectangle 59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06" name="Group 60"/>
            <p:cNvGrpSpPr>
              <a:grpSpLocks/>
            </p:cNvGrpSpPr>
            <p:nvPr/>
          </p:nvGrpSpPr>
          <p:grpSpPr bwMode="auto">
            <a:xfrm>
              <a:off x="432" y="768"/>
              <a:ext cx="192" cy="1920"/>
              <a:chOff x="624" y="672"/>
              <a:chExt cx="192" cy="1920"/>
            </a:xfrm>
          </p:grpSpPr>
          <p:sp>
            <p:nvSpPr>
              <p:cNvPr id="11395" name="Rectangle 61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6" name="Rectangle 62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7" name="Rectangle 63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8" name="Rectangle 64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9" name="Rectangle 65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0" name="Rectangle 66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1" name="Rectangle 67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2" name="Rectangle 68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3" name="Rectangle 69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4" name="Rectangle 70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07" name="Group 71"/>
            <p:cNvGrpSpPr>
              <a:grpSpLocks/>
            </p:cNvGrpSpPr>
            <p:nvPr/>
          </p:nvGrpSpPr>
          <p:grpSpPr bwMode="auto">
            <a:xfrm>
              <a:off x="624" y="768"/>
              <a:ext cx="192" cy="1920"/>
              <a:chOff x="624" y="672"/>
              <a:chExt cx="192" cy="1920"/>
            </a:xfrm>
          </p:grpSpPr>
          <p:sp>
            <p:nvSpPr>
              <p:cNvPr id="11385" name="Rectangle 72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6" name="Rectangle 73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7" name="Rectangle 74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8" name="Rectangle 75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9" name="Rectangle 76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0" name="Rectangle 77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1" name="Rectangle 78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2" name="Rectangle 79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3" name="Rectangle 80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4" name="Rectangle 81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08" name="Group 82"/>
            <p:cNvGrpSpPr>
              <a:grpSpLocks/>
            </p:cNvGrpSpPr>
            <p:nvPr/>
          </p:nvGrpSpPr>
          <p:grpSpPr bwMode="auto">
            <a:xfrm>
              <a:off x="816" y="768"/>
              <a:ext cx="192" cy="1920"/>
              <a:chOff x="624" y="672"/>
              <a:chExt cx="192" cy="1920"/>
            </a:xfrm>
          </p:grpSpPr>
          <p:sp>
            <p:nvSpPr>
              <p:cNvPr id="11375" name="Rectangle 83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6" name="Rectangle 84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7" name="Rectangle 85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8" name="Rectangle 86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9" name="Rectangle 87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0" name="Rectangle 88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1" name="Rectangle 89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2" name="Rectangle 90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3" name="Rectangle 91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4" name="Rectangle 92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09" name="Group 93"/>
            <p:cNvGrpSpPr>
              <a:grpSpLocks/>
            </p:cNvGrpSpPr>
            <p:nvPr/>
          </p:nvGrpSpPr>
          <p:grpSpPr bwMode="auto">
            <a:xfrm>
              <a:off x="1008" y="768"/>
              <a:ext cx="192" cy="1920"/>
              <a:chOff x="624" y="672"/>
              <a:chExt cx="192" cy="1920"/>
            </a:xfrm>
          </p:grpSpPr>
          <p:sp>
            <p:nvSpPr>
              <p:cNvPr id="11365" name="Rectangle 94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6" name="Rectangle 95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7" name="Rectangle 96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8" name="Rectangle 97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9" name="Rectangle 98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0" name="Rectangle 99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1" name="Rectangle 100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2" name="Rectangle 101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3" name="Rectangle 102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4" name="Rectangle 103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10" name="Group 104"/>
            <p:cNvGrpSpPr>
              <a:grpSpLocks/>
            </p:cNvGrpSpPr>
            <p:nvPr/>
          </p:nvGrpSpPr>
          <p:grpSpPr bwMode="auto">
            <a:xfrm>
              <a:off x="1200" y="768"/>
              <a:ext cx="192" cy="1920"/>
              <a:chOff x="624" y="672"/>
              <a:chExt cx="192" cy="1920"/>
            </a:xfrm>
          </p:grpSpPr>
          <p:sp>
            <p:nvSpPr>
              <p:cNvPr id="11355" name="Rectangle 105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6" name="Rectangle 106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7" name="Rectangle 107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8" name="Rectangle 108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9" name="Rectangle 109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0" name="Rectangle 110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1" name="Rectangle 111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2" name="Rectangle 112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3" name="Rectangle 113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4" name="Rectangle 114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11" name="Group 115"/>
            <p:cNvGrpSpPr>
              <a:grpSpLocks/>
            </p:cNvGrpSpPr>
            <p:nvPr/>
          </p:nvGrpSpPr>
          <p:grpSpPr bwMode="auto">
            <a:xfrm>
              <a:off x="1392" y="768"/>
              <a:ext cx="192" cy="1920"/>
              <a:chOff x="624" y="672"/>
              <a:chExt cx="192" cy="1920"/>
            </a:xfrm>
          </p:grpSpPr>
          <p:sp>
            <p:nvSpPr>
              <p:cNvPr id="11345" name="Rectangle 11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6" name="Rectangle 11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7" name="Rectangle 11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8" name="Rectangle 11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9" name="Rectangle 12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0" name="Rectangle 12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1" name="Rectangle 12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2" name="Rectangle 12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3" name="Rectangle 12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4" name="Rectangle 12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12" name="Group 126"/>
            <p:cNvGrpSpPr>
              <a:grpSpLocks/>
            </p:cNvGrpSpPr>
            <p:nvPr/>
          </p:nvGrpSpPr>
          <p:grpSpPr bwMode="auto">
            <a:xfrm>
              <a:off x="1584" y="768"/>
              <a:ext cx="192" cy="1920"/>
              <a:chOff x="624" y="672"/>
              <a:chExt cx="192" cy="1920"/>
            </a:xfrm>
          </p:grpSpPr>
          <p:sp>
            <p:nvSpPr>
              <p:cNvPr id="11335" name="Rectangle 12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6" name="Rectangle 12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7" name="Rectangle 12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8" name="Rectangle 13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9" name="Rectangle 13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0" name="Rectangle 13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1" name="Rectangle 13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2" name="Rectangle 13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3" name="Rectangle 13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4" name="Rectangle 13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13" name="Group 137"/>
            <p:cNvGrpSpPr>
              <a:grpSpLocks/>
            </p:cNvGrpSpPr>
            <p:nvPr/>
          </p:nvGrpSpPr>
          <p:grpSpPr bwMode="auto">
            <a:xfrm>
              <a:off x="1776" y="768"/>
              <a:ext cx="192" cy="1920"/>
              <a:chOff x="624" y="672"/>
              <a:chExt cx="192" cy="1920"/>
            </a:xfrm>
          </p:grpSpPr>
          <p:sp>
            <p:nvSpPr>
              <p:cNvPr id="11325" name="Rectangle 13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6" name="Rectangle 13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7" name="Rectangle 14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8" name="Rectangle 14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9" name="Rectangle 14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0" name="Rectangle 14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1" name="Rectangle 14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2" name="Rectangle 14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3" name="Rectangle 14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4" name="Rectangle 14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14" name="Group 148"/>
            <p:cNvGrpSpPr>
              <a:grpSpLocks/>
            </p:cNvGrpSpPr>
            <p:nvPr/>
          </p:nvGrpSpPr>
          <p:grpSpPr bwMode="auto">
            <a:xfrm>
              <a:off x="1968" y="768"/>
              <a:ext cx="192" cy="1920"/>
              <a:chOff x="624" y="672"/>
              <a:chExt cx="192" cy="1920"/>
            </a:xfrm>
          </p:grpSpPr>
          <p:sp>
            <p:nvSpPr>
              <p:cNvPr id="11315" name="Rectangle 149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6" name="Rectangle 150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7" name="Rectangle 151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8" name="Rectangle 152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9" name="Rectangle 153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0" name="Rectangle 154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1" name="Rectangle 155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2" name="Rectangle 156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3" name="Rectangle 157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4" name="Rectangle 158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290" name="Group 159"/>
          <p:cNvGrpSpPr>
            <a:grpSpLocks/>
          </p:cNvGrpSpPr>
          <p:nvPr/>
        </p:nvGrpSpPr>
        <p:grpSpPr bwMode="auto">
          <a:xfrm rot="-627595">
            <a:off x="381000" y="1371600"/>
            <a:ext cx="838200" cy="838200"/>
            <a:chOff x="240" y="768"/>
            <a:chExt cx="1920" cy="1920"/>
          </a:xfrm>
        </p:grpSpPr>
        <p:grpSp>
          <p:nvGrpSpPr>
            <p:cNvPr id="11195" name="Group 160"/>
            <p:cNvGrpSpPr>
              <a:grpSpLocks/>
            </p:cNvGrpSpPr>
            <p:nvPr/>
          </p:nvGrpSpPr>
          <p:grpSpPr bwMode="auto">
            <a:xfrm>
              <a:off x="240" y="768"/>
              <a:ext cx="192" cy="1920"/>
              <a:chOff x="624" y="672"/>
              <a:chExt cx="192" cy="1920"/>
            </a:xfrm>
          </p:grpSpPr>
          <p:sp>
            <p:nvSpPr>
              <p:cNvPr id="11295" name="Rectangle 161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6" name="Rectangle 162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7" name="Rectangle 163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8" name="Rectangle 164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9" name="Rectangle 165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0" name="Rectangle 166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1" name="Rectangle 167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2" name="Rectangle 168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3" name="Rectangle 169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4" name="Rectangle 170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196" name="Group 171"/>
            <p:cNvGrpSpPr>
              <a:grpSpLocks/>
            </p:cNvGrpSpPr>
            <p:nvPr/>
          </p:nvGrpSpPr>
          <p:grpSpPr bwMode="auto">
            <a:xfrm>
              <a:off x="432" y="768"/>
              <a:ext cx="192" cy="1920"/>
              <a:chOff x="624" y="672"/>
              <a:chExt cx="192" cy="1920"/>
            </a:xfrm>
          </p:grpSpPr>
          <p:sp>
            <p:nvSpPr>
              <p:cNvPr id="11285" name="Rectangle 172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6" name="Rectangle 173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7" name="Rectangle 174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8" name="Rectangle 175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9" name="Rectangle 176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0" name="Rectangle 177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1" name="Rectangle 178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2" name="Rectangle 179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3" name="Rectangle 180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4" name="Rectangle 181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197" name="Group 182"/>
            <p:cNvGrpSpPr>
              <a:grpSpLocks/>
            </p:cNvGrpSpPr>
            <p:nvPr/>
          </p:nvGrpSpPr>
          <p:grpSpPr bwMode="auto">
            <a:xfrm>
              <a:off x="624" y="768"/>
              <a:ext cx="192" cy="1920"/>
              <a:chOff x="624" y="672"/>
              <a:chExt cx="192" cy="1920"/>
            </a:xfrm>
          </p:grpSpPr>
          <p:sp>
            <p:nvSpPr>
              <p:cNvPr id="11275" name="Rectangle 183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6" name="Rectangle 184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7" name="Rectangle 185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8" name="Rectangle 186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9" name="Rectangle 187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0" name="Rectangle 188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1" name="Rectangle 189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2" name="Rectangle 190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3" name="Rectangle 191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4" name="Rectangle 192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198" name="Group 193"/>
            <p:cNvGrpSpPr>
              <a:grpSpLocks/>
            </p:cNvGrpSpPr>
            <p:nvPr/>
          </p:nvGrpSpPr>
          <p:grpSpPr bwMode="auto">
            <a:xfrm>
              <a:off x="816" y="768"/>
              <a:ext cx="192" cy="1920"/>
              <a:chOff x="624" y="672"/>
              <a:chExt cx="192" cy="1920"/>
            </a:xfrm>
          </p:grpSpPr>
          <p:sp>
            <p:nvSpPr>
              <p:cNvPr id="11265" name="Rectangle 194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6" name="Rectangle 195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7" name="Rectangle 196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8" name="Rectangle 197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" name="Rectangle 198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" name="Rectangle 199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1" name="Rectangle 200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2" name="Rectangle 201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3" name="Rectangle 202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4" name="Rectangle 203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199" name="Group 204"/>
            <p:cNvGrpSpPr>
              <a:grpSpLocks/>
            </p:cNvGrpSpPr>
            <p:nvPr/>
          </p:nvGrpSpPr>
          <p:grpSpPr bwMode="auto">
            <a:xfrm>
              <a:off x="1008" y="768"/>
              <a:ext cx="192" cy="1920"/>
              <a:chOff x="624" y="672"/>
              <a:chExt cx="192" cy="1920"/>
            </a:xfrm>
          </p:grpSpPr>
          <p:sp>
            <p:nvSpPr>
              <p:cNvPr id="11255" name="Rectangle 205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6" name="Rectangle 206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7" name="Rectangle 207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8" name="Rectangle 208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9" name="Rectangle 209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0" name="Rectangle 210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1" name="Rectangle 211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2" name="Rectangle 212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3" name="Rectangle 213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4" name="Rectangle 214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00" name="Group 215"/>
            <p:cNvGrpSpPr>
              <a:grpSpLocks/>
            </p:cNvGrpSpPr>
            <p:nvPr/>
          </p:nvGrpSpPr>
          <p:grpSpPr bwMode="auto">
            <a:xfrm>
              <a:off x="1200" y="768"/>
              <a:ext cx="192" cy="1920"/>
              <a:chOff x="624" y="672"/>
              <a:chExt cx="192" cy="1920"/>
            </a:xfrm>
          </p:grpSpPr>
          <p:sp>
            <p:nvSpPr>
              <p:cNvPr id="11245" name="Rectangle 21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6" name="Rectangle 21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7" name="Rectangle 21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8" name="Rectangle 21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9" name="Rectangle 22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0" name="Rectangle 22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1" name="Rectangle 22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2" name="Rectangle 22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3" name="Rectangle 22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4" name="Rectangle 22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01" name="Group 226"/>
            <p:cNvGrpSpPr>
              <a:grpSpLocks/>
            </p:cNvGrpSpPr>
            <p:nvPr/>
          </p:nvGrpSpPr>
          <p:grpSpPr bwMode="auto">
            <a:xfrm>
              <a:off x="1392" y="768"/>
              <a:ext cx="192" cy="1920"/>
              <a:chOff x="624" y="672"/>
              <a:chExt cx="192" cy="1920"/>
            </a:xfrm>
          </p:grpSpPr>
          <p:sp>
            <p:nvSpPr>
              <p:cNvPr id="11235" name="Rectangle 22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6" name="Rectangle 22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7" name="Rectangle 22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8" name="Rectangle 23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9" name="Rectangle 23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0" name="Rectangle 23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1" name="Rectangle 23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2" name="Rectangle 23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3" name="Rectangle 23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4" name="Rectangle 23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02" name="Group 237"/>
            <p:cNvGrpSpPr>
              <a:grpSpLocks/>
            </p:cNvGrpSpPr>
            <p:nvPr/>
          </p:nvGrpSpPr>
          <p:grpSpPr bwMode="auto">
            <a:xfrm>
              <a:off x="1584" y="768"/>
              <a:ext cx="192" cy="1920"/>
              <a:chOff x="624" y="672"/>
              <a:chExt cx="192" cy="1920"/>
            </a:xfrm>
          </p:grpSpPr>
          <p:sp>
            <p:nvSpPr>
              <p:cNvPr id="11225" name="Rectangle 23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6" name="Rectangle 23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7" name="Rectangle 24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8" name="Rectangle 24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9" name="Rectangle 24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0" name="Rectangle 24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1" name="Rectangle 24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2" name="Rectangle 24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3" name="Rectangle 24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4" name="Rectangle 24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03" name="Group 248"/>
            <p:cNvGrpSpPr>
              <a:grpSpLocks/>
            </p:cNvGrpSpPr>
            <p:nvPr/>
          </p:nvGrpSpPr>
          <p:grpSpPr bwMode="auto">
            <a:xfrm>
              <a:off x="1776" y="768"/>
              <a:ext cx="192" cy="1920"/>
              <a:chOff x="624" y="672"/>
              <a:chExt cx="192" cy="1920"/>
            </a:xfrm>
          </p:grpSpPr>
          <p:sp>
            <p:nvSpPr>
              <p:cNvPr id="11215" name="Rectangle 249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6" name="Rectangle 250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7" name="Rectangle 251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8" name="Rectangle 252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9" name="Rectangle 253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0" name="Rectangle 254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1" name="Rectangle 255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2" name="Rectangle 256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3" name="Rectangle 257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4" name="Rectangle 258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04" name="Group 259"/>
            <p:cNvGrpSpPr>
              <a:grpSpLocks/>
            </p:cNvGrpSpPr>
            <p:nvPr/>
          </p:nvGrpSpPr>
          <p:grpSpPr bwMode="auto">
            <a:xfrm>
              <a:off x="1968" y="768"/>
              <a:ext cx="192" cy="1920"/>
              <a:chOff x="624" y="672"/>
              <a:chExt cx="192" cy="1920"/>
            </a:xfrm>
          </p:grpSpPr>
          <p:sp>
            <p:nvSpPr>
              <p:cNvPr id="11205" name="Rectangle 260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6" name="Rectangle 261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7" name="Rectangle 262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8" name="Rectangle 263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9" name="Rectangle 264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0" name="Rectangle 265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1" name="Rectangle 266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2" name="Rectangle 267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3" name="Rectangle 268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4" name="Rectangle 269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291" name="Group 270"/>
          <p:cNvGrpSpPr>
            <a:grpSpLocks/>
          </p:cNvGrpSpPr>
          <p:nvPr/>
        </p:nvGrpSpPr>
        <p:grpSpPr bwMode="auto">
          <a:xfrm>
            <a:off x="1447800" y="1371600"/>
            <a:ext cx="84138" cy="838200"/>
            <a:chOff x="624" y="672"/>
            <a:chExt cx="192" cy="1920"/>
          </a:xfrm>
        </p:grpSpPr>
        <p:sp>
          <p:nvSpPr>
            <p:cNvPr id="11185" name="Rectangle 271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6" name="Rectangle 272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7" name="Rectangle 273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8" name="Rectangle 274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9" name="Rectangle 275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90" name="Rectangle 276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91" name="Rectangle 277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92" name="Rectangle 278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93" name="Rectangle 279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94" name="Rectangle 280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2" name="Rectangle 281"/>
          <p:cNvSpPr>
            <a:spLocks noChangeArrowheads="1"/>
          </p:cNvSpPr>
          <p:nvPr/>
        </p:nvSpPr>
        <p:spPr bwMode="auto">
          <a:xfrm>
            <a:off x="2057400" y="20574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293" name="Group 282"/>
          <p:cNvGrpSpPr>
            <a:grpSpLocks/>
          </p:cNvGrpSpPr>
          <p:nvPr/>
        </p:nvGrpSpPr>
        <p:grpSpPr bwMode="auto">
          <a:xfrm>
            <a:off x="1600200" y="1371600"/>
            <a:ext cx="84138" cy="838200"/>
            <a:chOff x="624" y="672"/>
            <a:chExt cx="192" cy="1920"/>
          </a:xfrm>
        </p:grpSpPr>
        <p:sp>
          <p:nvSpPr>
            <p:cNvPr id="11175" name="Rectangle 283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6" name="Rectangle 284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7" name="Rectangle 285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8" name="Rectangle 286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9" name="Rectangle 287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0" name="Rectangle 288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1" name="Rectangle 289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2" name="Rectangle 290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3" name="Rectangle 291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4" name="Rectangle 292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94" name="Group 293"/>
          <p:cNvGrpSpPr>
            <a:grpSpLocks/>
          </p:cNvGrpSpPr>
          <p:nvPr/>
        </p:nvGrpSpPr>
        <p:grpSpPr bwMode="auto">
          <a:xfrm>
            <a:off x="1752600" y="1371600"/>
            <a:ext cx="84138" cy="838200"/>
            <a:chOff x="624" y="672"/>
            <a:chExt cx="192" cy="1920"/>
          </a:xfrm>
        </p:grpSpPr>
        <p:sp>
          <p:nvSpPr>
            <p:cNvPr id="11165" name="Rectangle 294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6" name="Rectangle 295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7" name="Rectangle 296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8" name="Rectangle 297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9" name="Rectangle 298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0" name="Rectangle 299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1" name="Rectangle 300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2" name="Rectangle 301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3" name="Rectangle 302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4" name="Rectangle 303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95" name="Group 304"/>
          <p:cNvGrpSpPr>
            <a:grpSpLocks/>
          </p:cNvGrpSpPr>
          <p:nvPr/>
        </p:nvGrpSpPr>
        <p:grpSpPr bwMode="auto">
          <a:xfrm>
            <a:off x="1905000" y="1371600"/>
            <a:ext cx="84138" cy="838200"/>
            <a:chOff x="624" y="672"/>
            <a:chExt cx="192" cy="1920"/>
          </a:xfrm>
        </p:grpSpPr>
        <p:sp>
          <p:nvSpPr>
            <p:cNvPr id="11155" name="Rectangle 305"/>
            <p:cNvSpPr>
              <a:spLocks noChangeArrowheads="1"/>
            </p:cNvSpPr>
            <p:nvPr/>
          </p:nvSpPr>
          <p:spPr bwMode="auto">
            <a:xfrm>
              <a:off x="624" y="67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56" name="Rectangle 306"/>
            <p:cNvSpPr>
              <a:spLocks noChangeArrowheads="1"/>
            </p:cNvSpPr>
            <p:nvPr/>
          </p:nvSpPr>
          <p:spPr bwMode="auto">
            <a:xfrm>
              <a:off x="624" y="86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57" name="Rectangle 307"/>
            <p:cNvSpPr>
              <a:spLocks noChangeArrowheads="1"/>
            </p:cNvSpPr>
            <p:nvPr/>
          </p:nvSpPr>
          <p:spPr bwMode="auto">
            <a:xfrm>
              <a:off x="624" y="105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58" name="Rectangle 308"/>
            <p:cNvSpPr>
              <a:spLocks noChangeArrowheads="1"/>
            </p:cNvSpPr>
            <p:nvPr/>
          </p:nvSpPr>
          <p:spPr bwMode="auto">
            <a:xfrm>
              <a:off x="624" y="124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59" name="Rectangle 309"/>
            <p:cNvSpPr>
              <a:spLocks noChangeArrowheads="1"/>
            </p:cNvSpPr>
            <p:nvPr/>
          </p:nvSpPr>
          <p:spPr bwMode="auto">
            <a:xfrm>
              <a:off x="624" y="144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0" name="Rectangle 310"/>
            <p:cNvSpPr>
              <a:spLocks noChangeArrowheads="1"/>
            </p:cNvSpPr>
            <p:nvPr/>
          </p:nvSpPr>
          <p:spPr bwMode="auto">
            <a:xfrm>
              <a:off x="624" y="1632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1" name="Rectangle 311"/>
            <p:cNvSpPr>
              <a:spLocks noChangeArrowheads="1"/>
            </p:cNvSpPr>
            <p:nvPr/>
          </p:nvSpPr>
          <p:spPr bwMode="auto">
            <a:xfrm>
              <a:off x="624" y="1824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2" name="Rectangle 312"/>
            <p:cNvSpPr>
              <a:spLocks noChangeArrowheads="1"/>
            </p:cNvSpPr>
            <p:nvPr/>
          </p:nvSpPr>
          <p:spPr bwMode="auto">
            <a:xfrm>
              <a:off x="624" y="2016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3" name="Rectangle 313"/>
            <p:cNvSpPr>
              <a:spLocks noChangeArrowheads="1"/>
            </p:cNvSpPr>
            <p:nvPr/>
          </p:nvSpPr>
          <p:spPr bwMode="auto">
            <a:xfrm>
              <a:off x="624" y="2208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4" name="Rectangle 314"/>
            <p:cNvSpPr>
              <a:spLocks noChangeArrowheads="1"/>
            </p:cNvSpPr>
            <p:nvPr/>
          </p:nvSpPr>
          <p:spPr bwMode="auto">
            <a:xfrm>
              <a:off x="624" y="2400"/>
              <a:ext cx="192" cy="19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6" name="Rectangle 315"/>
          <p:cNvSpPr>
            <a:spLocks noChangeArrowheads="1"/>
          </p:cNvSpPr>
          <p:nvPr/>
        </p:nvSpPr>
        <p:spPr bwMode="auto">
          <a:xfrm>
            <a:off x="2209800" y="20574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97" name="Rectangle 316"/>
          <p:cNvSpPr>
            <a:spLocks noChangeArrowheads="1"/>
          </p:cNvSpPr>
          <p:nvPr/>
        </p:nvSpPr>
        <p:spPr bwMode="auto">
          <a:xfrm>
            <a:off x="2362200" y="20574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98" name="Rectangle 317" descr="Papyrus"/>
          <p:cNvSpPr>
            <a:spLocks noChangeArrowheads="1"/>
          </p:cNvSpPr>
          <p:nvPr/>
        </p:nvSpPr>
        <p:spPr bwMode="auto">
          <a:xfrm>
            <a:off x="26670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0299" name="Rectangle 318" descr="Papyrus"/>
          <p:cNvSpPr>
            <a:spLocks noChangeArrowheads="1"/>
          </p:cNvSpPr>
          <p:nvPr/>
        </p:nvSpPr>
        <p:spPr bwMode="auto">
          <a:xfrm>
            <a:off x="38100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10300" name="Rectangle 319" descr="Papyrus"/>
          <p:cNvSpPr>
            <a:spLocks noChangeArrowheads="1"/>
          </p:cNvSpPr>
          <p:nvPr/>
        </p:nvSpPr>
        <p:spPr bwMode="auto">
          <a:xfrm>
            <a:off x="50292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10301" name="Rectangle 320" descr="Papyrus"/>
          <p:cNvSpPr>
            <a:spLocks noChangeArrowheads="1"/>
          </p:cNvSpPr>
          <p:nvPr/>
        </p:nvSpPr>
        <p:spPr bwMode="auto">
          <a:xfrm>
            <a:off x="6324600" y="1371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243</a:t>
            </a:r>
          </a:p>
        </p:txBody>
      </p:sp>
      <p:sp>
        <p:nvSpPr>
          <p:cNvPr id="10302" name="Rectangle 321" descr="Papyrus"/>
          <p:cNvSpPr>
            <a:spLocks noChangeArrowheads="1"/>
          </p:cNvSpPr>
          <p:nvPr/>
        </p:nvSpPr>
        <p:spPr bwMode="auto">
          <a:xfrm>
            <a:off x="7620000" y="12954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accent2"/>
                </a:solidFill>
              </a:rPr>
              <a:t>hai tr</a:t>
            </a:r>
            <a:r>
              <a:rPr lang="vi-VN" sz="2400" b="1">
                <a:solidFill>
                  <a:schemeClr val="accent2"/>
                </a:solidFill>
              </a:rPr>
              <a:t>ă</a:t>
            </a:r>
            <a:r>
              <a:rPr lang="en-US" sz="24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400" b="1">
                <a:solidFill>
                  <a:schemeClr val="accent2"/>
                </a:solidFill>
              </a:rPr>
              <a:t>bốn m</a:t>
            </a:r>
            <a:r>
              <a:rPr lang="vi-VN" sz="2400" b="1">
                <a:solidFill>
                  <a:schemeClr val="accent2"/>
                </a:solidFill>
              </a:rPr>
              <a:t>ươ</a:t>
            </a:r>
            <a:r>
              <a:rPr lang="en-US" sz="2400" b="1">
                <a:solidFill>
                  <a:schemeClr val="accent2"/>
                </a:solidFill>
              </a:rPr>
              <a:t>i </a:t>
            </a:r>
          </a:p>
          <a:p>
            <a:pPr algn="ctr"/>
            <a:r>
              <a:rPr lang="en-US" sz="2400" b="1">
                <a:solidFill>
                  <a:schemeClr val="accent2"/>
                </a:solidFill>
              </a:rPr>
              <a:t>ba</a:t>
            </a:r>
          </a:p>
        </p:txBody>
      </p:sp>
      <p:grpSp>
        <p:nvGrpSpPr>
          <p:cNvPr id="10303" name="Group 322"/>
          <p:cNvGrpSpPr>
            <a:grpSpLocks/>
          </p:cNvGrpSpPr>
          <p:nvPr/>
        </p:nvGrpSpPr>
        <p:grpSpPr bwMode="auto">
          <a:xfrm>
            <a:off x="152400" y="2819400"/>
            <a:ext cx="1066800" cy="914400"/>
            <a:chOff x="96" y="1776"/>
            <a:chExt cx="672" cy="576"/>
          </a:xfrm>
        </p:grpSpPr>
        <p:grpSp>
          <p:nvGrpSpPr>
            <p:cNvPr id="10933" name="Group 323"/>
            <p:cNvGrpSpPr>
              <a:grpSpLocks/>
            </p:cNvGrpSpPr>
            <p:nvPr/>
          </p:nvGrpSpPr>
          <p:grpSpPr bwMode="auto">
            <a:xfrm>
              <a:off x="96" y="1824"/>
              <a:ext cx="528" cy="528"/>
              <a:chOff x="240" y="768"/>
              <a:chExt cx="1920" cy="1920"/>
            </a:xfrm>
          </p:grpSpPr>
          <p:grpSp>
            <p:nvGrpSpPr>
              <p:cNvPr id="11045" name="Group 32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1145" name="Rectangle 32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46" name="Rectangle 32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47" name="Rectangle 32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48" name="Rectangle 32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49" name="Rectangle 32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50" name="Rectangle 33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51" name="Rectangle 33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52" name="Rectangle 33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53" name="Rectangle 33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54" name="Rectangle 33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046" name="Group 33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1135" name="Rectangle 33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36" name="Rectangle 33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37" name="Rectangle 33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38" name="Rectangle 33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39" name="Rectangle 34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40" name="Rectangle 34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41" name="Rectangle 34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42" name="Rectangle 34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43" name="Rectangle 34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44" name="Rectangle 34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047" name="Group 34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1125" name="Rectangle 34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26" name="Rectangle 34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27" name="Rectangle 34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28" name="Rectangle 35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29" name="Rectangle 35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30" name="Rectangle 35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31" name="Rectangle 35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32" name="Rectangle 35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33" name="Rectangle 35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34" name="Rectangle 35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048" name="Group 35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1115" name="Rectangle 35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16" name="Rectangle 35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17" name="Rectangle 36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18" name="Rectangle 36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19" name="Rectangle 36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20" name="Rectangle 36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21" name="Rectangle 36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22" name="Rectangle 36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23" name="Rectangle 36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24" name="Rectangle 36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049" name="Group 36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1105" name="Rectangle 36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06" name="Rectangle 37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07" name="Rectangle 37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08" name="Rectangle 37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09" name="Rectangle 37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10" name="Rectangle 37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11" name="Rectangle 37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12" name="Rectangle 37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13" name="Rectangle 37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14" name="Rectangle 37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050" name="Group 37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1095" name="Rectangle 38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96" name="Rectangle 38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97" name="Rectangle 38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98" name="Rectangle 38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99" name="Rectangle 38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00" name="Rectangle 38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01" name="Rectangle 38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02" name="Rectangle 38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03" name="Rectangle 38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04" name="Rectangle 38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051" name="Group 39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1085" name="Rectangle 39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86" name="Rectangle 39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87" name="Rectangle 39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88" name="Rectangle 39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89" name="Rectangle 39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90" name="Rectangle 39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91" name="Rectangle 39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92" name="Rectangle 39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93" name="Rectangle 39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94" name="Rectangle 40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052" name="Group 40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1075" name="Rectangle 40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76" name="Rectangle 40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77" name="Rectangle 40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78" name="Rectangle 40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79" name="Rectangle 40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80" name="Rectangle 40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81" name="Rectangle 40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82" name="Rectangle 40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83" name="Rectangle 41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84" name="Rectangle 41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053" name="Group 41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1065" name="Rectangle 41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66" name="Rectangle 41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67" name="Rectangle 41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68" name="Rectangle 41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69" name="Rectangle 41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70" name="Rectangle 41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71" name="Rectangle 41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72" name="Rectangle 42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73" name="Rectangle 42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74" name="Rectangle 42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054" name="Group 42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1055" name="Rectangle 42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56" name="Rectangle 42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57" name="Rectangle 42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58" name="Rectangle 42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59" name="Rectangle 42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60" name="Rectangle 42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61" name="Rectangle 43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62" name="Rectangle 43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63" name="Rectangle 43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64" name="Rectangle 43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934" name="Group 434"/>
            <p:cNvGrpSpPr>
              <a:grpSpLocks/>
            </p:cNvGrpSpPr>
            <p:nvPr/>
          </p:nvGrpSpPr>
          <p:grpSpPr bwMode="auto">
            <a:xfrm rot="-627595">
              <a:off x="240" y="1776"/>
              <a:ext cx="528" cy="528"/>
              <a:chOff x="240" y="768"/>
              <a:chExt cx="1920" cy="1920"/>
            </a:xfrm>
          </p:grpSpPr>
          <p:grpSp>
            <p:nvGrpSpPr>
              <p:cNvPr id="10935" name="Group 435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1035" name="Rectangle 43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36" name="Rectangle 43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37" name="Rectangle 43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38" name="Rectangle 43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39" name="Rectangle 44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40" name="Rectangle 44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41" name="Rectangle 44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42" name="Rectangle 44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43" name="Rectangle 44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44" name="Rectangle 44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936" name="Group 446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1025" name="Rectangle 44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26" name="Rectangle 44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27" name="Rectangle 44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28" name="Rectangle 45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29" name="Rectangle 45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30" name="Rectangle 45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31" name="Rectangle 45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32" name="Rectangle 45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33" name="Rectangle 45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34" name="Rectangle 45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937" name="Group 457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1015" name="Rectangle 45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16" name="Rectangle 45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17" name="Rectangle 46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18" name="Rectangle 46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19" name="Rectangle 46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20" name="Rectangle 46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21" name="Rectangle 46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22" name="Rectangle 46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23" name="Rectangle 46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24" name="Rectangle 46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938" name="Group 468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1005" name="Rectangle 46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06" name="Rectangle 47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07" name="Rectangle 47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08" name="Rectangle 47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09" name="Rectangle 47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10" name="Rectangle 47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11" name="Rectangle 47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12" name="Rectangle 47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13" name="Rectangle 47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14" name="Rectangle 47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939" name="Group 479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0995" name="Rectangle 48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96" name="Rectangle 48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97" name="Rectangle 48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98" name="Rectangle 48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99" name="Rectangle 48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00" name="Rectangle 48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01" name="Rectangle 48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02" name="Rectangle 48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03" name="Rectangle 48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04" name="Rectangle 48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940" name="Group 490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0985" name="Rectangle 49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86" name="Rectangle 49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87" name="Rectangle 49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88" name="Rectangle 49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89" name="Rectangle 49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90" name="Rectangle 49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91" name="Rectangle 49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92" name="Rectangle 49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93" name="Rectangle 49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94" name="Rectangle 50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941" name="Group 501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0975" name="Rectangle 50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76" name="Rectangle 50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77" name="Rectangle 50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78" name="Rectangle 50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79" name="Rectangle 50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80" name="Rectangle 50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81" name="Rectangle 50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82" name="Rectangle 50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83" name="Rectangle 51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84" name="Rectangle 51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942" name="Group 512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0965" name="Rectangle 51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66" name="Rectangle 51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67" name="Rectangle 51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68" name="Rectangle 51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69" name="Rectangle 51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70" name="Rectangle 51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71" name="Rectangle 51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72" name="Rectangle 52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73" name="Rectangle 52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74" name="Rectangle 52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943" name="Group 523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0955" name="Rectangle 52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56" name="Rectangle 52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57" name="Rectangle 52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58" name="Rectangle 52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59" name="Rectangle 52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60" name="Rectangle 52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61" name="Rectangle 53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62" name="Rectangle 53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63" name="Rectangle 53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64" name="Rectangle 53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944" name="Group 534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0945" name="Rectangle 53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46" name="Rectangle 53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47" name="Rectangle 53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48" name="Rectangle 53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49" name="Rectangle 53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50" name="Rectangle 54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51" name="Rectangle 54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52" name="Rectangle 54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53" name="Rectangle 54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54" name="Rectangle 54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304" name="Group 545"/>
          <p:cNvGrpSpPr>
            <a:grpSpLocks/>
          </p:cNvGrpSpPr>
          <p:nvPr/>
        </p:nvGrpSpPr>
        <p:grpSpPr bwMode="auto">
          <a:xfrm>
            <a:off x="1524000" y="2819400"/>
            <a:ext cx="388938" cy="838200"/>
            <a:chOff x="960" y="1776"/>
            <a:chExt cx="245" cy="528"/>
          </a:xfrm>
        </p:grpSpPr>
        <p:grpSp>
          <p:nvGrpSpPr>
            <p:cNvPr id="10900" name="Group 546"/>
            <p:cNvGrpSpPr>
              <a:grpSpLocks/>
            </p:cNvGrpSpPr>
            <p:nvPr/>
          </p:nvGrpSpPr>
          <p:grpSpPr bwMode="auto">
            <a:xfrm>
              <a:off x="960" y="1776"/>
              <a:ext cx="53" cy="528"/>
              <a:chOff x="624" y="672"/>
              <a:chExt cx="192" cy="1920"/>
            </a:xfrm>
          </p:grpSpPr>
          <p:sp>
            <p:nvSpPr>
              <p:cNvPr id="10923" name="Rectangle 54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4" name="Rectangle 54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5" name="Rectangle 54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6" name="Rectangle 55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7" name="Rectangle 55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8" name="Rectangle 55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9" name="Rectangle 55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0" name="Rectangle 55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1" name="Rectangle 55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2" name="Rectangle 55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901" name="Group 557"/>
            <p:cNvGrpSpPr>
              <a:grpSpLocks/>
            </p:cNvGrpSpPr>
            <p:nvPr/>
          </p:nvGrpSpPr>
          <p:grpSpPr bwMode="auto">
            <a:xfrm>
              <a:off x="1056" y="1776"/>
              <a:ext cx="53" cy="528"/>
              <a:chOff x="624" y="672"/>
              <a:chExt cx="192" cy="1920"/>
            </a:xfrm>
          </p:grpSpPr>
          <p:sp>
            <p:nvSpPr>
              <p:cNvPr id="10913" name="Rectangle 55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4" name="Rectangle 55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5" name="Rectangle 56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6" name="Rectangle 56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7" name="Rectangle 56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8" name="Rectangle 56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9" name="Rectangle 56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0" name="Rectangle 56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1" name="Rectangle 56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2" name="Rectangle 56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902" name="Group 568"/>
            <p:cNvGrpSpPr>
              <a:grpSpLocks/>
            </p:cNvGrpSpPr>
            <p:nvPr/>
          </p:nvGrpSpPr>
          <p:grpSpPr bwMode="auto">
            <a:xfrm>
              <a:off x="1152" y="1776"/>
              <a:ext cx="53" cy="528"/>
              <a:chOff x="624" y="672"/>
              <a:chExt cx="192" cy="1920"/>
            </a:xfrm>
          </p:grpSpPr>
          <p:sp>
            <p:nvSpPr>
              <p:cNvPr id="10903" name="Rectangle 569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4" name="Rectangle 570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5" name="Rectangle 571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6" name="Rectangle 572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7" name="Rectangle 573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8" name="Rectangle 574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9" name="Rectangle 575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0" name="Rectangle 576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1" name="Rectangle 577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2" name="Rectangle 578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305" name="Rectangle 579" descr="Papyrus"/>
          <p:cNvSpPr>
            <a:spLocks noChangeArrowheads="1"/>
          </p:cNvSpPr>
          <p:nvPr/>
        </p:nvSpPr>
        <p:spPr bwMode="auto">
          <a:xfrm>
            <a:off x="26670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0306" name="Rectangle 580" descr="Papyrus"/>
          <p:cNvSpPr>
            <a:spLocks noChangeArrowheads="1"/>
          </p:cNvSpPr>
          <p:nvPr/>
        </p:nvSpPr>
        <p:spPr bwMode="auto">
          <a:xfrm>
            <a:off x="38862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3</a:t>
            </a:r>
          </a:p>
        </p:txBody>
      </p:sp>
      <p:grpSp>
        <p:nvGrpSpPr>
          <p:cNvPr id="10307" name="Group 581"/>
          <p:cNvGrpSpPr>
            <a:grpSpLocks/>
          </p:cNvGrpSpPr>
          <p:nvPr/>
        </p:nvGrpSpPr>
        <p:grpSpPr bwMode="auto">
          <a:xfrm>
            <a:off x="1981200" y="3505200"/>
            <a:ext cx="625475" cy="84138"/>
            <a:chOff x="1248" y="2208"/>
            <a:chExt cx="394" cy="53"/>
          </a:xfrm>
        </p:grpSpPr>
        <p:sp>
          <p:nvSpPr>
            <p:cNvPr id="10894" name="Rectangle 582"/>
            <p:cNvSpPr>
              <a:spLocks noChangeArrowheads="1"/>
            </p:cNvSpPr>
            <p:nvPr/>
          </p:nvSpPr>
          <p:spPr bwMode="auto">
            <a:xfrm>
              <a:off x="1248" y="2208"/>
              <a:ext cx="53" cy="53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895" name="Group 583"/>
            <p:cNvGrpSpPr>
              <a:grpSpLocks/>
            </p:cNvGrpSpPr>
            <p:nvPr/>
          </p:nvGrpSpPr>
          <p:grpSpPr bwMode="auto">
            <a:xfrm>
              <a:off x="1344" y="2208"/>
              <a:ext cx="298" cy="53"/>
              <a:chOff x="1243" y="2160"/>
              <a:chExt cx="298" cy="53"/>
            </a:xfrm>
          </p:grpSpPr>
          <p:sp>
            <p:nvSpPr>
              <p:cNvPr id="10896" name="Rectangle 584"/>
              <p:cNvSpPr>
                <a:spLocks noChangeArrowheads="1"/>
              </p:cNvSpPr>
              <p:nvPr/>
            </p:nvSpPr>
            <p:spPr bwMode="auto">
              <a:xfrm>
                <a:off x="1243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7" name="Rectangle 585"/>
              <p:cNvSpPr>
                <a:spLocks noChangeArrowheads="1"/>
              </p:cNvSpPr>
              <p:nvPr/>
            </p:nvSpPr>
            <p:spPr bwMode="auto">
              <a:xfrm>
                <a:off x="1291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8" name="Rectangle 586"/>
              <p:cNvSpPr>
                <a:spLocks noChangeArrowheads="1"/>
              </p:cNvSpPr>
              <p:nvPr/>
            </p:nvSpPr>
            <p:spPr bwMode="auto">
              <a:xfrm>
                <a:off x="1392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9" name="Rectangle 587"/>
              <p:cNvSpPr>
                <a:spLocks noChangeArrowheads="1"/>
              </p:cNvSpPr>
              <p:nvPr/>
            </p:nvSpPr>
            <p:spPr bwMode="auto">
              <a:xfrm>
                <a:off x="1488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308" name="Rectangle 588" descr="Papyrus"/>
          <p:cNvSpPr>
            <a:spLocks noChangeArrowheads="1"/>
          </p:cNvSpPr>
          <p:nvPr/>
        </p:nvSpPr>
        <p:spPr bwMode="auto">
          <a:xfrm>
            <a:off x="50292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10309" name="Rectangle 589" descr="Papyrus"/>
          <p:cNvSpPr>
            <a:spLocks noChangeArrowheads="1"/>
          </p:cNvSpPr>
          <p:nvPr/>
        </p:nvSpPr>
        <p:spPr bwMode="auto">
          <a:xfrm>
            <a:off x="6324600" y="28194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235</a:t>
            </a:r>
          </a:p>
        </p:txBody>
      </p:sp>
      <p:sp>
        <p:nvSpPr>
          <p:cNvPr id="10310" name="Rectangle 590" descr="Papyrus"/>
          <p:cNvSpPr>
            <a:spLocks noChangeArrowheads="1"/>
          </p:cNvSpPr>
          <p:nvPr/>
        </p:nvSpPr>
        <p:spPr bwMode="auto">
          <a:xfrm>
            <a:off x="7620000" y="26670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accent2"/>
                </a:solidFill>
              </a:rPr>
              <a:t>hai tr</a:t>
            </a:r>
            <a:r>
              <a:rPr lang="vi-VN" sz="2400" b="1">
                <a:solidFill>
                  <a:schemeClr val="accent2"/>
                </a:solidFill>
              </a:rPr>
              <a:t>ă</a:t>
            </a:r>
            <a:r>
              <a:rPr lang="en-US" sz="24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400" b="1">
                <a:solidFill>
                  <a:schemeClr val="accent2"/>
                </a:solidFill>
              </a:rPr>
              <a:t>ba m</a:t>
            </a:r>
            <a:r>
              <a:rPr lang="vi-VN" sz="2400" b="1">
                <a:solidFill>
                  <a:schemeClr val="accent2"/>
                </a:solidFill>
              </a:rPr>
              <a:t>ươ</a:t>
            </a:r>
            <a:r>
              <a:rPr lang="en-US" sz="2400" b="1">
                <a:solidFill>
                  <a:schemeClr val="accent2"/>
                </a:solidFill>
              </a:rPr>
              <a:t>i </a:t>
            </a:r>
          </a:p>
          <a:p>
            <a:pPr algn="ctr"/>
            <a:r>
              <a:rPr lang="en-US" sz="2400" b="1">
                <a:solidFill>
                  <a:schemeClr val="accent2"/>
                </a:solidFill>
              </a:rPr>
              <a:t>n</a:t>
            </a:r>
            <a:r>
              <a:rPr lang="vi-VN" sz="2400" b="1">
                <a:solidFill>
                  <a:schemeClr val="accent2"/>
                </a:solidFill>
              </a:rPr>
              <a:t>ă</a:t>
            </a:r>
            <a:r>
              <a:rPr lang="en-US" sz="2400" b="1">
                <a:solidFill>
                  <a:schemeClr val="accent2"/>
                </a:solidFill>
              </a:rPr>
              <a:t>m</a:t>
            </a:r>
          </a:p>
        </p:txBody>
      </p:sp>
      <p:grpSp>
        <p:nvGrpSpPr>
          <p:cNvPr id="10311" name="Group 591"/>
          <p:cNvGrpSpPr>
            <a:grpSpLocks/>
          </p:cNvGrpSpPr>
          <p:nvPr/>
        </p:nvGrpSpPr>
        <p:grpSpPr bwMode="auto">
          <a:xfrm>
            <a:off x="228600" y="4267200"/>
            <a:ext cx="1905000" cy="914400"/>
            <a:chOff x="0" y="2688"/>
            <a:chExt cx="1200" cy="576"/>
          </a:xfrm>
        </p:grpSpPr>
        <p:grpSp>
          <p:nvGrpSpPr>
            <p:cNvPr id="10550" name="Group 592"/>
            <p:cNvGrpSpPr>
              <a:grpSpLocks/>
            </p:cNvGrpSpPr>
            <p:nvPr/>
          </p:nvGrpSpPr>
          <p:grpSpPr bwMode="auto">
            <a:xfrm>
              <a:off x="0" y="2736"/>
              <a:ext cx="528" cy="528"/>
              <a:chOff x="240" y="768"/>
              <a:chExt cx="1920" cy="1920"/>
            </a:xfrm>
          </p:grpSpPr>
          <p:grpSp>
            <p:nvGrpSpPr>
              <p:cNvPr id="10784" name="Group 593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0884" name="Rectangle 59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5" name="Rectangle 59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6" name="Rectangle 59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7" name="Rectangle 59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8" name="Rectangle 59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9" name="Rectangle 59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0" name="Rectangle 60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1" name="Rectangle 60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2" name="Rectangle 60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3" name="Rectangle 60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785" name="Group 604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0874" name="Rectangle 60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5" name="Rectangle 60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6" name="Rectangle 60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7" name="Rectangle 60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8" name="Rectangle 60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9" name="Rectangle 61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0" name="Rectangle 61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1" name="Rectangle 61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2" name="Rectangle 61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3" name="Rectangle 61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786" name="Group 615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0864" name="Rectangle 61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5" name="Rectangle 61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6" name="Rectangle 61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7" name="Rectangle 61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8" name="Rectangle 62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9" name="Rectangle 62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0" name="Rectangle 62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1" name="Rectangle 62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2" name="Rectangle 62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3" name="Rectangle 62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787" name="Group 626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0854" name="Rectangle 62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5" name="Rectangle 62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6" name="Rectangle 62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7" name="Rectangle 63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8" name="Rectangle 63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9" name="Rectangle 63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0" name="Rectangle 63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1" name="Rectangle 63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2" name="Rectangle 63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3" name="Rectangle 63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788" name="Group 637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0844" name="Rectangle 63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5" name="Rectangle 63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6" name="Rectangle 64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7" name="Rectangle 64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8" name="Rectangle 64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9" name="Rectangle 64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0" name="Rectangle 64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1" name="Rectangle 64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2" name="Rectangle 64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3" name="Rectangle 64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789" name="Group 648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0834" name="Rectangle 64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5" name="Rectangle 65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6" name="Rectangle 65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7" name="Rectangle 65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8" name="Rectangle 65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9" name="Rectangle 65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0" name="Rectangle 65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1" name="Rectangle 65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2" name="Rectangle 65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3" name="Rectangle 65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790" name="Group 659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0824" name="Rectangle 66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5" name="Rectangle 66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6" name="Rectangle 66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7" name="Rectangle 66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8" name="Rectangle 66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9" name="Rectangle 66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0" name="Rectangle 66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1" name="Rectangle 66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2" name="Rectangle 66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3" name="Rectangle 66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791" name="Group 670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0814" name="Rectangle 67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5" name="Rectangle 67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6" name="Rectangle 67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7" name="Rectangle 67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8" name="Rectangle 67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9" name="Rectangle 67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0" name="Rectangle 67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1" name="Rectangle 67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2" name="Rectangle 67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3" name="Rectangle 68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792" name="Group 681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0804" name="Rectangle 68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5" name="Rectangle 68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6" name="Rectangle 68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7" name="Rectangle 68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8" name="Rectangle 68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9" name="Rectangle 68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0" name="Rectangle 68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1" name="Rectangle 68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2" name="Rectangle 69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3" name="Rectangle 69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793" name="Group 692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0794" name="Rectangle 69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5" name="Rectangle 69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6" name="Rectangle 69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7" name="Rectangle 69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8" name="Rectangle 69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9" name="Rectangle 69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0" name="Rectangle 69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1" name="Rectangle 70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2" name="Rectangle 70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3" name="Rectangle 70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551" name="Group 703"/>
            <p:cNvGrpSpPr>
              <a:grpSpLocks/>
            </p:cNvGrpSpPr>
            <p:nvPr/>
          </p:nvGrpSpPr>
          <p:grpSpPr bwMode="auto">
            <a:xfrm rot="-627595">
              <a:off x="144" y="2688"/>
              <a:ext cx="528" cy="528"/>
              <a:chOff x="240" y="768"/>
              <a:chExt cx="1920" cy="1920"/>
            </a:xfrm>
          </p:grpSpPr>
          <p:grpSp>
            <p:nvGrpSpPr>
              <p:cNvPr id="10674" name="Group 70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0774" name="Rectangle 70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5" name="Rectangle 70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6" name="Rectangle 70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7" name="Rectangle 70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8" name="Rectangle 70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9" name="Rectangle 71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0" name="Rectangle 71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1" name="Rectangle 71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2" name="Rectangle 71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3" name="Rectangle 71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675" name="Group 71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0764" name="Rectangle 71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5" name="Rectangle 71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6" name="Rectangle 71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7" name="Rectangle 71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8" name="Rectangle 72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9" name="Rectangle 72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0" name="Rectangle 72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1" name="Rectangle 72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2" name="Rectangle 72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3" name="Rectangle 72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676" name="Group 72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0754" name="Rectangle 72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5" name="Rectangle 72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6" name="Rectangle 72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7" name="Rectangle 73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8" name="Rectangle 73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9" name="Rectangle 73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0" name="Rectangle 73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1" name="Rectangle 73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2" name="Rectangle 73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3" name="Rectangle 73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677" name="Group 73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0744" name="Rectangle 73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5" name="Rectangle 73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6" name="Rectangle 74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7" name="Rectangle 74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8" name="Rectangle 74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9" name="Rectangle 74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0" name="Rectangle 74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1" name="Rectangle 74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2" name="Rectangle 74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3" name="Rectangle 74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678" name="Group 74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0734" name="Rectangle 74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5" name="Rectangle 75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6" name="Rectangle 75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7" name="Rectangle 75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8" name="Rectangle 75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9" name="Rectangle 75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0" name="Rectangle 75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1" name="Rectangle 75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2" name="Rectangle 75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3" name="Rectangle 75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679" name="Group 75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0724" name="Rectangle 76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5" name="Rectangle 76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6" name="Rectangle 76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7" name="Rectangle 76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8" name="Rectangle 76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9" name="Rectangle 76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0" name="Rectangle 76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1" name="Rectangle 76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2" name="Rectangle 76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3" name="Rectangle 76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680" name="Group 77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0714" name="Rectangle 77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5" name="Rectangle 77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6" name="Rectangle 77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7" name="Rectangle 77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8" name="Rectangle 77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9" name="Rectangle 77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0" name="Rectangle 77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1" name="Rectangle 77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2" name="Rectangle 77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3" name="Rectangle 78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681" name="Group 78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0704" name="Rectangle 78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05" name="Rectangle 78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06" name="Rectangle 78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07" name="Rectangle 78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08" name="Rectangle 78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09" name="Rectangle 78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0" name="Rectangle 78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1" name="Rectangle 78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2" name="Rectangle 79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3" name="Rectangle 79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682" name="Group 79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0694" name="Rectangle 79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5" name="Rectangle 79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6" name="Rectangle 79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7" name="Rectangle 79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8" name="Rectangle 79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9" name="Rectangle 79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00" name="Rectangle 79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01" name="Rectangle 80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02" name="Rectangle 80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03" name="Rectangle 80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683" name="Group 80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0684" name="Rectangle 80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5" name="Rectangle 80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6" name="Rectangle 80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7" name="Rectangle 80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8" name="Rectangle 80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9" name="Rectangle 80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0" name="Rectangle 81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1" name="Rectangle 81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2" name="Rectangle 81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3" name="Rectangle 81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552" name="Group 814"/>
            <p:cNvGrpSpPr>
              <a:grpSpLocks/>
            </p:cNvGrpSpPr>
            <p:nvPr/>
          </p:nvGrpSpPr>
          <p:grpSpPr bwMode="auto">
            <a:xfrm>
              <a:off x="432" y="2688"/>
              <a:ext cx="528" cy="528"/>
              <a:chOff x="240" y="768"/>
              <a:chExt cx="1920" cy="1920"/>
            </a:xfrm>
          </p:grpSpPr>
          <p:grpSp>
            <p:nvGrpSpPr>
              <p:cNvPr id="10564" name="Group 815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0664" name="Rectangle 81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5" name="Rectangle 81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6" name="Rectangle 81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7" name="Rectangle 81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8" name="Rectangle 82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9" name="Rectangle 82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0" name="Rectangle 82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1" name="Rectangle 82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2" name="Rectangle 82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3" name="Rectangle 82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565" name="Group 826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0654" name="Rectangle 82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5" name="Rectangle 82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6" name="Rectangle 82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7" name="Rectangle 83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8" name="Rectangle 83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9" name="Rectangle 83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0" name="Rectangle 83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1" name="Rectangle 83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2" name="Rectangle 83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3" name="Rectangle 83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566" name="Group 837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0644" name="Rectangle 83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5" name="Rectangle 83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6" name="Rectangle 84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7" name="Rectangle 84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8" name="Rectangle 84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9" name="Rectangle 84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0" name="Rectangle 84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1" name="Rectangle 84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2" name="Rectangle 84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3" name="Rectangle 84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567" name="Group 848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0634" name="Rectangle 84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5" name="Rectangle 85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6" name="Rectangle 85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7" name="Rectangle 85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8" name="Rectangle 85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9" name="Rectangle 85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0" name="Rectangle 85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1" name="Rectangle 85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2" name="Rectangle 85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3" name="Rectangle 85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568" name="Group 859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0624" name="Rectangle 86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5" name="Rectangle 86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6" name="Rectangle 86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7" name="Rectangle 86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8" name="Rectangle 86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9" name="Rectangle 86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0" name="Rectangle 86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1" name="Rectangle 86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2" name="Rectangle 86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3" name="Rectangle 86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569" name="Group 870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0614" name="Rectangle 87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5" name="Rectangle 87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6" name="Rectangle 87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7" name="Rectangle 87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8" name="Rectangle 87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9" name="Rectangle 87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0" name="Rectangle 87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1" name="Rectangle 87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2" name="Rectangle 87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3" name="Rectangle 88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570" name="Group 881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0604" name="Rectangle 88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5" name="Rectangle 88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6" name="Rectangle 88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7" name="Rectangle 88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8" name="Rectangle 88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9" name="Rectangle 88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0" name="Rectangle 88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1" name="Rectangle 88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2" name="Rectangle 89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3" name="Rectangle 89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571" name="Group 892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0594" name="Rectangle 89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5" name="Rectangle 89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6" name="Rectangle 89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7" name="Rectangle 89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8" name="Rectangle 89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9" name="Rectangle 89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0" name="Rectangle 89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1" name="Rectangle 90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2" name="Rectangle 90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3" name="Rectangle 90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572" name="Group 903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0584" name="Rectangle 90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5" name="Rectangle 90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6" name="Rectangle 90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7" name="Rectangle 90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8" name="Rectangle 90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9" name="Rectangle 90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0" name="Rectangle 91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1" name="Rectangle 91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2" name="Rectangle 91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3" name="Rectangle 91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573" name="Group 914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0574" name="Rectangle 91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5" name="Rectangle 91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6" name="Rectangle 91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7" name="Rectangle 91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8" name="Rectangle 91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9" name="Rectangle 92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0" name="Rectangle 92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1" name="Rectangle 92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2" name="Rectangle 92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3" name="Rectangle 92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553" name="Group 925"/>
            <p:cNvGrpSpPr>
              <a:grpSpLocks/>
            </p:cNvGrpSpPr>
            <p:nvPr/>
          </p:nvGrpSpPr>
          <p:grpSpPr bwMode="auto">
            <a:xfrm>
              <a:off x="1147" y="2688"/>
              <a:ext cx="53" cy="528"/>
              <a:chOff x="624" y="672"/>
              <a:chExt cx="192" cy="1920"/>
            </a:xfrm>
          </p:grpSpPr>
          <p:sp>
            <p:nvSpPr>
              <p:cNvPr id="10554" name="Rectangle 92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5" name="Rectangle 92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6" name="Rectangle 92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7" name="Rectangle 92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8" name="Rectangle 93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9" name="Rectangle 93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0" name="Rectangle 93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1" name="Rectangle 93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2" name="Rectangle 93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3" name="Rectangle 93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312" name="Rectangle 936" descr="Papyrus"/>
          <p:cNvSpPr>
            <a:spLocks noChangeArrowheads="1"/>
          </p:cNvSpPr>
          <p:nvPr/>
        </p:nvSpPr>
        <p:spPr bwMode="auto">
          <a:xfrm>
            <a:off x="26670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10313" name="Rectangle 937" descr="Papyrus"/>
          <p:cNvSpPr>
            <a:spLocks noChangeArrowheads="1"/>
          </p:cNvSpPr>
          <p:nvPr/>
        </p:nvSpPr>
        <p:spPr bwMode="auto">
          <a:xfrm>
            <a:off x="38100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10314" name="Rectangle 938" descr="Papyrus"/>
          <p:cNvSpPr>
            <a:spLocks noChangeArrowheads="1"/>
          </p:cNvSpPr>
          <p:nvPr/>
        </p:nvSpPr>
        <p:spPr bwMode="auto">
          <a:xfrm>
            <a:off x="50292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10315" name="Rectangle 939" descr="Papyrus"/>
          <p:cNvSpPr>
            <a:spLocks noChangeArrowheads="1"/>
          </p:cNvSpPr>
          <p:nvPr/>
        </p:nvSpPr>
        <p:spPr bwMode="auto">
          <a:xfrm>
            <a:off x="6324600" y="42672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310</a:t>
            </a:r>
          </a:p>
        </p:txBody>
      </p:sp>
      <p:sp>
        <p:nvSpPr>
          <p:cNvPr id="10316" name="Rectangle 940" descr="Papyrus"/>
          <p:cNvSpPr>
            <a:spLocks noChangeArrowheads="1"/>
          </p:cNvSpPr>
          <p:nvPr/>
        </p:nvSpPr>
        <p:spPr bwMode="auto">
          <a:xfrm>
            <a:off x="7620000" y="4114800"/>
            <a:ext cx="1295400" cy="1143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 b="1">
              <a:solidFill>
                <a:schemeClr val="accent2"/>
              </a:solidFill>
            </a:endParaRP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ba tr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 m</a:t>
            </a:r>
            <a:r>
              <a:rPr lang="vi-VN" sz="2800" b="1">
                <a:solidFill>
                  <a:schemeClr val="accent2"/>
                </a:solidFill>
              </a:rPr>
              <a:t>ư</a:t>
            </a:r>
            <a:r>
              <a:rPr lang="en-US" sz="2800" b="1">
                <a:solidFill>
                  <a:schemeClr val="accent2"/>
                </a:solidFill>
              </a:rPr>
              <a:t>ời </a:t>
            </a:r>
          </a:p>
          <a:p>
            <a:pPr algn="ctr"/>
            <a:endParaRPr lang="en-US" sz="2800" b="1">
              <a:solidFill>
                <a:schemeClr val="accent2"/>
              </a:solidFill>
            </a:endParaRPr>
          </a:p>
        </p:txBody>
      </p:sp>
      <p:grpSp>
        <p:nvGrpSpPr>
          <p:cNvPr id="10317" name="Group 941"/>
          <p:cNvGrpSpPr>
            <a:grpSpLocks/>
          </p:cNvGrpSpPr>
          <p:nvPr/>
        </p:nvGrpSpPr>
        <p:grpSpPr bwMode="auto">
          <a:xfrm>
            <a:off x="152400" y="5638800"/>
            <a:ext cx="2362200" cy="838200"/>
            <a:chOff x="96" y="3552"/>
            <a:chExt cx="1488" cy="528"/>
          </a:xfrm>
        </p:grpSpPr>
        <p:grpSp>
          <p:nvGrpSpPr>
            <p:cNvPr id="10323" name="Group 942"/>
            <p:cNvGrpSpPr>
              <a:grpSpLocks/>
            </p:cNvGrpSpPr>
            <p:nvPr/>
          </p:nvGrpSpPr>
          <p:grpSpPr bwMode="auto">
            <a:xfrm>
              <a:off x="96" y="3552"/>
              <a:ext cx="528" cy="528"/>
              <a:chOff x="240" y="768"/>
              <a:chExt cx="1920" cy="1920"/>
            </a:xfrm>
          </p:grpSpPr>
          <p:grpSp>
            <p:nvGrpSpPr>
              <p:cNvPr id="10440" name="Group 943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0540" name="Rectangle 94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1" name="Rectangle 94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2" name="Rectangle 94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3" name="Rectangle 94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4" name="Rectangle 94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5" name="Rectangle 94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6" name="Rectangle 95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7" name="Rectangle 95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8" name="Rectangle 95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9" name="Rectangle 95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41" name="Group 954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0530" name="Rectangle 95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1" name="Rectangle 95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2" name="Rectangle 95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3" name="Rectangle 95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4" name="Rectangle 95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5" name="Rectangle 96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6" name="Rectangle 96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7" name="Rectangle 96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8" name="Rectangle 96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9" name="Rectangle 96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42" name="Group 965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0520" name="Rectangle 96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1" name="Rectangle 96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2" name="Rectangle 96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3" name="Rectangle 96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4" name="Rectangle 97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5" name="Rectangle 97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6" name="Rectangle 97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7" name="Rectangle 97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8" name="Rectangle 97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9" name="Rectangle 97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43" name="Group 976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0510" name="Rectangle 97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1" name="Rectangle 97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2" name="Rectangle 97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3" name="Rectangle 98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4" name="Rectangle 98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5" name="Rectangle 98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6" name="Rectangle 98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7" name="Rectangle 98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8" name="Rectangle 98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9" name="Rectangle 98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44" name="Group 987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0500" name="Rectangle 98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1" name="Rectangle 98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2" name="Rectangle 99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3" name="Rectangle 99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4" name="Rectangle 99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5" name="Rectangle 99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6" name="Rectangle 99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7" name="Rectangle 99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8" name="Rectangle 99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9" name="Rectangle 99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45" name="Group 998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0490" name="Rectangle 99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1" name="Rectangle 100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2" name="Rectangle 100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3" name="Rectangle 100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4" name="Rectangle 100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5" name="Rectangle 100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6" name="Rectangle 100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7" name="Rectangle 100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8" name="Rectangle 100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9" name="Rectangle 100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46" name="Group 1009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0480" name="Rectangle 101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1" name="Rectangle 101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2" name="Rectangle 101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3" name="Rectangle 101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4" name="Rectangle 101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5" name="Rectangle 101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6" name="Rectangle 101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7" name="Rectangle 101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8" name="Rectangle 101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9" name="Rectangle 101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47" name="Group 1020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0470" name="Rectangle 102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1" name="Rectangle 102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2" name="Rectangle 102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3" name="Rectangle 102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4" name="Rectangle 102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5" name="Rectangle 102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6" name="Rectangle 102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7" name="Rectangle 102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8" name="Rectangle 102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9" name="Rectangle 103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48" name="Group 1031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0460" name="Rectangle 103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1" name="Rectangle 103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2" name="Rectangle 103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3" name="Rectangle 103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4" name="Rectangle 103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5" name="Rectangle 103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6" name="Rectangle 103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7" name="Rectangle 103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8" name="Rectangle 104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9" name="Rectangle 104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49" name="Group 1042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0450" name="Rectangle 104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1" name="Rectangle 104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2" name="Rectangle 104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3" name="Rectangle 104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4" name="Rectangle 104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5" name="Rectangle 104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6" name="Rectangle 104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7" name="Rectangle 105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8" name="Rectangle 105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9" name="Rectangle 105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324" name="Group 1053"/>
            <p:cNvGrpSpPr>
              <a:grpSpLocks/>
            </p:cNvGrpSpPr>
            <p:nvPr/>
          </p:nvGrpSpPr>
          <p:grpSpPr bwMode="auto">
            <a:xfrm>
              <a:off x="720" y="3552"/>
              <a:ext cx="528" cy="528"/>
              <a:chOff x="240" y="768"/>
              <a:chExt cx="1920" cy="1920"/>
            </a:xfrm>
          </p:grpSpPr>
          <p:grpSp>
            <p:nvGrpSpPr>
              <p:cNvPr id="10330" name="Group 105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0430" name="Rectangle 105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1" name="Rectangle 105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2" name="Rectangle 105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3" name="Rectangle 105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4" name="Rectangle 105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5" name="Rectangle 106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6" name="Rectangle 106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7" name="Rectangle 106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8" name="Rectangle 106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9" name="Rectangle 106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331" name="Group 106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0420" name="Rectangle 106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1" name="Rectangle 106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2" name="Rectangle 106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3" name="Rectangle 106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4" name="Rectangle 107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5" name="Rectangle 107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6" name="Rectangle 107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7" name="Rectangle 107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8" name="Rectangle 107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9" name="Rectangle 107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332" name="Group 107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0410" name="Rectangle 107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11" name="Rectangle 107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12" name="Rectangle 107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13" name="Rectangle 108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14" name="Rectangle 108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15" name="Rectangle 108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16" name="Rectangle 108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17" name="Rectangle 108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18" name="Rectangle 108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19" name="Rectangle 108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333" name="Group 108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0400" name="Rectangle 108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01" name="Rectangle 108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02" name="Rectangle 109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03" name="Rectangle 109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04" name="Rectangle 109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05" name="Rectangle 109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06" name="Rectangle 109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07" name="Rectangle 109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08" name="Rectangle 109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09" name="Rectangle 109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334" name="Group 109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0390" name="Rectangle 109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91" name="Rectangle 110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92" name="Rectangle 110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93" name="Rectangle 110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94" name="Rectangle 110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95" name="Rectangle 110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96" name="Rectangle 110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97" name="Rectangle 110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98" name="Rectangle 110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99" name="Rectangle 110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335" name="Group 110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0380" name="Rectangle 111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81" name="Rectangle 111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82" name="Rectangle 111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83" name="Rectangle 111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84" name="Rectangle 111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85" name="Rectangle 111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86" name="Rectangle 111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87" name="Rectangle 111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88" name="Rectangle 111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89" name="Rectangle 111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336" name="Group 112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0370" name="Rectangle 112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71" name="Rectangle 112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72" name="Rectangle 112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73" name="Rectangle 112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74" name="Rectangle 112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75" name="Rectangle 112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76" name="Rectangle 112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77" name="Rectangle 112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78" name="Rectangle 112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79" name="Rectangle 113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337" name="Group 113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0360" name="Rectangle 113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61" name="Rectangle 113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62" name="Rectangle 113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63" name="Rectangle 113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64" name="Rectangle 113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65" name="Rectangle 113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66" name="Rectangle 113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67" name="Rectangle 113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68" name="Rectangle 114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69" name="Rectangle 114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338" name="Group 114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0350" name="Rectangle 114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51" name="Rectangle 114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52" name="Rectangle 114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53" name="Rectangle 114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54" name="Rectangle 114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55" name="Rectangle 114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56" name="Rectangle 114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57" name="Rectangle 115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58" name="Rectangle 115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59" name="Rectangle 115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339" name="Group 115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0340" name="Rectangle 115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41" name="Rectangle 115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42" name="Rectangle 115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43" name="Rectangle 115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44" name="Rectangle 115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45" name="Rectangle 115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46" name="Rectangle 116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47" name="Rectangle 116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48" name="Rectangle 116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49" name="Rectangle 116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325" name="Group 1164"/>
            <p:cNvGrpSpPr>
              <a:grpSpLocks/>
            </p:cNvGrpSpPr>
            <p:nvPr/>
          </p:nvGrpSpPr>
          <p:grpSpPr bwMode="auto">
            <a:xfrm>
              <a:off x="1286" y="3979"/>
              <a:ext cx="298" cy="53"/>
              <a:chOff x="1243" y="2160"/>
              <a:chExt cx="298" cy="53"/>
            </a:xfrm>
          </p:grpSpPr>
          <p:sp>
            <p:nvSpPr>
              <p:cNvPr id="10326" name="Rectangle 1165"/>
              <p:cNvSpPr>
                <a:spLocks noChangeArrowheads="1"/>
              </p:cNvSpPr>
              <p:nvPr/>
            </p:nvSpPr>
            <p:spPr bwMode="auto">
              <a:xfrm>
                <a:off x="1243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7" name="Rectangle 1166"/>
              <p:cNvSpPr>
                <a:spLocks noChangeArrowheads="1"/>
              </p:cNvSpPr>
              <p:nvPr/>
            </p:nvSpPr>
            <p:spPr bwMode="auto">
              <a:xfrm>
                <a:off x="1291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8" name="Rectangle 1167"/>
              <p:cNvSpPr>
                <a:spLocks noChangeArrowheads="1"/>
              </p:cNvSpPr>
              <p:nvPr/>
            </p:nvSpPr>
            <p:spPr bwMode="auto">
              <a:xfrm>
                <a:off x="1392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9" name="Rectangle 1168"/>
              <p:cNvSpPr>
                <a:spLocks noChangeArrowheads="1"/>
              </p:cNvSpPr>
              <p:nvPr/>
            </p:nvSpPr>
            <p:spPr bwMode="auto">
              <a:xfrm>
                <a:off x="1488" y="2160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318" name="Rectangle 1169" descr="Papyrus"/>
          <p:cNvSpPr>
            <a:spLocks noChangeArrowheads="1"/>
          </p:cNvSpPr>
          <p:nvPr/>
        </p:nvSpPr>
        <p:spPr bwMode="auto">
          <a:xfrm>
            <a:off x="26670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0319" name="Rectangle 1170" descr="Papyrus"/>
          <p:cNvSpPr>
            <a:spLocks noChangeArrowheads="1"/>
          </p:cNvSpPr>
          <p:nvPr/>
        </p:nvSpPr>
        <p:spPr bwMode="auto">
          <a:xfrm>
            <a:off x="38862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10320" name="Rectangle 1171" descr="Papyrus"/>
          <p:cNvSpPr>
            <a:spLocks noChangeArrowheads="1"/>
          </p:cNvSpPr>
          <p:nvPr/>
        </p:nvSpPr>
        <p:spPr bwMode="auto">
          <a:xfrm>
            <a:off x="50292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10321" name="Rectangle 1172" descr="Papyrus"/>
          <p:cNvSpPr>
            <a:spLocks noChangeArrowheads="1"/>
          </p:cNvSpPr>
          <p:nvPr/>
        </p:nvSpPr>
        <p:spPr bwMode="auto">
          <a:xfrm>
            <a:off x="6400800" y="5562600"/>
            <a:ext cx="914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</a:rPr>
              <a:t>204</a:t>
            </a:r>
          </a:p>
        </p:txBody>
      </p:sp>
      <p:sp>
        <p:nvSpPr>
          <p:cNvPr id="10322" name="Rectangle 1173" descr="Papyrus"/>
          <p:cNvSpPr>
            <a:spLocks noChangeArrowheads="1"/>
          </p:cNvSpPr>
          <p:nvPr/>
        </p:nvSpPr>
        <p:spPr bwMode="auto">
          <a:xfrm>
            <a:off x="7620000" y="5638800"/>
            <a:ext cx="1295400" cy="9144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 b="1">
              <a:solidFill>
                <a:schemeClr val="accent2"/>
              </a:solidFill>
            </a:endParaRP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hai tr</a:t>
            </a:r>
            <a:r>
              <a:rPr lang="vi-VN" sz="2800" b="1">
                <a:solidFill>
                  <a:schemeClr val="accent2"/>
                </a:solidFill>
              </a:rPr>
              <a:t>ă</a:t>
            </a:r>
            <a:r>
              <a:rPr lang="en-US" sz="2800" b="1">
                <a:solidFill>
                  <a:schemeClr val="accent2"/>
                </a:solidFill>
              </a:rPr>
              <a:t>m </a:t>
            </a:r>
          </a:p>
          <a:p>
            <a:pPr algn="ctr"/>
            <a:r>
              <a:rPr lang="en-US" sz="2800" b="1">
                <a:solidFill>
                  <a:schemeClr val="accent2"/>
                </a:solidFill>
              </a:rPr>
              <a:t> linh bốn </a:t>
            </a:r>
          </a:p>
          <a:p>
            <a:pPr algn="ctr"/>
            <a:endParaRPr lang="en-US" sz="28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2D11C5-4338-4432-A1D1-583AF8AD6BA2}" type="slidenum">
              <a:rPr lang="en-US"/>
              <a:pPr/>
              <a:t>6</a:t>
            </a:fld>
            <a:endParaRPr lang="en-US"/>
          </a:p>
        </p:txBody>
      </p:sp>
      <p:sp>
        <p:nvSpPr>
          <p:cNvPr id="12291" name="Rectangle 2" descr="Papyrus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1371600" y="228600"/>
            <a:ext cx="4648200" cy="762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5715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u="sng">
                <a:solidFill>
                  <a:srgbClr val="3333FF"/>
                </a:solidFill>
              </a:rPr>
              <a:t>Thực hành:</a:t>
            </a:r>
          </a:p>
        </p:txBody>
      </p:sp>
      <p:sp>
        <p:nvSpPr>
          <p:cNvPr id="12292" name="Rectangle 3" descr="Papyrus"/>
          <p:cNvSpPr>
            <a:spLocks noChangeArrowheads="1"/>
          </p:cNvSpPr>
          <p:nvPr/>
        </p:nvSpPr>
        <p:spPr bwMode="auto">
          <a:xfrm>
            <a:off x="152400" y="838200"/>
            <a:ext cx="8915400" cy="762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57150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rgbClr val="3333FF"/>
                </a:solidFill>
              </a:rPr>
              <a:t>1.Mỗi số sau chỉ số ô vuông trong hình nào?</a:t>
            </a:r>
          </a:p>
        </p:txBody>
      </p:sp>
      <p:grpSp>
        <p:nvGrpSpPr>
          <p:cNvPr id="12293" name="Group 4"/>
          <p:cNvGrpSpPr>
            <a:grpSpLocks/>
          </p:cNvGrpSpPr>
          <p:nvPr/>
        </p:nvGrpSpPr>
        <p:grpSpPr bwMode="auto">
          <a:xfrm>
            <a:off x="457200" y="1981200"/>
            <a:ext cx="3733800" cy="1295400"/>
            <a:chOff x="192" y="1488"/>
            <a:chExt cx="2352" cy="816"/>
          </a:xfrm>
        </p:grpSpPr>
        <p:sp>
          <p:nvSpPr>
            <p:cNvPr id="12955" name="Rectangle 5" descr="Papyrus"/>
            <p:cNvSpPr>
              <a:spLocks noChangeArrowheads="1"/>
            </p:cNvSpPr>
            <p:nvPr/>
          </p:nvSpPr>
          <p:spPr bwMode="auto">
            <a:xfrm>
              <a:off x="192" y="1488"/>
              <a:ext cx="2352" cy="816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57150">
              <a:solidFill>
                <a:srgbClr val="3333F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 sz="3200" b="1">
                <a:solidFill>
                  <a:srgbClr val="3333FF"/>
                </a:solidFill>
              </a:endParaRPr>
            </a:p>
          </p:txBody>
        </p:sp>
        <p:grpSp>
          <p:nvGrpSpPr>
            <p:cNvPr id="12956" name="Group 6"/>
            <p:cNvGrpSpPr>
              <a:grpSpLocks/>
            </p:cNvGrpSpPr>
            <p:nvPr/>
          </p:nvGrpSpPr>
          <p:grpSpPr bwMode="auto">
            <a:xfrm>
              <a:off x="912" y="1632"/>
              <a:ext cx="528" cy="528"/>
              <a:chOff x="240" y="768"/>
              <a:chExt cx="1920" cy="1920"/>
            </a:xfrm>
          </p:grpSpPr>
          <p:grpSp>
            <p:nvGrpSpPr>
              <p:cNvPr id="13190" name="Group 7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3290" name="Rectangle 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91" name="Rectangle 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92" name="Rectangle 1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93" name="Rectangle 1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94" name="Rectangle 1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95" name="Rectangle 1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96" name="Rectangle 1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97" name="Rectangle 1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98" name="Rectangle 1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99" name="Rectangle 1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191" name="Group 18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3280" name="Rectangle 1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81" name="Rectangle 2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82" name="Rectangle 2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83" name="Rectangle 2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84" name="Rectangle 2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85" name="Rectangle 2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86" name="Rectangle 2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87" name="Rectangle 2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88" name="Rectangle 2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89" name="Rectangle 2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192" name="Group 29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3270" name="Rectangle 3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71" name="Rectangle 3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72" name="Rectangle 3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73" name="Rectangle 3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74" name="Rectangle 3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75" name="Rectangle 3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76" name="Rectangle 3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77" name="Rectangle 3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78" name="Rectangle 3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79" name="Rectangle 3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193" name="Group 40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3260" name="Rectangle 4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61" name="Rectangle 4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62" name="Rectangle 4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63" name="Rectangle 4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64" name="Rectangle 4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65" name="Rectangle 4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66" name="Rectangle 4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67" name="Rectangle 4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68" name="Rectangle 4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69" name="Rectangle 5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194" name="Group 51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3250" name="Rectangle 5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51" name="Rectangle 5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52" name="Rectangle 5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53" name="Rectangle 5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54" name="Rectangle 5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55" name="Rectangle 5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56" name="Rectangle 5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57" name="Rectangle 5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58" name="Rectangle 6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59" name="Rectangle 6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195" name="Group 62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3240" name="Rectangle 6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41" name="Rectangle 6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42" name="Rectangle 6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43" name="Rectangle 6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44" name="Rectangle 6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45" name="Rectangle 6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46" name="Rectangle 6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47" name="Rectangle 7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48" name="Rectangle 7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49" name="Rectangle 7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196" name="Group 73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3230" name="Rectangle 7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31" name="Rectangle 7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32" name="Rectangle 7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33" name="Rectangle 7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34" name="Rectangle 7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35" name="Rectangle 7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36" name="Rectangle 8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37" name="Rectangle 8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38" name="Rectangle 8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39" name="Rectangle 8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197" name="Group 84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3220" name="Rectangle 8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21" name="Rectangle 8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22" name="Rectangle 8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23" name="Rectangle 8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24" name="Rectangle 8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25" name="Rectangle 9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26" name="Rectangle 9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27" name="Rectangle 9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28" name="Rectangle 9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29" name="Rectangle 9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198" name="Group 95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3210" name="Rectangle 9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11" name="Rectangle 9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12" name="Rectangle 9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13" name="Rectangle 9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14" name="Rectangle 10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15" name="Rectangle 10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16" name="Rectangle 10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17" name="Rectangle 10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18" name="Rectangle 10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19" name="Rectangle 10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199" name="Group 106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3200" name="Rectangle 10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01" name="Rectangle 10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02" name="Rectangle 10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03" name="Rectangle 11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04" name="Rectangle 11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05" name="Rectangle 11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06" name="Rectangle 11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07" name="Rectangle 11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08" name="Rectangle 11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209" name="Rectangle 11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957" name="Group 117"/>
            <p:cNvGrpSpPr>
              <a:grpSpLocks/>
            </p:cNvGrpSpPr>
            <p:nvPr/>
          </p:nvGrpSpPr>
          <p:grpSpPr bwMode="auto">
            <a:xfrm>
              <a:off x="288" y="1632"/>
              <a:ext cx="528" cy="528"/>
              <a:chOff x="240" y="768"/>
              <a:chExt cx="1920" cy="1920"/>
            </a:xfrm>
          </p:grpSpPr>
          <p:grpSp>
            <p:nvGrpSpPr>
              <p:cNvPr id="13080" name="Group 118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3180" name="Rectangle 11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81" name="Rectangle 12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82" name="Rectangle 12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83" name="Rectangle 12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84" name="Rectangle 12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85" name="Rectangle 12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86" name="Rectangle 12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87" name="Rectangle 12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88" name="Rectangle 12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89" name="Rectangle 12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81" name="Group 129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3170" name="Rectangle 13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71" name="Rectangle 13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72" name="Rectangle 13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73" name="Rectangle 13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74" name="Rectangle 13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75" name="Rectangle 13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76" name="Rectangle 13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77" name="Rectangle 13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78" name="Rectangle 13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79" name="Rectangle 13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82" name="Group 140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3160" name="Rectangle 14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61" name="Rectangle 14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62" name="Rectangle 14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63" name="Rectangle 14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64" name="Rectangle 14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65" name="Rectangle 14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66" name="Rectangle 14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67" name="Rectangle 14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68" name="Rectangle 14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69" name="Rectangle 15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83" name="Group 151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3150" name="Rectangle 15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51" name="Rectangle 15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52" name="Rectangle 15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53" name="Rectangle 15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54" name="Rectangle 15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55" name="Rectangle 15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56" name="Rectangle 15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57" name="Rectangle 15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58" name="Rectangle 16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59" name="Rectangle 16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84" name="Group 162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3140" name="Rectangle 16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41" name="Rectangle 16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42" name="Rectangle 16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43" name="Rectangle 16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44" name="Rectangle 16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45" name="Rectangle 16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46" name="Rectangle 16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47" name="Rectangle 17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48" name="Rectangle 17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49" name="Rectangle 17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85" name="Group 173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3130" name="Rectangle 17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31" name="Rectangle 17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32" name="Rectangle 17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33" name="Rectangle 17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34" name="Rectangle 17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35" name="Rectangle 17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36" name="Rectangle 18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37" name="Rectangle 18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38" name="Rectangle 18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39" name="Rectangle 18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86" name="Group 184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3120" name="Rectangle 18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21" name="Rectangle 18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22" name="Rectangle 18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23" name="Rectangle 18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24" name="Rectangle 18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25" name="Rectangle 19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26" name="Rectangle 19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27" name="Rectangle 19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28" name="Rectangle 19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29" name="Rectangle 19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87" name="Group 195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3110" name="Rectangle 19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11" name="Rectangle 19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12" name="Rectangle 19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13" name="Rectangle 19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14" name="Rectangle 20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15" name="Rectangle 20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16" name="Rectangle 20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17" name="Rectangle 20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18" name="Rectangle 20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19" name="Rectangle 20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88" name="Group 206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3100" name="Rectangle 20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01" name="Rectangle 20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02" name="Rectangle 20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03" name="Rectangle 21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04" name="Rectangle 21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05" name="Rectangle 21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06" name="Rectangle 21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07" name="Rectangle 21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08" name="Rectangle 21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09" name="Rectangle 21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3089" name="Group 217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3090" name="Rectangle 21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91" name="Rectangle 21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92" name="Rectangle 22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93" name="Rectangle 22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94" name="Rectangle 22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95" name="Rectangle 22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96" name="Rectangle 22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97" name="Rectangle 22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98" name="Rectangle 22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99" name="Rectangle 22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958" name="Group 228"/>
            <p:cNvGrpSpPr>
              <a:grpSpLocks/>
            </p:cNvGrpSpPr>
            <p:nvPr/>
          </p:nvGrpSpPr>
          <p:grpSpPr bwMode="auto">
            <a:xfrm>
              <a:off x="1536" y="1632"/>
              <a:ext cx="528" cy="528"/>
              <a:chOff x="240" y="768"/>
              <a:chExt cx="1920" cy="1920"/>
            </a:xfrm>
          </p:grpSpPr>
          <p:grpSp>
            <p:nvGrpSpPr>
              <p:cNvPr id="12970" name="Group 229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3070" name="Rectangle 23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71" name="Rectangle 23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72" name="Rectangle 23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73" name="Rectangle 23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74" name="Rectangle 23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75" name="Rectangle 23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76" name="Rectangle 23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77" name="Rectangle 23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78" name="Rectangle 23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79" name="Rectangle 23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971" name="Group 240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3060" name="Rectangle 24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61" name="Rectangle 24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62" name="Rectangle 24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63" name="Rectangle 24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64" name="Rectangle 24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65" name="Rectangle 24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66" name="Rectangle 24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67" name="Rectangle 24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68" name="Rectangle 24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69" name="Rectangle 25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972" name="Group 251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3050" name="Rectangle 25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51" name="Rectangle 25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52" name="Rectangle 25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53" name="Rectangle 25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54" name="Rectangle 25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55" name="Rectangle 25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56" name="Rectangle 25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57" name="Rectangle 25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58" name="Rectangle 26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59" name="Rectangle 26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973" name="Group 262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3040" name="Rectangle 26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41" name="Rectangle 26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42" name="Rectangle 26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43" name="Rectangle 26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44" name="Rectangle 26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45" name="Rectangle 26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46" name="Rectangle 26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47" name="Rectangle 27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48" name="Rectangle 27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49" name="Rectangle 27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974" name="Group 273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3030" name="Rectangle 27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31" name="Rectangle 27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32" name="Rectangle 27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33" name="Rectangle 27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34" name="Rectangle 27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35" name="Rectangle 27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36" name="Rectangle 28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37" name="Rectangle 28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38" name="Rectangle 28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39" name="Rectangle 28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975" name="Group 284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3020" name="Rectangle 28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1" name="Rectangle 28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2" name="Rectangle 28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3" name="Rectangle 28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4" name="Rectangle 28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5" name="Rectangle 29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6" name="Rectangle 29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7" name="Rectangle 29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8" name="Rectangle 29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9" name="Rectangle 29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976" name="Group 295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3010" name="Rectangle 29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1" name="Rectangle 29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2" name="Rectangle 29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3" name="Rectangle 29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4" name="Rectangle 30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5" name="Rectangle 30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6" name="Rectangle 30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7" name="Rectangle 30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8" name="Rectangle 30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9" name="Rectangle 30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977" name="Group 306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3000" name="Rectangle 30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01" name="Rectangle 30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02" name="Rectangle 30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03" name="Rectangle 31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04" name="Rectangle 31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05" name="Rectangle 31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06" name="Rectangle 31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07" name="Rectangle 31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08" name="Rectangle 31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09" name="Rectangle 31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978" name="Group 317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2990" name="Rectangle 31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91" name="Rectangle 31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92" name="Rectangle 32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93" name="Rectangle 32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94" name="Rectangle 32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95" name="Rectangle 32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96" name="Rectangle 32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97" name="Rectangle 32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98" name="Rectangle 32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99" name="Rectangle 32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979" name="Group 328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2980" name="Rectangle 32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81" name="Rectangle 33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82" name="Rectangle 33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83" name="Rectangle 33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84" name="Rectangle 33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85" name="Rectangle 33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86" name="Rectangle 33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87" name="Rectangle 33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88" name="Rectangle 33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89" name="Rectangle 33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959" name="Group 339"/>
            <p:cNvGrpSpPr>
              <a:grpSpLocks/>
            </p:cNvGrpSpPr>
            <p:nvPr/>
          </p:nvGrpSpPr>
          <p:grpSpPr bwMode="auto">
            <a:xfrm>
              <a:off x="2256" y="1632"/>
              <a:ext cx="53" cy="528"/>
              <a:chOff x="624" y="672"/>
              <a:chExt cx="192" cy="1920"/>
            </a:xfrm>
          </p:grpSpPr>
          <p:sp>
            <p:nvSpPr>
              <p:cNvPr id="12960" name="Rectangle 340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61" name="Rectangle 341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62" name="Rectangle 342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63" name="Rectangle 343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64" name="Rectangle 344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65" name="Rectangle 345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66" name="Rectangle 346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67" name="Rectangle 347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68" name="Rectangle 348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69" name="Rectangle 349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2294" name="Group 1002"/>
          <p:cNvGrpSpPr>
            <a:grpSpLocks/>
          </p:cNvGrpSpPr>
          <p:nvPr/>
        </p:nvGrpSpPr>
        <p:grpSpPr bwMode="auto">
          <a:xfrm>
            <a:off x="5715000" y="1981200"/>
            <a:ext cx="3048000" cy="1295400"/>
            <a:chOff x="3600" y="1248"/>
            <a:chExt cx="1920" cy="816"/>
          </a:xfrm>
        </p:grpSpPr>
        <p:sp>
          <p:nvSpPr>
            <p:cNvPr id="12808" name="Rectangle 351" descr="Papyrus"/>
            <p:cNvSpPr>
              <a:spLocks noChangeArrowheads="1"/>
            </p:cNvSpPr>
            <p:nvPr/>
          </p:nvSpPr>
          <p:spPr bwMode="auto">
            <a:xfrm>
              <a:off x="3600" y="1248"/>
              <a:ext cx="1920" cy="816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57150">
              <a:solidFill>
                <a:srgbClr val="3333F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 sz="3200" b="1">
                <a:solidFill>
                  <a:srgbClr val="3333FF"/>
                </a:solidFill>
              </a:endParaRPr>
            </a:p>
          </p:txBody>
        </p:sp>
        <p:sp>
          <p:nvSpPr>
            <p:cNvPr id="12809" name="Rectangle 352"/>
            <p:cNvSpPr>
              <a:spLocks noChangeArrowheads="1"/>
            </p:cNvSpPr>
            <p:nvPr/>
          </p:nvSpPr>
          <p:spPr bwMode="auto">
            <a:xfrm>
              <a:off x="4944" y="1824"/>
              <a:ext cx="53" cy="53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810" name="Group 353"/>
            <p:cNvGrpSpPr>
              <a:grpSpLocks/>
            </p:cNvGrpSpPr>
            <p:nvPr/>
          </p:nvGrpSpPr>
          <p:grpSpPr bwMode="auto">
            <a:xfrm>
              <a:off x="3696" y="1392"/>
              <a:ext cx="528" cy="528"/>
              <a:chOff x="240" y="768"/>
              <a:chExt cx="1920" cy="1920"/>
            </a:xfrm>
          </p:grpSpPr>
          <p:grpSp>
            <p:nvGrpSpPr>
              <p:cNvPr id="12845" name="Group 354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2945" name="Rectangle 35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46" name="Rectangle 35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47" name="Rectangle 35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48" name="Rectangle 35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49" name="Rectangle 35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50" name="Rectangle 36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51" name="Rectangle 36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52" name="Rectangle 36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53" name="Rectangle 36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54" name="Rectangle 36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846" name="Group 365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2935" name="Rectangle 36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36" name="Rectangle 36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37" name="Rectangle 36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38" name="Rectangle 36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39" name="Rectangle 37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40" name="Rectangle 37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41" name="Rectangle 37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42" name="Rectangle 37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43" name="Rectangle 37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44" name="Rectangle 37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847" name="Group 376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2925" name="Rectangle 37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26" name="Rectangle 37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27" name="Rectangle 37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28" name="Rectangle 38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29" name="Rectangle 38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30" name="Rectangle 38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31" name="Rectangle 38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32" name="Rectangle 38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33" name="Rectangle 38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34" name="Rectangle 38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848" name="Group 387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2915" name="Rectangle 38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6" name="Rectangle 38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7" name="Rectangle 39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8" name="Rectangle 39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9" name="Rectangle 39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20" name="Rectangle 39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21" name="Rectangle 39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22" name="Rectangle 39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23" name="Rectangle 39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24" name="Rectangle 39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849" name="Group 398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2905" name="Rectangle 39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06" name="Rectangle 40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07" name="Rectangle 40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08" name="Rectangle 40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09" name="Rectangle 40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0" name="Rectangle 40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1" name="Rectangle 40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2" name="Rectangle 40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3" name="Rectangle 40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4" name="Rectangle 40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850" name="Group 409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2895" name="Rectangle 41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96" name="Rectangle 41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97" name="Rectangle 41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98" name="Rectangle 41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99" name="Rectangle 41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00" name="Rectangle 41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01" name="Rectangle 41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02" name="Rectangle 41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03" name="Rectangle 41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04" name="Rectangle 41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851" name="Group 420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2885" name="Rectangle 42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86" name="Rectangle 42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87" name="Rectangle 42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88" name="Rectangle 42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89" name="Rectangle 42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90" name="Rectangle 42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91" name="Rectangle 42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92" name="Rectangle 42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93" name="Rectangle 42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94" name="Rectangle 43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852" name="Group 431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2875" name="Rectangle 43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76" name="Rectangle 43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77" name="Rectangle 43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78" name="Rectangle 43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79" name="Rectangle 43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80" name="Rectangle 43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81" name="Rectangle 43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82" name="Rectangle 43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83" name="Rectangle 44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84" name="Rectangle 44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853" name="Group 442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2865" name="Rectangle 44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66" name="Rectangle 44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67" name="Rectangle 44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68" name="Rectangle 44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69" name="Rectangle 44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70" name="Rectangle 44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71" name="Rectangle 44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72" name="Rectangle 45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73" name="Rectangle 45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74" name="Rectangle 45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854" name="Group 453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2855" name="Rectangle 45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56" name="Rectangle 45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57" name="Rectangle 45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58" name="Rectangle 45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59" name="Rectangle 45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60" name="Rectangle 45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61" name="Rectangle 46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62" name="Rectangle 46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63" name="Rectangle 46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64" name="Rectangle 46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811" name="Group 464"/>
            <p:cNvGrpSpPr>
              <a:grpSpLocks/>
            </p:cNvGrpSpPr>
            <p:nvPr/>
          </p:nvGrpSpPr>
          <p:grpSpPr bwMode="auto">
            <a:xfrm>
              <a:off x="4411" y="1392"/>
              <a:ext cx="53" cy="528"/>
              <a:chOff x="624" y="672"/>
              <a:chExt cx="192" cy="1920"/>
            </a:xfrm>
          </p:grpSpPr>
          <p:sp>
            <p:nvSpPr>
              <p:cNvPr id="12835" name="Rectangle 465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36" name="Rectangle 466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37" name="Rectangle 467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38" name="Rectangle 468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39" name="Rectangle 469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40" name="Rectangle 470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41" name="Rectangle 471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42" name="Rectangle 472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43" name="Rectangle 473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44" name="Rectangle 474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812" name="Group 475"/>
            <p:cNvGrpSpPr>
              <a:grpSpLocks/>
            </p:cNvGrpSpPr>
            <p:nvPr/>
          </p:nvGrpSpPr>
          <p:grpSpPr bwMode="auto">
            <a:xfrm>
              <a:off x="4555" y="1392"/>
              <a:ext cx="53" cy="528"/>
              <a:chOff x="624" y="672"/>
              <a:chExt cx="192" cy="1920"/>
            </a:xfrm>
          </p:grpSpPr>
          <p:sp>
            <p:nvSpPr>
              <p:cNvPr id="12825" name="Rectangle 476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26" name="Rectangle 477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27" name="Rectangle 478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28" name="Rectangle 479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29" name="Rectangle 480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30" name="Rectangle 481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31" name="Rectangle 482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32" name="Rectangle 48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33" name="Rectangle 484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34" name="Rectangle 485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813" name="Group 486"/>
            <p:cNvGrpSpPr>
              <a:grpSpLocks/>
            </p:cNvGrpSpPr>
            <p:nvPr/>
          </p:nvGrpSpPr>
          <p:grpSpPr bwMode="auto">
            <a:xfrm>
              <a:off x="4699" y="1392"/>
              <a:ext cx="53" cy="528"/>
              <a:chOff x="624" y="672"/>
              <a:chExt cx="192" cy="1920"/>
            </a:xfrm>
          </p:grpSpPr>
          <p:sp>
            <p:nvSpPr>
              <p:cNvPr id="12815" name="Rectangle 48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16" name="Rectangle 48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17" name="Rectangle 48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18" name="Rectangle 49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19" name="Rectangle 49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20" name="Rectangle 49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21" name="Rectangle 49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22" name="Rectangle 49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23" name="Rectangle 49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24" name="Rectangle 49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814" name="Rectangle 497"/>
            <p:cNvSpPr>
              <a:spLocks noChangeArrowheads="1"/>
            </p:cNvSpPr>
            <p:nvPr/>
          </p:nvSpPr>
          <p:spPr bwMode="auto">
            <a:xfrm>
              <a:off x="5083" y="1824"/>
              <a:ext cx="53" cy="53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295" name="Group 499"/>
          <p:cNvGrpSpPr>
            <a:grpSpLocks/>
          </p:cNvGrpSpPr>
          <p:nvPr/>
        </p:nvGrpSpPr>
        <p:grpSpPr bwMode="auto">
          <a:xfrm>
            <a:off x="476250" y="4838700"/>
            <a:ext cx="2590800" cy="1295400"/>
            <a:chOff x="240" y="3216"/>
            <a:chExt cx="1632" cy="816"/>
          </a:xfrm>
        </p:grpSpPr>
        <p:sp>
          <p:nvSpPr>
            <p:cNvPr id="12579" name="Rectangle 500" descr="Papyrus"/>
            <p:cNvSpPr>
              <a:spLocks noChangeArrowheads="1"/>
            </p:cNvSpPr>
            <p:nvPr/>
          </p:nvSpPr>
          <p:spPr bwMode="auto">
            <a:xfrm>
              <a:off x="240" y="3216"/>
              <a:ext cx="1632" cy="816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57150">
              <a:solidFill>
                <a:srgbClr val="3333F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 sz="3200" b="1">
                <a:solidFill>
                  <a:srgbClr val="3333FF"/>
                </a:solidFill>
              </a:endParaRPr>
            </a:p>
          </p:txBody>
        </p:sp>
        <p:grpSp>
          <p:nvGrpSpPr>
            <p:cNvPr id="12580" name="Group 501"/>
            <p:cNvGrpSpPr>
              <a:grpSpLocks/>
            </p:cNvGrpSpPr>
            <p:nvPr/>
          </p:nvGrpSpPr>
          <p:grpSpPr bwMode="auto">
            <a:xfrm>
              <a:off x="960" y="3360"/>
              <a:ext cx="528" cy="528"/>
              <a:chOff x="240" y="768"/>
              <a:chExt cx="1920" cy="1920"/>
            </a:xfrm>
          </p:grpSpPr>
          <p:grpSp>
            <p:nvGrpSpPr>
              <p:cNvPr id="12698" name="Group 502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2798" name="Rectangle 50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99" name="Rectangle 50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0" name="Rectangle 50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1" name="Rectangle 50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2" name="Rectangle 50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3" name="Rectangle 50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4" name="Rectangle 50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5" name="Rectangle 51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6" name="Rectangle 51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7" name="Rectangle 51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699" name="Group 513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2788" name="Rectangle 51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89" name="Rectangle 51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90" name="Rectangle 51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91" name="Rectangle 51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92" name="Rectangle 51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93" name="Rectangle 51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94" name="Rectangle 52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95" name="Rectangle 52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96" name="Rectangle 52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97" name="Rectangle 52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700" name="Group 524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2778" name="Rectangle 52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79" name="Rectangle 52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80" name="Rectangle 52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81" name="Rectangle 52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82" name="Rectangle 52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83" name="Rectangle 53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84" name="Rectangle 53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85" name="Rectangle 53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86" name="Rectangle 53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87" name="Rectangle 53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701" name="Group 535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2768" name="Rectangle 53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69" name="Rectangle 53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70" name="Rectangle 53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71" name="Rectangle 53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72" name="Rectangle 54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73" name="Rectangle 54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74" name="Rectangle 54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75" name="Rectangle 54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76" name="Rectangle 54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77" name="Rectangle 54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702" name="Group 546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2758" name="Rectangle 54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59" name="Rectangle 54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60" name="Rectangle 54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61" name="Rectangle 55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62" name="Rectangle 55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63" name="Rectangle 55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64" name="Rectangle 55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65" name="Rectangle 55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66" name="Rectangle 55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67" name="Rectangle 55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703" name="Group 557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2748" name="Rectangle 55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49" name="Rectangle 55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50" name="Rectangle 56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51" name="Rectangle 56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52" name="Rectangle 56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53" name="Rectangle 56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54" name="Rectangle 56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55" name="Rectangle 56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56" name="Rectangle 56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57" name="Rectangle 56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704" name="Group 568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2738" name="Rectangle 56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39" name="Rectangle 57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40" name="Rectangle 57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41" name="Rectangle 57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42" name="Rectangle 57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43" name="Rectangle 57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44" name="Rectangle 57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45" name="Rectangle 57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46" name="Rectangle 57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47" name="Rectangle 57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705" name="Group 579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27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706" name="Group 590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2718" name="Rectangle 59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19" name="Rectangle 59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20" name="Rectangle 59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21" name="Rectangle 59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22" name="Rectangle 59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23" name="Rectangle 59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24" name="Rectangle 59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25" name="Rectangle 59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26" name="Rectangle 59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27" name="Rectangle 60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707" name="Group 601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2708" name="Rectangle 60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09" name="Rectangle 60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10" name="Rectangle 60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11" name="Rectangle 60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12" name="Rectangle 60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13" name="Rectangle 60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14" name="Rectangle 60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15" name="Rectangle 60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16" name="Rectangle 61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17" name="Rectangle 61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581" name="Group 612"/>
            <p:cNvGrpSpPr>
              <a:grpSpLocks/>
            </p:cNvGrpSpPr>
            <p:nvPr/>
          </p:nvGrpSpPr>
          <p:grpSpPr bwMode="auto">
            <a:xfrm>
              <a:off x="336" y="3360"/>
              <a:ext cx="528" cy="528"/>
              <a:chOff x="240" y="768"/>
              <a:chExt cx="1920" cy="1920"/>
            </a:xfrm>
          </p:grpSpPr>
          <p:grpSp>
            <p:nvGrpSpPr>
              <p:cNvPr id="12588" name="Group 613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2688" name="Rectangle 61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89" name="Rectangle 61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90" name="Rectangle 61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91" name="Rectangle 61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92" name="Rectangle 61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93" name="Rectangle 61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94" name="Rectangle 62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95" name="Rectangle 62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96" name="Rectangle 62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97" name="Rectangle 62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589" name="Group 624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2678" name="Rectangle 62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79" name="Rectangle 62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80" name="Rectangle 62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81" name="Rectangle 62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82" name="Rectangle 62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83" name="Rectangle 63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84" name="Rectangle 63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85" name="Rectangle 63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86" name="Rectangle 63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87" name="Rectangle 63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590" name="Group 635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2668" name="Rectangle 63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69" name="Rectangle 63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70" name="Rectangle 63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71" name="Rectangle 63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72" name="Rectangle 64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73" name="Rectangle 64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74" name="Rectangle 64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75" name="Rectangle 64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76" name="Rectangle 64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77" name="Rectangle 64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591" name="Group 646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2658" name="Rectangle 64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59" name="Rectangle 64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60" name="Rectangle 64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61" name="Rectangle 65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62" name="Rectangle 65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63" name="Rectangle 65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64" name="Rectangle 65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65" name="Rectangle 65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66" name="Rectangle 65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67" name="Rectangle 65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592" name="Group 657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2648" name="Rectangle 65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49" name="Rectangle 65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50" name="Rectangle 66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51" name="Rectangle 66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52" name="Rectangle 66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53" name="Rectangle 66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54" name="Rectangle 66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55" name="Rectangle 66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56" name="Rectangle 66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57" name="Rectangle 66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593" name="Group 668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2638" name="Rectangle 66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39" name="Rectangle 67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40" name="Rectangle 67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41" name="Rectangle 67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42" name="Rectangle 67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43" name="Rectangle 67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44" name="Rectangle 67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45" name="Rectangle 67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46" name="Rectangle 67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47" name="Rectangle 67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594" name="Group 679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2628" name="Rectangle 68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29" name="Rectangle 68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30" name="Rectangle 68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31" name="Rectangle 68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32" name="Rectangle 68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33" name="Rectangle 68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34" name="Rectangle 68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35" name="Rectangle 68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36" name="Rectangle 68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37" name="Rectangle 68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595" name="Group 690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2618" name="Rectangle 69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19" name="Rectangle 69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20" name="Rectangle 69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21" name="Rectangle 69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22" name="Rectangle 69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23" name="Rectangle 69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24" name="Rectangle 69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25" name="Rectangle 69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26" name="Rectangle 69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27" name="Rectangle 70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596" name="Group 701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2608" name="Rectangle 70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09" name="Rectangle 70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10" name="Rectangle 70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11" name="Rectangle 70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12" name="Rectangle 70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13" name="Rectangle 70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14" name="Rectangle 70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15" name="Rectangle 70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16" name="Rectangle 71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17" name="Rectangle 71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597" name="Group 712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2598" name="Rectangle 71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99" name="Rectangle 71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00" name="Rectangle 71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01" name="Rectangle 71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02" name="Rectangle 71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03" name="Rectangle 71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04" name="Rectangle 71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05" name="Rectangle 72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06" name="Rectangle 72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07" name="Rectangle 72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582" name="Group 723"/>
            <p:cNvGrpSpPr>
              <a:grpSpLocks/>
            </p:cNvGrpSpPr>
            <p:nvPr/>
          </p:nvGrpSpPr>
          <p:grpSpPr bwMode="auto">
            <a:xfrm>
              <a:off x="1680" y="3600"/>
              <a:ext cx="53" cy="264"/>
              <a:chOff x="2304" y="3624"/>
              <a:chExt cx="53" cy="264"/>
            </a:xfrm>
          </p:grpSpPr>
          <p:sp>
            <p:nvSpPr>
              <p:cNvPr id="12583" name="Rectangle 724"/>
              <p:cNvSpPr>
                <a:spLocks noChangeArrowheads="1"/>
              </p:cNvSpPr>
              <p:nvPr/>
            </p:nvSpPr>
            <p:spPr bwMode="auto">
              <a:xfrm>
                <a:off x="2304" y="3624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84" name="Rectangle 725"/>
              <p:cNvSpPr>
                <a:spLocks noChangeArrowheads="1"/>
              </p:cNvSpPr>
              <p:nvPr/>
            </p:nvSpPr>
            <p:spPr bwMode="auto">
              <a:xfrm>
                <a:off x="2304" y="3677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85" name="Rectangle 726"/>
              <p:cNvSpPr>
                <a:spLocks noChangeArrowheads="1"/>
              </p:cNvSpPr>
              <p:nvPr/>
            </p:nvSpPr>
            <p:spPr bwMode="auto">
              <a:xfrm>
                <a:off x="2304" y="3730"/>
                <a:ext cx="53" cy="5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86" name="Rectangle 727"/>
              <p:cNvSpPr>
                <a:spLocks noChangeArrowheads="1"/>
              </p:cNvSpPr>
              <p:nvPr/>
            </p:nvSpPr>
            <p:spPr bwMode="auto">
              <a:xfrm>
                <a:off x="2304" y="3782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87" name="Rectangle 728"/>
              <p:cNvSpPr>
                <a:spLocks noChangeArrowheads="1"/>
              </p:cNvSpPr>
              <p:nvPr/>
            </p:nvSpPr>
            <p:spPr bwMode="auto">
              <a:xfrm>
                <a:off x="2304" y="3835"/>
                <a:ext cx="53" cy="53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2296" name="Group 729"/>
          <p:cNvGrpSpPr>
            <a:grpSpLocks/>
          </p:cNvGrpSpPr>
          <p:nvPr/>
        </p:nvGrpSpPr>
        <p:grpSpPr bwMode="auto">
          <a:xfrm>
            <a:off x="3752850" y="4838700"/>
            <a:ext cx="1752600" cy="1295400"/>
            <a:chOff x="2064" y="3216"/>
            <a:chExt cx="1104" cy="816"/>
          </a:xfrm>
        </p:grpSpPr>
        <p:sp>
          <p:nvSpPr>
            <p:cNvPr id="12456" name="Rectangle 730" descr="Papyrus"/>
            <p:cNvSpPr>
              <a:spLocks noChangeArrowheads="1"/>
            </p:cNvSpPr>
            <p:nvPr/>
          </p:nvSpPr>
          <p:spPr bwMode="auto">
            <a:xfrm>
              <a:off x="2064" y="3216"/>
              <a:ext cx="1104" cy="816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57150">
              <a:solidFill>
                <a:srgbClr val="3333FF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 sz="3200" b="1">
                <a:solidFill>
                  <a:srgbClr val="3333FF"/>
                </a:solidFill>
              </a:endParaRPr>
            </a:p>
          </p:txBody>
        </p:sp>
        <p:grpSp>
          <p:nvGrpSpPr>
            <p:cNvPr id="12457" name="Group 731"/>
            <p:cNvGrpSpPr>
              <a:grpSpLocks/>
            </p:cNvGrpSpPr>
            <p:nvPr/>
          </p:nvGrpSpPr>
          <p:grpSpPr bwMode="auto">
            <a:xfrm>
              <a:off x="2160" y="3360"/>
              <a:ext cx="528" cy="528"/>
              <a:chOff x="240" y="768"/>
              <a:chExt cx="1920" cy="1920"/>
            </a:xfrm>
          </p:grpSpPr>
          <p:grpSp>
            <p:nvGrpSpPr>
              <p:cNvPr id="12469" name="Group 732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2569" name="Rectangle 73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70" name="Rectangle 73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71" name="Rectangle 73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72" name="Rectangle 73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73" name="Rectangle 73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74" name="Rectangle 73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75" name="Rectangle 73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76" name="Rectangle 74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77" name="Rectangle 74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78" name="Rectangle 74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470" name="Group 743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2559" name="Rectangle 74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60" name="Rectangle 74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61" name="Rectangle 74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62" name="Rectangle 74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63" name="Rectangle 74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64" name="Rectangle 74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65" name="Rectangle 75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66" name="Rectangle 75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67" name="Rectangle 75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68" name="Rectangle 75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471" name="Group 754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2549" name="Rectangle 75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50" name="Rectangle 75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51" name="Rectangle 75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52" name="Rectangle 75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53" name="Rectangle 75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54" name="Rectangle 76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55" name="Rectangle 76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56" name="Rectangle 76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57" name="Rectangle 76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58" name="Rectangle 76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472" name="Group 765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2539" name="Rectangle 76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40" name="Rectangle 76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41" name="Rectangle 76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42" name="Rectangle 76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43" name="Rectangle 77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44" name="Rectangle 77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45" name="Rectangle 77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46" name="Rectangle 77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47" name="Rectangle 77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48" name="Rectangle 77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473" name="Group 776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2529" name="Rectangle 77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30" name="Rectangle 77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31" name="Rectangle 77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32" name="Rectangle 78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33" name="Rectangle 78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34" name="Rectangle 78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35" name="Rectangle 78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36" name="Rectangle 78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37" name="Rectangle 78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38" name="Rectangle 78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474" name="Group 787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2519" name="Rectangle 78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20" name="Rectangle 78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21" name="Rectangle 79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22" name="Rectangle 79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23" name="Rectangle 79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24" name="Rectangle 79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25" name="Rectangle 79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26" name="Rectangle 79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27" name="Rectangle 79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28" name="Rectangle 79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475" name="Group 798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2509" name="Rectangle 79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10" name="Rectangle 80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11" name="Rectangle 80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12" name="Rectangle 80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13" name="Rectangle 80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14" name="Rectangle 80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15" name="Rectangle 80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16" name="Rectangle 80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17" name="Rectangle 80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18" name="Rectangle 80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476" name="Group 809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2499" name="Rectangle 81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00" name="Rectangle 81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01" name="Rectangle 81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02" name="Rectangle 81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03" name="Rectangle 81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04" name="Rectangle 81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05" name="Rectangle 81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06" name="Rectangle 81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07" name="Rectangle 81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08" name="Rectangle 81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477" name="Group 820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2489" name="Rectangle 82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0" name="Rectangle 82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1" name="Rectangle 82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2" name="Rectangle 82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3" name="Rectangle 82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4" name="Rectangle 82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5" name="Rectangle 82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6" name="Rectangle 82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7" name="Rectangle 82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8" name="Rectangle 83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478" name="Group 831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2479" name="Rectangle 83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80" name="Rectangle 83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81" name="Rectangle 83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82" name="Rectangle 83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83" name="Rectangle 83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84" name="Rectangle 83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85" name="Rectangle 83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86" name="Rectangle 83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87" name="Rectangle 84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88" name="Rectangle 84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458" name="Group 842"/>
            <p:cNvGrpSpPr>
              <a:grpSpLocks/>
            </p:cNvGrpSpPr>
            <p:nvPr/>
          </p:nvGrpSpPr>
          <p:grpSpPr bwMode="auto">
            <a:xfrm>
              <a:off x="2832" y="3360"/>
              <a:ext cx="53" cy="528"/>
              <a:chOff x="624" y="672"/>
              <a:chExt cx="192" cy="1920"/>
            </a:xfrm>
          </p:grpSpPr>
          <p:sp>
            <p:nvSpPr>
              <p:cNvPr id="12459" name="Rectangle 843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60" name="Rectangle 844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61" name="Rectangle 845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62" name="Rectangle 846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63" name="Rectangle 847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64" name="Rectangle 848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65" name="Rectangle 849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66" name="Rectangle 850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67" name="Rectangle 851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68" name="Rectangle 852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2297" name="Rectangle 988"/>
          <p:cNvSpPr>
            <a:spLocks noChangeArrowheads="1"/>
          </p:cNvSpPr>
          <p:nvPr/>
        </p:nvSpPr>
        <p:spPr bwMode="auto">
          <a:xfrm>
            <a:off x="7924800" y="6019800"/>
            <a:ext cx="84138" cy="84138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Rectangle 854" descr="Papyrus"/>
          <p:cNvSpPr>
            <a:spLocks noChangeArrowheads="1"/>
          </p:cNvSpPr>
          <p:nvPr/>
        </p:nvSpPr>
        <p:spPr bwMode="auto">
          <a:xfrm>
            <a:off x="6191250" y="4838700"/>
            <a:ext cx="2133600" cy="12954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57150">
            <a:solidFill>
              <a:srgbClr val="3333FF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12299" name="Text Box 991"/>
          <p:cNvSpPr txBox="1">
            <a:spLocks noChangeArrowheads="1"/>
          </p:cNvSpPr>
          <p:nvPr/>
        </p:nvSpPr>
        <p:spPr bwMode="auto">
          <a:xfrm>
            <a:off x="742950" y="612298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3333FF"/>
                </a:solidFill>
              </a:rPr>
              <a:t>c</a:t>
            </a:r>
          </a:p>
        </p:txBody>
      </p:sp>
      <p:sp>
        <p:nvSpPr>
          <p:cNvPr id="12300" name="Text Box 992"/>
          <p:cNvSpPr txBox="1">
            <a:spLocks noChangeArrowheads="1"/>
          </p:cNvSpPr>
          <p:nvPr/>
        </p:nvSpPr>
        <p:spPr bwMode="auto">
          <a:xfrm>
            <a:off x="3886200" y="6134100"/>
            <a:ext cx="401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3333FF"/>
                </a:solidFill>
              </a:rPr>
              <a:t>d</a:t>
            </a:r>
          </a:p>
        </p:txBody>
      </p:sp>
      <p:sp>
        <p:nvSpPr>
          <p:cNvPr id="12301" name="Text Box 993"/>
          <p:cNvSpPr txBox="1">
            <a:spLocks noChangeArrowheads="1"/>
          </p:cNvSpPr>
          <p:nvPr/>
        </p:nvSpPr>
        <p:spPr bwMode="auto">
          <a:xfrm>
            <a:off x="6381750" y="611028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3333FF"/>
                </a:solidFill>
              </a:rPr>
              <a:t>e</a:t>
            </a:r>
          </a:p>
        </p:txBody>
      </p:sp>
      <p:sp>
        <p:nvSpPr>
          <p:cNvPr id="12302" name="Text Box 994"/>
          <p:cNvSpPr txBox="1">
            <a:spLocks noChangeArrowheads="1"/>
          </p:cNvSpPr>
          <p:nvPr/>
        </p:nvSpPr>
        <p:spPr bwMode="auto">
          <a:xfrm>
            <a:off x="762000" y="14478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3333FF"/>
                </a:solidFill>
              </a:rPr>
              <a:t>a</a:t>
            </a:r>
          </a:p>
        </p:txBody>
      </p:sp>
      <p:sp>
        <p:nvSpPr>
          <p:cNvPr id="12303" name="Text Box 995"/>
          <p:cNvSpPr txBox="1">
            <a:spLocks noChangeArrowheads="1"/>
          </p:cNvSpPr>
          <p:nvPr/>
        </p:nvSpPr>
        <p:spPr bwMode="auto">
          <a:xfrm>
            <a:off x="6172200" y="1524000"/>
            <a:ext cx="401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3333FF"/>
                </a:solidFill>
              </a:rPr>
              <a:t>b</a:t>
            </a:r>
          </a:p>
        </p:txBody>
      </p:sp>
      <p:sp>
        <p:nvSpPr>
          <p:cNvPr id="12304" name="Oval 996"/>
          <p:cNvSpPr>
            <a:spLocks noChangeArrowheads="1"/>
          </p:cNvSpPr>
          <p:nvPr/>
        </p:nvSpPr>
        <p:spPr bwMode="auto">
          <a:xfrm>
            <a:off x="990600" y="3886200"/>
            <a:ext cx="12192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110</a:t>
            </a:r>
          </a:p>
        </p:txBody>
      </p:sp>
      <p:sp>
        <p:nvSpPr>
          <p:cNvPr id="12305" name="Oval 997"/>
          <p:cNvSpPr>
            <a:spLocks noChangeArrowheads="1"/>
          </p:cNvSpPr>
          <p:nvPr/>
        </p:nvSpPr>
        <p:spPr bwMode="auto">
          <a:xfrm>
            <a:off x="2362200" y="3886200"/>
            <a:ext cx="12192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205</a:t>
            </a:r>
          </a:p>
        </p:txBody>
      </p:sp>
      <p:sp>
        <p:nvSpPr>
          <p:cNvPr id="12306" name="Oval 998"/>
          <p:cNvSpPr>
            <a:spLocks noChangeArrowheads="1"/>
          </p:cNvSpPr>
          <p:nvPr/>
        </p:nvSpPr>
        <p:spPr bwMode="auto">
          <a:xfrm>
            <a:off x="3810000" y="3886200"/>
            <a:ext cx="12192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310</a:t>
            </a:r>
          </a:p>
        </p:txBody>
      </p:sp>
      <p:sp>
        <p:nvSpPr>
          <p:cNvPr id="12307" name="Oval 999"/>
          <p:cNvSpPr>
            <a:spLocks noChangeArrowheads="1"/>
          </p:cNvSpPr>
          <p:nvPr/>
        </p:nvSpPr>
        <p:spPr bwMode="auto">
          <a:xfrm>
            <a:off x="5181600" y="3886200"/>
            <a:ext cx="12192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132</a:t>
            </a:r>
          </a:p>
        </p:txBody>
      </p:sp>
      <p:sp>
        <p:nvSpPr>
          <p:cNvPr id="12308" name="Oval 1000"/>
          <p:cNvSpPr>
            <a:spLocks noChangeArrowheads="1"/>
          </p:cNvSpPr>
          <p:nvPr/>
        </p:nvSpPr>
        <p:spPr bwMode="auto">
          <a:xfrm>
            <a:off x="6705600" y="3886200"/>
            <a:ext cx="12192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123</a:t>
            </a:r>
          </a:p>
        </p:txBody>
      </p:sp>
      <p:grpSp>
        <p:nvGrpSpPr>
          <p:cNvPr id="12309" name="Group 1004"/>
          <p:cNvGrpSpPr>
            <a:grpSpLocks/>
          </p:cNvGrpSpPr>
          <p:nvPr/>
        </p:nvGrpSpPr>
        <p:grpSpPr bwMode="auto">
          <a:xfrm>
            <a:off x="6381750" y="5105400"/>
            <a:ext cx="1760538" cy="838200"/>
            <a:chOff x="3936" y="3360"/>
            <a:chExt cx="1109" cy="528"/>
          </a:xfrm>
        </p:grpSpPr>
        <p:grpSp>
          <p:nvGrpSpPr>
            <p:cNvPr id="12320" name="Group 855"/>
            <p:cNvGrpSpPr>
              <a:grpSpLocks/>
            </p:cNvGrpSpPr>
            <p:nvPr/>
          </p:nvGrpSpPr>
          <p:grpSpPr bwMode="auto">
            <a:xfrm>
              <a:off x="3936" y="3360"/>
              <a:ext cx="528" cy="528"/>
              <a:chOff x="240" y="768"/>
              <a:chExt cx="1920" cy="1920"/>
            </a:xfrm>
          </p:grpSpPr>
          <p:grpSp>
            <p:nvGrpSpPr>
              <p:cNvPr id="12346" name="Group 856"/>
              <p:cNvGrpSpPr>
                <a:grpSpLocks/>
              </p:cNvGrpSpPr>
              <p:nvPr/>
            </p:nvGrpSpPr>
            <p:grpSpPr bwMode="auto">
              <a:xfrm>
                <a:off x="240" y="768"/>
                <a:ext cx="192" cy="1920"/>
                <a:chOff x="624" y="672"/>
                <a:chExt cx="192" cy="1920"/>
              </a:xfrm>
            </p:grpSpPr>
            <p:sp>
              <p:nvSpPr>
                <p:cNvPr id="12446" name="Rectangle 857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47" name="Rectangle 858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48" name="Rectangle 859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49" name="Rectangle 860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50" name="Rectangle 861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51" name="Rectangle 86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52" name="Rectangle 863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53" name="Rectangle 864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54" name="Rectangle 865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55" name="Rectangle 866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347" name="Group 867"/>
              <p:cNvGrpSpPr>
                <a:grpSpLocks/>
              </p:cNvGrpSpPr>
              <p:nvPr/>
            </p:nvGrpSpPr>
            <p:grpSpPr bwMode="auto">
              <a:xfrm>
                <a:off x="432" y="768"/>
                <a:ext cx="192" cy="1920"/>
                <a:chOff x="624" y="672"/>
                <a:chExt cx="192" cy="1920"/>
              </a:xfrm>
            </p:grpSpPr>
            <p:sp>
              <p:nvSpPr>
                <p:cNvPr id="12436" name="Rectangle 868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37" name="Rectangle 869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38" name="Rectangle 870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39" name="Rectangle 871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40" name="Rectangle 87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41" name="Rectangle 873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42" name="Rectangle 874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43" name="Rectangle 875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44" name="Rectangle 876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45" name="Rectangle 877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348" name="Group 878"/>
              <p:cNvGrpSpPr>
                <a:grpSpLocks/>
              </p:cNvGrpSpPr>
              <p:nvPr/>
            </p:nvGrpSpPr>
            <p:grpSpPr bwMode="auto">
              <a:xfrm>
                <a:off x="624" y="768"/>
                <a:ext cx="192" cy="1920"/>
                <a:chOff x="624" y="672"/>
                <a:chExt cx="192" cy="1920"/>
              </a:xfrm>
            </p:grpSpPr>
            <p:sp>
              <p:nvSpPr>
                <p:cNvPr id="12426" name="Rectangle 879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27" name="Rectangle 880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28" name="Rectangle 881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29" name="Rectangle 882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30" name="Rectangle 883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31" name="Rectangle 884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32" name="Rectangle 885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33" name="Rectangle 886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34" name="Rectangle 887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35" name="Rectangle 888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349" name="Group 889"/>
              <p:cNvGrpSpPr>
                <a:grpSpLocks/>
              </p:cNvGrpSpPr>
              <p:nvPr/>
            </p:nvGrpSpPr>
            <p:grpSpPr bwMode="auto">
              <a:xfrm>
                <a:off x="816" y="768"/>
                <a:ext cx="192" cy="1920"/>
                <a:chOff x="624" y="672"/>
                <a:chExt cx="192" cy="1920"/>
              </a:xfrm>
            </p:grpSpPr>
            <p:sp>
              <p:nvSpPr>
                <p:cNvPr id="12416" name="Rectangle 890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17" name="Rectangle 891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18" name="Rectangle 892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19" name="Rectangle 893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20" name="Rectangle 894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21" name="Rectangle 89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22" name="Rectangle 896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23" name="Rectangle 897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24" name="Rectangle 898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25" name="Rectangle 899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350" name="Group 900"/>
              <p:cNvGrpSpPr>
                <a:grpSpLocks/>
              </p:cNvGrpSpPr>
              <p:nvPr/>
            </p:nvGrpSpPr>
            <p:grpSpPr bwMode="auto">
              <a:xfrm>
                <a:off x="1008" y="768"/>
                <a:ext cx="192" cy="1920"/>
                <a:chOff x="624" y="672"/>
                <a:chExt cx="192" cy="1920"/>
              </a:xfrm>
            </p:grpSpPr>
            <p:sp>
              <p:nvSpPr>
                <p:cNvPr id="12406" name="Rectangle 901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07" name="Rectangle 902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08" name="Rectangle 903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09" name="Rectangle 904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10" name="Rectangle 905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11" name="Rectangle 90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12" name="Rectangle 907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13" name="Rectangle 908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14" name="Rectangle 909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15" name="Rectangle 910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351" name="Group 911"/>
              <p:cNvGrpSpPr>
                <a:grpSpLocks/>
              </p:cNvGrpSpPr>
              <p:nvPr/>
            </p:nvGrpSpPr>
            <p:grpSpPr bwMode="auto">
              <a:xfrm>
                <a:off x="1200" y="768"/>
                <a:ext cx="192" cy="1920"/>
                <a:chOff x="624" y="672"/>
                <a:chExt cx="192" cy="1920"/>
              </a:xfrm>
            </p:grpSpPr>
            <p:sp>
              <p:nvSpPr>
                <p:cNvPr id="12396" name="Rectangle 912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97" name="Rectangle 913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98" name="Rectangle 914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99" name="Rectangle 915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00" name="Rectangle 916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01" name="Rectangle 917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02" name="Rectangle 918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03" name="Rectangle 919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04" name="Rectangle 920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05" name="Rectangle 921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352" name="Group 922"/>
              <p:cNvGrpSpPr>
                <a:grpSpLocks/>
              </p:cNvGrpSpPr>
              <p:nvPr/>
            </p:nvGrpSpPr>
            <p:grpSpPr bwMode="auto">
              <a:xfrm>
                <a:off x="1392" y="768"/>
                <a:ext cx="192" cy="1920"/>
                <a:chOff x="624" y="672"/>
                <a:chExt cx="192" cy="1920"/>
              </a:xfrm>
            </p:grpSpPr>
            <p:sp>
              <p:nvSpPr>
                <p:cNvPr id="12386" name="Rectangle 923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87" name="Rectangle 924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88" name="Rectangle 925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89" name="Rectangle 926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90" name="Rectangle 927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91" name="Rectangle 92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92" name="Rectangle 929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93" name="Rectangle 930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94" name="Rectangle 931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95" name="Rectangle 932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353" name="Group 933"/>
              <p:cNvGrpSpPr>
                <a:grpSpLocks/>
              </p:cNvGrpSpPr>
              <p:nvPr/>
            </p:nvGrpSpPr>
            <p:grpSpPr bwMode="auto">
              <a:xfrm>
                <a:off x="1584" y="768"/>
                <a:ext cx="192" cy="1920"/>
                <a:chOff x="624" y="672"/>
                <a:chExt cx="192" cy="1920"/>
              </a:xfrm>
            </p:grpSpPr>
            <p:sp>
              <p:nvSpPr>
                <p:cNvPr id="12376" name="Rectangle 934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7" name="Rectangle 935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8" name="Rectangle 936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9" name="Rectangle 937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80" name="Rectangle 938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81" name="Rectangle 93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82" name="Rectangle 940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83" name="Rectangle 941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84" name="Rectangle 942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85" name="Rectangle 943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354" name="Group 944"/>
              <p:cNvGrpSpPr>
                <a:grpSpLocks/>
              </p:cNvGrpSpPr>
              <p:nvPr/>
            </p:nvGrpSpPr>
            <p:grpSpPr bwMode="auto">
              <a:xfrm>
                <a:off x="1776" y="768"/>
                <a:ext cx="192" cy="1920"/>
                <a:chOff x="624" y="672"/>
                <a:chExt cx="192" cy="1920"/>
              </a:xfrm>
            </p:grpSpPr>
            <p:sp>
              <p:nvSpPr>
                <p:cNvPr id="12366" name="Rectangle 945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7" name="Rectangle 946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8" name="Rectangle 947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9" name="Rectangle 948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0" name="Rectangle 949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1" name="Rectangle 950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2" name="Rectangle 951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3" name="Rectangle 952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4" name="Rectangle 953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5" name="Rectangle 954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355" name="Group 955"/>
              <p:cNvGrpSpPr>
                <a:grpSpLocks/>
              </p:cNvGrpSpPr>
              <p:nvPr/>
            </p:nvGrpSpPr>
            <p:grpSpPr bwMode="auto">
              <a:xfrm>
                <a:off x="1968" y="768"/>
                <a:ext cx="192" cy="1920"/>
                <a:chOff x="624" y="672"/>
                <a:chExt cx="192" cy="1920"/>
              </a:xfrm>
            </p:grpSpPr>
            <p:sp>
              <p:nvSpPr>
                <p:cNvPr id="12356" name="Rectangle 956"/>
                <p:cNvSpPr>
                  <a:spLocks noChangeArrowheads="1"/>
                </p:cNvSpPr>
                <p:nvPr/>
              </p:nvSpPr>
              <p:spPr bwMode="auto">
                <a:xfrm>
                  <a:off x="624" y="67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57" name="Rectangle 957"/>
                <p:cNvSpPr>
                  <a:spLocks noChangeArrowheads="1"/>
                </p:cNvSpPr>
                <p:nvPr/>
              </p:nvSpPr>
              <p:spPr bwMode="auto">
                <a:xfrm>
                  <a:off x="624" y="86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58" name="Rectangle 958"/>
                <p:cNvSpPr>
                  <a:spLocks noChangeArrowheads="1"/>
                </p:cNvSpPr>
                <p:nvPr/>
              </p:nvSpPr>
              <p:spPr bwMode="auto">
                <a:xfrm>
                  <a:off x="624" y="105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59" name="Rectangle 959"/>
                <p:cNvSpPr>
                  <a:spLocks noChangeArrowheads="1"/>
                </p:cNvSpPr>
                <p:nvPr/>
              </p:nvSpPr>
              <p:spPr bwMode="auto">
                <a:xfrm>
                  <a:off x="624" y="124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0" name="Rectangle 960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1" name="Rectangle 961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2" name="Rectangle 962"/>
                <p:cNvSpPr>
                  <a:spLocks noChangeArrowheads="1"/>
                </p:cNvSpPr>
                <p:nvPr/>
              </p:nvSpPr>
              <p:spPr bwMode="auto">
                <a:xfrm>
                  <a:off x="624" y="1824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3" name="Rectangle 963"/>
                <p:cNvSpPr>
                  <a:spLocks noChangeArrowheads="1"/>
                </p:cNvSpPr>
                <p:nvPr/>
              </p:nvSpPr>
              <p:spPr bwMode="auto">
                <a:xfrm>
                  <a:off x="624" y="2016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4" name="Rectangle 964"/>
                <p:cNvSpPr>
                  <a:spLocks noChangeArrowheads="1"/>
                </p:cNvSpPr>
                <p:nvPr/>
              </p:nvSpPr>
              <p:spPr bwMode="auto">
                <a:xfrm>
                  <a:off x="624" y="2208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5" name="Rectangle 965"/>
                <p:cNvSpPr>
                  <a:spLocks noChangeArrowheads="1"/>
                </p:cNvSpPr>
                <p:nvPr/>
              </p:nvSpPr>
              <p:spPr bwMode="auto">
                <a:xfrm>
                  <a:off x="624" y="2400"/>
                  <a:ext cx="192" cy="192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321" name="Group 966"/>
            <p:cNvGrpSpPr>
              <a:grpSpLocks/>
            </p:cNvGrpSpPr>
            <p:nvPr/>
          </p:nvGrpSpPr>
          <p:grpSpPr bwMode="auto">
            <a:xfrm>
              <a:off x="4608" y="3360"/>
              <a:ext cx="53" cy="528"/>
              <a:chOff x="624" y="672"/>
              <a:chExt cx="192" cy="1920"/>
            </a:xfrm>
          </p:grpSpPr>
          <p:sp>
            <p:nvSpPr>
              <p:cNvPr id="12336" name="Rectangle 967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7" name="Rectangle 968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8" name="Rectangle 969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9" name="Rectangle 970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40" name="Rectangle 971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41" name="Rectangle 972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42" name="Rectangle 973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43" name="Rectangle 974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44" name="Rectangle 975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45" name="Rectangle 976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322" name="Group 977"/>
            <p:cNvGrpSpPr>
              <a:grpSpLocks/>
            </p:cNvGrpSpPr>
            <p:nvPr/>
          </p:nvGrpSpPr>
          <p:grpSpPr bwMode="auto">
            <a:xfrm>
              <a:off x="4795" y="3360"/>
              <a:ext cx="53" cy="528"/>
              <a:chOff x="624" y="672"/>
              <a:chExt cx="192" cy="1920"/>
            </a:xfrm>
          </p:grpSpPr>
          <p:sp>
            <p:nvSpPr>
              <p:cNvPr id="12326" name="Rectangle 978"/>
              <p:cNvSpPr>
                <a:spLocks noChangeArrowheads="1"/>
              </p:cNvSpPr>
              <p:nvPr/>
            </p:nvSpPr>
            <p:spPr bwMode="auto">
              <a:xfrm>
                <a:off x="624" y="67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27" name="Rectangle 979"/>
              <p:cNvSpPr>
                <a:spLocks noChangeArrowheads="1"/>
              </p:cNvSpPr>
              <p:nvPr/>
            </p:nvSpPr>
            <p:spPr bwMode="auto">
              <a:xfrm>
                <a:off x="624" y="86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28" name="Rectangle 980"/>
              <p:cNvSpPr>
                <a:spLocks noChangeArrowheads="1"/>
              </p:cNvSpPr>
              <p:nvPr/>
            </p:nvSpPr>
            <p:spPr bwMode="auto">
              <a:xfrm>
                <a:off x="624" y="105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29" name="Rectangle 981"/>
              <p:cNvSpPr>
                <a:spLocks noChangeArrowheads="1"/>
              </p:cNvSpPr>
              <p:nvPr/>
            </p:nvSpPr>
            <p:spPr bwMode="auto">
              <a:xfrm>
                <a:off x="624" y="124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0" name="Rectangle 982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1" name="Rectangle 983"/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2" name="Rectangle 984"/>
              <p:cNvSpPr>
                <a:spLocks noChangeArrowheads="1"/>
              </p:cNvSpPr>
              <p:nvPr/>
            </p:nvSpPr>
            <p:spPr bwMode="auto">
              <a:xfrm>
                <a:off x="624" y="1824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3" name="Rectangle 985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4" name="Rectangle 986"/>
              <p:cNvSpPr>
                <a:spLocks noChangeArrowheads="1"/>
              </p:cNvSpPr>
              <p:nvPr/>
            </p:nvSpPr>
            <p:spPr bwMode="auto">
              <a:xfrm>
                <a:off x="624" y="2208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35" name="Rectangle 987"/>
              <p:cNvSpPr>
                <a:spLocks noChangeArrowheads="1"/>
              </p:cNvSpPr>
              <p:nvPr/>
            </p:nvSpPr>
            <p:spPr bwMode="auto">
              <a:xfrm>
                <a:off x="624" y="2400"/>
                <a:ext cx="192" cy="19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23" name="Rectangle 989"/>
            <p:cNvSpPr>
              <a:spLocks noChangeArrowheads="1"/>
            </p:cNvSpPr>
            <p:nvPr/>
          </p:nvSpPr>
          <p:spPr bwMode="auto">
            <a:xfrm>
              <a:off x="4992" y="3696"/>
              <a:ext cx="53" cy="53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4" name="Rectangle 990"/>
            <p:cNvSpPr>
              <a:spLocks noChangeArrowheads="1"/>
            </p:cNvSpPr>
            <p:nvPr/>
          </p:nvSpPr>
          <p:spPr bwMode="auto">
            <a:xfrm>
              <a:off x="4992" y="3600"/>
              <a:ext cx="53" cy="53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5" name="Rectangle 1003"/>
            <p:cNvSpPr>
              <a:spLocks noChangeArrowheads="1"/>
            </p:cNvSpPr>
            <p:nvPr/>
          </p:nvSpPr>
          <p:spPr bwMode="auto">
            <a:xfrm>
              <a:off x="4992" y="3835"/>
              <a:ext cx="53" cy="53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70" name="Oval 1022"/>
          <p:cNvSpPr>
            <a:spLocks noChangeArrowheads="1"/>
          </p:cNvSpPr>
          <p:nvPr/>
        </p:nvSpPr>
        <p:spPr bwMode="auto">
          <a:xfrm>
            <a:off x="1257300" y="1409700"/>
            <a:ext cx="12192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310</a:t>
            </a:r>
          </a:p>
        </p:txBody>
      </p:sp>
      <p:sp>
        <p:nvSpPr>
          <p:cNvPr id="28671" name="Oval 1023"/>
          <p:cNvSpPr>
            <a:spLocks noChangeArrowheads="1"/>
          </p:cNvSpPr>
          <p:nvPr/>
        </p:nvSpPr>
        <p:spPr bwMode="auto">
          <a:xfrm>
            <a:off x="6534150" y="1428750"/>
            <a:ext cx="12192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132</a:t>
            </a:r>
          </a:p>
        </p:txBody>
      </p:sp>
      <p:sp>
        <p:nvSpPr>
          <p:cNvPr id="58368" name="Oval 1024"/>
          <p:cNvSpPr>
            <a:spLocks noChangeArrowheads="1"/>
          </p:cNvSpPr>
          <p:nvPr/>
        </p:nvSpPr>
        <p:spPr bwMode="auto">
          <a:xfrm>
            <a:off x="6781800" y="6172200"/>
            <a:ext cx="12192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123</a:t>
            </a:r>
          </a:p>
        </p:txBody>
      </p:sp>
      <p:sp>
        <p:nvSpPr>
          <p:cNvPr id="58369" name="Oval 1025"/>
          <p:cNvSpPr>
            <a:spLocks noChangeArrowheads="1"/>
          </p:cNvSpPr>
          <p:nvPr/>
        </p:nvSpPr>
        <p:spPr bwMode="auto">
          <a:xfrm>
            <a:off x="4343400" y="6172200"/>
            <a:ext cx="12192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110</a:t>
            </a:r>
          </a:p>
        </p:txBody>
      </p:sp>
      <p:sp>
        <p:nvSpPr>
          <p:cNvPr id="58370" name="Oval 1026"/>
          <p:cNvSpPr>
            <a:spLocks noChangeArrowheads="1"/>
          </p:cNvSpPr>
          <p:nvPr/>
        </p:nvSpPr>
        <p:spPr bwMode="auto">
          <a:xfrm>
            <a:off x="1143000" y="6172200"/>
            <a:ext cx="1219200" cy="533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205</a:t>
            </a:r>
          </a:p>
        </p:txBody>
      </p:sp>
      <p:sp>
        <p:nvSpPr>
          <p:cNvPr id="58375" name="Oval 1031" descr="Papyrus"/>
          <p:cNvSpPr>
            <a:spLocks noChangeArrowheads="1"/>
          </p:cNvSpPr>
          <p:nvPr/>
        </p:nvSpPr>
        <p:spPr bwMode="auto">
          <a:xfrm>
            <a:off x="6667500" y="3867150"/>
            <a:ext cx="1295400" cy="609600"/>
          </a:xfrm>
          <a:prstGeom prst="ellips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58376" name="Oval 1032" descr="Papyrus"/>
          <p:cNvSpPr>
            <a:spLocks noChangeArrowheads="1"/>
          </p:cNvSpPr>
          <p:nvPr/>
        </p:nvSpPr>
        <p:spPr bwMode="auto">
          <a:xfrm>
            <a:off x="5162550" y="3848100"/>
            <a:ext cx="1295400" cy="609600"/>
          </a:xfrm>
          <a:prstGeom prst="ellips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58377" name="Oval 1033" descr="Papyrus"/>
          <p:cNvSpPr>
            <a:spLocks noChangeArrowheads="1"/>
          </p:cNvSpPr>
          <p:nvPr/>
        </p:nvSpPr>
        <p:spPr bwMode="auto">
          <a:xfrm>
            <a:off x="3771900" y="3867150"/>
            <a:ext cx="1295400" cy="609600"/>
          </a:xfrm>
          <a:prstGeom prst="ellips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58378" name="Oval 1034" descr="Papyrus"/>
          <p:cNvSpPr>
            <a:spLocks noChangeArrowheads="1"/>
          </p:cNvSpPr>
          <p:nvPr/>
        </p:nvSpPr>
        <p:spPr bwMode="auto">
          <a:xfrm>
            <a:off x="2305050" y="3867150"/>
            <a:ext cx="1295400" cy="609600"/>
          </a:xfrm>
          <a:prstGeom prst="ellips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58379" name="Oval 1035" descr="Papyrus"/>
          <p:cNvSpPr>
            <a:spLocks noChangeArrowheads="1"/>
          </p:cNvSpPr>
          <p:nvPr/>
        </p:nvSpPr>
        <p:spPr bwMode="auto">
          <a:xfrm>
            <a:off x="933450" y="3848100"/>
            <a:ext cx="1295400" cy="609600"/>
          </a:xfrm>
          <a:prstGeom prst="ellips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3333FF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8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8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8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8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0" grpId="0" animBg="1" autoUpdateAnimBg="0"/>
      <p:bldP spid="28671" grpId="0" animBg="1" autoUpdateAnimBg="0"/>
      <p:bldP spid="58368" grpId="0" animBg="1" autoUpdateAnimBg="0"/>
      <p:bldP spid="58369" grpId="0" animBg="1" autoUpdateAnimBg="0"/>
      <p:bldP spid="58370" grpId="0" animBg="1" autoUpdateAnimBg="0"/>
      <p:bldP spid="58375" grpId="0" animBg="1" autoUpdateAnimBg="0"/>
      <p:bldP spid="58376" grpId="0" animBg="1" autoUpdateAnimBg="0"/>
      <p:bldP spid="58377" grpId="0" animBg="1" autoUpdateAnimBg="0"/>
      <p:bldP spid="58378" grpId="0" animBg="1" autoUpdateAnimBg="0"/>
      <p:bldP spid="58379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81390F-C78E-4281-98D8-FF6D18721DF5}" type="slidenum">
              <a:rPr lang="en-US"/>
              <a:pPr/>
              <a:t>7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153400" cy="762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chemeClr val="tx1"/>
                </a:solidFill>
                <a:hlinkClick r:id="rId3" action="ppaction://hlinkfile"/>
              </a:rPr>
              <a:t>2. Mỗi số sau ứng với cách </a:t>
            </a:r>
            <a:r>
              <a:rPr lang="vi-VN" sz="3600" b="1" smtClean="0">
                <a:solidFill>
                  <a:schemeClr val="tx1"/>
                </a:solidFill>
                <a:hlinkClick r:id="rId3" action="ppaction://hlinkfile"/>
              </a:rPr>
              <a:t>đ</a:t>
            </a:r>
            <a:r>
              <a:rPr lang="en-US" sz="3600" b="1" smtClean="0">
                <a:solidFill>
                  <a:schemeClr val="tx1"/>
                </a:solidFill>
                <a:hlinkClick r:id="rId3" action="ppaction://hlinkfile"/>
              </a:rPr>
              <a:t>ọc nào?</a:t>
            </a:r>
          </a:p>
        </p:txBody>
      </p:sp>
      <p:graphicFrame>
        <p:nvGraphicFramePr>
          <p:cNvPr id="51278" name="Group 78"/>
          <p:cNvGraphicFramePr>
            <a:graphicFrameLocks noGrp="1"/>
          </p:cNvGraphicFramePr>
          <p:nvPr>
            <p:ph idx="1"/>
          </p:nvPr>
        </p:nvGraphicFramePr>
        <p:xfrm>
          <a:off x="1066800" y="1066800"/>
          <a:ext cx="7010400" cy="5295900"/>
        </p:xfrm>
        <a:graphic>
          <a:graphicData uri="http://schemas.openxmlformats.org/drawingml/2006/table">
            <a:tbl>
              <a:tblPr/>
              <a:tblGrid>
                <a:gridCol w="5638800"/>
                <a:gridCol w="1371600"/>
              </a:tblGrid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Arial" pitchFamily="34" charset="0"/>
                        </a:rPr>
                        <a:t>C©u hái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Arial" pitchFamily="34" charset="0"/>
                        </a:rPr>
                        <a:t>Tr¶ lêi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a. Bèn tr¨m linh n¨m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b. Bèn tr¨m n¨m m­¬i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c. Ba tr¨m m­êi mét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d. Ba tr¨m m­êi l¨m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e. N¨m tr¨m hai m­¬i mèt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g. Ba tr¨m hai m­¬i hai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1" name="AutoShape 7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8600" y="304800"/>
            <a:ext cx="457200" cy="5334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graphicFrame>
        <p:nvGraphicFramePr>
          <p:cNvPr id="51279" name="Group 79"/>
          <p:cNvGraphicFramePr>
            <a:graphicFrameLocks noGrp="1"/>
          </p:cNvGraphicFramePr>
          <p:nvPr>
            <p:ph type="tbl" idx="1"/>
          </p:nvPr>
        </p:nvGraphicFramePr>
        <p:xfrm>
          <a:off x="1066800" y="1066800"/>
          <a:ext cx="7010400" cy="5295900"/>
        </p:xfrm>
        <a:graphic>
          <a:graphicData uri="http://schemas.openxmlformats.org/drawingml/2006/table">
            <a:tbl>
              <a:tblPr/>
              <a:tblGrid>
                <a:gridCol w="5638800"/>
                <a:gridCol w="1371600"/>
              </a:tblGrid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Arial" pitchFamily="34" charset="0"/>
                        </a:rPr>
                        <a:t>C©u hái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Arial" pitchFamily="34" charset="0"/>
                        </a:rPr>
                        <a:t>Tr¶ lêi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a. Bèn tr¨m linh n¨m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405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b. Bèn tr¨m n¨m m­¬i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450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c. Ba tr¨m m­êi mét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311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d. Ba tr¨m m­êi l¨m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315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e. N¨m tr¨m hai m­¬i mèt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521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g. Ba tr¨m hai m­¬i hai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322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0C57D3-AE06-4F6F-A53B-D0FB55A43C36}" type="slidenum">
              <a:rPr lang="en-US"/>
              <a:pPr/>
              <a:t>8</a:t>
            </a:fld>
            <a:endParaRPr lang="en-US"/>
          </a:p>
        </p:txBody>
      </p:sp>
      <p:sp>
        <p:nvSpPr>
          <p:cNvPr id="14339" name="Rectangle 6" descr="Papyrus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1524000" y="228600"/>
            <a:ext cx="1447800" cy="762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57150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rgbClr val="3333FF"/>
                </a:solidFill>
              </a:rPr>
              <a:t>3.Số?</a:t>
            </a:r>
          </a:p>
        </p:txBody>
      </p:sp>
      <p:graphicFrame>
        <p:nvGraphicFramePr>
          <p:cNvPr id="29780" name="Group 84"/>
          <p:cNvGraphicFramePr>
            <a:graphicFrameLocks noGrp="1"/>
          </p:cNvGraphicFramePr>
          <p:nvPr>
            <p:ph sz="half" idx="1"/>
          </p:nvPr>
        </p:nvGraphicFramePr>
        <p:xfrm>
          <a:off x="228600" y="990600"/>
          <a:ext cx="4038600" cy="4233863"/>
        </p:xfrm>
        <a:graphic>
          <a:graphicData uri="http://schemas.openxmlformats.org/drawingml/2006/table">
            <a:tbl>
              <a:tblPr/>
              <a:tblGrid>
                <a:gridCol w="3200400"/>
                <a:gridCol w="838200"/>
              </a:tblGrid>
              <a:tr h="1277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§äc sè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ViÕt sè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T¸m tr¨m hai m­¬i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ChÝn tr¨m m­êi mét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ChÝn tr¨m chÝn m­¬i mèt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S¸u tr¨m b¶y m­¬i ba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S¸u tr¨m b¶y m­¬i l¨m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B¶y tr¨m linh n¨m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T¸m tr¨m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779" name="Group 83"/>
          <p:cNvGraphicFramePr>
            <a:graphicFrameLocks noGrp="1"/>
          </p:cNvGraphicFramePr>
          <p:nvPr>
            <p:ph sz="half" idx="2"/>
          </p:nvPr>
        </p:nvGraphicFramePr>
        <p:xfrm>
          <a:off x="4800600" y="990600"/>
          <a:ext cx="4038600" cy="4144963"/>
        </p:xfrm>
        <a:graphic>
          <a:graphicData uri="http://schemas.openxmlformats.org/drawingml/2006/table">
            <a:tbl>
              <a:tblPr/>
              <a:tblGrid>
                <a:gridCol w="3200400"/>
                <a:gridCol w="838200"/>
              </a:tblGrid>
              <a:tr h="1231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§äc sè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ViÕt sè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N¨m tr¨m s¸u m­¬i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Bèn tr¨m hai m­¬i b¶y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Hai tr¨m ba m­¬i mèt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Ba tr¨m hai m­¬i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ChÝn tr¨m linh mét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N¨m tr¨m b¶y m­¬i l¨m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.VnArial" pitchFamily="34" charset="0"/>
                        </a:rPr>
                        <a:t>T¸m tr¨m chÝn m­¬i mèt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FF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9" name="Rectangle 63" descr="Papyrus"/>
          <p:cNvSpPr>
            <a:spLocks noChangeArrowheads="1"/>
          </p:cNvSpPr>
          <p:nvPr/>
        </p:nvSpPr>
        <p:spPr bwMode="auto">
          <a:xfrm>
            <a:off x="3657600" y="22860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820</a:t>
            </a:r>
          </a:p>
        </p:txBody>
      </p:sp>
      <p:sp>
        <p:nvSpPr>
          <p:cNvPr id="29761" name="Rectangle 65" descr="Papyrus"/>
          <p:cNvSpPr>
            <a:spLocks noChangeArrowheads="1"/>
          </p:cNvSpPr>
          <p:nvPr/>
        </p:nvSpPr>
        <p:spPr bwMode="auto">
          <a:xfrm>
            <a:off x="3657600" y="26670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911</a:t>
            </a:r>
          </a:p>
        </p:txBody>
      </p:sp>
      <p:sp>
        <p:nvSpPr>
          <p:cNvPr id="29762" name="Rectangle 66" descr="Papyrus"/>
          <p:cNvSpPr>
            <a:spLocks noChangeArrowheads="1"/>
          </p:cNvSpPr>
          <p:nvPr/>
        </p:nvSpPr>
        <p:spPr bwMode="auto">
          <a:xfrm>
            <a:off x="3657600" y="30480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991</a:t>
            </a:r>
          </a:p>
        </p:txBody>
      </p:sp>
      <p:sp>
        <p:nvSpPr>
          <p:cNvPr id="29763" name="Rectangle 67" descr="Papyrus"/>
          <p:cNvSpPr>
            <a:spLocks noChangeArrowheads="1"/>
          </p:cNvSpPr>
          <p:nvPr/>
        </p:nvSpPr>
        <p:spPr bwMode="auto">
          <a:xfrm>
            <a:off x="3657600" y="34290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673</a:t>
            </a:r>
          </a:p>
        </p:txBody>
      </p:sp>
      <p:sp>
        <p:nvSpPr>
          <p:cNvPr id="29764" name="Rectangle 68" descr="Papyrus"/>
          <p:cNvSpPr>
            <a:spLocks noChangeArrowheads="1"/>
          </p:cNvSpPr>
          <p:nvPr/>
        </p:nvSpPr>
        <p:spPr bwMode="auto">
          <a:xfrm>
            <a:off x="3657600" y="38100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675</a:t>
            </a:r>
          </a:p>
        </p:txBody>
      </p:sp>
      <p:sp>
        <p:nvSpPr>
          <p:cNvPr id="29765" name="Rectangle 69" descr="Papyrus"/>
          <p:cNvSpPr>
            <a:spLocks noChangeArrowheads="1"/>
          </p:cNvSpPr>
          <p:nvPr/>
        </p:nvSpPr>
        <p:spPr bwMode="auto">
          <a:xfrm>
            <a:off x="3657600" y="41910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705</a:t>
            </a:r>
          </a:p>
        </p:txBody>
      </p:sp>
      <p:sp>
        <p:nvSpPr>
          <p:cNvPr id="29766" name="Rectangle 70" descr="Papyrus"/>
          <p:cNvSpPr>
            <a:spLocks noChangeArrowheads="1"/>
          </p:cNvSpPr>
          <p:nvPr/>
        </p:nvSpPr>
        <p:spPr bwMode="auto">
          <a:xfrm>
            <a:off x="3657600" y="45720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805</a:t>
            </a:r>
          </a:p>
        </p:txBody>
      </p:sp>
      <p:sp>
        <p:nvSpPr>
          <p:cNvPr id="29767" name="Rectangle 71" descr="Papyrus"/>
          <p:cNvSpPr>
            <a:spLocks noChangeArrowheads="1"/>
          </p:cNvSpPr>
          <p:nvPr/>
        </p:nvSpPr>
        <p:spPr bwMode="auto">
          <a:xfrm>
            <a:off x="8229600" y="22860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560</a:t>
            </a:r>
          </a:p>
        </p:txBody>
      </p:sp>
      <p:sp>
        <p:nvSpPr>
          <p:cNvPr id="29768" name="Rectangle 72" descr="Papyrus"/>
          <p:cNvSpPr>
            <a:spLocks noChangeArrowheads="1"/>
          </p:cNvSpPr>
          <p:nvPr/>
        </p:nvSpPr>
        <p:spPr bwMode="auto">
          <a:xfrm>
            <a:off x="8229600" y="26670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427</a:t>
            </a:r>
          </a:p>
        </p:txBody>
      </p:sp>
      <p:sp>
        <p:nvSpPr>
          <p:cNvPr id="29769" name="Rectangle 73" descr="Papyrus"/>
          <p:cNvSpPr>
            <a:spLocks noChangeArrowheads="1"/>
          </p:cNvSpPr>
          <p:nvPr/>
        </p:nvSpPr>
        <p:spPr bwMode="auto">
          <a:xfrm>
            <a:off x="8229600" y="30480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231</a:t>
            </a:r>
          </a:p>
        </p:txBody>
      </p:sp>
      <p:sp>
        <p:nvSpPr>
          <p:cNvPr id="29770" name="Rectangle 74" descr="Papyrus"/>
          <p:cNvSpPr>
            <a:spLocks noChangeArrowheads="1"/>
          </p:cNvSpPr>
          <p:nvPr/>
        </p:nvSpPr>
        <p:spPr bwMode="auto">
          <a:xfrm>
            <a:off x="8229600" y="34290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320</a:t>
            </a:r>
          </a:p>
        </p:txBody>
      </p:sp>
      <p:sp>
        <p:nvSpPr>
          <p:cNvPr id="29771" name="Rectangle 75" descr="Papyrus"/>
          <p:cNvSpPr>
            <a:spLocks noChangeArrowheads="1"/>
          </p:cNvSpPr>
          <p:nvPr/>
        </p:nvSpPr>
        <p:spPr bwMode="auto">
          <a:xfrm>
            <a:off x="8229600" y="37338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901</a:t>
            </a:r>
          </a:p>
        </p:txBody>
      </p:sp>
      <p:sp>
        <p:nvSpPr>
          <p:cNvPr id="29772" name="Rectangle 76" descr="Papyrus"/>
          <p:cNvSpPr>
            <a:spLocks noChangeArrowheads="1"/>
          </p:cNvSpPr>
          <p:nvPr/>
        </p:nvSpPr>
        <p:spPr bwMode="auto">
          <a:xfrm>
            <a:off x="8229600" y="41148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575</a:t>
            </a:r>
          </a:p>
        </p:txBody>
      </p:sp>
      <p:sp>
        <p:nvSpPr>
          <p:cNvPr id="29773" name="Rectangle 77" descr="Papyrus"/>
          <p:cNvSpPr>
            <a:spLocks noChangeArrowheads="1"/>
          </p:cNvSpPr>
          <p:nvPr/>
        </p:nvSpPr>
        <p:spPr bwMode="auto">
          <a:xfrm>
            <a:off x="8229600" y="4495800"/>
            <a:ext cx="457200" cy="3048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891</a:t>
            </a:r>
          </a:p>
        </p:txBody>
      </p:sp>
      <p:sp>
        <p:nvSpPr>
          <p:cNvPr id="29775" name="AutoShape 79"/>
          <p:cNvSpPr>
            <a:spLocks noChangeArrowheads="1"/>
          </p:cNvSpPr>
          <p:nvPr/>
        </p:nvSpPr>
        <p:spPr bwMode="auto">
          <a:xfrm>
            <a:off x="6934200" y="5105400"/>
            <a:ext cx="914400" cy="8382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9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9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9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9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9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9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9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9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9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9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9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9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9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9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9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9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59" grpId="0" animBg="1"/>
      <p:bldP spid="29761" grpId="0" animBg="1"/>
      <p:bldP spid="29762" grpId="0" animBg="1"/>
      <p:bldP spid="29763" grpId="0" animBg="1"/>
      <p:bldP spid="29764" grpId="0" animBg="1"/>
      <p:bldP spid="29765" grpId="0" animBg="1"/>
      <p:bldP spid="29766" grpId="0" animBg="1"/>
      <p:bldP spid="29767" grpId="0" animBg="1"/>
      <p:bldP spid="29768" grpId="0" animBg="1"/>
      <p:bldP spid="29769" grpId="0" animBg="1"/>
      <p:bldP spid="29770" grpId="0" animBg="1"/>
      <p:bldP spid="29771" grpId="0" animBg="1"/>
      <p:bldP spid="29772" grpId="0" animBg="1"/>
      <p:bldP spid="29773" grpId="0" animBg="1"/>
      <p:bldP spid="29775" grpId="0" animBg="1"/>
      <p:bldP spid="2977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99DA29-ED0D-41D0-B8D1-DF23E870DC83}" type="slidenum">
              <a:rPr lang="en-US"/>
              <a:pPr/>
              <a:t>9</a:t>
            </a:fld>
            <a:endParaRPr lang="en-US"/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685800" y="3429000"/>
          <a:ext cx="785813" cy="2233613"/>
        </p:xfrm>
        <a:graphic>
          <a:graphicData uri="http://schemas.openxmlformats.org/presentationml/2006/ole">
            <p:oleObj spid="_x0000_s1026" name="Clip" r:id="rId3" imgW="1485900" imgH="4214813" progId="MS_ClipArt_Gallery.2">
              <p:embed/>
            </p:oleObj>
          </a:graphicData>
        </a:graphic>
      </p:graphicFrame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2209800" y="1752600"/>
            <a:ext cx="6400800" cy="1905000"/>
          </a:xfrm>
          <a:prstGeom prst="cloudCallout">
            <a:avLst>
              <a:gd name="adj1" fmla="val -62523"/>
              <a:gd name="adj2" fmla="val 50667"/>
            </a:avLst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3200" b="1">
                <a:solidFill>
                  <a:schemeClr val="accent2"/>
                </a:solidFill>
              </a:rPr>
              <a:t>Hôm nay cô dạy các con bài gì?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animBg="1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655</Words>
  <Application>Microsoft PowerPoint</Application>
  <PresentationFormat>On-screen Show (4:3)</PresentationFormat>
  <Paragraphs>244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.VnAristote</vt:lpstr>
      <vt:lpstr>.VnArial</vt:lpstr>
      <vt:lpstr>.VnTime</vt:lpstr>
      <vt:lpstr>Default Design</vt:lpstr>
      <vt:lpstr>Microsoft Clip Gallery</vt:lpstr>
      <vt:lpstr>Slide 1</vt:lpstr>
      <vt:lpstr>CÁC SỐ CÓ BA CHỮ SỐ </vt:lpstr>
      <vt:lpstr>CÁC SỐ CÓ BA CHỮ SỐ </vt:lpstr>
      <vt:lpstr>Slide 4</vt:lpstr>
      <vt:lpstr>CÁC SỐ CÓ BA CHỮ SỐ </vt:lpstr>
      <vt:lpstr>Slide 6</vt:lpstr>
      <vt:lpstr>2. Mỗi số sau ứng với cách đọc nào?</vt:lpstr>
      <vt:lpstr>Slide 8</vt:lpstr>
      <vt:lpstr>Slide 9</vt:lpstr>
      <vt:lpstr>Slide 10</vt:lpstr>
      <vt:lpstr>CÁC SỐ CÓ BA CHỮ SỐ </vt:lpstr>
      <vt:lpstr>Slide 12</vt:lpstr>
    </vt:vector>
  </TitlesOfParts>
  <Company>TDI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</dc:creator>
  <cp:lastModifiedBy>CSTeam</cp:lastModifiedBy>
  <cp:revision>27</cp:revision>
  <dcterms:created xsi:type="dcterms:W3CDTF">2006-03-31T14:26:36Z</dcterms:created>
  <dcterms:modified xsi:type="dcterms:W3CDTF">2016-06-29T10:29:51Z</dcterms:modified>
</cp:coreProperties>
</file>