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11"/>
  </p:notesMasterIdLst>
  <p:sldIdLst>
    <p:sldId id="296" r:id="rId2"/>
    <p:sldId id="304" r:id="rId3"/>
    <p:sldId id="306" r:id="rId4"/>
    <p:sldId id="307" r:id="rId5"/>
    <p:sldId id="305" r:id="rId6"/>
    <p:sldId id="297" r:id="rId7"/>
    <p:sldId id="302" r:id="rId8"/>
    <p:sldId id="311" r:id="rId9"/>
    <p:sldId id="265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CC00FF"/>
    <a:srgbClr val="FF0066"/>
    <a:srgbClr val="FFFF00"/>
    <a:srgbClr val="33CCCC"/>
    <a:srgbClr val="FF00FF"/>
    <a:srgbClr val="BBE0E3"/>
    <a:srgbClr val="660066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270" autoAdjust="0"/>
    <p:restoredTop sz="92019" autoAdjust="0"/>
  </p:normalViewPr>
  <p:slideViewPr>
    <p:cSldViewPr>
      <p:cViewPr>
        <p:scale>
          <a:sx n="33" d="100"/>
          <a:sy n="33" d="100"/>
        </p:scale>
        <p:origin x="-138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F9CA4C-925F-499F-AC3E-2FB371B064B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0E21C2-5375-45F0-901B-D4B498B236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ACA2D1-4409-44C2-946F-0E24FCCB4C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942DAC-D872-4E3F-B644-78A5D52B5C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AD6636-4F1D-4B9B-A0BD-AC9B1F5F4A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74BAE6-4C5F-4228-B222-3684CDDADB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01D76C-3F42-4F04-8287-3161174257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384EB5-1986-4F8F-B98B-16F0F2C32A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10A775-80FE-4C91-B749-4E4F72F323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BAEFB2-3C76-4289-8CEC-1018D28085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9A2282-59FC-4767-B5AE-BE64D5F35B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3E2A83-B7F1-479A-B8D8-3948FA41D0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9EC871-2755-4BE5-AC83-1CA7E43484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387942-3505-4D3E-9F34-174376DDEAA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audio" Target="../media/audio4.wav"/><Relationship Id="rId10" Type="http://schemas.openxmlformats.org/officeDocument/2006/relationships/image" Target="../media/image4.gif"/><Relationship Id="rId4" Type="http://schemas.openxmlformats.org/officeDocument/2006/relationships/audio" Target="../media/audio3.wav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6.wav"/><Relationship Id="rId7" Type="http://schemas.openxmlformats.org/officeDocument/2006/relationships/image" Target="../media/image6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11" Type="http://schemas.openxmlformats.org/officeDocument/2006/relationships/image" Target="../media/image10.gif"/><Relationship Id="rId5" Type="http://schemas.openxmlformats.org/officeDocument/2006/relationships/image" Target="../media/image5.jpeg"/><Relationship Id="rId10" Type="http://schemas.openxmlformats.org/officeDocument/2006/relationships/image" Target="../media/image9.gif"/><Relationship Id="rId4" Type="http://schemas.openxmlformats.org/officeDocument/2006/relationships/audio" Target="../media/audio7.wav"/><Relationship Id="rId9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7" Type="http://schemas.openxmlformats.org/officeDocument/2006/relationships/image" Target="../media/image19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00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86400" y="5029200"/>
            <a:ext cx="24384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609600"/>
            <a:ext cx="876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u="sng">
                <a:solidFill>
                  <a:srgbClr val="FF0066"/>
                </a:solidFill>
              </a:rPr>
              <a:t>Toán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609600" y="1143000"/>
            <a:ext cx="7696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48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Chia</a:t>
            </a:r>
            <a:r>
              <a:rPr lang="en-US" sz="4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8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số bốn chữ số cho số có một chữ số</a:t>
            </a:r>
            <a:r>
              <a:rPr lang="en-US" sz="4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2053" name="Picture 5" descr="226">
            <a:hlinkClick r:id="rId8" action="ppaction://hlinksldjump" tooltip="click vao qua 4 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91400" y="41910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89" name="Text Box 93"/>
          <p:cNvSpPr txBox="1">
            <a:spLocks noChangeArrowheads="1"/>
          </p:cNvSpPr>
          <p:nvPr/>
        </p:nvSpPr>
        <p:spPr bwMode="auto">
          <a:xfrm>
            <a:off x="2133600" y="3048000"/>
            <a:ext cx="4724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>
                <a:solidFill>
                  <a:srgbClr val="0000FF"/>
                </a:solidFill>
                <a:cs typeface="Arial" charset="0"/>
              </a:rPr>
              <a:t>6369 : 3 = ?</a:t>
            </a:r>
          </a:p>
        </p:txBody>
      </p:sp>
      <p:sp>
        <p:nvSpPr>
          <p:cNvPr id="55390" name="Text Box 94"/>
          <p:cNvSpPr txBox="1">
            <a:spLocks noChangeArrowheads="1"/>
          </p:cNvSpPr>
          <p:nvPr/>
        </p:nvSpPr>
        <p:spPr bwMode="auto">
          <a:xfrm>
            <a:off x="2133600" y="4191000"/>
            <a:ext cx="457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>
                <a:solidFill>
                  <a:srgbClr val="CC3300"/>
                </a:solidFill>
                <a:cs typeface="Arial" charset="0"/>
              </a:rPr>
              <a:t> </a:t>
            </a:r>
            <a:r>
              <a:rPr lang="en-US" sz="6000" b="1">
                <a:solidFill>
                  <a:srgbClr val="0000FF"/>
                </a:solidFill>
                <a:cs typeface="Arial" charset="0"/>
              </a:rPr>
              <a:t>1276 : 4 = ?</a:t>
            </a:r>
          </a:p>
        </p:txBody>
      </p:sp>
      <p:pic>
        <p:nvPicPr>
          <p:cNvPr id="2056" name="Picture 95" descr="canibust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24000" y="2971800"/>
            <a:ext cx="5905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6" descr="canibust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24000" y="4267200"/>
            <a:ext cx="5905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5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5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53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5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5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5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53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2998788" y="1828800"/>
            <a:ext cx="3094037" cy="5029200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AutoShape 5"/>
          <p:cNvSpPr>
            <a:spLocks noChangeArrowheads="1"/>
          </p:cNvSpPr>
          <p:nvPr/>
        </p:nvSpPr>
        <p:spPr bwMode="auto">
          <a:xfrm>
            <a:off x="2981325" y="61913"/>
            <a:ext cx="3138488" cy="3300412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3209925" y="3657600"/>
            <a:ext cx="2654300" cy="28956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1" name="AutoShape 7"/>
          <p:cNvSpPr>
            <a:spLocks noChangeArrowheads="1"/>
          </p:cNvSpPr>
          <p:nvPr/>
        </p:nvSpPr>
        <p:spPr bwMode="auto">
          <a:xfrm rot="600000">
            <a:off x="3886200" y="5791200"/>
            <a:ext cx="455613" cy="493713"/>
          </a:xfrm>
          <a:prstGeom prst="flowChartOr">
            <a:avLst/>
          </a:prstGeom>
          <a:solidFill>
            <a:srgbClr val="66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cxnSp>
        <p:nvCxnSpPr>
          <p:cNvPr id="82952" name="AutoShape 8"/>
          <p:cNvCxnSpPr>
            <a:cxnSpLocks noChangeShapeType="1"/>
            <a:stCxn id="82953" idx="1"/>
            <a:endCxn id="3075" idx="2"/>
          </p:cNvCxnSpPr>
          <p:nvPr/>
        </p:nvCxnSpPr>
        <p:spPr bwMode="auto">
          <a:xfrm flipV="1">
            <a:off x="4486275" y="3362325"/>
            <a:ext cx="65088" cy="2667000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</p:cxnSp>
      <p:sp>
        <p:nvSpPr>
          <p:cNvPr id="82953" name="AutoShape 9"/>
          <p:cNvSpPr>
            <a:spLocks noChangeArrowheads="1"/>
          </p:cNvSpPr>
          <p:nvPr/>
        </p:nvSpPr>
        <p:spPr bwMode="auto">
          <a:xfrm rot="2700000">
            <a:off x="4248150" y="6038850"/>
            <a:ext cx="493713" cy="455613"/>
          </a:xfrm>
          <a:prstGeom prst="flowChartOr">
            <a:avLst/>
          </a:prstGeom>
          <a:solidFill>
            <a:srgbClr val="66330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82954" name="AutoShape 10"/>
          <p:cNvSpPr>
            <a:spLocks noChangeArrowheads="1"/>
          </p:cNvSpPr>
          <p:nvPr/>
        </p:nvSpPr>
        <p:spPr bwMode="auto">
          <a:xfrm rot="9300000">
            <a:off x="5334000" y="5715000"/>
            <a:ext cx="455613" cy="493713"/>
          </a:xfrm>
          <a:prstGeom prst="flowChartOr">
            <a:avLst/>
          </a:prstGeom>
          <a:solidFill>
            <a:srgbClr val="663300"/>
          </a:solidFill>
          <a:ln w="9525">
            <a:noFill/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/>
          </a:p>
        </p:txBody>
      </p:sp>
      <p:cxnSp>
        <p:nvCxnSpPr>
          <p:cNvPr id="82955" name="AutoShape 11"/>
          <p:cNvCxnSpPr>
            <a:cxnSpLocks noChangeShapeType="1"/>
            <a:stCxn id="3075" idx="2"/>
            <a:endCxn id="82954" idx="4"/>
          </p:cNvCxnSpPr>
          <p:nvPr/>
        </p:nvCxnSpPr>
        <p:spPr bwMode="auto">
          <a:xfrm>
            <a:off x="4551363" y="3362325"/>
            <a:ext cx="906462" cy="2376488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</p:cxnSp>
      <p:sp>
        <p:nvSpPr>
          <p:cNvPr id="82956" name="AutoShape 12"/>
          <p:cNvSpPr>
            <a:spLocks noChangeArrowheads="1"/>
          </p:cNvSpPr>
          <p:nvPr/>
        </p:nvSpPr>
        <p:spPr bwMode="auto">
          <a:xfrm rot="-4200000">
            <a:off x="3333750" y="5734050"/>
            <a:ext cx="493713" cy="455613"/>
          </a:xfrm>
          <a:prstGeom prst="flowChartOr">
            <a:avLst/>
          </a:prstGeom>
          <a:solidFill>
            <a:srgbClr val="66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2957" name="AutoShape 13"/>
          <p:cNvCxnSpPr>
            <a:cxnSpLocks noChangeShapeType="1"/>
            <a:stCxn id="3075" idx="2"/>
            <a:endCxn id="82956" idx="6"/>
          </p:cNvCxnSpPr>
          <p:nvPr/>
        </p:nvCxnSpPr>
        <p:spPr bwMode="auto">
          <a:xfrm flipH="1">
            <a:off x="3665538" y="3362325"/>
            <a:ext cx="885825" cy="2370138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</p:cxnSp>
      <p:sp>
        <p:nvSpPr>
          <p:cNvPr id="82958" name="AutoShape 14"/>
          <p:cNvSpPr>
            <a:spLocks noChangeArrowheads="1"/>
          </p:cNvSpPr>
          <p:nvPr/>
        </p:nvSpPr>
        <p:spPr bwMode="auto">
          <a:xfrm rot="4620000">
            <a:off x="4934743" y="5885657"/>
            <a:ext cx="493713" cy="457200"/>
          </a:xfrm>
          <a:prstGeom prst="flowChartOr">
            <a:avLst/>
          </a:prstGeom>
          <a:solidFill>
            <a:srgbClr val="66330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cxnSp>
        <p:nvCxnSpPr>
          <p:cNvPr id="82959" name="AutoShape 15"/>
          <p:cNvCxnSpPr>
            <a:cxnSpLocks noChangeShapeType="1"/>
            <a:stCxn id="3075" idx="2"/>
            <a:endCxn id="82958" idx="2"/>
          </p:cNvCxnSpPr>
          <p:nvPr/>
        </p:nvCxnSpPr>
        <p:spPr bwMode="auto">
          <a:xfrm>
            <a:off x="4551363" y="3362325"/>
            <a:ext cx="574675" cy="2509838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82960" name="AutoShape 16"/>
          <p:cNvCxnSpPr>
            <a:cxnSpLocks noChangeShapeType="1"/>
            <a:stCxn id="3075" idx="2"/>
            <a:endCxn id="82951" idx="0"/>
          </p:cNvCxnSpPr>
          <p:nvPr/>
        </p:nvCxnSpPr>
        <p:spPr bwMode="auto">
          <a:xfrm flipH="1">
            <a:off x="4156075" y="3362325"/>
            <a:ext cx="395288" cy="2432050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</p:cxnSp>
      <p:sp>
        <p:nvSpPr>
          <p:cNvPr id="3087" name="AutoShape 17"/>
          <p:cNvSpPr>
            <a:spLocks noChangeArrowheads="1"/>
          </p:cNvSpPr>
          <p:nvPr/>
        </p:nvSpPr>
        <p:spPr bwMode="auto">
          <a:xfrm>
            <a:off x="3287713" y="523875"/>
            <a:ext cx="2524125" cy="237172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62" name="Text Box 18">
            <a:hlinkClick r:id="" action="ppaction://noaction">
              <a:snd r:embed="rId6" name="bomb.wav" builtIn="1"/>
            </a:hlinkClick>
            <a:hlinkHover r:id="" action="ppaction://noaction">
              <a:snd r:embed="rId6" name="bomb.wav" builtIn="1"/>
            </a:hlinkHover>
          </p:cNvPr>
          <p:cNvSpPr txBox="1">
            <a:spLocks noChangeArrowheads="1"/>
          </p:cNvSpPr>
          <p:nvPr/>
        </p:nvSpPr>
        <p:spPr bwMode="auto">
          <a:xfrm>
            <a:off x="3651250" y="898525"/>
            <a:ext cx="18002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0" b="1">
                <a:solidFill>
                  <a:srgbClr val="0000FF"/>
                </a:solidFill>
              </a:rPr>
              <a:t>00</a:t>
            </a:r>
          </a:p>
        </p:txBody>
      </p:sp>
      <p:sp>
        <p:nvSpPr>
          <p:cNvPr id="82963" name="Text Box 19"/>
          <p:cNvSpPr txBox="1">
            <a:spLocks noChangeArrowheads="1"/>
          </p:cNvSpPr>
          <p:nvPr/>
        </p:nvSpPr>
        <p:spPr bwMode="auto">
          <a:xfrm>
            <a:off x="3651250" y="898525"/>
            <a:ext cx="18002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0" b="1">
                <a:solidFill>
                  <a:srgbClr val="0000FF"/>
                </a:solidFill>
              </a:rPr>
              <a:t>02</a:t>
            </a:r>
          </a:p>
        </p:txBody>
      </p:sp>
      <p:sp>
        <p:nvSpPr>
          <p:cNvPr id="82964" name="Text Box 20"/>
          <p:cNvSpPr txBox="1">
            <a:spLocks noChangeArrowheads="1"/>
          </p:cNvSpPr>
          <p:nvPr/>
        </p:nvSpPr>
        <p:spPr bwMode="auto">
          <a:xfrm>
            <a:off x="3651250" y="898525"/>
            <a:ext cx="18002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0" b="1">
                <a:solidFill>
                  <a:srgbClr val="0000FF"/>
                </a:solidFill>
              </a:rPr>
              <a:t>01</a:t>
            </a:r>
          </a:p>
        </p:txBody>
      </p:sp>
      <p:sp>
        <p:nvSpPr>
          <p:cNvPr id="82965" name="Text Box 21"/>
          <p:cNvSpPr txBox="1">
            <a:spLocks noChangeArrowheads="1"/>
          </p:cNvSpPr>
          <p:nvPr/>
        </p:nvSpPr>
        <p:spPr bwMode="auto">
          <a:xfrm>
            <a:off x="3651250" y="898525"/>
            <a:ext cx="18002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0" b="1">
                <a:solidFill>
                  <a:srgbClr val="0000FF"/>
                </a:solidFill>
              </a:rPr>
              <a:t>04</a:t>
            </a:r>
          </a:p>
        </p:txBody>
      </p:sp>
      <p:sp>
        <p:nvSpPr>
          <p:cNvPr id="82966" name="Text Box 22"/>
          <p:cNvSpPr txBox="1">
            <a:spLocks noChangeArrowheads="1"/>
          </p:cNvSpPr>
          <p:nvPr/>
        </p:nvSpPr>
        <p:spPr bwMode="auto">
          <a:xfrm>
            <a:off x="3651250" y="898525"/>
            <a:ext cx="18002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0" b="1">
                <a:solidFill>
                  <a:srgbClr val="0000FF"/>
                </a:solidFill>
              </a:rPr>
              <a:t>03</a:t>
            </a:r>
          </a:p>
        </p:txBody>
      </p:sp>
      <p:sp>
        <p:nvSpPr>
          <p:cNvPr id="82967" name="Text Box 23"/>
          <p:cNvSpPr txBox="1">
            <a:spLocks noChangeArrowheads="1"/>
          </p:cNvSpPr>
          <p:nvPr/>
        </p:nvSpPr>
        <p:spPr bwMode="auto">
          <a:xfrm>
            <a:off x="3651250" y="898525"/>
            <a:ext cx="18002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0" b="1">
                <a:solidFill>
                  <a:srgbClr val="0000FF"/>
                </a:solidFill>
              </a:rPr>
              <a:t>06</a:t>
            </a:r>
          </a:p>
        </p:txBody>
      </p:sp>
      <p:sp>
        <p:nvSpPr>
          <p:cNvPr id="82968" name="Text Box 24"/>
          <p:cNvSpPr txBox="1">
            <a:spLocks noChangeArrowheads="1"/>
          </p:cNvSpPr>
          <p:nvPr/>
        </p:nvSpPr>
        <p:spPr bwMode="auto">
          <a:xfrm>
            <a:off x="3651250" y="898525"/>
            <a:ext cx="18002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0" b="1">
                <a:solidFill>
                  <a:srgbClr val="0000FF"/>
                </a:solidFill>
              </a:rPr>
              <a:t>05</a:t>
            </a:r>
          </a:p>
        </p:txBody>
      </p:sp>
      <p:sp>
        <p:nvSpPr>
          <p:cNvPr id="82969" name="Text Box 25"/>
          <p:cNvSpPr txBox="1">
            <a:spLocks noChangeArrowheads="1"/>
          </p:cNvSpPr>
          <p:nvPr/>
        </p:nvSpPr>
        <p:spPr bwMode="auto">
          <a:xfrm>
            <a:off x="3651250" y="898525"/>
            <a:ext cx="18002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0" b="1">
                <a:solidFill>
                  <a:srgbClr val="0000FF"/>
                </a:solidFill>
              </a:rPr>
              <a:t>08</a:t>
            </a:r>
          </a:p>
        </p:txBody>
      </p:sp>
      <p:sp>
        <p:nvSpPr>
          <p:cNvPr id="82970" name="Text Box 26"/>
          <p:cNvSpPr txBox="1">
            <a:spLocks noChangeArrowheads="1"/>
          </p:cNvSpPr>
          <p:nvPr/>
        </p:nvSpPr>
        <p:spPr bwMode="auto">
          <a:xfrm>
            <a:off x="3651250" y="898525"/>
            <a:ext cx="18002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0" b="1">
                <a:solidFill>
                  <a:srgbClr val="0000FF"/>
                </a:solidFill>
              </a:rPr>
              <a:t>07</a:t>
            </a:r>
          </a:p>
        </p:txBody>
      </p:sp>
      <p:sp>
        <p:nvSpPr>
          <p:cNvPr id="82971" name="Text Box 27"/>
          <p:cNvSpPr txBox="1">
            <a:spLocks noChangeArrowheads="1"/>
          </p:cNvSpPr>
          <p:nvPr/>
        </p:nvSpPr>
        <p:spPr bwMode="auto">
          <a:xfrm>
            <a:off x="3651250" y="898525"/>
            <a:ext cx="18002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0" b="1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82972" name="Text Box 28"/>
          <p:cNvSpPr txBox="1">
            <a:spLocks noChangeArrowheads="1"/>
          </p:cNvSpPr>
          <p:nvPr/>
        </p:nvSpPr>
        <p:spPr bwMode="auto">
          <a:xfrm>
            <a:off x="3651250" y="898525"/>
            <a:ext cx="18002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0" b="1">
                <a:solidFill>
                  <a:srgbClr val="0000FF"/>
                </a:solidFill>
              </a:rPr>
              <a:t>10</a:t>
            </a:r>
          </a:p>
        </p:txBody>
      </p:sp>
      <p:pic>
        <p:nvPicPr>
          <p:cNvPr id="3099" name="Picture 29" descr="bFLOWERblu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4813" y="2238375"/>
            <a:ext cx="21971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0" name="Picture 30" descr="bFLOWERred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30950" y="2057400"/>
            <a:ext cx="244316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1" name="Picture 31" descr="1STAROLL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72400" y="838200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2" name="Picture 32" descr="stars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9600" y="1676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3" name="Picture 33" descr="17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38200" y="34290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4" name="Picture 34" descr="17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91400" y="18288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5" name="Picture 35" descr="stars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14400" y="457200"/>
            <a:ext cx="40322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6" name="Picture 36" descr="stars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58000" y="533400"/>
            <a:ext cx="40322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7" name="Picture 37" descr="1STAROLL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00200" y="1476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8" name="Picture 38" descr="stars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57400" y="762000"/>
            <a:ext cx="40322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9" name="Picture 39" descr="stars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34200" y="1524000"/>
            <a:ext cx="40322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0" name="Picture 40" descr="stars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229600" y="304800"/>
            <a:ext cx="40322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1" name="Picture 41" descr="stars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6000" y="28194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30"/>
                            </p:stCondLst>
                            <p:childTnLst>
                              <p:par>
                                <p:cTn id="1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6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90"/>
                            </p:stCondLst>
                            <p:childTnLst>
                              <p:par>
                                <p:cTn id="2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32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30"/>
                                        <p:tgtEl>
                                          <p:spTgt spid="829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8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3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980"/>
                            </p:stCondLst>
                            <p:childTnLst>
                              <p:par>
                                <p:cTn id="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310"/>
                            </p:stCondLst>
                            <p:childTnLst>
                              <p:par>
                                <p:cTn id="47" presetID="11" presetClass="entr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64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30"/>
                                        <p:tgtEl>
                                          <p:spTgt spid="82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8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970"/>
                            </p:stCondLst>
                            <p:childTnLst>
                              <p:par>
                                <p:cTn id="62" presetID="11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67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630"/>
                            </p:stCondLst>
                            <p:childTnLst>
                              <p:par>
                                <p:cTn id="7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960"/>
                            </p:stCondLst>
                            <p:childTnLst>
                              <p:par>
                                <p:cTn id="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330"/>
                                        <p:tgtEl>
                                          <p:spTgt spid="82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429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620"/>
                            </p:stCondLst>
                            <p:childTnLst>
                              <p:par>
                                <p:cTn id="9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4950"/>
                            </p:stCondLst>
                            <p:childTnLst>
                              <p:par>
                                <p:cTn id="97" presetID="11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280"/>
                            </p:stCondLst>
                            <p:childTnLst>
                              <p:par>
                                <p:cTn id="10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330"/>
                                        <p:tgtEl>
                                          <p:spTgt spid="82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610"/>
                            </p:stCondLst>
                            <p:childTnLst>
                              <p:par>
                                <p:cTn id="112" presetID="1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940"/>
                            </p:stCondLst>
                            <p:childTnLst>
                              <p:par>
                                <p:cTn id="1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270"/>
                            </p:stCondLst>
                            <p:childTnLst>
                              <p:par>
                                <p:cTn id="12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1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330"/>
                                        <p:tgtEl>
                                          <p:spTgt spid="82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6930"/>
                            </p:stCondLst>
                            <p:childTnLst>
                              <p:par>
                                <p:cTn id="137" presetID="11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260"/>
                            </p:stCondLst>
                            <p:childTnLst>
                              <p:par>
                                <p:cTn id="1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7590"/>
                            </p:stCondLst>
                            <p:childTnLst>
                              <p:par>
                                <p:cTn id="147" presetID="11" presetClass="entr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7920"/>
                            </p:stCondLst>
                            <p:childTnLst>
                              <p:par>
                                <p:cTn id="1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330"/>
                                        <p:tgtEl>
                                          <p:spTgt spid="82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162" presetID="1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8580"/>
                            </p:stCondLst>
                            <p:childTnLst>
                              <p:par>
                                <p:cTn id="16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8910"/>
                            </p:stCondLst>
                            <p:childTnLst>
                              <p:par>
                                <p:cTn id="172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9240"/>
                            </p:stCondLst>
                            <p:childTnLst>
                              <p:par>
                                <p:cTn id="1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330"/>
                                        <p:tgtEl>
                                          <p:spTgt spid="82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9570"/>
                            </p:stCondLst>
                            <p:childTnLst>
                              <p:par>
                                <p:cTn id="187" presetID="1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id="19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10230"/>
                            </p:stCondLst>
                            <p:childTnLst>
                              <p:par>
                                <p:cTn id="197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0560"/>
                            </p:stCondLst>
                            <p:childTnLst>
                              <p:par>
                                <p:cTn id="20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330"/>
                                        <p:tgtEl>
                                          <p:spTgt spid="82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0890"/>
                            </p:stCondLst>
                            <p:childTnLst>
                              <p:par>
                                <p:cTn id="21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11220"/>
                            </p:stCondLst>
                            <p:childTnLst>
                              <p:par>
                                <p:cTn id="2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1550"/>
                            </p:stCondLst>
                            <p:childTnLst>
                              <p:par>
                                <p:cTn id="222" presetID="1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11880"/>
                            </p:stCondLst>
                            <p:childTnLst>
                              <p:par>
                                <p:cTn id="2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330"/>
                                        <p:tgtEl>
                                          <p:spTgt spid="82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12210"/>
                            </p:stCondLst>
                            <p:childTnLst>
                              <p:par>
                                <p:cTn id="237" presetID="11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12540"/>
                            </p:stCondLst>
                            <p:childTnLst>
                              <p:par>
                                <p:cTn id="2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 nodeType="afterGroup">
                            <p:stCondLst>
                              <p:cond delay="1287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2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330"/>
                                        <p:tgtEl>
                                          <p:spTgt spid="82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13530"/>
                            </p:stCondLst>
                            <p:childTnLst>
                              <p:par>
                                <p:cTn id="262" presetID="11" presetClass="entr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 nodeType="afterGroup">
                            <p:stCondLst>
                              <p:cond delay="13860"/>
                            </p:stCondLst>
                            <p:childTnLst>
                              <p:par>
                                <p:cTn id="267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1" grpId="0" animBg="1"/>
      <p:bldP spid="82951" grpId="1" animBg="1"/>
      <p:bldP spid="82951" grpId="2" animBg="1"/>
      <p:bldP spid="82951" grpId="3" animBg="1"/>
      <p:bldP spid="82951" grpId="4" animBg="1"/>
      <p:bldP spid="82951" grpId="5" animBg="1"/>
      <p:bldP spid="82951" grpId="6" animBg="1"/>
      <p:bldP spid="82953" grpId="0" animBg="1"/>
      <p:bldP spid="82953" grpId="1" animBg="1"/>
      <p:bldP spid="82953" grpId="2" animBg="1"/>
      <p:bldP spid="82953" grpId="3" animBg="1"/>
      <p:bldP spid="82953" grpId="4" animBg="1"/>
      <p:bldP spid="82953" grpId="5" animBg="1"/>
      <p:bldP spid="82953" grpId="6" animBg="1"/>
      <p:bldP spid="82953" grpId="7" animBg="1"/>
      <p:bldP spid="82953" grpId="8" animBg="1"/>
      <p:bldP spid="82953" grpId="9" animBg="1"/>
      <p:bldP spid="82953" grpId="10" animBg="1"/>
      <p:bldP spid="82954" grpId="0" animBg="1"/>
      <p:bldP spid="82954" grpId="1" animBg="1"/>
      <p:bldP spid="82954" grpId="2" animBg="1"/>
      <p:bldP spid="82954" grpId="3" animBg="1"/>
      <p:bldP spid="82954" grpId="4" animBg="1"/>
      <p:bldP spid="82954" grpId="5" animBg="1"/>
      <p:bldP spid="82956" grpId="0" animBg="1"/>
      <p:bldP spid="82956" grpId="1" animBg="1"/>
      <p:bldP spid="82956" grpId="2" animBg="1"/>
      <p:bldP spid="82956" grpId="3" animBg="1"/>
      <p:bldP spid="82956" grpId="4" animBg="1"/>
      <p:bldP spid="82958" grpId="0" animBg="1"/>
      <p:bldP spid="82958" grpId="1" animBg="1"/>
      <p:bldP spid="82958" grpId="2" animBg="1"/>
      <p:bldP spid="82958" grpId="3" animBg="1"/>
      <p:bldP spid="82958" grpId="4" animBg="1"/>
      <p:bldP spid="82958" grpId="5" animBg="1"/>
      <p:bldP spid="82958" grpId="6" animBg="1"/>
      <p:bldP spid="82958" grpId="7" animBg="1"/>
      <p:bldP spid="82958" grpId="8" animBg="1"/>
      <p:bldP spid="82958" grpId="9" animBg="1"/>
      <p:bldP spid="82962" grpId="0"/>
      <p:bldP spid="82963" grpId="0"/>
      <p:bldP spid="82963" grpId="1"/>
      <p:bldP spid="82964" grpId="0"/>
      <p:bldP spid="82964" grpId="1"/>
      <p:bldP spid="82965" grpId="0"/>
      <p:bldP spid="82965" grpId="1"/>
      <p:bldP spid="82966" grpId="0"/>
      <p:bldP spid="82966" grpId="1"/>
      <p:bldP spid="82967" grpId="0"/>
      <p:bldP spid="82967" grpId="1"/>
      <p:bldP spid="82968" grpId="0"/>
      <p:bldP spid="82968" grpId="1"/>
      <p:bldP spid="82969" grpId="0"/>
      <p:bldP spid="82969" grpId="1"/>
      <p:bldP spid="82970" grpId="0"/>
      <p:bldP spid="82970" grpId="1"/>
      <p:bldP spid="82971" grpId="0"/>
      <p:bldP spid="82971" grpId="1"/>
      <p:bldP spid="82972" grpId="0"/>
      <p:bldP spid="8297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20" name="Rectangle 56"/>
          <p:cNvSpPr>
            <a:spLocks noChangeArrowheads="1"/>
          </p:cNvSpPr>
          <p:nvPr/>
        </p:nvSpPr>
        <p:spPr bwMode="auto">
          <a:xfrm>
            <a:off x="533400" y="4495800"/>
            <a:ext cx="3886200" cy="838200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b" anchorCtr="1"/>
          <a:lstStyle/>
          <a:p>
            <a:pPr algn="ctr"/>
            <a:r>
              <a:rPr lang="en-US" sz="4000" b="1">
                <a:solidFill>
                  <a:srgbClr val="CCCC00"/>
                </a:solidFill>
              </a:rPr>
              <a:t>6369 : 3 = 2123</a:t>
            </a:r>
          </a:p>
        </p:txBody>
      </p:sp>
      <p:sp>
        <p:nvSpPr>
          <p:cNvPr id="88121" name="Text Box 57"/>
          <p:cNvSpPr txBox="1">
            <a:spLocks noChangeArrowheads="1"/>
          </p:cNvSpPr>
          <p:nvPr/>
        </p:nvSpPr>
        <p:spPr bwMode="auto">
          <a:xfrm>
            <a:off x="609600" y="1233488"/>
            <a:ext cx="4572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0</a:t>
            </a:r>
          </a:p>
        </p:txBody>
      </p:sp>
      <p:sp>
        <p:nvSpPr>
          <p:cNvPr id="4100" name="Text Box 58"/>
          <p:cNvSpPr txBox="1">
            <a:spLocks noChangeArrowheads="1"/>
          </p:cNvSpPr>
          <p:nvPr/>
        </p:nvSpPr>
        <p:spPr bwMode="auto">
          <a:xfrm>
            <a:off x="2362200" y="1081088"/>
            <a:ext cx="12192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4800" b="1"/>
          </a:p>
        </p:txBody>
      </p:sp>
      <p:sp>
        <p:nvSpPr>
          <p:cNvPr id="88124" name="Text Box 60"/>
          <p:cNvSpPr txBox="1">
            <a:spLocks noChangeArrowheads="1"/>
          </p:cNvSpPr>
          <p:nvPr/>
        </p:nvSpPr>
        <p:spPr bwMode="auto">
          <a:xfrm>
            <a:off x="3048000" y="1295400"/>
            <a:ext cx="53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2</a:t>
            </a:r>
          </a:p>
        </p:txBody>
      </p:sp>
      <p:grpSp>
        <p:nvGrpSpPr>
          <p:cNvPr id="2" name="Group 100"/>
          <p:cNvGrpSpPr>
            <a:grpSpLocks/>
          </p:cNvGrpSpPr>
          <p:nvPr/>
        </p:nvGrpSpPr>
        <p:grpSpPr bwMode="auto">
          <a:xfrm>
            <a:off x="609600" y="471488"/>
            <a:ext cx="1828800" cy="823912"/>
            <a:chOff x="384" y="297"/>
            <a:chExt cx="1152" cy="519"/>
          </a:xfrm>
        </p:grpSpPr>
        <p:sp>
          <p:nvSpPr>
            <p:cNvPr id="4143" name="Text Box 62"/>
            <p:cNvSpPr txBox="1">
              <a:spLocks noChangeArrowheads="1"/>
            </p:cNvSpPr>
            <p:nvPr/>
          </p:nvSpPr>
          <p:spPr bwMode="auto">
            <a:xfrm>
              <a:off x="384" y="297"/>
              <a:ext cx="48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800" b="1">
                  <a:solidFill>
                    <a:srgbClr val="008000"/>
                  </a:solidFill>
                </a:rPr>
                <a:t>6</a:t>
              </a:r>
            </a:p>
          </p:txBody>
        </p:sp>
        <p:sp>
          <p:nvSpPr>
            <p:cNvPr id="4144" name="Text Box 63"/>
            <p:cNvSpPr txBox="1">
              <a:spLocks noChangeArrowheads="1"/>
            </p:cNvSpPr>
            <p:nvPr/>
          </p:nvSpPr>
          <p:spPr bwMode="auto">
            <a:xfrm>
              <a:off x="624" y="297"/>
              <a:ext cx="48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800" b="1">
                  <a:solidFill>
                    <a:srgbClr val="008000"/>
                  </a:solidFill>
                </a:rPr>
                <a:t>3</a:t>
              </a:r>
            </a:p>
          </p:txBody>
        </p:sp>
        <p:sp>
          <p:nvSpPr>
            <p:cNvPr id="4145" name="Text Box 64"/>
            <p:cNvSpPr txBox="1">
              <a:spLocks noChangeArrowheads="1"/>
            </p:cNvSpPr>
            <p:nvPr/>
          </p:nvSpPr>
          <p:spPr bwMode="auto">
            <a:xfrm>
              <a:off x="816" y="297"/>
              <a:ext cx="48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800" b="1">
                  <a:solidFill>
                    <a:srgbClr val="008000"/>
                  </a:solidFill>
                </a:rPr>
                <a:t>6</a:t>
              </a:r>
            </a:p>
          </p:txBody>
        </p:sp>
        <p:sp>
          <p:nvSpPr>
            <p:cNvPr id="4146" name="Text Box 65"/>
            <p:cNvSpPr txBox="1">
              <a:spLocks noChangeArrowheads="1"/>
            </p:cNvSpPr>
            <p:nvPr/>
          </p:nvSpPr>
          <p:spPr bwMode="auto">
            <a:xfrm>
              <a:off x="1056" y="297"/>
              <a:ext cx="48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800" b="1">
                  <a:solidFill>
                    <a:srgbClr val="008000"/>
                  </a:solidFill>
                </a:rPr>
                <a:t>9</a:t>
              </a:r>
            </a:p>
          </p:txBody>
        </p:sp>
      </p:grpSp>
      <p:sp>
        <p:nvSpPr>
          <p:cNvPr id="88130" name="Text Box 66"/>
          <p:cNvSpPr txBox="1">
            <a:spLocks noChangeArrowheads="1"/>
          </p:cNvSpPr>
          <p:nvPr/>
        </p:nvSpPr>
        <p:spPr bwMode="auto">
          <a:xfrm>
            <a:off x="2590800" y="471488"/>
            <a:ext cx="12192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3</a:t>
            </a:r>
          </a:p>
        </p:txBody>
      </p:sp>
      <p:grpSp>
        <p:nvGrpSpPr>
          <p:cNvPr id="3" name="Group 101"/>
          <p:cNvGrpSpPr>
            <a:grpSpLocks/>
          </p:cNvGrpSpPr>
          <p:nvPr/>
        </p:nvGrpSpPr>
        <p:grpSpPr bwMode="auto">
          <a:xfrm>
            <a:off x="2286000" y="700088"/>
            <a:ext cx="1066800" cy="1295400"/>
            <a:chOff x="1440" y="441"/>
            <a:chExt cx="672" cy="816"/>
          </a:xfrm>
        </p:grpSpPr>
        <p:cxnSp>
          <p:nvCxnSpPr>
            <p:cNvPr id="4141" name="AutoShape 68"/>
            <p:cNvCxnSpPr>
              <a:cxnSpLocks noChangeShapeType="1"/>
            </p:cNvCxnSpPr>
            <p:nvPr/>
          </p:nvCxnSpPr>
          <p:spPr bwMode="auto">
            <a:xfrm>
              <a:off x="1440" y="441"/>
              <a:ext cx="0" cy="816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</p:cxnSp>
        <p:sp>
          <p:nvSpPr>
            <p:cNvPr id="4142" name="Line 69"/>
            <p:cNvSpPr>
              <a:spLocks noChangeShapeType="1"/>
            </p:cNvSpPr>
            <p:nvPr/>
          </p:nvSpPr>
          <p:spPr bwMode="auto">
            <a:xfrm>
              <a:off x="1440" y="777"/>
              <a:ext cx="672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134" name="Text Box 70"/>
          <p:cNvSpPr txBox="1">
            <a:spLocks noChangeArrowheads="1"/>
          </p:cNvSpPr>
          <p:nvPr/>
        </p:nvSpPr>
        <p:spPr bwMode="auto">
          <a:xfrm>
            <a:off x="990600" y="1233488"/>
            <a:ext cx="533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3</a:t>
            </a:r>
          </a:p>
        </p:txBody>
      </p:sp>
      <p:sp>
        <p:nvSpPr>
          <p:cNvPr id="88135" name="Text Box 71"/>
          <p:cNvSpPr txBox="1">
            <a:spLocks noChangeArrowheads="1"/>
          </p:cNvSpPr>
          <p:nvPr/>
        </p:nvSpPr>
        <p:spPr bwMode="auto">
          <a:xfrm>
            <a:off x="990600" y="1905000"/>
            <a:ext cx="53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0</a:t>
            </a:r>
          </a:p>
        </p:txBody>
      </p:sp>
      <p:sp>
        <p:nvSpPr>
          <p:cNvPr id="88136" name="Text Box 72"/>
          <p:cNvSpPr txBox="1">
            <a:spLocks noChangeArrowheads="1"/>
          </p:cNvSpPr>
          <p:nvPr/>
        </p:nvSpPr>
        <p:spPr bwMode="auto">
          <a:xfrm>
            <a:off x="1371600" y="1905000"/>
            <a:ext cx="53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6</a:t>
            </a:r>
          </a:p>
        </p:txBody>
      </p:sp>
      <p:sp>
        <p:nvSpPr>
          <p:cNvPr id="88137" name="Text Box 73"/>
          <p:cNvSpPr txBox="1">
            <a:spLocks noChangeArrowheads="1"/>
          </p:cNvSpPr>
          <p:nvPr/>
        </p:nvSpPr>
        <p:spPr bwMode="auto">
          <a:xfrm>
            <a:off x="1371600" y="2590800"/>
            <a:ext cx="609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0</a:t>
            </a:r>
          </a:p>
        </p:txBody>
      </p:sp>
      <p:sp>
        <p:nvSpPr>
          <p:cNvPr id="88138" name="Text Box 74"/>
          <p:cNvSpPr txBox="1">
            <a:spLocks noChangeArrowheads="1"/>
          </p:cNvSpPr>
          <p:nvPr/>
        </p:nvSpPr>
        <p:spPr bwMode="auto">
          <a:xfrm>
            <a:off x="1752600" y="2590800"/>
            <a:ext cx="457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9</a:t>
            </a:r>
          </a:p>
        </p:txBody>
      </p:sp>
      <p:sp>
        <p:nvSpPr>
          <p:cNvPr id="88139" name="Text Box 75"/>
          <p:cNvSpPr txBox="1">
            <a:spLocks noChangeArrowheads="1"/>
          </p:cNvSpPr>
          <p:nvPr/>
        </p:nvSpPr>
        <p:spPr bwMode="auto">
          <a:xfrm>
            <a:off x="1752600" y="3367088"/>
            <a:ext cx="6096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0</a:t>
            </a:r>
          </a:p>
        </p:txBody>
      </p:sp>
      <p:sp>
        <p:nvSpPr>
          <p:cNvPr id="88141" name="Text Box 77"/>
          <p:cNvSpPr txBox="1">
            <a:spLocks noChangeArrowheads="1"/>
          </p:cNvSpPr>
          <p:nvPr/>
        </p:nvSpPr>
        <p:spPr bwMode="auto">
          <a:xfrm>
            <a:off x="3429000" y="1309688"/>
            <a:ext cx="6096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3</a:t>
            </a:r>
          </a:p>
        </p:txBody>
      </p:sp>
      <p:sp>
        <p:nvSpPr>
          <p:cNvPr id="88142" name="Text Box 78"/>
          <p:cNvSpPr txBox="1">
            <a:spLocks noChangeArrowheads="1"/>
          </p:cNvSpPr>
          <p:nvPr/>
        </p:nvSpPr>
        <p:spPr bwMode="auto">
          <a:xfrm>
            <a:off x="2743200" y="1295400"/>
            <a:ext cx="609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88143" name="Text Box 79"/>
          <p:cNvSpPr txBox="1">
            <a:spLocks noChangeArrowheads="1"/>
          </p:cNvSpPr>
          <p:nvPr/>
        </p:nvSpPr>
        <p:spPr bwMode="auto">
          <a:xfrm>
            <a:off x="2438400" y="1295400"/>
            <a:ext cx="457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2</a:t>
            </a:r>
          </a:p>
        </p:txBody>
      </p:sp>
      <p:sp>
        <p:nvSpPr>
          <p:cNvPr id="88162" name="Rectangle 98"/>
          <p:cNvSpPr>
            <a:spLocks noChangeArrowheads="1"/>
          </p:cNvSpPr>
          <p:nvPr/>
        </p:nvSpPr>
        <p:spPr bwMode="auto">
          <a:xfrm>
            <a:off x="4724400" y="4495800"/>
            <a:ext cx="3962400" cy="838200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b" anchorCtr="1"/>
          <a:lstStyle/>
          <a:p>
            <a:pPr algn="ctr"/>
            <a:r>
              <a:rPr lang="en-US" sz="4000" b="1">
                <a:solidFill>
                  <a:srgbClr val="CCCC00"/>
                </a:solidFill>
              </a:rPr>
              <a:t>1276 : 4 = 319</a:t>
            </a:r>
          </a:p>
        </p:txBody>
      </p:sp>
      <p:sp>
        <p:nvSpPr>
          <p:cNvPr id="88166" name="Text Box 102"/>
          <p:cNvSpPr txBox="1">
            <a:spLocks noChangeArrowheads="1"/>
          </p:cNvSpPr>
          <p:nvPr/>
        </p:nvSpPr>
        <p:spPr bwMode="auto">
          <a:xfrm>
            <a:off x="609600" y="471488"/>
            <a:ext cx="6096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88167" name="Text Box 103"/>
          <p:cNvSpPr txBox="1">
            <a:spLocks noChangeArrowheads="1"/>
          </p:cNvSpPr>
          <p:nvPr/>
        </p:nvSpPr>
        <p:spPr bwMode="auto">
          <a:xfrm>
            <a:off x="990600" y="471488"/>
            <a:ext cx="6096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88169" name="Text Box 105"/>
          <p:cNvSpPr txBox="1">
            <a:spLocks noChangeArrowheads="1"/>
          </p:cNvSpPr>
          <p:nvPr/>
        </p:nvSpPr>
        <p:spPr bwMode="auto">
          <a:xfrm>
            <a:off x="1676400" y="471488"/>
            <a:ext cx="6096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FF3300"/>
                </a:solidFill>
              </a:rPr>
              <a:t>9</a:t>
            </a:r>
          </a:p>
        </p:txBody>
      </p:sp>
      <p:sp>
        <p:nvSpPr>
          <p:cNvPr id="88170" name="Text Box 106"/>
          <p:cNvSpPr txBox="1">
            <a:spLocks noChangeArrowheads="1"/>
          </p:cNvSpPr>
          <p:nvPr/>
        </p:nvSpPr>
        <p:spPr bwMode="auto">
          <a:xfrm>
            <a:off x="1295400" y="471488"/>
            <a:ext cx="6096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88172" name="Text Box 108"/>
          <p:cNvSpPr txBox="1">
            <a:spLocks noChangeArrowheads="1"/>
          </p:cNvSpPr>
          <p:nvPr/>
        </p:nvSpPr>
        <p:spPr bwMode="auto">
          <a:xfrm>
            <a:off x="5715000" y="1247775"/>
            <a:ext cx="457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0</a:t>
            </a:r>
          </a:p>
        </p:txBody>
      </p:sp>
      <p:sp>
        <p:nvSpPr>
          <p:cNvPr id="4120" name="Text Box 109"/>
          <p:cNvSpPr txBox="1">
            <a:spLocks noChangeArrowheads="1"/>
          </p:cNvSpPr>
          <p:nvPr/>
        </p:nvSpPr>
        <p:spPr bwMode="auto">
          <a:xfrm>
            <a:off x="7086600" y="1095375"/>
            <a:ext cx="1219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4800" b="1"/>
          </a:p>
        </p:txBody>
      </p:sp>
      <p:sp>
        <p:nvSpPr>
          <p:cNvPr id="88174" name="Text Box 110"/>
          <p:cNvSpPr txBox="1">
            <a:spLocks noChangeArrowheads="1"/>
          </p:cNvSpPr>
          <p:nvPr/>
        </p:nvSpPr>
        <p:spPr bwMode="auto">
          <a:xfrm>
            <a:off x="7772400" y="1309688"/>
            <a:ext cx="533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9</a:t>
            </a:r>
          </a:p>
        </p:txBody>
      </p:sp>
      <p:grpSp>
        <p:nvGrpSpPr>
          <p:cNvPr id="4" name="Group 111"/>
          <p:cNvGrpSpPr>
            <a:grpSpLocks/>
          </p:cNvGrpSpPr>
          <p:nvPr/>
        </p:nvGrpSpPr>
        <p:grpSpPr bwMode="auto">
          <a:xfrm>
            <a:off x="5334000" y="485775"/>
            <a:ext cx="1828800" cy="823913"/>
            <a:chOff x="384" y="297"/>
            <a:chExt cx="1152" cy="519"/>
          </a:xfrm>
        </p:grpSpPr>
        <p:sp>
          <p:nvSpPr>
            <p:cNvPr id="4137" name="Text Box 112"/>
            <p:cNvSpPr txBox="1">
              <a:spLocks noChangeArrowheads="1"/>
            </p:cNvSpPr>
            <p:nvPr/>
          </p:nvSpPr>
          <p:spPr bwMode="auto">
            <a:xfrm>
              <a:off x="384" y="297"/>
              <a:ext cx="48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800" b="1">
                  <a:solidFill>
                    <a:srgbClr val="008000"/>
                  </a:solidFill>
                </a:rPr>
                <a:t>1</a:t>
              </a:r>
            </a:p>
          </p:txBody>
        </p:sp>
        <p:sp>
          <p:nvSpPr>
            <p:cNvPr id="4138" name="Text Box 113"/>
            <p:cNvSpPr txBox="1">
              <a:spLocks noChangeArrowheads="1"/>
            </p:cNvSpPr>
            <p:nvPr/>
          </p:nvSpPr>
          <p:spPr bwMode="auto">
            <a:xfrm>
              <a:off x="624" y="297"/>
              <a:ext cx="48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800" b="1">
                  <a:solidFill>
                    <a:srgbClr val="008000"/>
                  </a:solidFill>
                </a:rPr>
                <a:t>2</a:t>
              </a:r>
            </a:p>
          </p:txBody>
        </p:sp>
        <p:sp>
          <p:nvSpPr>
            <p:cNvPr id="4139" name="Text Box 114"/>
            <p:cNvSpPr txBox="1">
              <a:spLocks noChangeArrowheads="1"/>
            </p:cNvSpPr>
            <p:nvPr/>
          </p:nvSpPr>
          <p:spPr bwMode="auto">
            <a:xfrm>
              <a:off x="816" y="297"/>
              <a:ext cx="48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800" b="1"/>
                <a:t> </a:t>
              </a:r>
              <a:r>
                <a:rPr lang="en-US" sz="4800" b="1">
                  <a:solidFill>
                    <a:srgbClr val="008000"/>
                  </a:solidFill>
                </a:rPr>
                <a:t>7</a:t>
              </a:r>
            </a:p>
          </p:txBody>
        </p:sp>
        <p:sp>
          <p:nvSpPr>
            <p:cNvPr id="4140" name="Text Box 115"/>
            <p:cNvSpPr txBox="1">
              <a:spLocks noChangeArrowheads="1"/>
            </p:cNvSpPr>
            <p:nvPr/>
          </p:nvSpPr>
          <p:spPr bwMode="auto">
            <a:xfrm>
              <a:off x="1056" y="297"/>
              <a:ext cx="48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800" b="1"/>
                <a:t> </a:t>
              </a:r>
              <a:r>
                <a:rPr lang="en-US" sz="4800" b="1">
                  <a:solidFill>
                    <a:srgbClr val="008000"/>
                  </a:solidFill>
                </a:rPr>
                <a:t>6</a:t>
              </a:r>
            </a:p>
          </p:txBody>
        </p:sp>
      </p:grpSp>
      <p:sp>
        <p:nvSpPr>
          <p:cNvPr id="88180" name="Text Box 116"/>
          <p:cNvSpPr txBox="1">
            <a:spLocks noChangeArrowheads="1"/>
          </p:cNvSpPr>
          <p:nvPr/>
        </p:nvSpPr>
        <p:spPr bwMode="auto">
          <a:xfrm>
            <a:off x="7315200" y="485775"/>
            <a:ext cx="1219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4</a:t>
            </a:r>
          </a:p>
        </p:txBody>
      </p:sp>
      <p:grpSp>
        <p:nvGrpSpPr>
          <p:cNvPr id="5" name="Group 117"/>
          <p:cNvGrpSpPr>
            <a:grpSpLocks/>
          </p:cNvGrpSpPr>
          <p:nvPr/>
        </p:nvGrpSpPr>
        <p:grpSpPr bwMode="auto">
          <a:xfrm>
            <a:off x="7086600" y="714375"/>
            <a:ext cx="1066800" cy="1295400"/>
            <a:chOff x="1440" y="441"/>
            <a:chExt cx="672" cy="816"/>
          </a:xfrm>
        </p:grpSpPr>
        <p:cxnSp>
          <p:nvCxnSpPr>
            <p:cNvPr id="4135" name="AutoShape 118"/>
            <p:cNvCxnSpPr>
              <a:cxnSpLocks noChangeShapeType="1"/>
            </p:cNvCxnSpPr>
            <p:nvPr/>
          </p:nvCxnSpPr>
          <p:spPr bwMode="auto">
            <a:xfrm>
              <a:off x="1440" y="441"/>
              <a:ext cx="0" cy="816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</p:cxnSp>
        <p:sp>
          <p:nvSpPr>
            <p:cNvPr id="4136" name="Line 119"/>
            <p:cNvSpPr>
              <a:spLocks noChangeShapeType="1"/>
            </p:cNvSpPr>
            <p:nvPr/>
          </p:nvSpPr>
          <p:spPr bwMode="auto">
            <a:xfrm>
              <a:off x="1440" y="777"/>
              <a:ext cx="672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184" name="Text Box 120"/>
          <p:cNvSpPr txBox="1">
            <a:spLocks noChangeArrowheads="1"/>
          </p:cNvSpPr>
          <p:nvPr/>
        </p:nvSpPr>
        <p:spPr bwMode="auto">
          <a:xfrm>
            <a:off x="6096000" y="1247775"/>
            <a:ext cx="53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7</a:t>
            </a:r>
          </a:p>
        </p:txBody>
      </p:sp>
      <p:sp>
        <p:nvSpPr>
          <p:cNvPr id="88185" name="Text Box 121"/>
          <p:cNvSpPr txBox="1">
            <a:spLocks noChangeArrowheads="1"/>
          </p:cNvSpPr>
          <p:nvPr/>
        </p:nvSpPr>
        <p:spPr bwMode="auto">
          <a:xfrm>
            <a:off x="6096000" y="1828800"/>
            <a:ext cx="53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3</a:t>
            </a:r>
          </a:p>
        </p:txBody>
      </p:sp>
      <p:sp>
        <p:nvSpPr>
          <p:cNvPr id="88186" name="Text Box 122"/>
          <p:cNvSpPr txBox="1">
            <a:spLocks noChangeArrowheads="1"/>
          </p:cNvSpPr>
          <p:nvPr/>
        </p:nvSpPr>
        <p:spPr bwMode="auto">
          <a:xfrm>
            <a:off x="6553200" y="1828800"/>
            <a:ext cx="53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6</a:t>
            </a:r>
          </a:p>
        </p:txBody>
      </p:sp>
      <p:sp>
        <p:nvSpPr>
          <p:cNvPr id="88189" name="Text Box 125"/>
          <p:cNvSpPr txBox="1">
            <a:spLocks noChangeArrowheads="1"/>
          </p:cNvSpPr>
          <p:nvPr/>
        </p:nvSpPr>
        <p:spPr bwMode="auto">
          <a:xfrm>
            <a:off x="6553200" y="2514600"/>
            <a:ext cx="609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0</a:t>
            </a:r>
          </a:p>
        </p:txBody>
      </p:sp>
      <p:sp>
        <p:nvSpPr>
          <p:cNvPr id="88191" name="Text Box 127"/>
          <p:cNvSpPr txBox="1">
            <a:spLocks noChangeArrowheads="1"/>
          </p:cNvSpPr>
          <p:nvPr/>
        </p:nvSpPr>
        <p:spPr bwMode="auto">
          <a:xfrm>
            <a:off x="7391400" y="1309688"/>
            <a:ext cx="6096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88192" name="Text Box 128"/>
          <p:cNvSpPr txBox="1">
            <a:spLocks noChangeArrowheads="1"/>
          </p:cNvSpPr>
          <p:nvPr/>
        </p:nvSpPr>
        <p:spPr bwMode="auto">
          <a:xfrm>
            <a:off x="7086600" y="1309688"/>
            <a:ext cx="4572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3</a:t>
            </a:r>
          </a:p>
        </p:txBody>
      </p:sp>
      <p:sp>
        <p:nvSpPr>
          <p:cNvPr id="88193" name="Text Box 129"/>
          <p:cNvSpPr txBox="1">
            <a:spLocks noChangeArrowheads="1"/>
          </p:cNvSpPr>
          <p:nvPr/>
        </p:nvSpPr>
        <p:spPr bwMode="auto">
          <a:xfrm>
            <a:off x="5334000" y="471488"/>
            <a:ext cx="6096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88194" name="Text Box 130"/>
          <p:cNvSpPr txBox="1">
            <a:spLocks noChangeArrowheads="1"/>
          </p:cNvSpPr>
          <p:nvPr/>
        </p:nvSpPr>
        <p:spPr bwMode="auto">
          <a:xfrm>
            <a:off x="5715000" y="471488"/>
            <a:ext cx="6096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88195" name="Text Box 131"/>
          <p:cNvSpPr txBox="1">
            <a:spLocks noChangeArrowheads="1"/>
          </p:cNvSpPr>
          <p:nvPr/>
        </p:nvSpPr>
        <p:spPr bwMode="auto">
          <a:xfrm>
            <a:off x="6553200" y="471488"/>
            <a:ext cx="6096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88196" name="Text Box 132"/>
          <p:cNvSpPr txBox="1">
            <a:spLocks noChangeArrowheads="1"/>
          </p:cNvSpPr>
          <p:nvPr/>
        </p:nvSpPr>
        <p:spPr bwMode="auto">
          <a:xfrm>
            <a:off x="6172200" y="471488"/>
            <a:ext cx="6096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FF3300"/>
                </a:solidFill>
              </a:rPr>
              <a:t>7</a:t>
            </a:r>
          </a:p>
        </p:txBody>
      </p:sp>
    </p:spTree>
  </p:cSld>
  <p:clrMapOvr>
    <a:masterClrMapping/>
  </p:clrMapOvr>
  <p:transition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8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8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8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8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8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8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88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88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8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88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8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8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88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8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88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8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8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88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88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88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88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88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8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8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88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88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88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8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88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1000"/>
                                        <p:tgtEl>
                                          <p:spTgt spid="88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1000"/>
                                        <p:tgtEl>
                                          <p:spTgt spid="88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8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88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88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88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1000"/>
                                        <p:tgtEl>
                                          <p:spTgt spid="88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8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88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2000" fill="hold"/>
                                        <p:tgtEl>
                                          <p:spTgt spid="88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2000" fill="hold"/>
                                        <p:tgtEl>
                                          <p:spTgt spid="88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20" grpId="0" animBg="1"/>
      <p:bldP spid="88121" grpId="0"/>
      <p:bldP spid="88124" grpId="0"/>
      <p:bldP spid="88130" grpId="0"/>
      <p:bldP spid="88134" grpId="0"/>
      <p:bldP spid="88135" grpId="0"/>
      <p:bldP spid="88136" grpId="0"/>
      <p:bldP spid="88137" grpId="0"/>
      <p:bldP spid="88138" grpId="0"/>
      <p:bldP spid="88139" grpId="0"/>
      <p:bldP spid="88141" grpId="0"/>
      <p:bldP spid="88142" grpId="0"/>
      <p:bldP spid="88143" grpId="0"/>
      <p:bldP spid="88162" grpId="0" animBg="1"/>
      <p:bldP spid="88166" grpId="0"/>
      <p:bldP spid="88166" grpId="1"/>
      <p:bldP spid="88167" grpId="0"/>
      <p:bldP spid="88167" grpId="1"/>
      <p:bldP spid="88169" grpId="0"/>
      <p:bldP spid="88169" grpId="1"/>
      <p:bldP spid="88170" grpId="0"/>
      <p:bldP spid="88170" grpId="1"/>
      <p:bldP spid="88172" grpId="0"/>
      <p:bldP spid="88174" grpId="0"/>
      <p:bldP spid="88180" grpId="0"/>
      <p:bldP spid="88184" grpId="0"/>
      <p:bldP spid="88185" grpId="0"/>
      <p:bldP spid="88186" grpId="0"/>
      <p:bldP spid="88189" grpId="0"/>
      <p:bldP spid="88191" grpId="0"/>
      <p:bldP spid="88192" grpId="0"/>
      <p:bldP spid="88193" grpId="0"/>
      <p:bldP spid="88193" grpId="1"/>
      <p:bldP spid="88194" grpId="0"/>
      <p:bldP spid="88194" grpId="1"/>
      <p:bldP spid="88195" grpId="0"/>
      <p:bldP spid="88195" grpId="1"/>
      <p:bldP spid="88196" grpId="0"/>
      <p:bldP spid="8819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609600" y="1233488"/>
            <a:ext cx="4572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3333FF"/>
                </a:solidFill>
              </a:rPr>
              <a:t>0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2362200" y="1081088"/>
            <a:ext cx="12192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4800" b="1">
              <a:solidFill>
                <a:srgbClr val="3333FF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3048000" y="1295400"/>
            <a:ext cx="53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3333FF"/>
                </a:solidFill>
              </a:rPr>
              <a:t>2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471488"/>
            <a:ext cx="1828800" cy="823912"/>
            <a:chOff x="384" y="297"/>
            <a:chExt cx="1152" cy="519"/>
          </a:xfrm>
        </p:grpSpPr>
        <p:sp>
          <p:nvSpPr>
            <p:cNvPr id="5159" name="Text Box 7"/>
            <p:cNvSpPr txBox="1">
              <a:spLocks noChangeArrowheads="1"/>
            </p:cNvSpPr>
            <p:nvPr/>
          </p:nvSpPr>
          <p:spPr bwMode="auto">
            <a:xfrm>
              <a:off x="384" y="297"/>
              <a:ext cx="48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800" b="1">
                  <a:solidFill>
                    <a:srgbClr val="3333FF"/>
                  </a:solidFill>
                </a:rPr>
                <a:t>6</a:t>
              </a:r>
            </a:p>
          </p:txBody>
        </p:sp>
        <p:sp>
          <p:nvSpPr>
            <p:cNvPr id="5160" name="Text Box 8"/>
            <p:cNvSpPr txBox="1">
              <a:spLocks noChangeArrowheads="1"/>
            </p:cNvSpPr>
            <p:nvPr/>
          </p:nvSpPr>
          <p:spPr bwMode="auto">
            <a:xfrm>
              <a:off x="624" y="297"/>
              <a:ext cx="48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800" b="1">
                  <a:solidFill>
                    <a:srgbClr val="3333FF"/>
                  </a:solidFill>
                </a:rPr>
                <a:t>3</a:t>
              </a:r>
            </a:p>
          </p:txBody>
        </p:sp>
        <p:sp>
          <p:nvSpPr>
            <p:cNvPr id="5161" name="Text Box 9"/>
            <p:cNvSpPr txBox="1">
              <a:spLocks noChangeArrowheads="1"/>
            </p:cNvSpPr>
            <p:nvPr/>
          </p:nvSpPr>
          <p:spPr bwMode="auto">
            <a:xfrm>
              <a:off x="816" y="297"/>
              <a:ext cx="48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800" b="1">
                  <a:solidFill>
                    <a:srgbClr val="3333FF"/>
                  </a:solidFill>
                </a:rPr>
                <a:t>6</a:t>
              </a:r>
            </a:p>
          </p:txBody>
        </p:sp>
        <p:sp>
          <p:nvSpPr>
            <p:cNvPr id="5162" name="Text Box 10"/>
            <p:cNvSpPr txBox="1">
              <a:spLocks noChangeArrowheads="1"/>
            </p:cNvSpPr>
            <p:nvPr/>
          </p:nvSpPr>
          <p:spPr bwMode="auto">
            <a:xfrm>
              <a:off x="1056" y="297"/>
              <a:ext cx="48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800" b="1">
                  <a:solidFill>
                    <a:srgbClr val="3333FF"/>
                  </a:solidFill>
                </a:rPr>
                <a:t>9</a:t>
              </a:r>
            </a:p>
          </p:txBody>
        </p:sp>
      </p:grpSp>
      <p:sp>
        <p:nvSpPr>
          <p:cNvPr id="90123" name="Text Box 11"/>
          <p:cNvSpPr txBox="1">
            <a:spLocks noChangeArrowheads="1"/>
          </p:cNvSpPr>
          <p:nvPr/>
        </p:nvSpPr>
        <p:spPr bwMode="auto">
          <a:xfrm>
            <a:off x="2590800" y="471488"/>
            <a:ext cx="12192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3333FF"/>
                </a:solidFill>
              </a:rPr>
              <a:t>3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286000" y="700088"/>
            <a:ext cx="1066800" cy="1295400"/>
            <a:chOff x="1440" y="441"/>
            <a:chExt cx="672" cy="816"/>
          </a:xfrm>
        </p:grpSpPr>
        <p:cxnSp>
          <p:nvCxnSpPr>
            <p:cNvPr id="5157" name="AutoShape 13"/>
            <p:cNvCxnSpPr>
              <a:cxnSpLocks noChangeShapeType="1"/>
            </p:cNvCxnSpPr>
            <p:nvPr/>
          </p:nvCxnSpPr>
          <p:spPr bwMode="auto">
            <a:xfrm>
              <a:off x="1440" y="441"/>
              <a:ext cx="0" cy="8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158" name="Line 14"/>
            <p:cNvSpPr>
              <a:spLocks noChangeShapeType="1"/>
            </p:cNvSpPr>
            <p:nvPr/>
          </p:nvSpPr>
          <p:spPr bwMode="auto">
            <a:xfrm>
              <a:off x="1440" y="777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990600" y="1233488"/>
            <a:ext cx="533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3333FF"/>
                </a:solidFill>
              </a:rPr>
              <a:t>3</a:t>
            </a:r>
          </a:p>
        </p:txBody>
      </p:sp>
      <p:sp>
        <p:nvSpPr>
          <p:cNvPr id="90128" name="Text Box 16"/>
          <p:cNvSpPr txBox="1">
            <a:spLocks noChangeArrowheads="1"/>
          </p:cNvSpPr>
          <p:nvPr/>
        </p:nvSpPr>
        <p:spPr bwMode="auto">
          <a:xfrm>
            <a:off x="990600" y="1905000"/>
            <a:ext cx="53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3333FF"/>
                </a:solidFill>
              </a:rPr>
              <a:t>0</a:t>
            </a:r>
          </a:p>
        </p:txBody>
      </p:sp>
      <p:sp>
        <p:nvSpPr>
          <p:cNvPr id="90129" name="Text Box 17"/>
          <p:cNvSpPr txBox="1">
            <a:spLocks noChangeArrowheads="1"/>
          </p:cNvSpPr>
          <p:nvPr/>
        </p:nvSpPr>
        <p:spPr bwMode="auto">
          <a:xfrm>
            <a:off x="1371600" y="1905000"/>
            <a:ext cx="53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3333FF"/>
                </a:solidFill>
              </a:rPr>
              <a:t>6</a:t>
            </a:r>
          </a:p>
        </p:txBody>
      </p:sp>
      <p:sp>
        <p:nvSpPr>
          <p:cNvPr id="90130" name="Text Box 18"/>
          <p:cNvSpPr txBox="1">
            <a:spLocks noChangeArrowheads="1"/>
          </p:cNvSpPr>
          <p:nvPr/>
        </p:nvSpPr>
        <p:spPr bwMode="auto">
          <a:xfrm>
            <a:off x="1371600" y="2590800"/>
            <a:ext cx="609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3333FF"/>
                </a:solidFill>
              </a:rPr>
              <a:t>0</a:t>
            </a:r>
          </a:p>
        </p:txBody>
      </p:sp>
      <p:sp>
        <p:nvSpPr>
          <p:cNvPr id="90131" name="Text Box 19"/>
          <p:cNvSpPr txBox="1">
            <a:spLocks noChangeArrowheads="1"/>
          </p:cNvSpPr>
          <p:nvPr/>
        </p:nvSpPr>
        <p:spPr bwMode="auto">
          <a:xfrm>
            <a:off x="1752600" y="2590800"/>
            <a:ext cx="457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3333FF"/>
                </a:solidFill>
              </a:rPr>
              <a:t>9</a:t>
            </a:r>
          </a:p>
        </p:txBody>
      </p:sp>
      <p:sp>
        <p:nvSpPr>
          <p:cNvPr id="90132" name="Text Box 20"/>
          <p:cNvSpPr txBox="1">
            <a:spLocks noChangeArrowheads="1"/>
          </p:cNvSpPr>
          <p:nvPr/>
        </p:nvSpPr>
        <p:spPr bwMode="auto">
          <a:xfrm>
            <a:off x="1752600" y="3367088"/>
            <a:ext cx="6096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3333FF"/>
                </a:solidFill>
              </a:rPr>
              <a:t>0</a:t>
            </a:r>
          </a:p>
        </p:txBody>
      </p:sp>
      <p:sp>
        <p:nvSpPr>
          <p:cNvPr id="90133" name="Text Box 21"/>
          <p:cNvSpPr txBox="1">
            <a:spLocks noChangeArrowheads="1"/>
          </p:cNvSpPr>
          <p:nvPr/>
        </p:nvSpPr>
        <p:spPr bwMode="auto">
          <a:xfrm>
            <a:off x="3429000" y="1309688"/>
            <a:ext cx="6096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3333FF"/>
                </a:solidFill>
              </a:rPr>
              <a:t>3</a:t>
            </a:r>
          </a:p>
        </p:txBody>
      </p:sp>
      <p:sp>
        <p:nvSpPr>
          <p:cNvPr id="90134" name="Text Box 22"/>
          <p:cNvSpPr txBox="1">
            <a:spLocks noChangeArrowheads="1"/>
          </p:cNvSpPr>
          <p:nvPr/>
        </p:nvSpPr>
        <p:spPr bwMode="auto">
          <a:xfrm>
            <a:off x="2743200" y="1295400"/>
            <a:ext cx="609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3333FF"/>
                </a:solidFill>
              </a:rPr>
              <a:t>1</a:t>
            </a:r>
          </a:p>
        </p:txBody>
      </p:sp>
      <p:sp>
        <p:nvSpPr>
          <p:cNvPr id="90135" name="Text Box 23"/>
          <p:cNvSpPr txBox="1">
            <a:spLocks noChangeArrowheads="1"/>
          </p:cNvSpPr>
          <p:nvPr/>
        </p:nvSpPr>
        <p:spPr bwMode="auto">
          <a:xfrm>
            <a:off x="2438400" y="1295400"/>
            <a:ext cx="457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3333FF"/>
                </a:solidFill>
              </a:rPr>
              <a:t>2</a:t>
            </a:r>
          </a:p>
        </p:txBody>
      </p:sp>
      <p:sp>
        <p:nvSpPr>
          <p:cNvPr id="90141" name="Text Box 29"/>
          <p:cNvSpPr txBox="1">
            <a:spLocks noChangeArrowheads="1"/>
          </p:cNvSpPr>
          <p:nvPr/>
        </p:nvSpPr>
        <p:spPr bwMode="auto">
          <a:xfrm>
            <a:off x="5715000" y="1247775"/>
            <a:ext cx="457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3333FF"/>
                </a:solidFill>
              </a:rPr>
              <a:t>0</a:t>
            </a:r>
          </a:p>
        </p:txBody>
      </p:sp>
      <p:sp>
        <p:nvSpPr>
          <p:cNvPr id="90142" name="Text Box 30"/>
          <p:cNvSpPr txBox="1">
            <a:spLocks noChangeArrowheads="1"/>
          </p:cNvSpPr>
          <p:nvPr/>
        </p:nvSpPr>
        <p:spPr bwMode="auto">
          <a:xfrm>
            <a:off x="7086600" y="1095375"/>
            <a:ext cx="1219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4800" b="1">
              <a:solidFill>
                <a:srgbClr val="3333FF"/>
              </a:solidFill>
            </a:endParaRPr>
          </a:p>
        </p:txBody>
      </p:sp>
      <p:sp>
        <p:nvSpPr>
          <p:cNvPr id="90143" name="Text Box 31"/>
          <p:cNvSpPr txBox="1">
            <a:spLocks noChangeArrowheads="1"/>
          </p:cNvSpPr>
          <p:nvPr/>
        </p:nvSpPr>
        <p:spPr bwMode="auto">
          <a:xfrm>
            <a:off x="7772400" y="1309688"/>
            <a:ext cx="533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3333FF"/>
                </a:solidFill>
              </a:rPr>
              <a:t>9</a:t>
            </a:r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5334000" y="485775"/>
            <a:ext cx="1828800" cy="823913"/>
            <a:chOff x="384" y="297"/>
            <a:chExt cx="1152" cy="519"/>
          </a:xfrm>
        </p:grpSpPr>
        <p:sp>
          <p:nvSpPr>
            <p:cNvPr id="5153" name="Text Box 33"/>
            <p:cNvSpPr txBox="1">
              <a:spLocks noChangeArrowheads="1"/>
            </p:cNvSpPr>
            <p:nvPr/>
          </p:nvSpPr>
          <p:spPr bwMode="auto">
            <a:xfrm>
              <a:off x="384" y="297"/>
              <a:ext cx="48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800" b="1">
                  <a:solidFill>
                    <a:srgbClr val="3333FF"/>
                  </a:solidFill>
                </a:rPr>
                <a:t>1</a:t>
              </a:r>
            </a:p>
          </p:txBody>
        </p:sp>
        <p:sp>
          <p:nvSpPr>
            <p:cNvPr id="5154" name="Text Box 34"/>
            <p:cNvSpPr txBox="1">
              <a:spLocks noChangeArrowheads="1"/>
            </p:cNvSpPr>
            <p:nvPr/>
          </p:nvSpPr>
          <p:spPr bwMode="auto">
            <a:xfrm>
              <a:off x="624" y="297"/>
              <a:ext cx="48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800" b="1">
                  <a:solidFill>
                    <a:srgbClr val="3333FF"/>
                  </a:solidFill>
                </a:rPr>
                <a:t>2</a:t>
              </a:r>
            </a:p>
          </p:txBody>
        </p:sp>
        <p:sp>
          <p:nvSpPr>
            <p:cNvPr id="5155" name="Text Box 35"/>
            <p:cNvSpPr txBox="1">
              <a:spLocks noChangeArrowheads="1"/>
            </p:cNvSpPr>
            <p:nvPr/>
          </p:nvSpPr>
          <p:spPr bwMode="auto">
            <a:xfrm>
              <a:off x="816" y="297"/>
              <a:ext cx="48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800" b="1">
                  <a:solidFill>
                    <a:srgbClr val="3333FF"/>
                  </a:solidFill>
                </a:rPr>
                <a:t> 7</a:t>
              </a:r>
            </a:p>
          </p:txBody>
        </p:sp>
        <p:sp>
          <p:nvSpPr>
            <p:cNvPr id="5156" name="Text Box 36"/>
            <p:cNvSpPr txBox="1">
              <a:spLocks noChangeArrowheads="1"/>
            </p:cNvSpPr>
            <p:nvPr/>
          </p:nvSpPr>
          <p:spPr bwMode="auto">
            <a:xfrm>
              <a:off x="1056" y="297"/>
              <a:ext cx="48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800" b="1">
                  <a:solidFill>
                    <a:srgbClr val="3333FF"/>
                  </a:solidFill>
                </a:rPr>
                <a:t> 6</a:t>
              </a:r>
            </a:p>
          </p:txBody>
        </p:sp>
      </p:grpSp>
      <p:sp>
        <p:nvSpPr>
          <p:cNvPr id="90149" name="Text Box 37"/>
          <p:cNvSpPr txBox="1">
            <a:spLocks noChangeArrowheads="1"/>
          </p:cNvSpPr>
          <p:nvPr/>
        </p:nvSpPr>
        <p:spPr bwMode="auto">
          <a:xfrm>
            <a:off x="7315200" y="485775"/>
            <a:ext cx="1219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3333FF"/>
                </a:solidFill>
              </a:rPr>
              <a:t>4</a:t>
            </a:r>
          </a:p>
        </p:txBody>
      </p: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7086600" y="714375"/>
            <a:ext cx="1066800" cy="1295400"/>
            <a:chOff x="1440" y="441"/>
            <a:chExt cx="672" cy="816"/>
          </a:xfrm>
        </p:grpSpPr>
        <p:cxnSp>
          <p:nvCxnSpPr>
            <p:cNvPr id="5151" name="AutoShape 39"/>
            <p:cNvCxnSpPr>
              <a:cxnSpLocks noChangeShapeType="1"/>
            </p:cNvCxnSpPr>
            <p:nvPr/>
          </p:nvCxnSpPr>
          <p:spPr bwMode="auto">
            <a:xfrm>
              <a:off x="1440" y="441"/>
              <a:ext cx="0" cy="8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152" name="Line 40"/>
            <p:cNvSpPr>
              <a:spLocks noChangeShapeType="1"/>
            </p:cNvSpPr>
            <p:nvPr/>
          </p:nvSpPr>
          <p:spPr bwMode="auto">
            <a:xfrm>
              <a:off x="1440" y="777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153" name="Text Box 41"/>
          <p:cNvSpPr txBox="1">
            <a:spLocks noChangeArrowheads="1"/>
          </p:cNvSpPr>
          <p:nvPr/>
        </p:nvSpPr>
        <p:spPr bwMode="auto">
          <a:xfrm>
            <a:off x="6096000" y="1247775"/>
            <a:ext cx="53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3333FF"/>
                </a:solidFill>
              </a:rPr>
              <a:t>7</a:t>
            </a:r>
          </a:p>
        </p:txBody>
      </p:sp>
      <p:sp>
        <p:nvSpPr>
          <p:cNvPr id="90154" name="Text Box 42"/>
          <p:cNvSpPr txBox="1">
            <a:spLocks noChangeArrowheads="1"/>
          </p:cNvSpPr>
          <p:nvPr/>
        </p:nvSpPr>
        <p:spPr bwMode="auto">
          <a:xfrm>
            <a:off x="6096000" y="1828800"/>
            <a:ext cx="53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3333FF"/>
                </a:solidFill>
              </a:rPr>
              <a:t>3</a:t>
            </a:r>
          </a:p>
        </p:txBody>
      </p:sp>
      <p:sp>
        <p:nvSpPr>
          <p:cNvPr id="90155" name="Text Box 43"/>
          <p:cNvSpPr txBox="1">
            <a:spLocks noChangeArrowheads="1"/>
          </p:cNvSpPr>
          <p:nvPr/>
        </p:nvSpPr>
        <p:spPr bwMode="auto">
          <a:xfrm>
            <a:off x="6553200" y="1828800"/>
            <a:ext cx="53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3333FF"/>
                </a:solidFill>
              </a:rPr>
              <a:t>6</a:t>
            </a:r>
          </a:p>
        </p:txBody>
      </p:sp>
      <p:sp>
        <p:nvSpPr>
          <p:cNvPr id="90156" name="Text Box 44"/>
          <p:cNvSpPr txBox="1">
            <a:spLocks noChangeArrowheads="1"/>
          </p:cNvSpPr>
          <p:nvPr/>
        </p:nvSpPr>
        <p:spPr bwMode="auto">
          <a:xfrm>
            <a:off x="6553200" y="2514600"/>
            <a:ext cx="609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3333FF"/>
                </a:solidFill>
              </a:rPr>
              <a:t>0</a:t>
            </a:r>
          </a:p>
        </p:txBody>
      </p:sp>
      <p:sp>
        <p:nvSpPr>
          <p:cNvPr id="90157" name="Text Box 45"/>
          <p:cNvSpPr txBox="1">
            <a:spLocks noChangeArrowheads="1"/>
          </p:cNvSpPr>
          <p:nvPr/>
        </p:nvSpPr>
        <p:spPr bwMode="auto">
          <a:xfrm>
            <a:off x="7391400" y="1309688"/>
            <a:ext cx="6096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3333FF"/>
                </a:solidFill>
              </a:rPr>
              <a:t>1</a:t>
            </a:r>
          </a:p>
        </p:txBody>
      </p:sp>
      <p:sp>
        <p:nvSpPr>
          <p:cNvPr id="90158" name="Text Box 46"/>
          <p:cNvSpPr txBox="1">
            <a:spLocks noChangeArrowheads="1"/>
          </p:cNvSpPr>
          <p:nvPr/>
        </p:nvSpPr>
        <p:spPr bwMode="auto">
          <a:xfrm>
            <a:off x="7086600" y="1309688"/>
            <a:ext cx="4572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3333FF"/>
                </a:solidFill>
              </a:rPr>
              <a:t>3</a:t>
            </a:r>
          </a:p>
        </p:txBody>
      </p:sp>
      <p:sp>
        <p:nvSpPr>
          <p:cNvPr id="90165" name="Text Box 53"/>
          <p:cNvSpPr txBox="1">
            <a:spLocks noChangeArrowheads="1"/>
          </p:cNvSpPr>
          <p:nvPr/>
        </p:nvSpPr>
        <p:spPr bwMode="auto">
          <a:xfrm>
            <a:off x="5334000" y="471488"/>
            <a:ext cx="5238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90166" name="Text Box 54"/>
          <p:cNvSpPr txBox="1">
            <a:spLocks noChangeArrowheads="1"/>
          </p:cNvSpPr>
          <p:nvPr/>
        </p:nvSpPr>
        <p:spPr bwMode="auto">
          <a:xfrm>
            <a:off x="5715000" y="471488"/>
            <a:ext cx="5238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FF3300"/>
                </a:solidFill>
              </a:rPr>
              <a:t>2</a:t>
            </a: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000" fill="hold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000" fill="hold"/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2000" fill="hold"/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000" fill="hold"/>
                                        <p:tgtEl>
                                          <p:spTgt spid="90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2000" fill="hold"/>
                                        <p:tgtEl>
                                          <p:spTgt spid="90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2000" fill="hold"/>
                                        <p:tgtEl>
                                          <p:spTgt spid="90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9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90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/>
      <p:bldP spid="90115" grpId="1"/>
      <p:bldP spid="90115" grpId="2"/>
      <p:bldP spid="90116" grpId="0"/>
      <p:bldP spid="90117" grpId="0"/>
      <p:bldP spid="90123" grpId="0"/>
      <p:bldP spid="90127" grpId="0"/>
      <p:bldP spid="90128" grpId="0"/>
      <p:bldP spid="90128" grpId="1"/>
      <p:bldP spid="90128" grpId="2"/>
      <p:bldP spid="90129" grpId="0"/>
      <p:bldP spid="90130" grpId="0"/>
      <p:bldP spid="90130" grpId="1"/>
      <p:bldP spid="90130" grpId="2"/>
      <p:bldP spid="90131" grpId="0"/>
      <p:bldP spid="90132" grpId="0"/>
      <p:bldP spid="90132" grpId="1"/>
      <p:bldP spid="90132" grpId="2"/>
      <p:bldP spid="90133" grpId="0"/>
      <p:bldP spid="90134" grpId="0"/>
      <p:bldP spid="90135" grpId="0"/>
      <p:bldP spid="90141" grpId="0"/>
      <p:bldP spid="90141" grpId="1"/>
      <p:bldP spid="90141" grpId="2"/>
      <p:bldP spid="90142" grpId="0"/>
      <p:bldP spid="90143" grpId="0"/>
      <p:bldP spid="90149" grpId="0"/>
      <p:bldP spid="90153" grpId="0"/>
      <p:bldP spid="90154" grpId="0"/>
      <p:bldP spid="90154" grpId="1"/>
      <p:bldP spid="90154" grpId="2"/>
      <p:bldP spid="90155" grpId="0"/>
      <p:bldP spid="90156" grpId="0"/>
      <p:bldP spid="90156" grpId="1"/>
      <p:bldP spid="90156" grpId="2"/>
      <p:bldP spid="90157" grpId="0"/>
      <p:bldP spid="90158" grpId="0"/>
      <p:bldP spid="90165" grpId="0"/>
      <p:bldP spid="901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7"/>
          <p:cNvSpPr>
            <a:spLocks noChangeArrowheads="1"/>
          </p:cNvSpPr>
          <p:nvPr/>
        </p:nvSpPr>
        <p:spPr bwMode="auto">
          <a:xfrm>
            <a:off x="457200" y="8382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5400" b="1">
              <a:solidFill>
                <a:srgbClr val="FF0000"/>
              </a:solidFill>
            </a:endParaRPr>
          </a:p>
        </p:txBody>
      </p:sp>
      <p:sp>
        <p:nvSpPr>
          <p:cNvPr id="87088" name="Rectangle 48"/>
          <p:cNvSpPr>
            <a:spLocks noChangeArrowheads="1"/>
          </p:cNvSpPr>
          <p:nvPr/>
        </p:nvSpPr>
        <p:spPr bwMode="auto">
          <a:xfrm>
            <a:off x="228600" y="16764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4000" b="1">
                <a:solidFill>
                  <a:srgbClr val="3333FF"/>
                </a:solidFill>
              </a:rPr>
              <a:t>B</a:t>
            </a:r>
            <a:r>
              <a:rPr lang="vi-VN" sz="4000" b="1">
                <a:solidFill>
                  <a:srgbClr val="3333FF"/>
                </a:solidFill>
              </a:rPr>
              <a:t>ư</a:t>
            </a:r>
            <a:r>
              <a:rPr lang="en-US" sz="4000" b="1">
                <a:solidFill>
                  <a:srgbClr val="3333FF"/>
                </a:solidFill>
              </a:rPr>
              <a:t>ớc 1: Đặt tính.</a:t>
            </a:r>
          </a:p>
        </p:txBody>
      </p:sp>
      <p:sp>
        <p:nvSpPr>
          <p:cNvPr id="87089" name="Rectangle 49"/>
          <p:cNvSpPr>
            <a:spLocks noChangeArrowheads="1"/>
          </p:cNvSpPr>
          <p:nvPr/>
        </p:nvSpPr>
        <p:spPr bwMode="auto">
          <a:xfrm>
            <a:off x="228600" y="23622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4000" b="1">
                <a:solidFill>
                  <a:srgbClr val="3333FF"/>
                </a:solidFill>
              </a:rPr>
              <a:t>B</a:t>
            </a:r>
            <a:r>
              <a:rPr lang="vi-VN" sz="4000" b="1">
                <a:solidFill>
                  <a:srgbClr val="3333FF"/>
                </a:solidFill>
              </a:rPr>
              <a:t>ư</a:t>
            </a:r>
            <a:r>
              <a:rPr lang="en-US" sz="4000" b="1">
                <a:solidFill>
                  <a:srgbClr val="3333FF"/>
                </a:solidFill>
              </a:rPr>
              <a:t>ớc 2: Chia theo thứ tự </a:t>
            </a:r>
          </a:p>
          <a:p>
            <a:pPr marL="342900" indent="-342900">
              <a:spcBef>
                <a:spcPct val="20000"/>
              </a:spcBef>
            </a:pPr>
            <a:r>
              <a:rPr lang="en-US" sz="4000" b="1">
                <a:solidFill>
                  <a:srgbClr val="3333FF"/>
                </a:solidFill>
              </a:rPr>
              <a:t>từ trái sang phải.</a:t>
            </a:r>
          </a:p>
        </p:txBody>
      </p:sp>
      <p:sp>
        <p:nvSpPr>
          <p:cNvPr id="87090" name="Text Box 50"/>
          <p:cNvSpPr txBox="1">
            <a:spLocks noChangeArrowheads="1"/>
          </p:cNvSpPr>
          <p:nvPr/>
        </p:nvSpPr>
        <p:spPr bwMode="auto">
          <a:xfrm>
            <a:off x="228600" y="3733800"/>
            <a:ext cx="80010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3600" b="1" i="1"/>
              <a:t>*</a:t>
            </a:r>
            <a:r>
              <a:rPr lang="en-US" sz="3600" b="1" i="1" u="sng"/>
              <a:t>L</a:t>
            </a:r>
            <a:r>
              <a:rPr lang="vi-VN" sz="3600" b="1" i="1" u="sng"/>
              <a:t>ư</a:t>
            </a:r>
            <a:r>
              <a:rPr lang="en-US" sz="3600" b="1" i="1" u="sng"/>
              <a:t>u ý</a:t>
            </a:r>
            <a:r>
              <a:rPr lang="en-US" sz="3600" b="1" i="1"/>
              <a:t>: lần 1 nếu lấy một chữ số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3600" b="1" i="1"/>
              <a:t> ở số bị chia mà bộ hơn số chia 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3600" b="1" i="1"/>
              <a:t>thỡ phải lấy hai chữ số.</a:t>
            </a:r>
          </a:p>
        </p:txBody>
      </p:sp>
      <p:sp>
        <p:nvSpPr>
          <p:cNvPr id="6150" name="WordArt 51" descr="3"/>
          <p:cNvSpPr>
            <a:spLocks noChangeArrowheads="1" noChangeShapeType="1" noTextEdit="1"/>
          </p:cNvSpPr>
          <p:nvPr/>
        </p:nvSpPr>
        <p:spPr bwMode="auto">
          <a:xfrm>
            <a:off x="990600" y="457200"/>
            <a:ext cx="5867400" cy="10668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Arial"/>
                <a:cs typeface="Arial"/>
              </a:rPr>
              <a:t>Các bước thực hiện 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latin typeface="Arial"/>
              <a:cs typeface="Arial"/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7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7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7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7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7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7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88" grpId="0" autoUpdateAnimBg="0"/>
      <p:bldP spid="87089" grpId="0" autoUpdateAnimBg="0"/>
      <p:bldP spid="8709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7" name="WordArt 7"/>
          <p:cNvSpPr>
            <a:spLocks noChangeArrowheads="1" noChangeShapeType="1" noTextEdit="1"/>
          </p:cNvSpPr>
          <p:nvPr/>
        </p:nvSpPr>
        <p:spPr bwMode="auto">
          <a:xfrm rot="346179">
            <a:off x="1981200" y="381000"/>
            <a:ext cx="4419600" cy="15716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>
                <a:ln w="9525" cap="rnd">
                  <a:solidFill>
                    <a:srgbClr val="33CC33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009900"/>
                    </a:gs>
                  </a:gsLst>
                  <a:lin ang="50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Nào ta cùng tính</a:t>
            </a:r>
          </a:p>
        </p:txBody>
      </p:sp>
      <p:pic>
        <p:nvPicPr>
          <p:cNvPr id="7171" name="Picture 17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533400"/>
            <a:ext cx="10207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66" descr="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838200"/>
            <a:ext cx="40798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409" name="Text Box 89"/>
          <p:cNvSpPr txBox="1">
            <a:spLocks noChangeArrowheads="1"/>
          </p:cNvSpPr>
          <p:nvPr/>
        </p:nvSpPr>
        <p:spPr bwMode="auto">
          <a:xfrm>
            <a:off x="609600" y="3138488"/>
            <a:ext cx="4572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0</a:t>
            </a:r>
          </a:p>
        </p:txBody>
      </p:sp>
      <p:sp>
        <p:nvSpPr>
          <p:cNvPr id="7174" name="Text Box 90"/>
          <p:cNvSpPr txBox="1">
            <a:spLocks noChangeArrowheads="1"/>
          </p:cNvSpPr>
          <p:nvPr/>
        </p:nvSpPr>
        <p:spPr bwMode="auto">
          <a:xfrm>
            <a:off x="2362200" y="2986088"/>
            <a:ext cx="12192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4800" b="1">
              <a:solidFill>
                <a:srgbClr val="008000"/>
              </a:solidFill>
            </a:endParaRPr>
          </a:p>
        </p:txBody>
      </p:sp>
      <p:sp>
        <p:nvSpPr>
          <p:cNvPr id="56411" name="Text Box 91"/>
          <p:cNvSpPr txBox="1">
            <a:spLocks noChangeArrowheads="1"/>
          </p:cNvSpPr>
          <p:nvPr/>
        </p:nvSpPr>
        <p:spPr bwMode="auto">
          <a:xfrm>
            <a:off x="3200400" y="3214688"/>
            <a:ext cx="533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3</a:t>
            </a:r>
          </a:p>
        </p:txBody>
      </p:sp>
      <p:grpSp>
        <p:nvGrpSpPr>
          <p:cNvPr id="2" name="Group 92"/>
          <p:cNvGrpSpPr>
            <a:grpSpLocks/>
          </p:cNvGrpSpPr>
          <p:nvPr/>
        </p:nvGrpSpPr>
        <p:grpSpPr bwMode="auto">
          <a:xfrm>
            <a:off x="609600" y="2362200"/>
            <a:ext cx="1828800" cy="823913"/>
            <a:chOff x="384" y="297"/>
            <a:chExt cx="1152" cy="519"/>
          </a:xfrm>
        </p:grpSpPr>
        <p:sp>
          <p:nvSpPr>
            <p:cNvPr id="7208" name="Text Box 93"/>
            <p:cNvSpPr txBox="1">
              <a:spLocks noChangeArrowheads="1"/>
            </p:cNvSpPr>
            <p:nvPr/>
          </p:nvSpPr>
          <p:spPr bwMode="auto">
            <a:xfrm>
              <a:off x="384" y="297"/>
              <a:ext cx="48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800" b="1">
                  <a:solidFill>
                    <a:srgbClr val="008000"/>
                  </a:solidFill>
                </a:rPr>
                <a:t>4</a:t>
              </a:r>
            </a:p>
          </p:txBody>
        </p:sp>
        <p:sp>
          <p:nvSpPr>
            <p:cNvPr id="7209" name="Text Box 94"/>
            <p:cNvSpPr txBox="1">
              <a:spLocks noChangeArrowheads="1"/>
            </p:cNvSpPr>
            <p:nvPr/>
          </p:nvSpPr>
          <p:spPr bwMode="auto">
            <a:xfrm>
              <a:off x="624" y="297"/>
              <a:ext cx="48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800" b="1">
                  <a:solidFill>
                    <a:srgbClr val="008000"/>
                  </a:solidFill>
                </a:rPr>
                <a:t>8</a:t>
              </a:r>
            </a:p>
          </p:txBody>
        </p:sp>
        <p:sp>
          <p:nvSpPr>
            <p:cNvPr id="7210" name="Text Box 95"/>
            <p:cNvSpPr txBox="1">
              <a:spLocks noChangeArrowheads="1"/>
            </p:cNvSpPr>
            <p:nvPr/>
          </p:nvSpPr>
          <p:spPr bwMode="auto">
            <a:xfrm>
              <a:off x="816" y="297"/>
              <a:ext cx="48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800" b="1">
                  <a:solidFill>
                    <a:srgbClr val="008000"/>
                  </a:solidFill>
                </a:rPr>
                <a:t> 6</a:t>
              </a:r>
            </a:p>
          </p:txBody>
        </p:sp>
        <p:sp>
          <p:nvSpPr>
            <p:cNvPr id="7211" name="Text Box 96"/>
            <p:cNvSpPr txBox="1">
              <a:spLocks noChangeArrowheads="1"/>
            </p:cNvSpPr>
            <p:nvPr/>
          </p:nvSpPr>
          <p:spPr bwMode="auto">
            <a:xfrm>
              <a:off x="1056" y="297"/>
              <a:ext cx="48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800" b="1">
                  <a:solidFill>
                    <a:srgbClr val="008000"/>
                  </a:solidFill>
                </a:rPr>
                <a:t> 2</a:t>
              </a:r>
            </a:p>
          </p:txBody>
        </p:sp>
      </p:grpSp>
      <p:sp>
        <p:nvSpPr>
          <p:cNvPr id="56417" name="Text Box 97"/>
          <p:cNvSpPr txBox="1">
            <a:spLocks noChangeArrowheads="1"/>
          </p:cNvSpPr>
          <p:nvPr/>
        </p:nvSpPr>
        <p:spPr bwMode="auto">
          <a:xfrm>
            <a:off x="2590800" y="2438400"/>
            <a:ext cx="1219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2</a:t>
            </a:r>
          </a:p>
        </p:txBody>
      </p:sp>
      <p:grpSp>
        <p:nvGrpSpPr>
          <p:cNvPr id="3" name="Group 98"/>
          <p:cNvGrpSpPr>
            <a:grpSpLocks/>
          </p:cNvGrpSpPr>
          <p:nvPr/>
        </p:nvGrpSpPr>
        <p:grpSpPr bwMode="auto">
          <a:xfrm>
            <a:off x="2286000" y="2605088"/>
            <a:ext cx="1066800" cy="1295400"/>
            <a:chOff x="1440" y="441"/>
            <a:chExt cx="672" cy="816"/>
          </a:xfrm>
        </p:grpSpPr>
        <p:cxnSp>
          <p:nvCxnSpPr>
            <p:cNvPr id="7206" name="AutoShape 99"/>
            <p:cNvCxnSpPr>
              <a:cxnSpLocks noChangeShapeType="1"/>
            </p:cNvCxnSpPr>
            <p:nvPr/>
          </p:nvCxnSpPr>
          <p:spPr bwMode="auto">
            <a:xfrm>
              <a:off x="1440" y="441"/>
              <a:ext cx="0" cy="8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7207" name="Line 100"/>
            <p:cNvSpPr>
              <a:spLocks noChangeShapeType="1"/>
            </p:cNvSpPr>
            <p:nvPr/>
          </p:nvSpPr>
          <p:spPr bwMode="auto">
            <a:xfrm>
              <a:off x="1440" y="777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421" name="Text Box 101"/>
          <p:cNvSpPr txBox="1">
            <a:spLocks noChangeArrowheads="1"/>
          </p:cNvSpPr>
          <p:nvPr/>
        </p:nvSpPr>
        <p:spPr bwMode="auto">
          <a:xfrm>
            <a:off x="990600" y="3138488"/>
            <a:ext cx="533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8</a:t>
            </a:r>
          </a:p>
        </p:txBody>
      </p:sp>
      <p:sp>
        <p:nvSpPr>
          <p:cNvPr id="56422" name="Text Box 102"/>
          <p:cNvSpPr txBox="1">
            <a:spLocks noChangeArrowheads="1"/>
          </p:cNvSpPr>
          <p:nvPr/>
        </p:nvSpPr>
        <p:spPr bwMode="auto">
          <a:xfrm>
            <a:off x="990600" y="3810000"/>
            <a:ext cx="53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0</a:t>
            </a:r>
          </a:p>
        </p:txBody>
      </p:sp>
      <p:sp>
        <p:nvSpPr>
          <p:cNvPr id="56423" name="Text Box 103"/>
          <p:cNvSpPr txBox="1">
            <a:spLocks noChangeArrowheads="1"/>
          </p:cNvSpPr>
          <p:nvPr/>
        </p:nvSpPr>
        <p:spPr bwMode="auto">
          <a:xfrm>
            <a:off x="1371600" y="3810000"/>
            <a:ext cx="53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6</a:t>
            </a:r>
          </a:p>
        </p:txBody>
      </p:sp>
      <p:sp>
        <p:nvSpPr>
          <p:cNvPr id="56424" name="Text Box 104"/>
          <p:cNvSpPr txBox="1">
            <a:spLocks noChangeArrowheads="1"/>
          </p:cNvSpPr>
          <p:nvPr/>
        </p:nvSpPr>
        <p:spPr bwMode="auto">
          <a:xfrm>
            <a:off x="1371600" y="4495800"/>
            <a:ext cx="609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0</a:t>
            </a:r>
          </a:p>
        </p:txBody>
      </p:sp>
      <p:sp>
        <p:nvSpPr>
          <p:cNvPr id="56425" name="Text Box 105"/>
          <p:cNvSpPr txBox="1">
            <a:spLocks noChangeArrowheads="1"/>
          </p:cNvSpPr>
          <p:nvPr/>
        </p:nvSpPr>
        <p:spPr bwMode="auto">
          <a:xfrm>
            <a:off x="1752600" y="4495800"/>
            <a:ext cx="457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2</a:t>
            </a:r>
          </a:p>
        </p:txBody>
      </p:sp>
      <p:sp>
        <p:nvSpPr>
          <p:cNvPr id="56426" name="Text Box 106"/>
          <p:cNvSpPr txBox="1">
            <a:spLocks noChangeArrowheads="1"/>
          </p:cNvSpPr>
          <p:nvPr/>
        </p:nvSpPr>
        <p:spPr bwMode="auto">
          <a:xfrm>
            <a:off x="1752600" y="5272088"/>
            <a:ext cx="6096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0</a:t>
            </a:r>
          </a:p>
        </p:txBody>
      </p:sp>
      <p:sp>
        <p:nvSpPr>
          <p:cNvPr id="56427" name="Text Box 107"/>
          <p:cNvSpPr txBox="1">
            <a:spLocks noChangeArrowheads="1"/>
          </p:cNvSpPr>
          <p:nvPr/>
        </p:nvSpPr>
        <p:spPr bwMode="auto">
          <a:xfrm>
            <a:off x="3581400" y="3228975"/>
            <a:ext cx="609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56428" name="Text Box 108"/>
          <p:cNvSpPr txBox="1">
            <a:spLocks noChangeArrowheads="1"/>
          </p:cNvSpPr>
          <p:nvPr/>
        </p:nvSpPr>
        <p:spPr bwMode="auto">
          <a:xfrm>
            <a:off x="2819400" y="3214688"/>
            <a:ext cx="6096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4</a:t>
            </a:r>
          </a:p>
        </p:txBody>
      </p:sp>
      <p:sp>
        <p:nvSpPr>
          <p:cNvPr id="56429" name="Text Box 109"/>
          <p:cNvSpPr txBox="1">
            <a:spLocks noChangeArrowheads="1"/>
          </p:cNvSpPr>
          <p:nvPr/>
        </p:nvSpPr>
        <p:spPr bwMode="auto">
          <a:xfrm>
            <a:off x="2438400" y="3200400"/>
            <a:ext cx="457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2</a:t>
            </a:r>
          </a:p>
        </p:txBody>
      </p:sp>
      <p:sp>
        <p:nvSpPr>
          <p:cNvPr id="56434" name="Text Box 114"/>
          <p:cNvSpPr txBox="1">
            <a:spLocks noChangeArrowheads="1"/>
          </p:cNvSpPr>
          <p:nvPr/>
        </p:nvSpPr>
        <p:spPr bwMode="auto">
          <a:xfrm>
            <a:off x="5715000" y="3090863"/>
            <a:ext cx="4572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0</a:t>
            </a:r>
          </a:p>
        </p:txBody>
      </p:sp>
      <p:sp>
        <p:nvSpPr>
          <p:cNvPr id="7189" name="Text Box 115"/>
          <p:cNvSpPr txBox="1">
            <a:spLocks noChangeArrowheads="1"/>
          </p:cNvSpPr>
          <p:nvPr/>
        </p:nvSpPr>
        <p:spPr bwMode="auto">
          <a:xfrm>
            <a:off x="7086600" y="2938463"/>
            <a:ext cx="12192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4800" b="1">
              <a:solidFill>
                <a:srgbClr val="008000"/>
              </a:solidFill>
            </a:endParaRPr>
          </a:p>
        </p:txBody>
      </p:sp>
      <p:sp>
        <p:nvSpPr>
          <p:cNvPr id="56436" name="Text Box 116"/>
          <p:cNvSpPr txBox="1">
            <a:spLocks noChangeArrowheads="1"/>
          </p:cNvSpPr>
          <p:nvPr/>
        </p:nvSpPr>
        <p:spPr bwMode="auto">
          <a:xfrm>
            <a:off x="7848600" y="3214688"/>
            <a:ext cx="533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4</a:t>
            </a:r>
          </a:p>
        </p:txBody>
      </p:sp>
      <p:grpSp>
        <p:nvGrpSpPr>
          <p:cNvPr id="4" name="Group 117"/>
          <p:cNvGrpSpPr>
            <a:grpSpLocks/>
          </p:cNvGrpSpPr>
          <p:nvPr/>
        </p:nvGrpSpPr>
        <p:grpSpPr bwMode="auto">
          <a:xfrm>
            <a:off x="5257800" y="2376488"/>
            <a:ext cx="1828800" cy="823912"/>
            <a:chOff x="384" y="297"/>
            <a:chExt cx="1152" cy="519"/>
          </a:xfrm>
        </p:grpSpPr>
        <p:sp>
          <p:nvSpPr>
            <p:cNvPr id="7202" name="Text Box 118"/>
            <p:cNvSpPr txBox="1">
              <a:spLocks noChangeArrowheads="1"/>
            </p:cNvSpPr>
            <p:nvPr/>
          </p:nvSpPr>
          <p:spPr bwMode="auto">
            <a:xfrm>
              <a:off x="384" y="297"/>
              <a:ext cx="48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800" b="1">
                  <a:solidFill>
                    <a:srgbClr val="008000"/>
                  </a:solidFill>
                </a:rPr>
                <a:t>2</a:t>
              </a:r>
            </a:p>
          </p:txBody>
        </p:sp>
        <p:sp>
          <p:nvSpPr>
            <p:cNvPr id="7203" name="Text Box 119"/>
            <p:cNvSpPr txBox="1">
              <a:spLocks noChangeArrowheads="1"/>
            </p:cNvSpPr>
            <p:nvPr/>
          </p:nvSpPr>
          <p:spPr bwMode="auto">
            <a:xfrm>
              <a:off x="624" y="297"/>
              <a:ext cx="48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800" b="1">
                  <a:solidFill>
                    <a:srgbClr val="008000"/>
                  </a:solidFill>
                </a:rPr>
                <a:t>8</a:t>
              </a:r>
            </a:p>
          </p:txBody>
        </p:sp>
        <p:sp>
          <p:nvSpPr>
            <p:cNvPr id="7204" name="Text Box 120"/>
            <p:cNvSpPr txBox="1">
              <a:spLocks noChangeArrowheads="1"/>
            </p:cNvSpPr>
            <p:nvPr/>
          </p:nvSpPr>
          <p:spPr bwMode="auto">
            <a:xfrm>
              <a:off x="816" y="297"/>
              <a:ext cx="48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800" b="1">
                  <a:solidFill>
                    <a:srgbClr val="008000"/>
                  </a:solidFill>
                </a:rPr>
                <a:t> 9</a:t>
              </a:r>
            </a:p>
          </p:txBody>
        </p:sp>
        <p:sp>
          <p:nvSpPr>
            <p:cNvPr id="7205" name="Text Box 121"/>
            <p:cNvSpPr txBox="1">
              <a:spLocks noChangeArrowheads="1"/>
            </p:cNvSpPr>
            <p:nvPr/>
          </p:nvSpPr>
          <p:spPr bwMode="auto">
            <a:xfrm>
              <a:off x="1056" y="297"/>
              <a:ext cx="48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800" b="1">
                  <a:solidFill>
                    <a:srgbClr val="008000"/>
                  </a:solidFill>
                </a:rPr>
                <a:t> 6</a:t>
              </a:r>
            </a:p>
          </p:txBody>
        </p:sp>
      </p:grpSp>
      <p:sp>
        <p:nvSpPr>
          <p:cNvPr id="56442" name="Text Box 122"/>
          <p:cNvSpPr txBox="1">
            <a:spLocks noChangeArrowheads="1"/>
          </p:cNvSpPr>
          <p:nvPr/>
        </p:nvSpPr>
        <p:spPr bwMode="auto">
          <a:xfrm>
            <a:off x="7315200" y="2328863"/>
            <a:ext cx="12192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4</a:t>
            </a:r>
          </a:p>
        </p:txBody>
      </p:sp>
      <p:grpSp>
        <p:nvGrpSpPr>
          <p:cNvPr id="5" name="Group 123"/>
          <p:cNvGrpSpPr>
            <a:grpSpLocks/>
          </p:cNvGrpSpPr>
          <p:nvPr/>
        </p:nvGrpSpPr>
        <p:grpSpPr bwMode="auto">
          <a:xfrm>
            <a:off x="7086600" y="2557463"/>
            <a:ext cx="1066800" cy="1295400"/>
            <a:chOff x="1440" y="441"/>
            <a:chExt cx="672" cy="816"/>
          </a:xfrm>
        </p:grpSpPr>
        <p:cxnSp>
          <p:nvCxnSpPr>
            <p:cNvPr id="7200" name="AutoShape 124"/>
            <p:cNvCxnSpPr>
              <a:cxnSpLocks noChangeShapeType="1"/>
            </p:cNvCxnSpPr>
            <p:nvPr/>
          </p:nvCxnSpPr>
          <p:spPr bwMode="auto">
            <a:xfrm>
              <a:off x="1440" y="441"/>
              <a:ext cx="0" cy="8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7201" name="Line 125"/>
            <p:cNvSpPr>
              <a:spLocks noChangeShapeType="1"/>
            </p:cNvSpPr>
            <p:nvPr/>
          </p:nvSpPr>
          <p:spPr bwMode="auto">
            <a:xfrm>
              <a:off x="1440" y="777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446" name="Text Box 126"/>
          <p:cNvSpPr txBox="1">
            <a:spLocks noChangeArrowheads="1"/>
          </p:cNvSpPr>
          <p:nvPr/>
        </p:nvSpPr>
        <p:spPr bwMode="auto">
          <a:xfrm>
            <a:off x="6096000" y="3090863"/>
            <a:ext cx="533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9</a:t>
            </a:r>
          </a:p>
        </p:txBody>
      </p:sp>
      <p:sp>
        <p:nvSpPr>
          <p:cNvPr id="56447" name="Text Box 127"/>
          <p:cNvSpPr txBox="1">
            <a:spLocks noChangeArrowheads="1"/>
          </p:cNvSpPr>
          <p:nvPr/>
        </p:nvSpPr>
        <p:spPr bwMode="auto">
          <a:xfrm>
            <a:off x="6096000" y="3671888"/>
            <a:ext cx="533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56448" name="Text Box 128"/>
          <p:cNvSpPr txBox="1">
            <a:spLocks noChangeArrowheads="1"/>
          </p:cNvSpPr>
          <p:nvPr/>
        </p:nvSpPr>
        <p:spPr bwMode="auto">
          <a:xfrm>
            <a:off x="6553200" y="3671888"/>
            <a:ext cx="533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6</a:t>
            </a:r>
          </a:p>
        </p:txBody>
      </p:sp>
      <p:sp>
        <p:nvSpPr>
          <p:cNvPr id="56449" name="Text Box 129"/>
          <p:cNvSpPr txBox="1">
            <a:spLocks noChangeArrowheads="1"/>
          </p:cNvSpPr>
          <p:nvPr/>
        </p:nvSpPr>
        <p:spPr bwMode="auto">
          <a:xfrm>
            <a:off x="6553200" y="4357688"/>
            <a:ext cx="6096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0</a:t>
            </a:r>
          </a:p>
        </p:txBody>
      </p:sp>
      <p:sp>
        <p:nvSpPr>
          <p:cNvPr id="56450" name="Text Box 130"/>
          <p:cNvSpPr txBox="1">
            <a:spLocks noChangeArrowheads="1"/>
          </p:cNvSpPr>
          <p:nvPr/>
        </p:nvSpPr>
        <p:spPr bwMode="auto">
          <a:xfrm>
            <a:off x="7467600" y="3214688"/>
            <a:ext cx="6096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2</a:t>
            </a:r>
          </a:p>
        </p:txBody>
      </p:sp>
      <p:sp>
        <p:nvSpPr>
          <p:cNvPr id="56451" name="Text Box 131"/>
          <p:cNvSpPr txBox="1">
            <a:spLocks noChangeArrowheads="1"/>
          </p:cNvSpPr>
          <p:nvPr/>
        </p:nvSpPr>
        <p:spPr bwMode="auto">
          <a:xfrm>
            <a:off x="7086600" y="3214688"/>
            <a:ext cx="4572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7</a:t>
            </a: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5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5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5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5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5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6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5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56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56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6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6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5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6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 animBg="1"/>
      <p:bldP spid="56409" grpId="0"/>
      <p:bldP spid="56411" grpId="0"/>
      <p:bldP spid="56417" grpId="0"/>
      <p:bldP spid="56421" grpId="0"/>
      <p:bldP spid="56422" grpId="0"/>
      <p:bldP spid="56423" grpId="0"/>
      <p:bldP spid="56424" grpId="0"/>
      <p:bldP spid="56425" grpId="0"/>
      <p:bldP spid="56426" grpId="0"/>
      <p:bldP spid="56427" grpId="0"/>
      <p:bldP spid="56428" grpId="0"/>
      <p:bldP spid="56429" grpId="0"/>
      <p:bldP spid="56434" grpId="0"/>
      <p:bldP spid="56436" grpId="0"/>
      <p:bldP spid="56442" grpId="0"/>
      <p:bldP spid="56446" grpId="0"/>
      <p:bldP spid="56447" grpId="0"/>
      <p:bldP spid="56448" grpId="0"/>
      <p:bldP spid="56449" grpId="0"/>
      <p:bldP spid="56450" grpId="0"/>
      <p:bldP spid="564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2895600" y="3200400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>
                <a:solidFill>
                  <a:srgbClr val="000099"/>
                </a:solidFill>
                <a:cs typeface="Arial" charset="0"/>
              </a:rPr>
              <a:t>Bài giải 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914400" y="4038600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000099"/>
                </a:solidFill>
                <a:cs typeface="Arial" charset="0"/>
              </a:rPr>
              <a:t>Mỗi thùng có là:</a:t>
            </a: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1295400" y="4784725"/>
            <a:ext cx="7315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srgbClr val="000099"/>
                </a:solidFill>
                <a:cs typeface="Arial" charset="0"/>
              </a:rPr>
              <a:t>1648 : 4 = 412 (gói bánh)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1143000" y="5562600"/>
            <a:ext cx="7620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srgbClr val="000099"/>
                </a:solidFill>
                <a:cs typeface="Arial" charset="0"/>
              </a:rPr>
              <a:t>     Đáp số : 412 gói bánh</a:t>
            </a:r>
          </a:p>
        </p:txBody>
      </p:sp>
      <p:sp>
        <p:nvSpPr>
          <p:cNvPr id="74774" name="Text Box 22"/>
          <p:cNvSpPr txBox="1">
            <a:spLocks noChangeArrowheads="1"/>
          </p:cNvSpPr>
          <p:nvPr/>
        </p:nvSpPr>
        <p:spPr bwMode="auto">
          <a:xfrm>
            <a:off x="1066800" y="4038600"/>
            <a:ext cx="8077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000099"/>
                </a:solidFill>
                <a:cs typeface="Arial" charset="0"/>
              </a:rPr>
              <a:t>Số gói bánh mỗi thùng có là:</a:t>
            </a:r>
          </a:p>
        </p:txBody>
      </p:sp>
      <p:sp>
        <p:nvSpPr>
          <p:cNvPr id="74775" name="Rectangle 23"/>
          <p:cNvSpPr>
            <a:spLocks noChangeArrowheads="1"/>
          </p:cNvSpPr>
          <p:nvPr/>
        </p:nvSpPr>
        <p:spPr bwMode="auto">
          <a:xfrm>
            <a:off x="1524000" y="914400"/>
            <a:ext cx="2209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600" b="1" u="sng">
                <a:solidFill>
                  <a:srgbClr val="008000"/>
                </a:solidFill>
              </a:rPr>
              <a:t>Tóm tắt</a:t>
            </a:r>
            <a:r>
              <a:rPr lang="en-US" sz="3600">
                <a:solidFill>
                  <a:srgbClr val="008000"/>
                </a:solidFill>
              </a:rPr>
              <a:t>: </a:t>
            </a:r>
          </a:p>
        </p:txBody>
      </p:sp>
      <p:sp>
        <p:nvSpPr>
          <p:cNvPr id="74776" name="Text Box 24"/>
          <p:cNvSpPr txBox="1">
            <a:spLocks noChangeArrowheads="1"/>
          </p:cNvSpPr>
          <p:nvPr/>
        </p:nvSpPr>
        <p:spPr bwMode="auto">
          <a:xfrm>
            <a:off x="76200" y="1600200"/>
            <a:ext cx="5689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>
                <a:solidFill>
                  <a:srgbClr val="008000"/>
                </a:solidFill>
              </a:rPr>
              <a:t>4 thùng : 1648 gói bánh</a:t>
            </a:r>
          </a:p>
          <a:p>
            <a:pPr eaLnBrk="0" hangingPunct="0">
              <a:spcBef>
                <a:spcPct val="50000"/>
              </a:spcBef>
            </a:pPr>
            <a:r>
              <a:rPr lang="en-US" sz="3600">
                <a:solidFill>
                  <a:srgbClr val="008000"/>
                </a:solidFill>
              </a:rPr>
              <a:t>1 thùng : …	     gói bánh</a:t>
            </a:r>
          </a:p>
        </p:txBody>
      </p:sp>
      <p:sp>
        <p:nvSpPr>
          <p:cNvPr id="8201" name="Text Box 25"/>
          <p:cNvSpPr txBox="1">
            <a:spLocks noChangeArrowheads="1"/>
          </p:cNvSpPr>
          <p:nvPr/>
        </p:nvSpPr>
        <p:spPr bwMode="auto">
          <a:xfrm>
            <a:off x="457200" y="0"/>
            <a:ext cx="2209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/>
              <a:t>Bài 2:</a:t>
            </a:r>
          </a:p>
        </p:txBody>
      </p:sp>
    </p:spTree>
  </p:cSld>
  <p:clrMapOvr>
    <a:masterClrMapping/>
  </p:clrMapOvr>
  <p:transition spd="med">
    <p:comb dir="vert"/>
    <p:sndAc>
      <p:stSnd>
        <p:snd r:embed="rId2" name="hamm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4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4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4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4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74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74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/>
      <p:bldP spid="74757" grpId="0"/>
      <p:bldP spid="74759" grpId="0"/>
      <p:bldP spid="74760" grpId="0"/>
      <p:bldP spid="74774" grpId="0"/>
      <p:bldP spid="74774" grpId="1"/>
      <p:bldP spid="74775" grpId="0"/>
      <p:bldP spid="747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57400" y="3429000"/>
            <a:ext cx="561975" cy="609600"/>
            <a:chOff x="0" y="1440"/>
            <a:chExt cx="696" cy="816"/>
          </a:xfrm>
        </p:grpSpPr>
        <p:pic>
          <p:nvPicPr>
            <p:cNvPr id="9363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1584"/>
              <a:ext cx="696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364" name="Group 4"/>
            <p:cNvGrpSpPr>
              <a:grpSpLocks/>
            </p:cNvGrpSpPr>
            <p:nvPr/>
          </p:nvGrpSpPr>
          <p:grpSpPr bwMode="auto">
            <a:xfrm>
              <a:off x="336" y="1440"/>
              <a:ext cx="336" cy="192"/>
              <a:chOff x="830" y="3153"/>
              <a:chExt cx="268" cy="144"/>
            </a:xfrm>
          </p:grpSpPr>
          <p:sp>
            <p:nvSpPr>
              <p:cNvPr id="9365" name="AutoShape 5"/>
              <p:cNvSpPr>
                <a:spLocks noChangeArrowheads="1"/>
              </p:cNvSpPr>
              <p:nvPr/>
            </p:nvSpPr>
            <p:spPr bwMode="auto">
              <a:xfrm>
                <a:off x="830" y="3153"/>
                <a:ext cx="34" cy="144"/>
              </a:xfrm>
              <a:prstGeom prst="parallelogram">
                <a:avLst>
                  <a:gd name="adj" fmla="val 25000"/>
                </a:avLst>
              </a:prstGeom>
              <a:solidFill>
                <a:srgbClr val="996633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366" name="Group 6"/>
              <p:cNvGrpSpPr>
                <a:grpSpLocks/>
              </p:cNvGrpSpPr>
              <p:nvPr/>
            </p:nvGrpSpPr>
            <p:grpSpPr bwMode="auto">
              <a:xfrm rot="-1106097">
                <a:off x="850" y="3174"/>
                <a:ext cx="248" cy="90"/>
                <a:chOff x="793" y="3462"/>
                <a:chExt cx="705" cy="330"/>
              </a:xfrm>
            </p:grpSpPr>
            <p:sp>
              <p:nvSpPr>
                <p:cNvPr id="9367" name="Freeform 7"/>
                <p:cNvSpPr>
                  <a:spLocks/>
                </p:cNvSpPr>
                <p:nvPr/>
              </p:nvSpPr>
              <p:spPr bwMode="auto">
                <a:xfrm>
                  <a:off x="864" y="3504"/>
                  <a:ext cx="632" cy="288"/>
                </a:xfrm>
                <a:custGeom>
                  <a:avLst/>
                  <a:gdLst>
                    <a:gd name="T0" fmla="*/ 8 w 632"/>
                    <a:gd name="T1" fmla="*/ 0 h 288"/>
                    <a:gd name="T2" fmla="*/ 104 w 632"/>
                    <a:gd name="T3" fmla="*/ 240 h 288"/>
                    <a:gd name="T4" fmla="*/ 632 w 632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68" name="Freeform 8"/>
                <p:cNvSpPr>
                  <a:spLocks/>
                </p:cNvSpPr>
                <p:nvPr/>
              </p:nvSpPr>
              <p:spPr bwMode="auto">
                <a:xfrm rot="2700000" flipV="1">
                  <a:off x="859" y="3530"/>
                  <a:ext cx="639" cy="244"/>
                </a:xfrm>
                <a:custGeom>
                  <a:avLst/>
                  <a:gdLst>
                    <a:gd name="T0" fmla="*/ 8 w 632"/>
                    <a:gd name="T1" fmla="*/ 0 h 288"/>
                    <a:gd name="T2" fmla="*/ 106 w 632"/>
                    <a:gd name="T3" fmla="*/ 172 h 288"/>
                    <a:gd name="T4" fmla="*/ 646 w 632"/>
                    <a:gd name="T5" fmla="*/ 207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69" name="Line 9"/>
                <p:cNvSpPr>
                  <a:spLocks noChangeShapeType="1"/>
                </p:cNvSpPr>
                <p:nvPr/>
              </p:nvSpPr>
              <p:spPr bwMode="auto">
                <a:xfrm>
                  <a:off x="872" y="3504"/>
                  <a:ext cx="528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70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968" y="350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71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064" y="3562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72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1172" y="3614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73" name="Line 1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68" y="361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74" name="Line 14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192" y="3698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75" name="Line 15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096" y="3652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76" name="Line 16"/>
                <p:cNvSpPr>
                  <a:spLocks noChangeShapeType="1"/>
                </p:cNvSpPr>
                <p:nvPr/>
              </p:nvSpPr>
              <p:spPr bwMode="auto">
                <a:xfrm>
                  <a:off x="793" y="3462"/>
                  <a:ext cx="96" cy="4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181600" y="685800"/>
            <a:ext cx="2365375" cy="2082800"/>
            <a:chOff x="3648" y="288"/>
            <a:chExt cx="1614" cy="1312"/>
          </a:xfrm>
        </p:grpSpPr>
        <p:sp>
          <p:nvSpPr>
            <p:cNvPr id="9357" name="Cloud"/>
            <p:cNvSpPr>
              <a:spLocks noChangeAspect="1" noEditPoints="1" noChangeArrowheads="1"/>
            </p:cNvSpPr>
            <p:nvPr/>
          </p:nvSpPr>
          <p:spPr bwMode="auto">
            <a:xfrm>
              <a:off x="3648" y="288"/>
              <a:ext cx="1614" cy="1312"/>
            </a:xfrm>
            <a:custGeom>
              <a:avLst/>
              <a:gdLst>
                <a:gd name="T0" fmla="*/ 0 w 21600"/>
                <a:gd name="T1" fmla="*/ 2 h 21600"/>
                <a:gd name="T2" fmla="*/ 4 w 21600"/>
                <a:gd name="T3" fmla="*/ 5 h 21600"/>
                <a:gd name="T4" fmla="*/ 9 w 21600"/>
                <a:gd name="T5" fmla="*/ 2 h 21600"/>
                <a:gd name="T6" fmla="*/ 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1 w 21600"/>
                <a:gd name="T13" fmla="*/ 3260 h 21600"/>
                <a:gd name="T14" fmla="*/ 17090 w 21600"/>
                <a:gd name="T15" fmla="*/ 173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358" name="Picture 1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56" y="576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59" name="Picture 2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60" y="528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60" name="Picture 2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60" y="1008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61" name="Picture 2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76" y="960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62" name="Picture 2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76" y="564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1447800" y="609600"/>
            <a:ext cx="2700338" cy="2378075"/>
            <a:chOff x="1008" y="384"/>
            <a:chExt cx="1842" cy="1498"/>
          </a:xfrm>
        </p:grpSpPr>
        <p:sp>
          <p:nvSpPr>
            <p:cNvPr id="9353" name="Cloud"/>
            <p:cNvSpPr>
              <a:spLocks noChangeAspect="1" noEditPoints="1" noChangeArrowheads="1"/>
            </p:cNvSpPr>
            <p:nvPr/>
          </p:nvSpPr>
          <p:spPr bwMode="auto">
            <a:xfrm>
              <a:off x="1008" y="384"/>
              <a:ext cx="1842" cy="1498"/>
            </a:xfrm>
            <a:custGeom>
              <a:avLst/>
              <a:gdLst>
                <a:gd name="T0" fmla="*/ 0 w 21600"/>
                <a:gd name="T1" fmla="*/ 4 h 21600"/>
                <a:gd name="T2" fmla="*/ 7 w 21600"/>
                <a:gd name="T3" fmla="*/ 7 h 21600"/>
                <a:gd name="T4" fmla="*/ 13 w 21600"/>
                <a:gd name="T5" fmla="*/ 4 h 21600"/>
                <a:gd name="T6" fmla="*/ 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9 w 21600"/>
                <a:gd name="T13" fmla="*/ 3259 h 21600"/>
                <a:gd name="T14" fmla="*/ 17085 w 21600"/>
                <a:gd name="T15" fmla="*/ 1733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354" name="Picture 2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28" y="660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55" name="Picture 2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08" y="720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56" name="Picture 2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00" y="912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2667000" y="0"/>
            <a:ext cx="3402013" cy="2997200"/>
            <a:chOff x="1824" y="0"/>
            <a:chExt cx="2322" cy="1888"/>
          </a:xfrm>
        </p:grpSpPr>
        <p:sp>
          <p:nvSpPr>
            <p:cNvPr id="9342" name="Cloud"/>
            <p:cNvSpPr>
              <a:spLocks noChangeAspect="1" noEditPoints="1" noChangeArrowheads="1"/>
            </p:cNvSpPr>
            <p:nvPr/>
          </p:nvSpPr>
          <p:spPr bwMode="auto">
            <a:xfrm>
              <a:off x="1824" y="0"/>
              <a:ext cx="2322" cy="1888"/>
            </a:xfrm>
            <a:custGeom>
              <a:avLst/>
              <a:gdLst>
                <a:gd name="T0" fmla="*/ 0 w 21600"/>
                <a:gd name="T1" fmla="*/ 7 h 21600"/>
                <a:gd name="T2" fmla="*/ 13 w 21600"/>
                <a:gd name="T3" fmla="*/ 14 h 21600"/>
                <a:gd name="T4" fmla="*/ 27 w 21600"/>
                <a:gd name="T5" fmla="*/ 7 h 21600"/>
                <a:gd name="T6" fmla="*/ 13 w 21600"/>
                <a:gd name="T7" fmla="*/ 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1 h 21600"/>
                <a:gd name="T14" fmla="*/ 17088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343" name="Picture 3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04" y="528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44" name="Picture 3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00" y="288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45" name="Picture 3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96" y="816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46" name="Picture 3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64" y="672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47" name="Picture 3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28" y="576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48" name="Picture 3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08" y="1248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49" name="Picture 3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08" y="240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50" name="Picture 3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32" y="1344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51" name="Picture 3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28" y="1008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52" name="Picture 4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60" y="1008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22" name="AutoShape 41"/>
          <p:cNvSpPr>
            <a:spLocks noChangeArrowheads="1"/>
          </p:cNvSpPr>
          <p:nvPr/>
        </p:nvSpPr>
        <p:spPr bwMode="auto">
          <a:xfrm rot="10800000">
            <a:off x="4038600" y="3200400"/>
            <a:ext cx="1249363" cy="3879850"/>
          </a:xfrm>
          <a:prstGeom prst="flowChartManualOperation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23" name="Group 42"/>
          <p:cNvGrpSpPr>
            <a:grpSpLocks/>
          </p:cNvGrpSpPr>
          <p:nvPr/>
        </p:nvGrpSpPr>
        <p:grpSpPr bwMode="auto">
          <a:xfrm>
            <a:off x="3106738" y="4471988"/>
            <a:ext cx="1119187" cy="931862"/>
            <a:chOff x="1632" y="2460"/>
            <a:chExt cx="816" cy="516"/>
          </a:xfrm>
        </p:grpSpPr>
        <p:sp>
          <p:nvSpPr>
            <p:cNvPr id="9338" name="AutoShape 43"/>
            <p:cNvSpPr>
              <a:spLocks noChangeArrowheads="1"/>
            </p:cNvSpPr>
            <p:nvPr/>
          </p:nvSpPr>
          <p:spPr bwMode="auto">
            <a:xfrm rot="7281406">
              <a:off x="2208" y="2736"/>
              <a:ext cx="14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50 w 21600"/>
                <a:gd name="T13" fmla="*/ 5529 h 21600"/>
                <a:gd name="T14" fmla="*/ 16050 w 21600"/>
                <a:gd name="T15" fmla="*/ 160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9" name="Cloud"/>
            <p:cNvSpPr>
              <a:spLocks noChangeAspect="1" noEditPoints="1" noChangeArrowheads="1"/>
            </p:cNvSpPr>
            <p:nvPr/>
          </p:nvSpPr>
          <p:spPr bwMode="auto">
            <a:xfrm>
              <a:off x="1632" y="2510"/>
              <a:ext cx="624" cy="4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1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56 h 21600"/>
                <a:gd name="T14" fmla="*/ 17100 w 21600"/>
                <a:gd name="T15" fmla="*/ 173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0" name="AutoShape 45"/>
            <p:cNvSpPr>
              <a:spLocks noChangeArrowheads="1"/>
            </p:cNvSpPr>
            <p:nvPr/>
          </p:nvSpPr>
          <p:spPr bwMode="auto">
            <a:xfrm rot="9968895">
              <a:off x="2208" y="2736"/>
              <a:ext cx="6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550 h 21600"/>
                <a:gd name="T14" fmla="*/ 16200 w 21600"/>
                <a:gd name="T15" fmla="*/ 160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1" name="Cloud"/>
            <p:cNvSpPr>
              <a:spLocks noChangeAspect="1" noEditPoints="1" noChangeArrowheads="1"/>
            </p:cNvSpPr>
            <p:nvPr/>
          </p:nvSpPr>
          <p:spPr bwMode="auto">
            <a:xfrm>
              <a:off x="1920" y="2460"/>
              <a:ext cx="528" cy="3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6 w 21600"/>
                <a:gd name="T13" fmla="*/ 3252 h 21600"/>
                <a:gd name="T14" fmla="*/ 17100 w 21600"/>
                <a:gd name="T15" fmla="*/ 173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4038600" y="1066800"/>
            <a:ext cx="1520825" cy="1339850"/>
            <a:chOff x="2754" y="663"/>
            <a:chExt cx="1038" cy="844"/>
          </a:xfrm>
        </p:grpSpPr>
        <p:sp>
          <p:nvSpPr>
            <p:cNvPr id="9336" name="Cloud"/>
            <p:cNvSpPr>
              <a:spLocks noChangeAspect="1" noEditPoints="1" noChangeArrowheads="1"/>
            </p:cNvSpPr>
            <p:nvPr/>
          </p:nvSpPr>
          <p:spPr bwMode="auto">
            <a:xfrm>
              <a:off x="2754" y="663"/>
              <a:ext cx="1038" cy="844"/>
            </a:xfrm>
            <a:custGeom>
              <a:avLst/>
              <a:gdLst>
                <a:gd name="T0" fmla="*/ 0 w 21600"/>
                <a:gd name="T1" fmla="*/ 1 h 21600"/>
                <a:gd name="T2" fmla="*/ 1 w 21600"/>
                <a:gd name="T3" fmla="*/ 1 h 21600"/>
                <a:gd name="T4" fmla="*/ 2 w 21600"/>
                <a:gd name="T5" fmla="*/ 1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50 h 21600"/>
                <a:gd name="T14" fmla="*/ 17084 w 21600"/>
                <a:gd name="T15" fmla="*/ 1732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337" name="Picture 4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68" y="756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5105400" y="1752600"/>
            <a:ext cx="3403600" cy="2997200"/>
            <a:chOff x="3504" y="1104"/>
            <a:chExt cx="2322" cy="1888"/>
          </a:xfrm>
        </p:grpSpPr>
        <p:sp>
          <p:nvSpPr>
            <p:cNvPr id="9326" name="Cloud"/>
            <p:cNvSpPr>
              <a:spLocks noChangeAspect="1" noEditPoints="1" noChangeArrowheads="1"/>
            </p:cNvSpPr>
            <p:nvPr/>
          </p:nvSpPr>
          <p:spPr bwMode="auto">
            <a:xfrm>
              <a:off x="3504" y="1104"/>
              <a:ext cx="2322" cy="1888"/>
            </a:xfrm>
            <a:custGeom>
              <a:avLst/>
              <a:gdLst>
                <a:gd name="T0" fmla="*/ 0 w 21600"/>
                <a:gd name="T1" fmla="*/ 7 h 21600"/>
                <a:gd name="T2" fmla="*/ 13 w 21600"/>
                <a:gd name="T3" fmla="*/ 14 h 21600"/>
                <a:gd name="T4" fmla="*/ 27 w 21600"/>
                <a:gd name="T5" fmla="*/ 7 h 21600"/>
                <a:gd name="T6" fmla="*/ 13 w 21600"/>
                <a:gd name="T7" fmla="*/ 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1 h 21600"/>
                <a:gd name="T14" fmla="*/ 17088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327" name="Picture 5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96" y="1776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28" name="Picture 5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76" y="2064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29" name="Picture 5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56" y="2304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30" name="Picture 5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16" y="1632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31" name="Picture 5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88" y="1344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32" name="Picture 5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84" y="1728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33" name="Picture 5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28" y="1776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34" name="Picture 5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744" y="2256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35" name="Picture 6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08" y="1248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226" name="Group 61"/>
          <p:cNvGrpSpPr>
            <a:grpSpLocks/>
          </p:cNvGrpSpPr>
          <p:nvPr/>
        </p:nvGrpSpPr>
        <p:grpSpPr bwMode="auto">
          <a:xfrm>
            <a:off x="1828800" y="5715000"/>
            <a:ext cx="7315200" cy="1600200"/>
            <a:chOff x="1248" y="3696"/>
            <a:chExt cx="4992" cy="1008"/>
          </a:xfrm>
        </p:grpSpPr>
        <p:sp>
          <p:nvSpPr>
            <p:cNvPr id="9315" name="Oval 62"/>
            <p:cNvSpPr>
              <a:spLocks noChangeArrowheads="1"/>
            </p:cNvSpPr>
            <p:nvPr/>
          </p:nvSpPr>
          <p:spPr bwMode="auto">
            <a:xfrm>
              <a:off x="3456" y="3696"/>
              <a:ext cx="432" cy="1008"/>
            </a:xfrm>
            <a:prstGeom prst="ellipse">
              <a:avLst/>
            </a:prstGeom>
            <a:solidFill>
              <a:srgbClr val="6633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316" name="Group 63"/>
            <p:cNvGrpSpPr>
              <a:grpSpLocks/>
            </p:cNvGrpSpPr>
            <p:nvPr/>
          </p:nvGrpSpPr>
          <p:grpSpPr bwMode="auto">
            <a:xfrm>
              <a:off x="1248" y="3792"/>
              <a:ext cx="4992" cy="768"/>
              <a:chOff x="1248" y="3792"/>
              <a:chExt cx="4992" cy="768"/>
            </a:xfrm>
          </p:grpSpPr>
          <p:sp>
            <p:nvSpPr>
              <p:cNvPr id="9317" name="Oval 64"/>
              <p:cNvSpPr>
                <a:spLocks noChangeArrowheads="1"/>
              </p:cNvSpPr>
              <p:nvPr/>
            </p:nvSpPr>
            <p:spPr bwMode="auto">
              <a:xfrm>
                <a:off x="3696" y="3936"/>
                <a:ext cx="288" cy="480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8" name="Oval 65"/>
              <p:cNvSpPr>
                <a:spLocks noChangeArrowheads="1"/>
              </p:cNvSpPr>
              <p:nvPr/>
            </p:nvSpPr>
            <p:spPr bwMode="auto">
              <a:xfrm>
                <a:off x="3888" y="4128"/>
                <a:ext cx="1776" cy="384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9" name="Oval 66"/>
              <p:cNvSpPr>
                <a:spLocks noChangeArrowheads="1"/>
              </p:cNvSpPr>
              <p:nvPr/>
            </p:nvSpPr>
            <p:spPr bwMode="auto">
              <a:xfrm>
                <a:off x="3696" y="4080"/>
                <a:ext cx="816" cy="432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0" name="Oval 67"/>
              <p:cNvSpPr>
                <a:spLocks noChangeArrowheads="1"/>
              </p:cNvSpPr>
              <p:nvPr/>
            </p:nvSpPr>
            <p:spPr bwMode="auto">
              <a:xfrm>
                <a:off x="5568" y="4062"/>
                <a:ext cx="672" cy="432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1" name="Oval 68"/>
              <p:cNvSpPr>
                <a:spLocks noChangeArrowheads="1"/>
              </p:cNvSpPr>
              <p:nvPr/>
            </p:nvSpPr>
            <p:spPr bwMode="auto">
              <a:xfrm>
                <a:off x="1680" y="4128"/>
                <a:ext cx="1008" cy="288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2" name="Oval 69"/>
              <p:cNvSpPr>
                <a:spLocks noChangeArrowheads="1"/>
              </p:cNvSpPr>
              <p:nvPr/>
            </p:nvSpPr>
            <p:spPr bwMode="auto">
              <a:xfrm>
                <a:off x="2160" y="4032"/>
                <a:ext cx="528" cy="432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3" name="Oval 70"/>
              <p:cNvSpPr>
                <a:spLocks noChangeArrowheads="1"/>
              </p:cNvSpPr>
              <p:nvPr/>
            </p:nvSpPr>
            <p:spPr bwMode="auto">
              <a:xfrm>
                <a:off x="1248" y="4272"/>
                <a:ext cx="720" cy="288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4" name="Oval 71"/>
              <p:cNvSpPr>
                <a:spLocks noChangeArrowheads="1"/>
              </p:cNvSpPr>
              <p:nvPr/>
            </p:nvSpPr>
            <p:spPr bwMode="auto">
              <a:xfrm>
                <a:off x="2304" y="3984"/>
                <a:ext cx="672" cy="552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5" name="Oval 72"/>
              <p:cNvSpPr>
                <a:spLocks noChangeArrowheads="1"/>
              </p:cNvSpPr>
              <p:nvPr/>
            </p:nvSpPr>
            <p:spPr bwMode="auto">
              <a:xfrm>
                <a:off x="2832" y="3792"/>
                <a:ext cx="864" cy="720"/>
              </a:xfrm>
              <a:prstGeom prst="ellipse">
                <a:avLst/>
              </a:prstGeom>
              <a:solidFill>
                <a:srgbClr val="6633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" name="Group 73"/>
          <p:cNvGrpSpPr>
            <a:grpSpLocks/>
          </p:cNvGrpSpPr>
          <p:nvPr/>
        </p:nvGrpSpPr>
        <p:grpSpPr bwMode="auto">
          <a:xfrm>
            <a:off x="1600200" y="1752600"/>
            <a:ext cx="3402013" cy="2997200"/>
            <a:chOff x="672" y="912"/>
            <a:chExt cx="2322" cy="1888"/>
          </a:xfrm>
        </p:grpSpPr>
        <p:sp>
          <p:nvSpPr>
            <p:cNvPr id="9308" name="Cloud"/>
            <p:cNvSpPr>
              <a:spLocks noChangeAspect="1" noEditPoints="1" noChangeArrowheads="1"/>
            </p:cNvSpPr>
            <p:nvPr/>
          </p:nvSpPr>
          <p:spPr bwMode="auto">
            <a:xfrm>
              <a:off x="672" y="912"/>
              <a:ext cx="2322" cy="1888"/>
            </a:xfrm>
            <a:custGeom>
              <a:avLst/>
              <a:gdLst>
                <a:gd name="T0" fmla="*/ 0 w 21600"/>
                <a:gd name="T1" fmla="*/ 7 h 21600"/>
                <a:gd name="T2" fmla="*/ 13 w 21600"/>
                <a:gd name="T3" fmla="*/ 14 h 21600"/>
                <a:gd name="T4" fmla="*/ 27 w 21600"/>
                <a:gd name="T5" fmla="*/ 7 h 21600"/>
                <a:gd name="T6" fmla="*/ 13 w 21600"/>
                <a:gd name="T7" fmla="*/ 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1 h 21600"/>
                <a:gd name="T14" fmla="*/ 17088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309" name="Picture 7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56" y="1536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10" name="Picture 7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28" y="1284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11" name="Picture 7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76" y="1824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12" name="Picture 7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60" y="2016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13" name="Picture 7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44" y="1152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14" name="Picture 8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92" y="2112"/>
              <a:ext cx="39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28" name="Picture 81" descr="IMG1-39">
            <a:hlinkClick r:id="rId6" action="ppaction://hlinksldjump" tooltip="ve slide 10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05800" y="6594475"/>
            <a:ext cx="56038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82"/>
          <p:cNvGrpSpPr>
            <a:grpSpLocks/>
          </p:cNvGrpSpPr>
          <p:nvPr/>
        </p:nvGrpSpPr>
        <p:grpSpPr bwMode="auto">
          <a:xfrm>
            <a:off x="2057400" y="762000"/>
            <a:ext cx="561975" cy="609600"/>
            <a:chOff x="0" y="1440"/>
            <a:chExt cx="696" cy="816"/>
          </a:xfrm>
        </p:grpSpPr>
        <p:pic>
          <p:nvPicPr>
            <p:cNvPr id="9294" name="Picture 8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1584"/>
              <a:ext cx="696" cy="672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</p:pic>
        <p:grpSp>
          <p:nvGrpSpPr>
            <p:cNvPr id="9295" name="Group 84"/>
            <p:cNvGrpSpPr>
              <a:grpSpLocks/>
            </p:cNvGrpSpPr>
            <p:nvPr/>
          </p:nvGrpSpPr>
          <p:grpSpPr bwMode="auto">
            <a:xfrm>
              <a:off x="336" y="1440"/>
              <a:ext cx="336" cy="192"/>
              <a:chOff x="830" y="3153"/>
              <a:chExt cx="268" cy="144"/>
            </a:xfrm>
          </p:grpSpPr>
          <p:sp>
            <p:nvSpPr>
              <p:cNvPr id="9296" name="AutoShape 85"/>
              <p:cNvSpPr>
                <a:spLocks noChangeArrowheads="1"/>
              </p:cNvSpPr>
              <p:nvPr/>
            </p:nvSpPr>
            <p:spPr bwMode="auto">
              <a:xfrm>
                <a:off x="830" y="3153"/>
                <a:ext cx="34" cy="144"/>
              </a:xfrm>
              <a:prstGeom prst="parallelogram">
                <a:avLst>
                  <a:gd name="adj" fmla="val 25000"/>
                </a:avLst>
              </a:prstGeom>
              <a:solidFill>
                <a:srgbClr val="99CC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297" name="Group 86"/>
              <p:cNvGrpSpPr>
                <a:grpSpLocks/>
              </p:cNvGrpSpPr>
              <p:nvPr/>
            </p:nvGrpSpPr>
            <p:grpSpPr bwMode="auto">
              <a:xfrm rot="-1106097">
                <a:off x="850" y="3174"/>
                <a:ext cx="248" cy="90"/>
                <a:chOff x="793" y="3462"/>
                <a:chExt cx="705" cy="330"/>
              </a:xfrm>
            </p:grpSpPr>
            <p:sp>
              <p:nvSpPr>
                <p:cNvPr id="9298" name="Freeform 87"/>
                <p:cNvSpPr>
                  <a:spLocks/>
                </p:cNvSpPr>
                <p:nvPr/>
              </p:nvSpPr>
              <p:spPr bwMode="auto">
                <a:xfrm>
                  <a:off x="864" y="3504"/>
                  <a:ext cx="632" cy="288"/>
                </a:xfrm>
                <a:custGeom>
                  <a:avLst/>
                  <a:gdLst>
                    <a:gd name="T0" fmla="*/ 8 w 632"/>
                    <a:gd name="T1" fmla="*/ 0 h 288"/>
                    <a:gd name="T2" fmla="*/ 104 w 632"/>
                    <a:gd name="T3" fmla="*/ 240 h 288"/>
                    <a:gd name="T4" fmla="*/ 632 w 632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99" name="Freeform 88"/>
                <p:cNvSpPr>
                  <a:spLocks/>
                </p:cNvSpPr>
                <p:nvPr/>
              </p:nvSpPr>
              <p:spPr bwMode="auto">
                <a:xfrm rot="2700000" flipV="1">
                  <a:off x="859" y="3530"/>
                  <a:ext cx="639" cy="244"/>
                </a:xfrm>
                <a:custGeom>
                  <a:avLst/>
                  <a:gdLst>
                    <a:gd name="T0" fmla="*/ 8 w 632"/>
                    <a:gd name="T1" fmla="*/ 0 h 288"/>
                    <a:gd name="T2" fmla="*/ 106 w 632"/>
                    <a:gd name="T3" fmla="*/ 172 h 288"/>
                    <a:gd name="T4" fmla="*/ 646 w 632"/>
                    <a:gd name="T5" fmla="*/ 207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00" name="Line 89"/>
                <p:cNvSpPr>
                  <a:spLocks noChangeShapeType="1"/>
                </p:cNvSpPr>
                <p:nvPr/>
              </p:nvSpPr>
              <p:spPr bwMode="auto">
                <a:xfrm>
                  <a:off x="872" y="3504"/>
                  <a:ext cx="528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01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968" y="350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02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1064" y="3562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03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1172" y="3614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04" name="Line 9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68" y="361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05" name="Line 94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192" y="3698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06" name="Line 95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096" y="3652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07" name="Line 96"/>
                <p:cNvSpPr>
                  <a:spLocks noChangeShapeType="1"/>
                </p:cNvSpPr>
                <p:nvPr/>
              </p:nvSpPr>
              <p:spPr bwMode="auto">
                <a:xfrm>
                  <a:off x="793" y="3462"/>
                  <a:ext cx="96" cy="4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7" name="Group 97"/>
          <p:cNvGrpSpPr>
            <a:grpSpLocks/>
          </p:cNvGrpSpPr>
          <p:nvPr/>
        </p:nvGrpSpPr>
        <p:grpSpPr bwMode="auto">
          <a:xfrm>
            <a:off x="7467600" y="3581400"/>
            <a:ext cx="561975" cy="609600"/>
            <a:chOff x="0" y="1440"/>
            <a:chExt cx="696" cy="816"/>
          </a:xfrm>
        </p:grpSpPr>
        <p:pic>
          <p:nvPicPr>
            <p:cNvPr id="9280" name="Picture 9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1584"/>
              <a:ext cx="696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281" name="Group 99"/>
            <p:cNvGrpSpPr>
              <a:grpSpLocks/>
            </p:cNvGrpSpPr>
            <p:nvPr/>
          </p:nvGrpSpPr>
          <p:grpSpPr bwMode="auto">
            <a:xfrm>
              <a:off x="336" y="1440"/>
              <a:ext cx="336" cy="192"/>
              <a:chOff x="830" y="3153"/>
              <a:chExt cx="268" cy="144"/>
            </a:xfrm>
          </p:grpSpPr>
          <p:sp>
            <p:nvSpPr>
              <p:cNvPr id="9282" name="AutoShape 100"/>
              <p:cNvSpPr>
                <a:spLocks noChangeArrowheads="1"/>
              </p:cNvSpPr>
              <p:nvPr/>
            </p:nvSpPr>
            <p:spPr bwMode="auto">
              <a:xfrm>
                <a:off x="830" y="3153"/>
                <a:ext cx="34" cy="144"/>
              </a:xfrm>
              <a:prstGeom prst="parallelogram">
                <a:avLst>
                  <a:gd name="adj" fmla="val 25000"/>
                </a:avLst>
              </a:prstGeom>
              <a:solidFill>
                <a:srgbClr val="996633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283" name="Group 101"/>
              <p:cNvGrpSpPr>
                <a:grpSpLocks/>
              </p:cNvGrpSpPr>
              <p:nvPr/>
            </p:nvGrpSpPr>
            <p:grpSpPr bwMode="auto">
              <a:xfrm rot="-1106097">
                <a:off x="850" y="3174"/>
                <a:ext cx="248" cy="90"/>
                <a:chOff x="793" y="3462"/>
                <a:chExt cx="705" cy="330"/>
              </a:xfrm>
            </p:grpSpPr>
            <p:sp>
              <p:nvSpPr>
                <p:cNvPr id="9284" name="Freeform 102"/>
                <p:cNvSpPr>
                  <a:spLocks/>
                </p:cNvSpPr>
                <p:nvPr/>
              </p:nvSpPr>
              <p:spPr bwMode="auto">
                <a:xfrm>
                  <a:off x="864" y="3504"/>
                  <a:ext cx="632" cy="288"/>
                </a:xfrm>
                <a:custGeom>
                  <a:avLst/>
                  <a:gdLst>
                    <a:gd name="T0" fmla="*/ 8 w 632"/>
                    <a:gd name="T1" fmla="*/ 0 h 288"/>
                    <a:gd name="T2" fmla="*/ 104 w 632"/>
                    <a:gd name="T3" fmla="*/ 240 h 288"/>
                    <a:gd name="T4" fmla="*/ 632 w 632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85" name="Freeform 103"/>
                <p:cNvSpPr>
                  <a:spLocks/>
                </p:cNvSpPr>
                <p:nvPr/>
              </p:nvSpPr>
              <p:spPr bwMode="auto">
                <a:xfrm rot="2700000" flipV="1">
                  <a:off x="859" y="3530"/>
                  <a:ext cx="639" cy="244"/>
                </a:xfrm>
                <a:custGeom>
                  <a:avLst/>
                  <a:gdLst>
                    <a:gd name="T0" fmla="*/ 8 w 632"/>
                    <a:gd name="T1" fmla="*/ 0 h 288"/>
                    <a:gd name="T2" fmla="*/ 106 w 632"/>
                    <a:gd name="T3" fmla="*/ 172 h 288"/>
                    <a:gd name="T4" fmla="*/ 646 w 632"/>
                    <a:gd name="T5" fmla="*/ 207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86" name="Line 104"/>
                <p:cNvSpPr>
                  <a:spLocks noChangeShapeType="1"/>
                </p:cNvSpPr>
                <p:nvPr/>
              </p:nvSpPr>
              <p:spPr bwMode="auto">
                <a:xfrm>
                  <a:off x="872" y="3504"/>
                  <a:ext cx="528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87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968" y="350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88" name="Line 106"/>
                <p:cNvSpPr>
                  <a:spLocks noChangeShapeType="1"/>
                </p:cNvSpPr>
                <p:nvPr/>
              </p:nvSpPr>
              <p:spPr bwMode="auto">
                <a:xfrm flipV="1">
                  <a:off x="1064" y="3562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89" name="Line 107"/>
                <p:cNvSpPr>
                  <a:spLocks noChangeShapeType="1"/>
                </p:cNvSpPr>
                <p:nvPr/>
              </p:nvSpPr>
              <p:spPr bwMode="auto">
                <a:xfrm flipV="1">
                  <a:off x="1172" y="3614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90" name="Line 108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68" y="361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91" name="Line 109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192" y="3698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92" name="Line 110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096" y="3652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93" name="Line 111"/>
                <p:cNvSpPr>
                  <a:spLocks noChangeShapeType="1"/>
                </p:cNvSpPr>
                <p:nvPr/>
              </p:nvSpPr>
              <p:spPr bwMode="auto">
                <a:xfrm>
                  <a:off x="793" y="3462"/>
                  <a:ext cx="96" cy="4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0" name="Group 112"/>
          <p:cNvGrpSpPr>
            <a:grpSpLocks/>
          </p:cNvGrpSpPr>
          <p:nvPr/>
        </p:nvGrpSpPr>
        <p:grpSpPr bwMode="auto">
          <a:xfrm>
            <a:off x="4038600" y="0"/>
            <a:ext cx="561975" cy="609600"/>
            <a:chOff x="0" y="1440"/>
            <a:chExt cx="696" cy="816"/>
          </a:xfrm>
        </p:grpSpPr>
        <p:pic>
          <p:nvPicPr>
            <p:cNvPr id="9266" name="Picture 1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1584"/>
              <a:ext cx="696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267" name="Group 114"/>
            <p:cNvGrpSpPr>
              <a:grpSpLocks/>
            </p:cNvGrpSpPr>
            <p:nvPr/>
          </p:nvGrpSpPr>
          <p:grpSpPr bwMode="auto">
            <a:xfrm>
              <a:off x="336" y="1440"/>
              <a:ext cx="336" cy="192"/>
              <a:chOff x="830" y="3153"/>
              <a:chExt cx="268" cy="144"/>
            </a:xfrm>
          </p:grpSpPr>
          <p:sp>
            <p:nvSpPr>
              <p:cNvPr id="9268" name="AutoShape 115"/>
              <p:cNvSpPr>
                <a:spLocks noChangeArrowheads="1"/>
              </p:cNvSpPr>
              <p:nvPr/>
            </p:nvSpPr>
            <p:spPr bwMode="auto">
              <a:xfrm>
                <a:off x="830" y="3153"/>
                <a:ext cx="34" cy="144"/>
              </a:xfrm>
              <a:prstGeom prst="parallelogram">
                <a:avLst>
                  <a:gd name="adj" fmla="val 25000"/>
                </a:avLst>
              </a:prstGeom>
              <a:solidFill>
                <a:srgbClr val="996633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269" name="Group 116"/>
              <p:cNvGrpSpPr>
                <a:grpSpLocks/>
              </p:cNvGrpSpPr>
              <p:nvPr/>
            </p:nvGrpSpPr>
            <p:grpSpPr bwMode="auto">
              <a:xfrm rot="-1106097">
                <a:off x="850" y="3174"/>
                <a:ext cx="248" cy="90"/>
                <a:chOff x="793" y="3462"/>
                <a:chExt cx="705" cy="330"/>
              </a:xfrm>
            </p:grpSpPr>
            <p:sp>
              <p:nvSpPr>
                <p:cNvPr id="9270" name="Freeform 117"/>
                <p:cNvSpPr>
                  <a:spLocks/>
                </p:cNvSpPr>
                <p:nvPr/>
              </p:nvSpPr>
              <p:spPr bwMode="auto">
                <a:xfrm>
                  <a:off x="864" y="3504"/>
                  <a:ext cx="632" cy="288"/>
                </a:xfrm>
                <a:custGeom>
                  <a:avLst/>
                  <a:gdLst>
                    <a:gd name="T0" fmla="*/ 8 w 632"/>
                    <a:gd name="T1" fmla="*/ 0 h 288"/>
                    <a:gd name="T2" fmla="*/ 104 w 632"/>
                    <a:gd name="T3" fmla="*/ 240 h 288"/>
                    <a:gd name="T4" fmla="*/ 632 w 632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1" name="Freeform 118"/>
                <p:cNvSpPr>
                  <a:spLocks/>
                </p:cNvSpPr>
                <p:nvPr/>
              </p:nvSpPr>
              <p:spPr bwMode="auto">
                <a:xfrm rot="2700000" flipV="1">
                  <a:off x="859" y="3530"/>
                  <a:ext cx="639" cy="244"/>
                </a:xfrm>
                <a:custGeom>
                  <a:avLst/>
                  <a:gdLst>
                    <a:gd name="T0" fmla="*/ 8 w 632"/>
                    <a:gd name="T1" fmla="*/ 0 h 288"/>
                    <a:gd name="T2" fmla="*/ 106 w 632"/>
                    <a:gd name="T3" fmla="*/ 172 h 288"/>
                    <a:gd name="T4" fmla="*/ 646 w 632"/>
                    <a:gd name="T5" fmla="*/ 207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2" name="Line 119"/>
                <p:cNvSpPr>
                  <a:spLocks noChangeShapeType="1"/>
                </p:cNvSpPr>
                <p:nvPr/>
              </p:nvSpPr>
              <p:spPr bwMode="auto">
                <a:xfrm>
                  <a:off x="872" y="3504"/>
                  <a:ext cx="528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3" name="Line 120"/>
                <p:cNvSpPr>
                  <a:spLocks noChangeShapeType="1"/>
                </p:cNvSpPr>
                <p:nvPr/>
              </p:nvSpPr>
              <p:spPr bwMode="auto">
                <a:xfrm flipV="1">
                  <a:off x="968" y="350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4" name="Line 121"/>
                <p:cNvSpPr>
                  <a:spLocks noChangeShapeType="1"/>
                </p:cNvSpPr>
                <p:nvPr/>
              </p:nvSpPr>
              <p:spPr bwMode="auto">
                <a:xfrm flipV="1">
                  <a:off x="1064" y="3562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5" name="Line 122"/>
                <p:cNvSpPr>
                  <a:spLocks noChangeShapeType="1"/>
                </p:cNvSpPr>
                <p:nvPr/>
              </p:nvSpPr>
              <p:spPr bwMode="auto">
                <a:xfrm flipV="1">
                  <a:off x="1172" y="3614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6" name="Line 12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68" y="361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7" name="Line 124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192" y="3698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8" name="Line 125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096" y="3652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9" name="Line 126"/>
                <p:cNvSpPr>
                  <a:spLocks noChangeShapeType="1"/>
                </p:cNvSpPr>
                <p:nvPr/>
              </p:nvSpPr>
              <p:spPr bwMode="auto">
                <a:xfrm>
                  <a:off x="793" y="3462"/>
                  <a:ext cx="96" cy="4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3" name="Group 127"/>
          <p:cNvGrpSpPr>
            <a:grpSpLocks/>
          </p:cNvGrpSpPr>
          <p:nvPr/>
        </p:nvGrpSpPr>
        <p:grpSpPr bwMode="auto">
          <a:xfrm>
            <a:off x="6019800" y="3505200"/>
            <a:ext cx="561975" cy="609600"/>
            <a:chOff x="0" y="1440"/>
            <a:chExt cx="696" cy="816"/>
          </a:xfrm>
        </p:grpSpPr>
        <p:pic>
          <p:nvPicPr>
            <p:cNvPr id="9252" name="Picture 12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1584"/>
              <a:ext cx="696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253" name="Group 129"/>
            <p:cNvGrpSpPr>
              <a:grpSpLocks/>
            </p:cNvGrpSpPr>
            <p:nvPr/>
          </p:nvGrpSpPr>
          <p:grpSpPr bwMode="auto">
            <a:xfrm>
              <a:off x="336" y="1440"/>
              <a:ext cx="336" cy="192"/>
              <a:chOff x="830" y="3153"/>
              <a:chExt cx="268" cy="144"/>
            </a:xfrm>
          </p:grpSpPr>
          <p:sp>
            <p:nvSpPr>
              <p:cNvPr id="9254" name="AutoShape 130"/>
              <p:cNvSpPr>
                <a:spLocks noChangeArrowheads="1"/>
              </p:cNvSpPr>
              <p:nvPr/>
            </p:nvSpPr>
            <p:spPr bwMode="auto">
              <a:xfrm>
                <a:off x="830" y="3153"/>
                <a:ext cx="34" cy="144"/>
              </a:xfrm>
              <a:prstGeom prst="parallelogram">
                <a:avLst>
                  <a:gd name="adj" fmla="val 25000"/>
                </a:avLst>
              </a:prstGeom>
              <a:solidFill>
                <a:srgbClr val="996633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255" name="Group 131"/>
              <p:cNvGrpSpPr>
                <a:grpSpLocks/>
              </p:cNvGrpSpPr>
              <p:nvPr/>
            </p:nvGrpSpPr>
            <p:grpSpPr bwMode="auto">
              <a:xfrm rot="-1106097">
                <a:off x="850" y="3174"/>
                <a:ext cx="248" cy="90"/>
                <a:chOff x="793" y="3462"/>
                <a:chExt cx="705" cy="330"/>
              </a:xfrm>
            </p:grpSpPr>
            <p:sp>
              <p:nvSpPr>
                <p:cNvPr id="9256" name="Freeform 132"/>
                <p:cNvSpPr>
                  <a:spLocks/>
                </p:cNvSpPr>
                <p:nvPr/>
              </p:nvSpPr>
              <p:spPr bwMode="auto">
                <a:xfrm>
                  <a:off x="864" y="3504"/>
                  <a:ext cx="632" cy="288"/>
                </a:xfrm>
                <a:custGeom>
                  <a:avLst/>
                  <a:gdLst>
                    <a:gd name="T0" fmla="*/ 8 w 632"/>
                    <a:gd name="T1" fmla="*/ 0 h 288"/>
                    <a:gd name="T2" fmla="*/ 104 w 632"/>
                    <a:gd name="T3" fmla="*/ 240 h 288"/>
                    <a:gd name="T4" fmla="*/ 632 w 632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57" name="Freeform 133"/>
                <p:cNvSpPr>
                  <a:spLocks/>
                </p:cNvSpPr>
                <p:nvPr/>
              </p:nvSpPr>
              <p:spPr bwMode="auto">
                <a:xfrm rot="2700000" flipV="1">
                  <a:off x="859" y="3530"/>
                  <a:ext cx="639" cy="244"/>
                </a:xfrm>
                <a:custGeom>
                  <a:avLst/>
                  <a:gdLst>
                    <a:gd name="T0" fmla="*/ 8 w 632"/>
                    <a:gd name="T1" fmla="*/ 0 h 288"/>
                    <a:gd name="T2" fmla="*/ 106 w 632"/>
                    <a:gd name="T3" fmla="*/ 172 h 288"/>
                    <a:gd name="T4" fmla="*/ 646 w 632"/>
                    <a:gd name="T5" fmla="*/ 207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58" name="Line 134"/>
                <p:cNvSpPr>
                  <a:spLocks noChangeShapeType="1"/>
                </p:cNvSpPr>
                <p:nvPr/>
              </p:nvSpPr>
              <p:spPr bwMode="auto">
                <a:xfrm>
                  <a:off x="872" y="3504"/>
                  <a:ext cx="528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59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968" y="350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60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1064" y="3562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61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1172" y="3614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62" name="Line 138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68" y="361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63" name="Line 139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192" y="3698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64" name="Line 140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096" y="3652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65" name="Line 141"/>
                <p:cNvSpPr>
                  <a:spLocks noChangeShapeType="1"/>
                </p:cNvSpPr>
                <p:nvPr/>
              </p:nvSpPr>
              <p:spPr bwMode="auto">
                <a:xfrm>
                  <a:off x="793" y="3462"/>
                  <a:ext cx="96" cy="4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6" name="Group 142"/>
          <p:cNvGrpSpPr>
            <a:grpSpLocks/>
          </p:cNvGrpSpPr>
          <p:nvPr/>
        </p:nvGrpSpPr>
        <p:grpSpPr bwMode="auto">
          <a:xfrm>
            <a:off x="3657600" y="2209800"/>
            <a:ext cx="561975" cy="609600"/>
            <a:chOff x="0" y="1440"/>
            <a:chExt cx="696" cy="816"/>
          </a:xfrm>
        </p:grpSpPr>
        <p:pic>
          <p:nvPicPr>
            <p:cNvPr id="9238" name="Picture 14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1584"/>
              <a:ext cx="696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239" name="Group 144"/>
            <p:cNvGrpSpPr>
              <a:grpSpLocks/>
            </p:cNvGrpSpPr>
            <p:nvPr/>
          </p:nvGrpSpPr>
          <p:grpSpPr bwMode="auto">
            <a:xfrm>
              <a:off x="336" y="1440"/>
              <a:ext cx="336" cy="192"/>
              <a:chOff x="830" y="3153"/>
              <a:chExt cx="268" cy="144"/>
            </a:xfrm>
          </p:grpSpPr>
          <p:sp>
            <p:nvSpPr>
              <p:cNvPr id="9240" name="AutoShape 145"/>
              <p:cNvSpPr>
                <a:spLocks noChangeArrowheads="1"/>
              </p:cNvSpPr>
              <p:nvPr/>
            </p:nvSpPr>
            <p:spPr bwMode="auto">
              <a:xfrm>
                <a:off x="830" y="3153"/>
                <a:ext cx="34" cy="144"/>
              </a:xfrm>
              <a:prstGeom prst="parallelogram">
                <a:avLst>
                  <a:gd name="adj" fmla="val 25000"/>
                </a:avLst>
              </a:prstGeom>
              <a:solidFill>
                <a:srgbClr val="996633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241" name="Group 146"/>
              <p:cNvGrpSpPr>
                <a:grpSpLocks/>
              </p:cNvGrpSpPr>
              <p:nvPr/>
            </p:nvGrpSpPr>
            <p:grpSpPr bwMode="auto">
              <a:xfrm rot="-1106097">
                <a:off x="850" y="3174"/>
                <a:ext cx="248" cy="90"/>
                <a:chOff x="793" y="3462"/>
                <a:chExt cx="705" cy="330"/>
              </a:xfrm>
            </p:grpSpPr>
            <p:sp>
              <p:nvSpPr>
                <p:cNvPr id="9242" name="Freeform 147"/>
                <p:cNvSpPr>
                  <a:spLocks/>
                </p:cNvSpPr>
                <p:nvPr/>
              </p:nvSpPr>
              <p:spPr bwMode="auto">
                <a:xfrm>
                  <a:off x="864" y="3504"/>
                  <a:ext cx="632" cy="288"/>
                </a:xfrm>
                <a:custGeom>
                  <a:avLst/>
                  <a:gdLst>
                    <a:gd name="T0" fmla="*/ 8 w 632"/>
                    <a:gd name="T1" fmla="*/ 0 h 288"/>
                    <a:gd name="T2" fmla="*/ 104 w 632"/>
                    <a:gd name="T3" fmla="*/ 240 h 288"/>
                    <a:gd name="T4" fmla="*/ 632 w 632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3" name="Freeform 148"/>
                <p:cNvSpPr>
                  <a:spLocks/>
                </p:cNvSpPr>
                <p:nvPr/>
              </p:nvSpPr>
              <p:spPr bwMode="auto">
                <a:xfrm rot="2700000" flipV="1">
                  <a:off x="859" y="3530"/>
                  <a:ext cx="639" cy="244"/>
                </a:xfrm>
                <a:custGeom>
                  <a:avLst/>
                  <a:gdLst>
                    <a:gd name="T0" fmla="*/ 8 w 632"/>
                    <a:gd name="T1" fmla="*/ 0 h 288"/>
                    <a:gd name="T2" fmla="*/ 106 w 632"/>
                    <a:gd name="T3" fmla="*/ 172 h 288"/>
                    <a:gd name="T4" fmla="*/ 646 w 632"/>
                    <a:gd name="T5" fmla="*/ 207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4" name="Line 149"/>
                <p:cNvSpPr>
                  <a:spLocks noChangeShapeType="1"/>
                </p:cNvSpPr>
                <p:nvPr/>
              </p:nvSpPr>
              <p:spPr bwMode="auto">
                <a:xfrm>
                  <a:off x="872" y="3504"/>
                  <a:ext cx="528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5" name="Line 150"/>
                <p:cNvSpPr>
                  <a:spLocks noChangeShapeType="1"/>
                </p:cNvSpPr>
                <p:nvPr/>
              </p:nvSpPr>
              <p:spPr bwMode="auto">
                <a:xfrm flipV="1">
                  <a:off x="968" y="350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6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1064" y="3562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7" name="Line 152"/>
                <p:cNvSpPr>
                  <a:spLocks noChangeShapeType="1"/>
                </p:cNvSpPr>
                <p:nvPr/>
              </p:nvSpPr>
              <p:spPr bwMode="auto">
                <a:xfrm flipV="1">
                  <a:off x="1172" y="3614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8" name="Line 15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68" y="361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9" name="Line 154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192" y="3698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50" name="Line 155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096" y="3652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51" name="Line 156"/>
                <p:cNvSpPr>
                  <a:spLocks noChangeShapeType="1"/>
                </p:cNvSpPr>
                <p:nvPr/>
              </p:nvSpPr>
              <p:spPr bwMode="auto">
                <a:xfrm>
                  <a:off x="793" y="3462"/>
                  <a:ext cx="96" cy="4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4365" name="Text Box 157"/>
          <p:cNvSpPr txBox="1">
            <a:spLocks noChangeArrowheads="1"/>
          </p:cNvSpPr>
          <p:nvPr/>
        </p:nvSpPr>
        <p:spPr bwMode="auto">
          <a:xfrm>
            <a:off x="4708525" y="5410200"/>
            <a:ext cx="854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CCFF"/>
                </a:solidFill>
              </a:rPr>
              <a:t>46</a:t>
            </a:r>
          </a:p>
        </p:txBody>
      </p:sp>
      <p:sp>
        <p:nvSpPr>
          <p:cNvPr id="94366" name="Text Box 158"/>
          <p:cNvSpPr txBox="1">
            <a:spLocks noChangeArrowheads="1"/>
          </p:cNvSpPr>
          <p:nvPr/>
        </p:nvSpPr>
        <p:spPr bwMode="auto">
          <a:xfrm>
            <a:off x="1905000" y="5562600"/>
            <a:ext cx="854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CCFF"/>
                </a:solidFill>
              </a:rPr>
              <a:t>41</a:t>
            </a:r>
          </a:p>
        </p:txBody>
      </p:sp>
      <p:sp>
        <p:nvSpPr>
          <p:cNvPr id="94367" name="Text Box 159"/>
          <p:cNvSpPr txBox="1">
            <a:spLocks noChangeArrowheads="1"/>
          </p:cNvSpPr>
          <p:nvPr/>
        </p:nvSpPr>
        <p:spPr bwMode="auto">
          <a:xfrm>
            <a:off x="7756525" y="5089525"/>
            <a:ext cx="854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CCFF"/>
                </a:solidFill>
              </a:rPr>
              <a:t>1</a:t>
            </a:r>
          </a:p>
        </p:txBody>
      </p:sp>
      <p:sp>
        <p:nvSpPr>
          <p:cNvPr id="94368" name="Text Box 160"/>
          <p:cNvSpPr txBox="1">
            <a:spLocks noChangeArrowheads="1"/>
          </p:cNvSpPr>
          <p:nvPr/>
        </p:nvSpPr>
        <p:spPr bwMode="auto">
          <a:xfrm>
            <a:off x="365125" y="1600200"/>
            <a:ext cx="854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CCFF"/>
                </a:solidFill>
              </a:rPr>
              <a:t>40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6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-0.00046 L -0.02597 -0.00046 " pathEditMode="relative" rAng="0" ptsTypes="AA">
                                      <p:cBhvr>
                                        <p:cTn id="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4 2.59259E-6 L -0.02596 2.59259E-6 " pathEditMode="relative" rAng="0" ptsTypes="AA">
                                      <p:cBhvr>
                                        <p:cTn id="10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12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4 1.48148E-6 L -0.02596 1.48148E-6 " pathEditMode="relative" rAng="0" ptsTypes="AA">
                                      <p:cBhvr>
                                        <p:cTn id="14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63 3.7037E-7 L -0.00289 3.7037E-7 " pathEditMode="relative" rAng="0" ptsTypes="AA">
                                      <p:cBhvr>
                                        <p:cTn id="16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8" presetID="63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relative" rAng="0" ptsTypes="AA">
                                      <p:cBhvr>
                                        <p:cTn id="1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-0.00046 L -0.00289 -0.00046 " pathEditMode="relative" rAng="0" ptsTypes="AA">
                                      <p:cBhvr>
                                        <p:cTn id="21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2.59259E-6 L -0.00289 2.59259E-6 " pathEditMode="relative" rAng="0" ptsTypes="AA">
                                      <p:cBhvr>
                                        <p:cTn id="23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2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7 1.48148E-6 L -0.00144 1.48148E-6 " pathEditMode="relative" rAng="0" ptsTypes="AA">
                                      <p:cBhvr>
                                        <p:cTn id="2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02163 3.7037E-7 " pathEditMode="relative" rAng="0" ptsTypes="AA">
                                      <p:cBhvr>
                                        <p:cTn id="29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31" presetID="35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3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-4.07407E-6 L -0.02452 -4.07407E-6 " pathEditMode="relative" rAng="0" ptsTypes="AA">
                                      <p:cBhvr>
                                        <p:cTn id="34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4 2.59259E-6 L -0.02596 2.59259E-6 " pathEditMode="relative" rAng="0" ptsTypes="AA">
                                      <p:cBhvr>
                                        <p:cTn id="3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0.0037 L -0.02597 0.0037 " pathEditMode="relative" rAng="0" ptsTypes="AA">
                                      <p:cBhvr>
                                        <p:cTn id="3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4 1.48148E-6 L -0.02596 1.48148E-6 " pathEditMode="relative" rAng="0" ptsTypes="AA">
                                      <p:cBhvr>
                                        <p:cTn id="40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63 3.7037E-7 L -0.00289 3.7037E-7 " pathEditMode="relative" rAng="0" ptsTypes="AA">
                                      <p:cBhvr>
                                        <p:cTn id="4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44" presetID="63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2 -0.0037 L 0.00289 -0.0037 " pathEditMode="relative" rAng="0" ptsTypes="AA">
                                      <p:cBhvr>
                                        <p:cTn id="4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-0.00046 L -0.00145 -0.00046 " pathEditMode="relative" rAng="0" ptsTypes="AA">
                                      <p:cBhvr>
                                        <p:cTn id="4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2.59259E-6 L -0.00144 2.59259E-6 " pathEditMode="relative" rAng="0" ptsTypes="AA">
                                      <p:cBhvr>
                                        <p:cTn id="4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5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1 1.48148E-6 L -0.00288 1.48148E-6 " pathEditMode="relative" rAng="0" ptsTypes="AA">
                                      <p:cBhvr>
                                        <p:cTn id="53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02163 3.7037E-7 " pathEditMode="relative" rAng="0" ptsTypes="AA">
                                      <p:cBhvr>
                                        <p:cTn id="55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57" presetID="35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5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-0.00046 L -0.02548 -0.00046 " pathEditMode="relative" rAng="0" ptsTypes="AA">
                                      <p:cBhvr>
                                        <p:cTn id="60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69231E-7 2.59259E-6 L -0.02452 2.59259E-6 " pathEditMode="relative" rAng="0" ptsTypes="AA">
                                      <p:cBhvr>
                                        <p:cTn id="62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6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1.48148E-6 L -0.02451 1.48148E-6 " pathEditMode="relative" rAng="0" ptsTypes="AA">
                                      <p:cBhvr>
                                        <p:cTn id="6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8 3.7037E-7 L -0.00144 3.7037E-7 " pathEditMode="relative" rAng="0" ptsTypes="AA">
                                      <p:cBhvr>
                                        <p:cTn id="6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63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relative" rAng="0" ptsTypes="AA">
                                      <p:cBhvr>
                                        <p:cTn id="7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-4.07407E-6 L -0.00145 -4.07407E-6 " pathEditMode="relative" rAng="0" ptsTypes="AA">
                                      <p:cBhvr>
                                        <p:cTn id="73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2.59259E-6 L -0.00144 2.59259E-6 " pathEditMode="relative" rAng="0" ptsTypes="AA">
                                      <p:cBhvr>
                                        <p:cTn id="75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0.0037 L -0.00145 0.0037 " pathEditMode="relative" rAng="0" ptsTypes="AA">
                                      <p:cBhvr>
                                        <p:cTn id="7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7 1.48148E-6 L -0.00144 1.48148E-6 " pathEditMode="relative" rAng="0" ptsTypes="AA">
                                      <p:cBhvr>
                                        <p:cTn id="79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00833 0.17777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89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02163 3.7037E-7 " pathEditMode="relative" rAng="0" ptsTypes="AA">
                                      <p:cBhvr>
                                        <p:cTn id="85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17778 C -0.02066 0.28379 -0.03229 0.39004 -0.04288 0.38819 C -0.05347 0.38634 -0.06233 0.17778 -0.07153 0.1669 C -0.08108 0.15602 -0.09063 0.32616 -0.09896 0.32338 C -0.10764 0.3206 -0.1158 0.1625 -0.12344 0.15069 C -0.13108 0.13912 -0.13802 0.25324 -0.14514 0.25324 C -0.15208 0.25324 -0.16233 0.16782 -0.16563 0.15069 " pathEditMode="relative" rAng="0" ptsTypes="aaaaaaA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3" presetID="42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-0.00938 0.43889 " pathEditMode="relative" rAng="0" ptsTypes="AA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6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0.15648 C -0.01945 0.28125 -0.03195 0.40648 -0.04306 0.40416 C -0.05417 0.40208 -0.06337 0.15648 -0.07326 0.14375 C -0.08316 0.13078 -0.09323 0.33125 -0.10226 0.32777 C -0.11146 0.32453 -0.11962 0.13842 -0.12778 0.12453 C -0.13576 0.11111 -0.14323 0.24537 -0.1507 0.24537 C -0.15816 0.24537 -0.16892 0.14467 -0.1724 0.12453 " pathEditMode="relative" rAng="0" ptsTypes="aaaaaaA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1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9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42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0.02222 L -0.00677 0.46111 " pathEditMode="relative" rAng="0" ptsTypes="AA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0.46111 C -0.0691 0.50717 -0.1316 0.55671 -0.13628 0.53588 C -0.14861 0.52546 -0.05625 0.38842 -0.06042 0.37153 C -0.06371 0.35254 -0.15451 0.44143 -0.15712 0.42384 C -0.1651 0.41319 -0.09792 0.31018 -0.09983 0.29328 C -0.10208 0.27731 -0.16198 0.33472 -0.1691 0.325 C -0.17483 0.31574 -0.14358 0.25231 -0.13819 0.23865 " pathEditMode="relative" rAng="2817959" ptsTypes="aaaaaaA">
                                      <p:cBhvr>
                                        <p:cTn id="1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" y="-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5" presetID="42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0.02222 L -0.00677 0.46111 " pathEditMode="relative" rAng="0" ptsTypes="AA">
                                      <p:cBhvr>
                                        <p:cTn id="1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18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0.46111 C -0.00226 0.54745 0.00226 0.63727 0.03021 0.65417 C 0.05972 0.67407 0.13385 0.5588 0.16285 0.5713 C 0.18976 0.58194 0.17344 0.7044 0.1967 0.71968 C 0.22274 0.7331 0.28194 0.65 0.30503 0.6581 C 0.32899 0.6669 0.32014 0.74884 0.33733 0.76227 C 0.35781 0.77523 0.40538 0.7412 0.42118 0.73958 " pathEditMode="relative" rAng="1665542" ptsTypes="aaaaaaA">
                                      <p:cBhvr>
                                        <p:cTn id="1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2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9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8" presetID="42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00573 0.35555 " pathEditMode="relative" rAng="0" ptsTypes="AA">
                                      <p:cBhvr>
                                        <p:cTn id="1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31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35556 C -0.02743 0.38704 -0.04896 0.41921 -0.05764 0.4132 C -0.06597 0.40787 -0.05018 0.33079 -0.05677 0.32269 C -0.0632 0.31435 -0.08993 0.36968 -0.09653 0.36505 C -0.1033 0.35949 -0.09219 0.30046 -0.09757 0.29329 C -0.10226 0.28565 -0.12066 0.32222 -0.12674 0.31875 C -0.13247 0.31551 -0.13143 0.28079 -0.13229 0.27338 " pathEditMode="relative" rAng="1377536" ptsTypes="aaaaaaA">
                                      <p:cBhvr>
                                        <p:cTn id="1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" y="-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3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9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41" presetID="42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0.02222 L -0.00677 0.46111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44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35 0.47777 C -0.03733 0.45231 -0.04913 0.42708 -0.05955 0.42731 C -0.06997 0.42777 -0.07847 0.47777 -0.08785 0.48055 C -0.09705 0.4831 -0.1066 0.44236 -0.11493 0.44282 C -0.12361 0.44352 -0.13125 0.48148 -0.13889 0.48426 C -0.14653 0.48727 -0.15347 0.45972 -0.16042 0.45972 C -0.16754 0.45972 -0.1776 0.48032 -0.18073 0.48426 " pathEditMode="relative" rAng="0" ptsTypes="aaaaaaA">
                                      <p:cBhvr>
                                        <p:cTn id="1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4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9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65" grpId="0"/>
      <p:bldP spid="94366" grpId="0"/>
      <p:bldP spid="94367" grpId="0"/>
      <p:bldP spid="943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0" descr="0004-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0"/>
            <a:ext cx="2133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7"/>
          <p:cNvGrpSpPr>
            <a:grpSpLocks/>
          </p:cNvGrpSpPr>
          <p:nvPr/>
        </p:nvGrpSpPr>
        <p:grpSpPr bwMode="auto">
          <a:xfrm>
            <a:off x="1295400" y="533400"/>
            <a:ext cx="2949575" cy="611188"/>
            <a:chOff x="960" y="421"/>
            <a:chExt cx="2146" cy="588"/>
          </a:xfrm>
        </p:grpSpPr>
        <p:pic>
          <p:nvPicPr>
            <p:cNvPr id="10250" name="Picture 77" descr="infomark_w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36" y="480"/>
              <a:ext cx="370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1" name="Rectangle 79"/>
            <p:cNvSpPr>
              <a:spLocks noChangeArrowheads="1"/>
            </p:cNvSpPr>
            <p:nvPr/>
          </p:nvSpPr>
          <p:spPr bwMode="auto">
            <a:xfrm>
              <a:off x="1488" y="480"/>
              <a:ext cx="1237" cy="52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000"/>
                <a:t>Tìm X</a:t>
              </a:r>
            </a:p>
          </p:txBody>
        </p:sp>
        <p:pic>
          <p:nvPicPr>
            <p:cNvPr id="10252" name="Picture 83" descr="3_md_whtd">
              <a:hlinkClick r:id="" action="ppaction://noaction" tooltip="chon tao"/>
            </p:cNvPr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60" y="421"/>
              <a:ext cx="528" cy="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383" name="Text Box 119"/>
          <p:cNvSpPr txBox="1">
            <a:spLocks noChangeArrowheads="1"/>
          </p:cNvSpPr>
          <p:nvPr/>
        </p:nvSpPr>
        <p:spPr bwMode="auto">
          <a:xfrm>
            <a:off x="533400" y="1447800"/>
            <a:ext cx="480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>
                <a:solidFill>
                  <a:srgbClr val="0000CC"/>
                </a:solidFill>
              </a:rPr>
              <a:t>X  x  </a:t>
            </a:r>
            <a:r>
              <a:rPr lang="en-US" sz="4000" b="1">
                <a:solidFill>
                  <a:srgbClr val="0000CC"/>
                </a:solidFill>
              </a:rPr>
              <a:t>2</a:t>
            </a:r>
            <a:r>
              <a:rPr lang="en-US" sz="4000">
                <a:solidFill>
                  <a:srgbClr val="0000CC"/>
                </a:solidFill>
              </a:rPr>
              <a:t>  =  </a:t>
            </a:r>
            <a:r>
              <a:rPr lang="en-US" sz="4000" b="1">
                <a:solidFill>
                  <a:srgbClr val="0000CC"/>
                </a:solidFill>
              </a:rPr>
              <a:t>1846 </a:t>
            </a:r>
          </a:p>
        </p:txBody>
      </p:sp>
      <p:sp>
        <p:nvSpPr>
          <p:cNvPr id="11384" name="Text Box 120"/>
          <p:cNvSpPr txBox="1">
            <a:spLocks noChangeArrowheads="1"/>
          </p:cNvSpPr>
          <p:nvPr/>
        </p:nvSpPr>
        <p:spPr bwMode="auto">
          <a:xfrm>
            <a:off x="2514600" y="4114800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>
                <a:solidFill>
                  <a:srgbClr val="0000CC"/>
                </a:solidFill>
              </a:rPr>
              <a:t>     </a:t>
            </a:r>
            <a:r>
              <a:rPr lang="en-US" sz="4000" b="1">
                <a:solidFill>
                  <a:srgbClr val="0000CC"/>
                </a:solidFill>
              </a:rPr>
              <a:t>3</a:t>
            </a:r>
            <a:r>
              <a:rPr lang="en-US" sz="4000">
                <a:solidFill>
                  <a:srgbClr val="0000CC"/>
                </a:solidFill>
              </a:rPr>
              <a:t>  x  X =  </a:t>
            </a:r>
            <a:r>
              <a:rPr lang="en-US" sz="4000" b="1">
                <a:solidFill>
                  <a:srgbClr val="0000CC"/>
                </a:solidFill>
              </a:rPr>
              <a:t>1578</a:t>
            </a:r>
          </a:p>
        </p:txBody>
      </p:sp>
      <p:sp>
        <p:nvSpPr>
          <p:cNvPr id="11385" name="Text Box 121"/>
          <p:cNvSpPr txBox="1">
            <a:spLocks noChangeArrowheads="1"/>
          </p:cNvSpPr>
          <p:nvPr/>
        </p:nvSpPr>
        <p:spPr bwMode="auto">
          <a:xfrm>
            <a:off x="304800" y="2895600"/>
            <a:ext cx="480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>
                <a:solidFill>
                  <a:srgbClr val="0000CC"/>
                </a:solidFill>
              </a:rPr>
              <a:t>  X         =     </a:t>
            </a:r>
            <a:r>
              <a:rPr lang="en-US" sz="4000" b="1">
                <a:solidFill>
                  <a:srgbClr val="FF3300"/>
                </a:solidFill>
              </a:rPr>
              <a:t>923</a:t>
            </a:r>
          </a:p>
        </p:txBody>
      </p:sp>
      <p:sp>
        <p:nvSpPr>
          <p:cNvPr id="11386" name="Text Box 122"/>
          <p:cNvSpPr txBox="1">
            <a:spLocks noChangeArrowheads="1"/>
          </p:cNvSpPr>
          <p:nvPr/>
        </p:nvSpPr>
        <p:spPr bwMode="auto">
          <a:xfrm>
            <a:off x="-76200" y="2209800"/>
            <a:ext cx="609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>
                <a:solidFill>
                  <a:srgbClr val="0000CC"/>
                </a:solidFill>
              </a:rPr>
              <a:t>    X          = </a:t>
            </a:r>
            <a:r>
              <a:rPr lang="en-US" sz="4000" b="1">
                <a:solidFill>
                  <a:srgbClr val="0000CC"/>
                </a:solidFill>
              </a:rPr>
              <a:t>1846 : 2</a:t>
            </a:r>
            <a:r>
              <a:rPr lang="en-US" sz="400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11387" name="Text Box 123"/>
          <p:cNvSpPr txBox="1">
            <a:spLocks noChangeArrowheads="1"/>
          </p:cNvSpPr>
          <p:nvPr/>
        </p:nvSpPr>
        <p:spPr bwMode="auto">
          <a:xfrm>
            <a:off x="2743200" y="5486400"/>
            <a:ext cx="480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>
                <a:solidFill>
                  <a:srgbClr val="0000CC"/>
                </a:solidFill>
              </a:rPr>
              <a:t>   X         =      </a:t>
            </a:r>
            <a:r>
              <a:rPr lang="en-US" sz="4000" b="1">
                <a:solidFill>
                  <a:srgbClr val="FF3300"/>
                </a:solidFill>
              </a:rPr>
              <a:t>526</a:t>
            </a:r>
          </a:p>
        </p:txBody>
      </p:sp>
      <p:sp>
        <p:nvSpPr>
          <p:cNvPr id="11388" name="Text Box 124"/>
          <p:cNvSpPr txBox="1">
            <a:spLocks noChangeArrowheads="1"/>
          </p:cNvSpPr>
          <p:nvPr/>
        </p:nvSpPr>
        <p:spPr bwMode="auto">
          <a:xfrm>
            <a:off x="2590800" y="4800600"/>
            <a:ext cx="480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>
                <a:solidFill>
                  <a:srgbClr val="0000CC"/>
                </a:solidFill>
              </a:rPr>
              <a:t>    X         = </a:t>
            </a:r>
            <a:r>
              <a:rPr lang="en-US" sz="4000" b="1">
                <a:solidFill>
                  <a:srgbClr val="0000CC"/>
                </a:solidFill>
              </a:rPr>
              <a:t>1578 : 3</a:t>
            </a:r>
            <a:r>
              <a:rPr lang="en-US" sz="4000">
                <a:solidFill>
                  <a:srgbClr val="0000CC"/>
                </a:solidFill>
              </a:rPr>
              <a:t> </a:t>
            </a:r>
          </a:p>
        </p:txBody>
      </p:sp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83" grpId="0"/>
      <p:bldP spid="11384" grpId="0"/>
      <p:bldP spid="11385" grpId="0"/>
      <p:bldP spid="11386" grpId="0"/>
      <p:bldP spid="11387" grpId="0"/>
      <p:bldP spid="1138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3147</TotalTime>
  <Words>293</Words>
  <Application>Microsoft Office PowerPoint</Application>
  <PresentationFormat>On-screen Show (4:3)</PresentationFormat>
  <Paragraphs>142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HAI BANG LE</dc:creator>
  <cp:lastModifiedBy>CSTeam</cp:lastModifiedBy>
  <cp:revision>99</cp:revision>
  <dcterms:created xsi:type="dcterms:W3CDTF">2006-10-28T21:51:19Z</dcterms:created>
  <dcterms:modified xsi:type="dcterms:W3CDTF">2016-06-29T10:29:57Z</dcterms:modified>
</cp:coreProperties>
</file>