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6" r:id="rId4"/>
    <p:sldId id="259" r:id="rId5"/>
    <p:sldId id="267" r:id="rId6"/>
    <p:sldId id="261" r:id="rId7"/>
    <p:sldId id="263" r:id="rId8"/>
    <p:sldId id="264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9333F-9728-480E-8125-3E4A90515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3295B-2455-404B-A0E0-15B8E9B41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DDA7C-3E86-411A-BCB3-3A396EEAA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CCB86-02FF-496B-80BC-6BF728EAF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BD3F8-0EC8-4DAD-A8DB-8BC4A2C69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1A48E-CE4F-4CCD-8E9C-1A5B0AB56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B430B-6BA5-413E-B618-45A304FC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177F1-59E3-4BE5-B272-5FCE4E3F4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0E52B-49AD-4D2B-B77E-4ED7B2D44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6BF15-BD65-47DB-B203-692CDC9A6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20612-C0F9-45A8-A8E3-10790E25A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00E6F48-614C-407F-9442-6B949CF62A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09600"/>
            <a:ext cx="2014538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19400" y="28194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§ång hå chØ mÊy giê ?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819400" y="30480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§ång hå chØ 9 giê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allAtOnce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8" name="Group 244"/>
          <p:cNvGraphicFramePr>
            <a:graphicFrameLocks noGrp="1"/>
          </p:cNvGraphicFramePr>
          <p:nvPr/>
        </p:nvGraphicFramePr>
        <p:xfrm>
          <a:off x="457200" y="1295400"/>
          <a:ext cx="8534400" cy="1600200"/>
        </p:xfrm>
        <a:graphic>
          <a:graphicData uri="http://schemas.openxmlformats.org/drawingml/2006/table">
            <a:tbl>
              <a:tblPr/>
              <a:tblGrid>
                <a:gridCol w="609600"/>
                <a:gridCol w="611188"/>
                <a:gridCol w="608012"/>
                <a:gridCol w="609600"/>
                <a:gridCol w="608013"/>
                <a:gridCol w="611187"/>
                <a:gridCol w="609600"/>
                <a:gridCol w="609600"/>
                <a:gridCol w="611188"/>
                <a:gridCol w="608012"/>
                <a:gridCol w="609600"/>
                <a:gridCol w="608013"/>
                <a:gridCol w="611187"/>
                <a:gridCol w="609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9" name="Rectangle 85"/>
          <p:cNvSpPr>
            <a:spLocks noChangeArrowheads="1"/>
          </p:cNvSpPr>
          <p:nvPr/>
        </p:nvSpPr>
        <p:spPr bwMode="auto">
          <a:xfrm>
            <a:off x="457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6230" name="Rectangle 86"/>
          <p:cNvSpPr>
            <a:spLocks noChangeArrowheads="1"/>
          </p:cNvSpPr>
          <p:nvPr/>
        </p:nvSpPr>
        <p:spPr bwMode="auto">
          <a:xfrm>
            <a:off x="4038600" y="1295400"/>
            <a:ext cx="6858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vii</a:t>
            </a:r>
          </a:p>
        </p:txBody>
      </p:sp>
      <p:sp>
        <p:nvSpPr>
          <p:cNvPr id="6231" name="Rectangle 87"/>
          <p:cNvSpPr>
            <a:spLocks noChangeArrowheads="1"/>
          </p:cNvSpPr>
          <p:nvPr/>
        </p:nvSpPr>
        <p:spPr bwMode="auto">
          <a:xfrm>
            <a:off x="4724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8</a:t>
            </a:r>
          </a:p>
        </p:txBody>
      </p:sp>
      <p:sp>
        <p:nvSpPr>
          <p:cNvPr id="6232" name="Rectangle 88"/>
          <p:cNvSpPr>
            <a:spLocks noChangeArrowheads="1"/>
          </p:cNvSpPr>
          <p:nvPr/>
        </p:nvSpPr>
        <p:spPr bwMode="auto">
          <a:xfrm>
            <a:off x="5334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9</a:t>
            </a:r>
          </a:p>
        </p:txBody>
      </p:sp>
      <p:sp>
        <p:nvSpPr>
          <p:cNvPr id="6233" name="Rectangle 89"/>
          <p:cNvSpPr>
            <a:spLocks noChangeArrowheads="1"/>
          </p:cNvSpPr>
          <p:nvPr/>
        </p:nvSpPr>
        <p:spPr bwMode="auto">
          <a:xfrm>
            <a:off x="59436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10</a:t>
            </a:r>
          </a:p>
        </p:txBody>
      </p:sp>
      <p:sp>
        <p:nvSpPr>
          <p:cNvPr id="6234" name="Rectangle 90"/>
          <p:cNvSpPr>
            <a:spLocks noChangeArrowheads="1"/>
          </p:cNvSpPr>
          <p:nvPr/>
        </p:nvSpPr>
        <p:spPr bwMode="auto">
          <a:xfrm>
            <a:off x="6553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11</a:t>
            </a:r>
          </a:p>
        </p:txBody>
      </p:sp>
      <p:sp>
        <p:nvSpPr>
          <p:cNvPr id="6235" name="Rectangle 91"/>
          <p:cNvSpPr>
            <a:spLocks noChangeArrowheads="1"/>
          </p:cNvSpPr>
          <p:nvPr/>
        </p:nvSpPr>
        <p:spPr bwMode="auto">
          <a:xfrm>
            <a:off x="7162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12</a:t>
            </a:r>
          </a:p>
        </p:txBody>
      </p: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7772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20</a:t>
            </a:r>
          </a:p>
        </p:txBody>
      </p:sp>
      <p:sp>
        <p:nvSpPr>
          <p:cNvPr id="6237" name="Rectangle 93"/>
          <p:cNvSpPr>
            <a:spLocks noChangeArrowheads="1"/>
          </p:cNvSpPr>
          <p:nvPr/>
        </p:nvSpPr>
        <p:spPr bwMode="auto">
          <a:xfrm>
            <a:off x="8382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21</a:t>
            </a:r>
          </a:p>
        </p:txBody>
      </p:sp>
      <p:sp>
        <p:nvSpPr>
          <p:cNvPr id="6238" name="Rectangle 94"/>
          <p:cNvSpPr>
            <a:spLocks noChangeArrowheads="1"/>
          </p:cNvSpPr>
          <p:nvPr/>
        </p:nvSpPr>
        <p:spPr bwMode="auto">
          <a:xfrm>
            <a:off x="4724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viii</a:t>
            </a:r>
          </a:p>
        </p:txBody>
      </p:sp>
      <p:sp>
        <p:nvSpPr>
          <p:cNvPr id="6239" name="Rectangle 95"/>
          <p:cNvSpPr>
            <a:spLocks noChangeArrowheads="1"/>
          </p:cNvSpPr>
          <p:nvPr/>
        </p:nvSpPr>
        <p:spPr bwMode="auto">
          <a:xfrm>
            <a:off x="5334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.VnTimeH" pitchFamily="34" charset="0"/>
              </a:rPr>
              <a:t> </a:t>
            </a:r>
            <a:r>
              <a:rPr lang="en-US">
                <a:latin typeface=".VnTimeH" pitchFamily="34" charset="0"/>
              </a:rPr>
              <a:t>Ix</a:t>
            </a:r>
          </a:p>
        </p:txBody>
      </p:sp>
      <p:sp>
        <p:nvSpPr>
          <p:cNvPr id="6240" name="Rectangle 96"/>
          <p:cNvSpPr>
            <a:spLocks noChangeArrowheads="1"/>
          </p:cNvSpPr>
          <p:nvPr/>
        </p:nvSpPr>
        <p:spPr bwMode="auto">
          <a:xfrm>
            <a:off x="59436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241" name="Rectangle 97"/>
          <p:cNvSpPr>
            <a:spLocks noChangeArrowheads="1"/>
          </p:cNvSpPr>
          <p:nvPr/>
        </p:nvSpPr>
        <p:spPr bwMode="auto">
          <a:xfrm>
            <a:off x="6553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xi</a:t>
            </a:r>
          </a:p>
        </p:txBody>
      </p:sp>
      <p:sp>
        <p:nvSpPr>
          <p:cNvPr id="6242" name="Rectangle 98"/>
          <p:cNvSpPr>
            <a:spLocks noChangeArrowheads="1"/>
          </p:cNvSpPr>
          <p:nvPr/>
        </p:nvSpPr>
        <p:spPr bwMode="auto">
          <a:xfrm>
            <a:off x="71628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Xii</a:t>
            </a:r>
          </a:p>
        </p:txBody>
      </p:sp>
      <p:sp>
        <p:nvSpPr>
          <p:cNvPr id="6243" name="Rectangle 99"/>
          <p:cNvSpPr>
            <a:spLocks noChangeArrowheads="1"/>
          </p:cNvSpPr>
          <p:nvPr/>
        </p:nvSpPr>
        <p:spPr bwMode="auto">
          <a:xfrm>
            <a:off x="7772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 x</a:t>
            </a:r>
          </a:p>
        </p:txBody>
      </p:sp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8382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xxi</a:t>
            </a: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2286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iv</a:t>
            </a:r>
          </a:p>
        </p:txBody>
      </p:sp>
      <p:sp>
        <p:nvSpPr>
          <p:cNvPr id="6246" name="Rectangle 102"/>
          <p:cNvSpPr>
            <a:spLocks noChangeArrowheads="1"/>
          </p:cNvSpPr>
          <p:nvPr/>
        </p:nvSpPr>
        <p:spPr bwMode="auto">
          <a:xfrm>
            <a:off x="28956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3505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6</a:t>
            </a:r>
          </a:p>
        </p:txBody>
      </p:sp>
      <p:sp>
        <p:nvSpPr>
          <p:cNvPr id="6248" name="Rectangle 104"/>
          <p:cNvSpPr>
            <a:spLocks noChangeArrowheads="1"/>
          </p:cNvSpPr>
          <p:nvPr/>
        </p:nvSpPr>
        <p:spPr bwMode="auto">
          <a:xfrm>
            <a:off x="4114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7</a:t>
            </a:r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3505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</a:t>
            </a:r>
          </a:p>
        </p:txBody>
      </p:sp>
      <p:sp>
        <p:nvSpPr>
          <p:cNvPr id="6250" name="Rectangle 106"/>
          <p:cNvSpPr>
            <a:spLocks noChangeArrowheads="1"/>
          </p:cNvSpPr>
          <p:nvPr/>
        </p:nvSpPr>
        <p:spPr bwMode="auto">
          <a:xfrm>
            <a:off x="1676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iii</a:t>
            </a:r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1676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3</a:t>
            </a:r>
          </a:p>
        </p:txBody>
      </p:sp>
      <p:sp>
        <p:nvSpPr>
          <p:cNvPr id="6252" name="Rectangle 108"/>
          <p:cNvSpPr>
            <a:spLocks noChangeArrowheads="1"/>
          </p:cNvSpPr>
          <p:nvPr/>
        </p:nvSpPr>
        <p:spPr bwMode="auto">
          <a:xfrm>
            <a:off x="2286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4</a:t>
            </a:r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28956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5</a:t>
            </a:r>
          </a:p>
        </p:txBody>
      </p:sp>
      <p:sp>
        <p:nvSpPr>
          <p:cNvPr id="6254" name="Rectangle 110"/>
          <p:cNvSpPr>
            <a:spLocks noChangeArrowheads="1"/>
          </p:cNvSpPr>
          <p:nvPr/>
        </p:nvSpPr>
        <p:spPr bwMode="auto">
          <a:xfrm>
            <a:off x="10668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ii</a:t>
            </a:r>
          </a:p>
        </p:txBody>
      </p:sp>
      <p:sp>
        <p:nvSpPr>
          <p:cNvPr id="6255" name="Rectangle 111"/>
          <p:cNvSpPr>
            <a:spLocks noChangeArrowheads="1"/>
          </p:cNvSpPr>
          <p:nvPr/>
        </p:nvSpPr>
        <p:spPr bwMode="auto">
          <a:xfrm>
            <a:off x="1066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</a:t>
            </a:r>
          </a:p>
        </p:txBody>
      </p:sp>
      <p:sp>
        <p:nvSpPr>
          <p:cNvPr id="6256" name="Rectangle 112"/>
          <p:cNvSpPr>
            <a:spLocks noChangeArrowheads="1"/>
          </p:cNvSpPr>
          <p:nvPr/>
        </p:nvSpPr>
        <p:spPr bwMode="auto">
          <a:xfrm>
            <a:off x="457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5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8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1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4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7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0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3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9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9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3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6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9" grpId="0" animBg="1"/>
      <p:bldP spid="6229" grpId="1" animBg="1"/>
      <p:bldP spid="6230" grpId="0" animBg="1"/>
      <p:bldP spid="6230" grpId="1" animBg="1"/>
      <p:bldP spid="6230" grpId="2" animBg="1"/>
      <p:bldP spid="6231" grpId="0" animBg="1"/>
      <p:bldP spid="6231" grpId="1" animBg="1"/>
      <p:bldP spid="6231" grpId="2" animBg="1"/>
      <p:bldP spid="6232" grpId="0" animBg="1"/>
      <p:bldP spid="6232" grpId="1" animBg="1"/>
      <p:bldP spid="6232" grpId="2" animBg="1"/>
      <p:bldP spid="6233" grpId="0" animBg="1"/>
      <p:bldP spid="6233" grpId="1" animBg="1"/>
      <p:bldP spid="6234" grpId="0" animBg="1"/>
      <p:bldP spid="6234" grpId="1" animBg="1"/>
      <p:bldP spid="6234" grpId="2" animBg="1"/>
      <p:bldP spid="6235" grpId="0" animBg="1"/>
      <p:bldP spid="6235" grpId="1" animBg="1"/>
      <p:bldP spid="6235" grpId="2" animBg="1"/>
      <p:bldP spid="6236" grpId="0" animBg="1"/>
      <p:bldP spid="6236" grpId="1" animBg="1"/>
      <p:bldP spid="6236" grpId="2" animBg="1"/>
      <p:bldP spid="6237" grpId="0" animBg="1"/>
      <p:bldP spid="6237" grpId="1" animBg="1"/>
      <p:bldP spid="6237" grpId="2" animBg="1"/>
      <p:bldP spid="6238" grpId="0" animBg="1"/>
      <p:bldP spid="6238" grpId="1" animBg="1"/>
      <p:bldP spid="6238" grpId="2" animBg="1"/>
      <p:bldP spid="6239" grpId="0" animBg="1"/>
      <p:bldP spid="6239" grpId="1" animBg="1"/>
      <p:bldP spid="6239" grpId="2" animBg="1"/>
      <p:bldP spid="6240" grpId="0" animBg="1"/>
      <p:bldP spid="6240" grpId="1" animBg="1"/>
      <p:bldP spid="6241" grpId="0" animBg="1"/>
      <p:bldP spid="6241" grpId="1" animBg="1"/>
      <p:bldP spid="6241" grpId="2" animBg="1"/>
      <p:bldP spid="6242" grpId="0" animBg="1"/>
      <p:bldP spid="6242" grpId="1" animBg="1"/>
      <p:bldP spid="6242" grpId="2" animBg="1"/>
      <p:bldP spid="6243" grpId="0" animBg="1"/>
      <p:bldP spid="6243" grpId="1" animBg="1"/>
      <p:bldP spid="6243" grpId="2" animBg="1"/>
      <p:bldP spid="6244" grpId="0" animBg="1"/>
      <p:bldP spid="6244" grpId="1" animBg="1"/>
      <p:bldP spid="6244" grpId="2" animBg="1"/>
      <p:bldP spid="6245" grpId="0" animBg="1"/>
      <p:bldP spid="6245" grpId="1" animBg="1"/>
      <p:bldP spid="6245" grpId="2" animBg="1"/>
      <p:bldP spid="6246" grpId="0" animBg="1"/>
      <p:bldP spid="6246" grpId="1" animBg="1"/>
      <p:bldP spid="6247" grpId="0" animBg="1"/>
      <p:bldP spid="6247" grpId="1" animBg="1"/>
      <p:bldP spid="6247" grpId="2" animBg="1"/>
      <p:bldP spid="6248" grpId="0" animBg="1"/>
      <p:bldP spid="6248" grpId="1" animBg="1"/>
      <p:bldP spid="6248" grpId="2" animBg="1"/>
      <p:bldP spid="6249" grpId="0" animBg="1"/>
      <p:bldP spid="6249" grpId="1" animBg="1"/>
      <p:bldP spid="6249" grpId="2" animBg="1"/>
      <p:bldP spid="6250" grpId="0" animBg="1"/>
      <p:bldP spid="6250" grpId="1" animBg="1"/>
      <p:bldP spid="6250" grpId="2" animBg="1"/>
      <p:bldP spid="6251" grpId="0" animBg="1"/>
      <p:bldP spid="6251" grpId="1" animBg="1"/>
      <p:bldP spid="6251" grpId="2" animBg="1"/>
      <p:bldP spid="6252" grpId="0" animBg="1"/>
      <p:bldP spid="6252" grpId="1" animBg="1"/>
      <p:bldP spid="6252" grpId="2" animBg="1"/>
      <p:bldP spid="6253" grpId="0" animBg="1"/>
      <p:bldP spid="6253" grpId="1" animBg="1"/>
      <p:bldP spid="6254" grpId="0" animBg="1"/>
      <p:bldP spid="6254" grpId="1" animBg="1"/>
      <p:bldP spid="6254" grpId="2" animBg="1"/>
      <p:bldP spid="6255" grpId="0" animBg="1"/>
      <p:bldP spid="6255" grpId="1" animBg="1"/>
      <p:bldP spid="6255" grpId="2" animBg="1"/>
      <p:bldP spid="6256" grpId="0" animBg="1"/>
      <p:bldP spid="625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u="sng">
                <a:latin typeface=".VnTime" pitchFamily="34" charset="0"/>
              </a:rPr>
              <a:t>Bµi 1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:§äc c¸c sè viÕt b»ng ch÷ sè La M· sau ®©y: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14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382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6600">
              <a:alpha val="43921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098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Iv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057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IIi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352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4290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6482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viiI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638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705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xiI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848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45720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56388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 Ix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6781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7924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u="sng">
                <a:latin typeface=".VnTime" pitchFamily="34" charset="0"/>
              </a:rPr>
              <a:t>Bµi 1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:§äc c¸c sè viÕt b»ng ch÷ sè La M· sau ®©y: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914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8382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6600">
              <a:alpha val="43921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22098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Iv</a:t>
            </a: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2057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IIi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3352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</a:t>
            </a: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34290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</a:t>
            </a:r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46482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viiI</a:t>
            </a: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5638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6705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xiI</a:t>
            </a: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848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5720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</a:t>
            </a: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56388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 Ix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6781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</a:t>
            </a:r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7924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88" grpId="1" animBg="1"/>
      <p:bldP spid="7190" grpId="0" animBg="1"/>
      <p:bldP spid="7190" grpId="1" animBg="1"/>
      <p:bldP spid="7195" grpId="0" animBg="1"/>
      <p:bldP spid="7195" grpId="1" animBg="1"/>
      <p:bldP spid="7201" grpId="0" animBg="1"/>
      <p:bldP spid="7201" grpId="1" animBg="1"/>
      <p:bldP spid="7202" grpId="0" animBg="1"/>
      <p:bldP spid="7202" grpId="1" animBg="1"/>
      <p:bldP spid="7203" grpId="0" animBg="1"/>
      <p:bldP spid="7203" grpId="1" animBg="1"/>
      <p:bldP spid="7204" grpId="0" animBg="1"/>
      <p:bldP spid="7204" grpId="1" animBg="1"/>
      <p:bldP spid="7205" grpId="0" animBg="1"/>
      <p:bldP spid="7205" grpId="1" animBg="1"/>
      <p:bldP spid="7206" grpId="0" animBg="1"/>
      <p:bldP spid="7206" grpId="1" animBg="1"/>
      <p:bldP spid="7207" grpId="0" animBg="1"/>
      <p:bldP spid="7207" grpId="1" animBg="1"/>
      <p:bldP spid="7208" grpId="0" animBg="1"/>
      <p:bldP spid="7208" grpId="1" animBg="1"/>
      <p:bldP spid="7209" grpId="0" animBg="1"/>
      <p:bldP spid="7209" grpId="1" animBg="1"/>
      <p:bldP spid="7210" grpId="0" animBg="1"/>
      <p:bldP spid="7210" grpId="1" animBg="1"/>
      <p:bldP spid="7211" grpId="0" animBg="1"/>
      <p:bldP spid="72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762000" y="2133600"/>
            <a:ext cx="1905000" cy="1905000"/>
            <a:chOff x="336" y="336"/>
            <a:chExt cx="1200" cy="1200"/>
          </a:xfrm>
        </p:grpSpPr>
        <p:sp>
          <p:nvSpPr>
            <p:cNvPr id="6210" name="Oval 3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4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5240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1430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8382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0668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7620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15240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19812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22098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22860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2098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19050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rot="-5411360">
            <a:off x="1446213" y="3276600"/>
            <a:ext cx="611188" cy="1587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990600" y="685800"/>
            <a:ext cx="5181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u="sng">
                <a:latin typeface=".VnTime" pitchFamily="34" charset="0"/>
              </a:rPr>
              <a:t>Bµi 2</a:t>
            </a:r>
            <a:r>
              <a:rPr lang="en-US" sz="3000">
                <a:latin typeface=".VnTime" pitchFamily="34" charset="0"/>
              </a:rPr>
              <a:t>: </a:t>
            </a:r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§ång hå chØ mÊy giê ?</a:t>
            </a:r>
          </a:p>
          <a:p>
            <a:pPr>
              <a:spcBef>
                <a:spcPct val="50000"/>
              </a:spcBef>
            </a:pPr>
            <a:endParaRPr lang="en-US" sz="300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6161" name="Group 20"/>
          <p:cNvGrpSpPr>
            <a:grpSpLocks/>
          </p:cNvGrpSpPr>
          <p:nvPr/>
        </p:nvGrpSpPr>
        <p:grpSpPr bwMode="auto">
          <a:xfrm>
            <a:off x="1676400" y="2471738"/>
            <a:ext cx="152400" cy="652462"/>
            <a:chOff x="3888" y="576"/>
            <a:chExt cx="96" cy="432"/>
          </a:xfrm>
        </p:grpSpPr>
        <p:sp>
          <p:nvSpPr>
            <p:cNvPr id="6208" name="Line 21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Oval 22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2" name="Group 23"/>
          <p:cNvGrpSpPr>
            <a:grpSpLocks/>
          </p:cNvGrpSpPr>
          <p:nvPr/>
        </p:nvGrpSpPr>
        <p:grpSpPr bwMode="auto">
          <a:xfrm>
            <a:off x="3505200" y="2133600"/>
            <a:ext cx="1905000" cy="1905000"/>
            <a:chOff x="336" y="336"/>
            <a:chExt cx="1200" cy="1200"/>
          </a:xfrm>
        </p:grpSpPr>
        <p:sp>
          <p:nvSpPr>
            <p:cNvPr id="6206" name="Oval 24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25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42672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38862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35814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38100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35814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35052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42672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47244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71" name="Text Box 34"/>
          <p:cNvSpPr txBox="1">
            <a:spLocks noChangeArrowheads="1"/>
          </p:cNvSpPr>
          <p:nvPr/>
        </p:nvSpPr>
        <p:spPr bwMode="auto">
          <a:xfrm>
            <a:off x="49530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50292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49530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46482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6175" name="Group 38"/>
          <p:cNvGrpSpPr>
            <a:grpSpLocks/>
          </p:cNvGrpSpPr>
          <p:nvPr/>
        </p:nvGrpSpPr>
        <p:grpSpPr bwMode="auto">
          <a:xfrm>
            <a:off x="4419600" y="2438400"/>
            <a:ext cx="160338" cy="685800"/>
            <a:chOff x="3888" y="576"/>
            <a:chExt cx="96" cy="432"/>
          </a:xfrm>
        </p:grpSpPr>
        <p:sp>
          <p:nvSpPr>
            <p:cNvPr id="6204" name="Line 39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Oval 40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6" name="Group 41"/>
          <p:cNvGrpSpPr>
            <a:grpSpLocks/>
          </p:cNvGrpSpPr>
          <p:nvPr/>
        </p:nvGrpSpPr>
        <p:grpSpPr bwMode="auto">
          <a:xfrm>
            <a:off x="6400800" y="2133600"/>
            <a:ext cx="1905000" cy="1905000"/>
            <a:chOff x="336" y="336"/>
            <a:chExt cx="1200" cy="1200"/>
          </a:xfrm>
        </p:grpSpPr>
        <p:sp>
          <p:nvSpPr>
            <p:cNvPr id="6202" name="Oval 42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43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7" name="Text Box 44"/>
          <p:cNvSpPr txBox="1">
            <a:spLocks noChangeArrowheads="1"/>
          </p:cNvSpPr>
          <p:nvPr/>
        </p:nvSpPr>
        <p:spPr bwMode="auto">
          <a:xfrm>
            <a:off x="71628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78" name="Text Box 45"/>
          <p:cNvSpPr txBox="1">
            <a:spLocks noChangeArrowheads="1"/>
          </p:cNvSpPr>
          <p:nvPr/>
        </p:nvSpPr>
        <p:spPr bwMode="auto">
          <a:xfrm>
            <a:off x="67818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79" name="Text Box 46"/>
          <p:cNvSpPr txBox="1">
            <a:spLocks noChangeArrowheads="1"/>
          </p:cNvSpPr>
          <p:nvPr/>
        </p:nvSpPr>
        <p:spPr bwMode="auto">
          <a:xfrm>
            <a:off x="64770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80" name="Text Box 47"/>
          <p:cNvSpPr txBox="1">
            <a:spLocks noChangeArrowheads="1"/>
          </p:cNvSpPr>
          <p:nvPr/>
        </p:nvSpPr>
        <p:spPr bwMode="auto">
          <a:xfrm>
            <a:off x="67056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81" name="Text Box 48"/>
          <p:cNvSpPr txBox="1">
            <a:spLocks noChangeArrowheads="1"/>
          </p:cNvSpPr>
          <p:nvPr/>
        </p:nvSpPr>
        <p:spPr bwMode="auto">
          <a:xfrm>
            <a:off x="64770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82" name="Text Box 49"/>
          <p:cNvSpPr txBox="1">
            <a:spLocks noChangeArrowheads="1"/>
          </p:cNvSpPr>
          <p:nvPr/>
        </p:nvSpPr>
        <p:spPr bwMode="auto">
          <a:xfrm>
            <a:off x="64008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83" name="Text Box 50"/>
          <p:cNvSpPr txBox="1">
            <a:spLocks noChangeArrowheads="1"/>
          </p:cNvSpPr>
          <p:nvPr/>
        </p:nvSpPr>
        <p:spPr bwMode="auto">
          <a:xfrm>
            <a:off x="71628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84" name="Text Box 51"/>
          <p:cNvSpPr txBox="1">
            <a:spLocks noChangeArrowheads="1"/>
          </p:cNvSpPr>
          <p:nvPr/>
        </p:nvSpPr>
        <p:spPr bwMode="auto">
          <a:xfrm>
            <a:off x="76200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85" name="Text Box 52"/>
          <p:cNvSpPr txBox="1">
            <a:spLocks noChangeArrowheads="1"/>
          </p:cNvSpPr>
          <p:nvPr/>
        </p:nvSpPr>
        <p:spPr bwMode="auto">
          <a:xfrm>
            <a:off x="78486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86" name="Text Box 53"/>
          <p:cNvSpPr txBox="1">
            <a:spLocks noChangeArrowheads="1"/>
          </p:cNvSpPr>
          <p:nvPr/>
        </p:nvSpPr>
        <p:spPr bwMode="auto">
          <a:xfrm>
            <a:off x="79248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87" name="Text Box 54"/>
          <p:cNvSpPr txBox="1">
            <a:spLocks noChangeArrowheads="1"/>
          </p:cNvSpPr>
          <p:nvPr/>
        </p:nvSpPr>
        <p:spPr bwMode="auto">
          <a:xfrm>
            <a:off x="78486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88" name="Text Box 55"/>
          <p:cNvSpPr txBox="1">
            <a:spLocks noChangeArrowheads="1"/>
          </p:cNvSpPr>
          <p:nvPr/>
        </p:nvSpPr>
        <p:spPr bwMode="auto">
          <a:xfrm>
            <a:off x="75438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6189" name="Group 56"/>
          <p:cNvGrpSpPr>
            <a:grpSpLocks/>
          </p:cNvGrpSpPr>
          <p:nvPr/>
        </p:nvGrpSpPr>
        <p:grpSpPr bwMode="auto">
          <a:xfrm>
            <a:off x="4419600" y="2590800"/>
            <a:ext cx="152400" cy="525463"/>
            <a:chOff x="3024" y="1008"/>
            <a:chExt cx="96" cy="331"/>
          </a:xfrm>
        </p:grpSpPr>
        <p:sp>
          <p:nvSpPr>
            <p:cNvPr id="6200" name="Line 57"/>
            <p:cNvSpPr>
              <a:spLocks noChangeShapeType="1"/>
            </p:cNvSpPr>
            <p:nvPr/>
          </p:nvSpPr>
          <p:spPr bwMode="auto">
            <a:xfrm rot="-5411360">
              <a:off x="2927" y="1153"/>
              <a:ext cx="290" cy="0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Oval 58"/>
            <p:cNvSpPr>
              <a:spLocks noChangeArrowheads="1"/>
            </p:cNvSpPr>
            <p:nvPr/>
          </p:nvSpPr>
          <p:spPr bwMode="auto">
            <a:xfrm>
              <a:off x="3024" y="1248"/>
              <a:ext cx="96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0" name="Line 59"/>
          <p:cNvSpPr>
            <a:spLocks noChangeShapeType="1"/>
          </p:cNvSpPr>
          <p:nvPr/>
        </p:nvSpPr>
        <p:spPr bwMode="auto">
          <a:xfrm rot="-5411360">
            <a:off x="7656512" y="2859088"/>
            <a:ext cx="3175" cy="3810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191" name="Group 60"/>
          <p:cNvGrpSpPr>
            <a:grpSpLocks/>
          </p:cNvGrpSpPr>
          <p:nvPr/>
        </p:nvGrpSpPr>
        <p:grpSpPr bwMode="auto">
          <a:xfrm>
            <a:off x="7315200" y="2438400"/>
            <a:ext cx="152400" cy="652463"/>
            <a:chOff x="3888" y="576"/>
            <a:chExt cx="96" cy="432"/>
          </a:xfrm>
        </p:grpSpPr>
        <p:sp>
          <p:nvSpPr>
            <p:cNvPr id="6198" name="Line 61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Oval 62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2" name="Text Box 63"/>
          <p:cNvSpPr txBox="1">
            <a:spLocks noChangeArrowheads="1"/>
          </p:cNvSpPr>
          <p:nvPr/>
        </p:nvSpPr>
        <p:spPr bwMode="auto">
          <a:xfrm>
            <a:off x="14478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6193" name="Text Box 64"/>
          <p:cNvSpPr txBox="1">
            <a:spLocks noChangeArrowheads="1"/>
          </p:cNvSpPr>
          <p:nvPr/>
        </p:nvSpPr>
        <p:spPr bwMode="auto">
          <a:xfrm>
            <a:off x="42672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b</a:t>
            </a:r>
          </a:p>
        </p:txBody>
      </p:sp>
      <p:sp>
        <p:nvSpPr>
          <p:cNvPr id="6194" name="Text Box 65"/>
          <p:cNvSpPr txBox="1">
            <a:spLocks noChangeArrowheads="1"/>
          </p:cNvSpPr>
          <p:nvPr/>
        </p:nvSpPr>
        <p:spPr bwMode="auto">
          <a:xfrm>
            <a:off x="71628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1524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A chØ 6 giê</a:t>
            </a:r>
            <a:r>
              <a:rPr lang="en-US" sz="2200">
                <a:solidFill>
                  <a:srgbClr val="0000FF"/>
                </a:solidFill>
                <a:latin typeface=".VnTime" pitchFamily="34" charset="0"/>
              </a:rPr>
              <a:t> .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31242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B chØ 12 giê.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62484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C chØ 3 giê.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4" grpId="0"/>
      <p:bldP spid="18505" grpId="0"/>
      <p:bldP spid="18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3810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3200" u="sng">
                <a:latin typeface=".VnTime" pitchFamily="34" charset="0"/>
              </a:rPr>
              <a:t>Bµi 3</a:t>
            </a:r>
            <a:r>
              <a:rPr lang="en-US" sz="2800">
                <a:latin typeface=".VnTime" pitchFamily="34" charset="0"/>
              </a:rPr>
              <a:t> :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H·y viÕt c¸c sè II, VI, V, VII, IV,IX, XI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  <a:latin typeface=".VnTime" pitchFamily="34" charset="0"/>
              </a:rPr>
              <a:t>a.Theo thø tù tõ lín ®Õn bÐ: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  <a:latin typeface=".VnTime" pitchFamily="34" charset="0"/>
              </a:rPr>
              <a:t>b.Theo thø tù tõ bÐ ®Õn lín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53000" y="1905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Ii, iv, v, vi, vii, Ix, xi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29200" y="23622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Xi, Ix, vii ,vi , v, iv,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latin typeface=".VnTime" pitchFamily="34" charset="0"/>
              </a:rPr>
              <a:t/>
            </a:r>
            <a:br>
              <a:rPr lang="en-US" sz="2800" smtClean="0">
                <a:latin typeface=".VnTime" pitchFamily="34" charset="0"/>
              </a:rPr>
            </a:br>
            <a:r>
              <a:rPr lang="en-US" sz="2800" u="sng" smtClean="0">
                <a:solidFill>
                  <a:srgbClr val="0000CC"/>
                </a:solidFill>
                <a:latin typeface=".VnTime" pitchFamily="34" charset="0"/>
              </a:rPr>
              <a:t>C¸ch ch¬i</a:t>
            </a:r>
            <a:r>
              <a:rPr lang="en-US" sz="2800" smtClean="0">
                <a:latin typeface=".VnTime" pitchFamily="34" charset="0"/>
              </a:rPr>
              <a:t> 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 - Cã 2 ®éi ch¬i , mçi ®éi 4 b¹n 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- C¸c b¹n trong mçi ®éi nèi tiÕp nhau viÕt ®óng 3 sè  liªn tiÕp tõ 1 ®Õn 12 b»ng ch÷ sè La M·.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- §éi nµo viÕt  ®óng vµ  xong tr­íc th× ®éi ®ã chiÕn th¾ng 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6858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FF0066"/>
                </a:solidFill>
                <a:latin typeface=".VnTime" pitchFamily="34" charset="0"/>
              </a:rPr>
              <a:t>Trß ch¬i :TiÕp søc </a:t>
            </a:r>
            <a:br>
              <a:rPr lang="en-US" sz="3200" b="0">
                <a:solidFill>
                  <a:srgbClr val="FF0066"/>
                </a:solidFill>
                <a:latin typeface=".VnTime" pitchFamily="34" charset="0"/>
              </a:rPr>
            </a:br>
            <a:endParaRPr lang="en-US" sz="3200" b="0">
              <a:solidFill>
                <a:srgbClr val="FF0066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9906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C¸c sè tõ 1 ®Õn 12 b»ng ch÷ sè La M· lµ:</a:t>
            </a:r>
          </a:p>
          <a:p>
            <a:pPr algn="ctr"/>
            <a:endParaRPr lang="en-US" sz="3000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I , II , III , IV , V , VI , VII , VIII, I X , X , XI , XII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066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Bµi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255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457200" y="53340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CC0000"/>
                </a:solidFill>
              </a:rPr>
              <a:t>10</a:t>
            </a:r>
            <a:r>
              <a:rPr lang="en-US" sz="3600"/>
              <a:t> </a:t>
            </a:r>
          </a:p>
        </p:txBody>
      </p:sp>
      <p:pic>
        <p:nvPicPr>
          <p:cNvPr id="23556" name="Picture 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-82550"/>
            <a:ext cx="20574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-8255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819400" y="52705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953000" y="52705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162800" y="60960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838200" y="2203450"/>
            <a:ext cx="685800" cy="615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1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124200" y="2203450"/>
            <a:ext cx="762000" cy="615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2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209800"/>
            <a:ext cx="7620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3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7543800" y="22860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4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181600" y="2209800"/>
            <a:ext cx="7620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895600" y="4038600"/>
            <a:ext cx="3657600" cy="1295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66"/>
                </a:solidFill>
                <a:latin typeface=".VnTime" pitchFamily="34" charset="0"/>
              </a:rPr>
              <a:t>§äc sè : XXI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876800" y="28194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838200" y="2209800"/>
            <a:ext cx="685800" cy="609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895600" y="4038600"/>
            <a:ext cx="3657600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" pitchFamily="34" charset="0"/>
              </a:rPr>
              <a:t>§äc sè  :</a:t>
            </a:r>
            <a:r>
              <a:rPr lang="en-US" sz="2800" b="0">
                <a:latin typeface=".VnTime" pitchFamily="34" charset="0"/>
              </a:rPr>
              <a:t>  I X</a:t>
            </a:r>
          </a:p>
          <a:p>
            <a:pPr algn="ctr"/>
            <a:r>
              <a:rPr lang="en-US" sz="2800" b="0">
                <a:latin typeface=".VnTime" pitchFamily="34" charset="0"/>
              </a:rPr>
              <a:t> 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447800" y="28194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7543800" y="2286000"/>
            <a:ext cx="685800" cy="609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743200" y="4038600"/>
            <a:ext cx="3810000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>
                <a:latin typeface=".VnTime" pitchFamily="34" charset="0"/>
              </a:rPr>
              <a:t>ViÕt sè: hai m­¬i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5867400" y="2895600"/>
            <a:ext cx="1752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124200" y="2209800"/>
            <a:ext cx="7620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514600" y="3962400"/>
            <a:ext cx="4343400" cy="1295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>
                <a:latin typeface=".VnTime" pitchFamily="34" charset="0"/>
              </a:rPr>
              <a:t>ViÕt sè : m­êi hai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3505200" y="28194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7" grpId="1" animBg="1"/>
      <p:bldP spid="23568" grpId="0" animBg="1"/>
      <p:bldP spid="23568" grpId="1" animBg="1"/>
      <p:bldP spid="23569" grpId="0" animBg="1"/>
      <p:bldP spid="23570" grpId="0" animBg="1"/>
      <p:bldP spid="23570" grpId="1" animBg="1"/>
      <p:bldP spid="23571" grpId="0" animBg="1"/>
      <p:bldP spid="23571" grpId="1" animBg="1"/>
      <p:bldP spid="23572" grpId="0" animBg="1"/>
      <p:bldP spid="23573" grpId="0" animBg="1"/>
      <p:bldP spid="23573" grpId="1" animBg="1"/>
      <p:bldP spid="23574" grpId="0" animBg="1"/>
      <p:bldP spid="23574" grpId="1" animBg="1"/>
      <p:bldP spid="23575" grpId="0" animBg="1"/>
      <p:bldP spid="23576" grpId="0" animBg="1"/>
      <p:bldP spid="23576" grpId="1" animBg="1"/>
      <p:bldP spid="23577" grpId="0" animBg="1"/>
      <p:bldP spid="2357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330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.VnTime</vt:lpstr>
      <vt:lpstr>.VnTimeH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 C¸ch ch¬i .  - Cã 2 ®éi ch¬i , mçi ®éi 4 b¹n . - C¸c b¹n trong mçi ®éi nèi tiÕp nhau viÕt ®óng 3 sè  liªn tiÕp tõ 1 ®Õn 12 b»ng ch÷ sè La M·. - §éi nµo viÕt  ®óng vµ  xong tr­íc th× ®éi ®ã chiÕn th¾ng .</vt:lpstr>
      <vt:lpstr>Slide 8</vt:lpstr>
      <vt:lpstr>Slide 9</vt:lpstr>
    </vt:vector>
  </TitlesOfParts>
  <Company>01684.455.933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hien</dc:creator>
  <cp:lastModifiedBy>CSTeam</cp:lastModifiedBy>
  <cp:revision>15</cp:revision>
  <dcterms:created xsi:type="dcterms:W3CDTF">2009-02-21T02:47:06Z</dcterms:created>
  <dcterms:modified xsi:type="dcterms:W3CDTF">2016-06-29T10:30:01Z</dcterms:modified>
</cp:coreProperties>
</file>