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1" r:id="rId2"/>
  </p:sldMasterIdLst>
  <p:sldIdLst>
    <p:sldId id="302" r:id="rId3"/>
    <p:sldId id="301" r:id="rId4"/>
    <p:sldId id="303" r:id="rId5"/>
    <p:sldId id="304" r:id="rId6"/>
    <p:sldId id="305" r:id="rId7"/>
    <p:sldId id="30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990000"/>
    <a:srgbClr val="1A0597"/>
    <a:srgbClr val="0033CC"/>
    <a:srgbClr val="FF6600"/>
    <a:srgbClr val="3333CC"/>
    <a:srgbClr val="CC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BD9623-335D-4039-8022-B5B36FF8AB2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1D96C-3844-4567-A98B-E566C8D22E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1E986-AA77-4567-B530-F865421EA34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988DF-FDBA-499E-A407-9C4C5480FC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487A76-4CF5-4DAD-9F15-08970F821C8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D88D4-EBD3-4863-B99B-8557748878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C48B9-CFE2-4870-BF08-CCF35E78ACC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CE426-55E3-424B-8D2A-28A245FA1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6100BD-4AF6-4687-AD71-ADAB31458CA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F34CF-70F5-4D94-983F-5EB59DE16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0E6F48-CDD5-4CCB-BCC5-235245C5747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E95D0-494B-4385-B189-D080B2A0F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7F39C4-3242-4258-A6F3-03A0EAE51B27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C3F75-DF46-4AAE-BD60-BBA65AE75B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BB6A0A-6AD7-45EE-B112-D61399DFBDF3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8FF22-E22E-4736-8B02-39002C25F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52CEE3-204D-4533-9D5C-E36B8F1E127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D218F-B9BE-4B67-8326-A03B9FA2F3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F8B55A-7A45-489D-AD18-C04E2C7CC22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772CD-EA8F-4C80-B357-9C4993601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A60C76-9DB6-42DC-8D64-A71613C2DA9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BB4B-4A89-48E2-8F39-8B2470ACB4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30BC56-8076-4FB0-8DD4-B86A448C18FD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73DDD-C487-401B-AB93-6FD068CD2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C6AED-8844-44FF-AD58-CD787A4DCD4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08D12-4D54-42B3-852A-0DE2BE311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BB25B4-1870-4A95-9590-5F0AF7AA97B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3208A-4F1B-4B2D-94C3-A2AA88675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E076D-8280-44A6-8D15-E394F1701DA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617F5-EF54-4A15-9A24-B0EE98672B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3B278-CDEF-4B69-8235-E8FE69022186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37B8D-6A0F-4B45-B2B7-4B84FBEA58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01EB56-837D-47CC-A77A-9FC29C70CF9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92DD0-771A-4DCD-95F8-7F4798868D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8A2EC4-A1DF-4F2B-B3D2-D10DA1DC8C46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2B185-5CE2-4B39-ABF2-1F313C911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043053-DA31-440E-A4BB-C627296DAAD4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14504-09E1-4365-A780-262E6DDE42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D6B457-8BB8-489C-9C40-9BFDE4884F82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3D6E3-1A33-4BBC-AB2A-3038450F0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69D9A9-DC11-447C-BBF9-37A50DE886E4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3A430-C27B-4049-8A6A-9A2817307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7F0EB8-C762-4AAF-905B-654CB5BA3BF7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37E8C-5262-4536-BE4B-34E34E1B6B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C1A7267-A23E-4A4A-8018-A898A07C09CD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BA37ADE-E7DB-48DA-830B-A91BABE511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446A654-106A-4A74-A907-F2A208930C7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A126E81-2241-44E8-BBE2-7812CF805A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429000" y="10668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</a:rPr>
              <a:t>Luyện tập</a:t>
            </a:r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5"/>
          <p:cNvGrpSpPr>
            <a:grpSpLocks/>
          </p:cNvGrpSpPr>
          <p:nvPr/>
        </p:nvGrpSpPr>
        <p:grpSpPr bwMode="auto">
          <a:xfrm>
            <a:off x="61913" y="42863"/>
            <a:ext cx="5257800" cy="674687"/>
            <a:chOff x="96" y="1200"/>
            <a:chExt cx="3312" cy="425"/>
          </a:xfrm>
        </p:grpSpPr>
        <p:sp>
          <p:nvSpPr>
            <p:cNvPr id="4195" name="AutoShape 8"/>
            <p:cNvSpPr>
              <a:spLocks noChangeArrowheads="1"/>
            </p:cNvSpPr>
            <p:nvPr/>
          </p:nvSpPr>
          <p:spPr bwMode="gray">
            <a:xfrm>
              <a:off x="96" y="1200"/>
              <a:ext cx="3312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400" b="1">
                  <a:solidFill>
                    <a:srgbClr val="2B166E"/>
                  </a:solidFill>
                </a:rPr>
                <a:t>           </a:t>
              </a:r>
              <a:r>
                <a:rPr lang="en-US" sz="2800" b="1">
                  <a:solidFill>
                    <a:srgbClr val="2B166E"/>
                  </a:solidFill>
                </a:rPr>
                <a:t>Đồng hồ chỉ mấy giờ ? </a:t>
              </a:r>
            </a:p>
          </p:txBody>
        </p:sp>
        <p:grpSp>
          <p:nvGrpSpPr>
            <p:cNvPr id="4196" name="Group 9"/>
            <p:cNvGrpSpPr>
              <a:grpSpLocks/>
            </p:cNvGrpSpPr>
            <p:nvPr/>
          </p:nvGrpSpPr>
          <p:grpSpPr bwMode="auto">
            <a:xfrm>
              <a:off x="192" y="1248"/>
              <a:ext cx="480" cy="377"/>
              <a:chOff x="336" y="2112"/>
              <a:chExt cx="480" cy="377"/>
            </a:xfrm>
          </p:grpSpPr>
          <p:grpSp>
            <p:nvGrpSpPr>
              <p:cNvPr id="4197" name="Group 10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376"/>
                <a:chOff x="999" y="3120"/>
                <a:chExt cx="768" cy="915"/>
              </a:xfrm>
            </p:grpSpPr>
            <p:sp>
              <p:nvSpPr>
                <p:cNvPr id="4199" name="AutoShape 11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200" name="Freeform 12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49 w 596"/>
                    <a:gd name="T1" fmla="*/ 0 h 598"/>
                    <a:gd name="T2" fmla="*/ 0 w 596"/>
                    <a:gd name="T3" fmla="*/ 46 h 598"/>
                    <a:gd name="T4" fmla="*/ 0 w 596"/>
                    <a:gd name="T5" fmla="*/ 229 h 598"/>
                    <a:gd name="T6" fmla="*/ 66 w 596"/>
                    <a:gd name="T7" fmla="*/ 68 h 598"/>
                    <a:gd name="T8" fmla="*/ 244 w 596"/>
                    <a:gd name="T9" fmla="*/ 0 h 598"/>
                    <a:gd name="T10" fmla="*/ 49 w 596"/>
                    <a:gd name="T11" fmla="*/ 0 h 59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96"/>
                    <a:gd name="T19" fmla="*/ 0 h 598"/>
                    <a:gd name="T20" fmla="*/ 596 w 596"/>
                    <a:gd name="T21" fmla="*/ 598 h 59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E6B5"/>
                    </a:gs>
                    <a:gs pos="100000">
                      <a:srgbClr val="FFCC66">
                        <a:alpha val="0"/>
                      </a:srgbClr>
                    </a:gs>
                  </a:gsLst>
                  <a:lin ang="2700000" scaled="1"/>
                </a:gra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64525" name="Text Box 13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0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4198" name="Text Box 14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4099" name="Group 58"/>
          <p:cNvGrpSpPr>
            <a:grpSpLocks/>
          </p:cNvGrpSpPr>
          <p:nvPr/>
        </p:nvGrpSpPr>
        <p:grpSpPr bwMode="auto">
          <a:xfrm>
            <a:off x="685800" y="960438"/>
            <a:ext cx="2057400" cy="2057400"/>
            <a:chOff x="2208" y="2448"/>
            <a:chExt cx="1296" cy="1296"/>
          </a:xfrm>
        </p:grpSpPr>
        <p:grpSp>
          <p:nvGrpSpPr>
            <p:cNvPr id="4178" name="Group 59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4191" name="Group 60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93" name="Oval 61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94" name="Oval 62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92" name="Oval 63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79" name="Text Box 64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80" name="Text Box 65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81" name="Text Box 66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82" name="Text Box 67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83" name="Text Box 68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84" name="Text Box 69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85" name="Text Box 70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86" name="Text Box 71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87" name="Text Box 72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88" name="Text Box 73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89" name="Text Box 74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90" name="Text Box 75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8" name="Group 147"/>
          <p:cNvGrpSpPr>
            <a:grpSpLocks/>
          </p:cNvGrpSpPr>
          <p:nvPr/>
        </p:nvGrpSpPr>
        <p:grpSpPr bwMode="auto">
          <a:xfrm>
            <a:off x="1633538" y="1874838"/>
            <a:ext cx="720725" cy="525462"/>
            <a:chOff x="1029" y="1181"/>
            <a:chExt cx="454" cy="331"/>
          </a:xfrm>
        </p:grpSpPr>
        <p:sp>
          <p:nvSpPr>
            <p:cNvPr id="4175" name="AutoShape 77"/>
            <p:cNvSpPr>
              <a:spLocks noChangeArrowheads="1"/>
            </p:cNvSpPr>
            <p:nvPr/>
          </p:nvSpPr>
          <p:spPr bwMode="auto">
            <a:xfrm rot="5862262">
              <a:off x="947" y="1306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76" name="AutoShape 78"/>
            <p:cNvSpPr>
              <a:spLocks noChangeArrowheads="1"/>
            </p:cNvSpPr>
            <p:nvPr/>
          </p:nvSpPr>
          <p:spPr bwMode="auto">
            <a:xfrm>
              <a:off x="1147" y="1207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77" name="Oval 79"/>
            <p:cNvSpPr>
              <a:spLocks noChangeArrowheads="1"/>
            </p:cNvSpPr>
            <p:nvPr/>
          </p:nvSpPr>
          <p:spPr bwMode="auto">
            <a:xfrm>
              <a:off x="1056" y="1181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4592" name="Text Box 80"/>
          <p:cNvSpPr txBox="1">
            <a:spLocks noChangeArrowheads="1"/>
          </p:cNvSpPr>
          <p:nvPr/>
        </p:nvSpPr>
        <p:spPr bwMode="auto">
          <a:xfrm>
            <a:off x="457200" y="2322513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A</a:t>
            </a:r>
          </a:p>
        </p:txBody>
      </p:sp>
      <p:grpSp>
        <p:nvGrpSpPr>
          <p:cNvPr id="4102" name="Group 81"/>
          <p:cNvGrpSpPr>
            <a:grpSpLocks/>
          </p:cNvGrpSpPr>
          <p:nvPr/>
        </p:nvGrpSpPr>
        <p:grpSpPr bwMode="auto">
          <a:xfrm>
            <a:off x="5257800" y="966788"/>
            <a:ext cx="2057400" cy="2057400"/>
            <a:chOff x="2208" y="2448"/>
            <a:chExt cx="1296" cy="1296"/>
          </a:xfrm>
        </p:grpSpPr>
        <p:grpSp>
          <p:nvGrpSpPr>
            <p:cNvPr id="4158" name="Group 82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4171" name="Group 83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73" name="Oval 8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74" name="Oval 85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72" name="Oval 86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59" name="Text Box 87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60" name="Text Box 88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61" name="Text Box 89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62" name="Text Box 90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63" name="Text Box 91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64" name="Text Box 92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65" name="Text Box 93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66" name="Text Box 94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67" name="Text Box 95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68" name="Text Box 96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69" name="Text Box 97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70" name="Text Box 98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2" name="Group 149"/>
          <p:cNvGrpSpPr>
            <a:grpSpLocks/>
          </p:cNvGrpSpPr>
          <p:nvPr/>
        </p:nvGrpSpPr>
        <p:grpSpPr bwMode="auto">
          <a:xfrm>
            <a:off x="6248400" y="1811338"/>
            <a:ext cx="512763" cy="685800"/>
            <a:chOff x="3936" y="1141"/>
            <a:chExt cx="323" cy="432"/>
          </a:xfrm>
        </p:grpSpPr>
        <p:sp>
          <p:nvSpPr>
            <p:cNvPr id="4155" name="AutoShape 99"/>
            <p:cNvSpPr>
              <a:spLocks noChangeArrowheads="1"/>
            </p:cNvSpPr>
            <p:nvPr/>
          </p:nvSpPr>
          <p:spPr bwMode="auto">
            <a:xfrm rot="-613263">
              <a:off x="3971" y="1141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6" name="AutoShape 100"/>
            <p:cNvSpPr>
              <a:spLocks noChangeArrowheads="1"/>
            </p:cNvSpPr>
            <p:nvPr/>
          </p:nvSpPr>
          <p:spPr bwMode="auto">
            <a:xfrm rot="5273772">
              <a:off x="3819" y="1376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7" name="Oval 101"/>
            <p:cNvSpPr>
              <a:spLocks noChangeArrowheads="1"/>
            </p:cNvSpPr>
            <p:nvPr/>
          </p:nvSpPr>
          <p:spPr bwMode="auto">
            <a:xfrm>
              <a:off x="3936" y="1185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4614" name="Text Box 102"/>
          <p:cNvSpPr txBox="1">
            <a:spLocks noChangeArrowheads="1"/>
          </p:cNvSpPr>
          <p:nvPr/>
        </p:nvSpPr>
        <p:spPr bwMode="auto">
          <a:xfrm>
            <a:off x="4724400" y="23622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B</a:t>
            </a:r>
          </a:p>
        </p:txBody>
      </p:sp>
      <p:grpSp>
        <p:nvGrpSpPr>
          <p:cNvPr id="4105" name="Group 103"/>
          <p:cNvGrpSpPr>
            <a:grpSpLocks/>
          </p:cNvGrpSpPr>
          <p:nvPr/>
        </p:nvGrpSpPr>
        <p:grpSpPr bwMode="auto">
          <a:xfrm>
            <a:off x="609600" y="3886200"/>
            <a:ext cx="2057400" cy="2057400"/>
            <a:chOff x="2208" y="2448"/>
            <a:chExt cx="1296" cy="1296"/>
          </a:xfrm>
        </p:grpSpPr>
        <p:grpSp>
          <p:nvGrpSpPr>
            <p:cNvPr id="4138" name="Group 104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4151" name="Group 10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53" name="Oval 10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54" name="Oval 10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52" name="Oval 10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39" name="Text Box 109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40" name="Text Box 110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41" name="Text Box 111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42" name="Text Box 112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43" name="Text Box 113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44" name="Text Box 114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45" name="Text Box 115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46" name="Text Box 116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47" name="Text Box 117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48" name="Text Box 118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49" name="Text Box 119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50" name="Text Box 120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6" name="Group 148"/>
          <p:cNvGrpSpPr>
            <a:grpSpLocks/>
          </p:cNvGrpSpPr>
          <p:nvPr/>
        </p:nvGrpSpPr>
        <p:grpSpPr bwMode="auto">
          <a:xfrm>
            <a:off x="1203325" y="4354513"/>
            <a:ext cx="549275" cy="650875"/>
            <a:chOff x="758" y="2743"/>
            <a:chExt cx="346" cy="410"/>
          </a:xfrm>
        </p:grpSpPr>
        <p:sp>
          <p:nvSpPr>
            <p:cNvPr id="4135" name="AutoShape 121"/>
            <p:cNvSpPr>
              <a:spLocks noChangeArrowheads="1"/>
            </p:cNvSpPr>
            <p:nvPr/>
          </p:nvSpPr>
          <p:spPr bwMode="auto">
            <a:xfrm rot="10019063">
              <a:off x="758" y="303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36" name="AutoShape 122"/>
            <p:cNvSpPr>
              <a:spLocks noChangeArrowheads="1"/>
            </p:cNvSpPr>
            <p:nvPr/>
          </p:nvSpPr>
          <p:spPr bwMode="auto">
            <a:xfrm rot="-7513055">
              <a:off x="795" y="2882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37" name="Oval 123"/>
            <p:cNvSpPr>
              <a:spLocks noChangeArrowheads="1"/>
            </p:cNvSpPr>
            <p:nvPr/>
          </p:nvSpPr>
          <p:spPr bwMode="auto">
            <a:xfrm>
              <a:off x="1008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4636" name="Text Box 124"/>
          <p:cNvSpPr txBox="1">
            <a:spLocks noChangeArrowheads="1"/>
          </p:cNvSpPr>
          <p:nvPr/>
        </p:nvSpPr>
        <p:spPr bwMode="auto">
          <a:xfrm>
            <a:off x="455613" y="5457825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C</a:t>
            </a:r>
          </a:p>
        </p:txBody>
      </p:sp>
      <p:grpSp>
        <p:nvGrpSpPr>
          <p:cNvPr id="4108" name="Group 125"/>
          <p:cNvGrpSpPr>
            <a:grpSpLocks/>
          </p:cNvGrpSpPr>
          <p:nvPr/>
        </p:nvGrpSpPr>
        <p:grpSpPr bwMode="auto">
          <a:xfrm>
            <a:off x="5410200" y="3810000"/>
            <a:ext cx="2057400" cy="2057400"/>
            <a:chOff x="2208" y="2448"/>
            <a:chExt cx="1296" cy="1296"/>
          </a:xfrm>
        </p:grpSpPr>
        <p:grpSp>
          <p:nvGrpSpPr>
            <p:cNvPr id="4118" name="Group 126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4131" name="Group 127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33" name="Oval 128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34" name="Oval 129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32" name="Oval 130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19" name="Text Box 131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20" name="Text Box 132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21" name="Text Box 133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22" name="Text Box 134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23" name="Text Box 135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24" name="Text Box 136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25" name="Text Box 137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26" name="Text Box 138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27" name="Text Box 139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28" name="Text Box 140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29" name="Text Box 141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30" name="Text Box 142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20" name="Group 150"/>
          <p:cNvGrpSpPr>
            <a:grpSpLocks/>
          </p:cNvGrpSpPr>
          <p:nvPr/>
        </p:nvGrpSpPr>
        <p:grpSpPr bwMode="auto">
          <a:xfrm>
            <a:off x="6045200" y="4278313"/>
            <a:ext cx="508000" cy="774700"/>
            <a:chOff x="3808" y="2695"/>
            <a:chExt cx="320" cy="488"/>
          </a:xfrm>
        </p:grpSpPr>
        <p:sp>
          <p:nvSpPr>
            <p:cNvPr id="4115" name="AutoShape 143"/>
            <p:cNvSpPr>
              <a:spLocks noChangeArrowheads="1"/>
            </p:cNvSpPr>
            <p:nvPr/>
          </p:nvSpPr>
          <p:spPr bwMode="auto">
            <a:xfrm rot="8732198">
              <a:off x="3808" y="306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16" name="AutoShape 144"/>
            <p:cNvSpPr>
              <a:spLocks noChangeArrowheads="1"/>
            </p:cNvSpPr>
            <p:nvPr/>
          </p:nvSpPr>
          <p:spPr bwMode="auto">
            <a:xfrm rot="-5655231">
              <a:off x="3910" y="2834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17" name="Oval 145"/>
            <p:cNvSpPr>
              <a:spLocks noChangeArrowheads="1"/>
            </p:cNvSpPr>
            <p:nvPr/>
          </p:nvSpPr>
          <p:spPr bwMode="auto">
            <a:xfrm>
              <a:off x="4032" y="297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4658" name="Text Box 146"/>
          <p:cNvSpPr txBox="1">
            <a:spLocks noChangeArrowheads="1"/>
          </p:cNvSpPr>
          <p:nvPr/>
        </p:nvSpPr>
        <p:spPr bwMode="auto">
          <a:xfrm>
            <a:off x="5257800" y="5334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D</a:t>
            </a:r>
          </a:p>
        </p:txBody>
      </p:sp>
      <p:sp>
        <p:nvSpPr>
          <p:cNvPr id="64663" name="Text Box 151"/>
          <p:cNvSpPr txBox="1">
            <a:spLocks noChangeArrowheads="1"/>
          </p:cNvSpPr>
          <p:nvPr/>
        </p:nvSpPr>
        <p:spPr bwMode="auto">
          <a:xfrm>
            <a:off x="304800" y="3055938"/>
            <a:ext cx="297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a) 6 giờ 15 phút</a:t>
            </a:r>
          </a:p>
        </p:txBody>
      </p:sp>
      <p:sp>
        <p:nvSpPr>
          <p:cNvPr id="64664" name="Text Box 152"/>
          <p:cNvSpPr txBox="1">
            <a:spLocks noChangeArrowheads="1"/>
          </p:cNvSpPr>
          <p:nvPr/>
        </p:nvSpPr>
        <p:spPr bwMode="auto">
          <a:xfrm>
            <a:off x="5181600" y="3048000"/>
            <a:ext cx="297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b) 2 giờ 30 phút</a:t>
            </a:r>
          </a:p>
        </p:txBody>
      </p:sp>
      <p:sp>
        <p:nvSpPr>
          <p:cNvPr id="64665" name="Text Box 153"/>
          <p:cNvSpPr txBox="1">
            <a:spLocks noChangeArrowheads="1"/>
          </p:cNvSpPr>
          <p:nvPr/>
        </p:nvSpPr>
        <p:spPr bwMode="auto">
          <a:xfrm>
            <a:off x="304800" y="60198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c) 9 giờ kém 5 phút</a:t>
            </a:r>
          </a:p>
        </p:txBody>
      </p:sp>
      <p:sp>
        <p:nvSpPr>
          <p:cNvPr id="64666" name="Text Box 154"/>
          <p:cNvSpPr txBox="1">
            <a:spLocks noChangeArrowheads="1"/>
          </p:cNvSpPr>
          <p:nvPr/>
        </p:nvSpPr>
        <p:spPr bwMode="auto">
          <a:xfrm>
            <a:off x="5867400" y="60198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d) 8 giờ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3000" fill="hold"/>
                                        <p:tgtEl>
                                          <p:spTgt spid="6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1000" fill="hold"/>
                                        <p:tgtEl>
                                          <p:spTgt spid="64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1000" fill="hold"/>
                                        <p:tgtEl>
                                          <p:spTgt spid="64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1000" fill="hold"/>
                                        <p:tgtEl>
                                          <p:spTgt spid="645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64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0" fill="hold"/>
                                        <p:tgtEl>
                                          <p:spTgt spid="64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0" fill="hold"/>
                                        <p:tgtEl>
                                          <p:spTgt spid="64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0" fill="hold"/>
                                        <p:tgtEl>
                                          <p:spTgt spid="646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0" fill="hold"/>
                                        <p:tgtEl>
                                          <p:spTgt spid="64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3000" fill="hold"/>
                                        <p:tgtEl>
                                          <p:spTgt spid="6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1000" fill="hold"/>
                                        <p:tgtEl>
                                          <p:spTgt spid="64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1000" fill="hold"/>
                                        <p:tgtEl>
                                          <p:spTgt spid="64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646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64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0" fill="hold"/>
                                        <p:tgtEl>
                                          <p:spTgt spid="64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0" fill="hold"/>
                                        <p:tgtEl>
                                          <p:spTgt spid="64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0" fill="hold"/>
                                        <p:tgtEl>
                                          <p:spTgt spid="646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5000" fill="hold"/>
                                        <p:tgtEl>
                                          <p:spTgt spid="64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3000" fill="hold"/>
                                        <p:tgtEl>
                                          <p:spTgt spid="6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1000" fill="hold"/>
                                        <p:tgtEl>
                                          <p:spTgt spid="64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1000" fill="hold"/>
                                        <p:tgtEl>
                                          <p:spTgt spid="64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1000" fill="hold"/>
                                        <p:tgtEl>
                                          <p:spTgt spid="646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64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0" fill="hold"/>
                                        <p:tgtEl>
                                          <p:spTgt spid="64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0" fill="hold"/>
                                        <p:tgtEl>
                                          <p:spTgt spid="64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0" fill="hold"/>
                                        <p:tgtEl>
                                          <p:spTgt spid="646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0" fill="hold"/>
                                        <p:tgtEl>
                                          <p:spTgt spid="64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3000" fill="hold"/>
                                        <p:tgtEl>
                                          <p:spTgt spid="6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1000" fill="hold"/>
                                        <p:tgtEl>
                                          <p:spTgt spid="64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1000" fill="hold"/>
                                        <p:tgtEl>
                                          <p:spTgt spid="64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1000" fill="hold"/>
                                        <p:tgtEl>
                                          <p:spTgt spid="646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64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4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4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5000" fill="hold"/>
                                        <p:tgtEl>
                                          <p:spTgt spid="646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0" fill="hold"/>
                                        <p:tgtEl>
                                          <p:spTgt spid="646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0" fill="hold"/>
                                        <p:tgtEl>
                                          <p:spTgt spid="646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4" dur="5000" fill="hold"/>
                                        <p:tgtEl>
                                          <p:spTgt spid="646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92" grpId="0"/>
      <p:bldP spid="64592" grpId="1"/>
      <p:bldP spid="64614" grpId="0"/>
      <p:bldP spid="64614" grpId="1"/>
      <p:bldP spid="64636" grpId="0"/>
      <p:bldP spid="64636" grpId="1"/>
      <p:bldP spid="64658" grpId="0"/>
      <p:bldP spid="64658" grpId="1"/>
      <p:bldP spid="64663" grpId="0"/>
      <p:bldP spid="64663" grpId="1"/>
      <p:bldP spid="64664" grpId="0"/>
      <p:bldP spid="64664" grpId="1"/>
      <p:bldP spid="64665" grpId="0"/>
      <p:bldP spid="64665" grpId="1"/>
      <p:bldP spid="64666" grpId="0"/>
      <p:bldP spid="6466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3188" y="1752600"/>
            <a:ext cx="6678612" cy="674688"/>
            <a:chOff x="65" y="1104"/>
            <a:chExt cx="4207" cy="425"/>
          </a:xfrm>
        </p:grpSpPr>
        <p:sp>
          <p:nvSpPr>
            <p:cNvPr id="5132" name="AutoShape 5"/>
            <p:cNvSpPr>
              <a:spLocks noChangeArrowheads="1"/>
            </p:cNvSpPr>
            <p:nvPr/>
          </p:nvSpPr>
          <p:spPr bwMode="gray">
            <a:xfrm>
              <a:off x="65" y="1104"/>
              <a:ext cx="4207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400" b="1">
                  <a:solidFill>
                    <a:srgbClr val="2B166E"/>
                  </a:solidFill>
                </a:rPr>
                <a:t>          </a:t>
              </a:r>
              <a:r>
                <a:rPr lang="en-US" sz="2800" b="1">
                  <a:solidFill>
                    <a:srgbClr val="2B166E"/>
                  </a:solidFill>
                </a:rPr>
                <a:t>Giải bài toán theo tóm tắt sau: </a:t>
              </a:r>
            </a:p>
          </p:txBody>
        </p:sp>
        <p:grpSp>
          <p:nvGrpSpPr>
            <p:cNvPr id="5133" name="Group 6"/>
            <p:cNvGrpSpPr>
              <a:grpSpLocks/>
            </p:cNvGrpSpPr>
            <p:nvPr/>
          </p:nvGrpSpPr>
          <p:grpSpPr bwMode="auto">
            <a:xfrm>
              <a:off x="135" y="1152"/>
              <a:ext cx="480" cy="377"/>
              <a:chOff x="336" y="2112"/>
              <a:chExt cx="480" cy="377"/>
            </a:xfrm>
          </p:grpSpPr>
          <p:grpSp>
            <p:nvGrpSpPr>
              <p:cNvPr id="5134" name="Group 7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376"/>
                <a:chOff x="999" y="3120"/>
                <a:chExt cx="768" cy="915"/>
              </a:xfrm>
            </p:grpSpPr>
            <p:sp>
              <p:nvSpPr>
                <p:cNvPr id="5136" name="AutoShape 8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137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49 w 596"/>
                    <a:gd name="T1" fmla="*/ 0 h 598"/>
                    <a:gd name="T2" fmla="*/ 0 w 596"/>
                    <a:gd name="T3" fmla="*/ 46 h 598"/>
                    <a:gd name="T4" fmla="*/ 0 w 596"/>
                    <a:gd name="T5" fmla="*/ 229 h 598"/>
                    <a:gd name="T6" fmla="*/ 66 w 596"/>
                    <a:gd name="T7" fmla="*/ 68 h 598"/>
                    <a:gd name="T8" fmla="*/ 244 w 596"/>
                    <a:gd name="T9" fmla="*/ 0 h 598"/>
                    <a:gd name="T10" fmla="*/ 49 w 596"/>
                    <a:gd name="T11" fmla="*/ 0 h 59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96"/>
                    <a:gd name="T19" fmla="*/ 0 h 598"/>
                    <a:gd name="T20" fmla="*/ 596 w 596"/>
                    <a:gd name="T21" fmla="*/ 598 h 59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E6B5"/>
                    </a:gs>
                    <a:gs pos="100000">
                      <a:srgbClr val="FFCC66">
                        <a:alpha val="0"/>
                      </a:srgbClr>
                    </a:gs>
                  </a:gsLst>
                  <a:lin ang="2700000" scaled="1"/>
                </a:gra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66570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0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135" name="Text Box 11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2</a:t>
                </a:r>
              </a:p>
            </p:txBody>
          </p:sp>
        </p:grpSp>
      </p:grpSp>
      <p:sp>
        <p:nvSpPr>
          <p:cNvPr id="5123" name="Text Box 12"/>
          <p:cNvSpPr txBox="1">
            <a:spLocks noChangeArrowheads="1"/>
          </p:cNvSpPr>
          <p:nvPr/>
        </p:nvSpPr>
        <p:spPr bwMode="auto">
          <a:xfrm>
            <a:off x="3886200" y="6096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3429000" y="10668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</a:rPr>
              <a:t>Luyện tập</a:t>
            </a:r>
          </a:p>
        </p:txBody>
      </p:sp>
      <p:sp>
        <p:nvSpPr>
          <p:cNvPr id="5125" name="Text Box 16"/>
          <p:cNvSpPr txBox="1">
            <a:spLocks noChangeArrowheads="1"/>
          </p:cNvSpPr>
          <p:nvPr/>
        </p:nvSpPr>
        <p:spPr bwMode="auto">
          <a:xfrm>
            <a:off x="533400" y="2413000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140476"/>
                </a:solidFill>
              </a:rPr>
              <a:t>Có:                4 thuyền</a:t>
            </a:r>
          </a:p>
        </p:txBody>
      </p:sp>
      <p:sp>
        <p:nvSpPr>
          <p:cNvPr id="5126" name="Text Box 17"/>
          <p:cNvSpPr txBox="1">
            <a:spLocks noChangeArrowheads="1"/>
          </p:cNvSpPr>
          <p:nvPr/>
        </p:nvSpPr>
        <p:spPr bwMode="auto">
          <a:xfrm>
            <a:off x="533400" y="2946400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140476"/>
                </a:solidFill>
              </a:rPr>
              <a:t>Mỗi thuyền: 5 người</a:t>
            </a:r>
          </a:p>
        </p:txBody>
      </p: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533400" y="3556000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140476"/>
                </a:solidFill>
              </a:rPr>
              <a:t>Tất cả:         … người?</a:t>
            </a:r>
          </a:p>
        </p:txBody>
      </p:sp>
      <p:sp>
        <p:nvSpPr>
          <p:cNvPr id="5128" name="Text Box 22"/>
          <p:cNvSpPr txBox="1">
            <a:spLocks noChangeArrowheads="1"/>
          </p:cNvSpPr>
          <p:nvPr/>
        </p:nvSpPr>
        <p:spPr bwMode="auto">
          <a:xfrm>
            <a:off x="7772400" y="1143000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ym typeface="Symbol" pitchFamily="18" charset="2"/>
              </a:rPr>
              <a:t></a:t>
            </a:r>
            <a:r>
              <a:rPr lang="en-US" sz="2800" b="1">
                <a:solidFill>
                  <a:srgbClr val="000000"/>
                </a:solidFill>
                <a:sym typeface="Symbol" pitchFamily="18" charset="2"/>
              </a:rPr>
              <a:t>  </a:t>
            </a:r>
            <a:r>
              <a:rPr lang="en-US" sz="2800" b="1">
                <a:sym typeface="Symbol" pitchFamily="18" charset="2"/>
              </a:rPr>
              <a:t> </a:t>
            </a:r>
            <a:r>
              <a:rPr lang="en-US" sz="2400" b="1">
                <a:sym typeface="Symbol" pitchFamily="18" charset="2"/>
              </a:rPr>
              <a:t>  </a:t>
            </a:r>
            <a:endParaRPr lang="en-US" sz="2400" b="1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1762125" y="4211638"/>
            <a:ext cx="5181600" cy="2395537"/>
            <a:chOff x="720" y="2640"/>
            <a:chExt cx="3264" cy="1509"/>
          </a:xfrm>
        </p:grpSpPr>
        <p:sp>
          <p:nvSpPr>
            <p:cNvPr id="5130" name="AutoShape 19"/>
            <p:cNvSpPr>
              <a:spLocks noChangeArrowheads="1"/>
            </p:cNvSpPr>
            <p:nvPr/>
          </p:nvSpPr>
          <p:spPr bwMode="gray">
            <a:xfrm>
              <a:off x="720" y="2640"/>
              <a:ext cx="3264" cy="1509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140476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342900" indent="-342900" algn="ctr"/>
              <a:r>
                <a:rPr lang="en-US" sz="2800" b="1">
                  <a:solidFill>
                    <a:srgbClr val="2B166E"/>
                  </a:solidFill>
                </a:rPr>
                <a:t>    </a:t>
              </a:r>
              <a:r>
                <a:rPr lang="en-US" sz="2800" b="1" i="1">
                  <a:solidFill>
                    <a:srgbClr val="990000"/>
                  </a:solidFill>
                </a:rPr>
                <a:t>Bài giải:</a:t>
              </a:r>
            </a:p>
            <a:p>
              <a:pPr marL="342900" indent="-342900" algn="ctr"/>
              <a:r>
                <a:rPr lang="en-US" sz="2800" b="1" i="1">
                  <a:solidFill>
                    <a:srgbClr val="990000"/>
                  </a:solidFill>
                </a:rPr>
                <a:t>Số người có tất cả là:</a:t>
              </a:r>
            </a:p>
            <a:p>
              <a:pPr marL="342900" indent="-342900" algn="ctr"/>
              <a:r>
                <a:rPr lang="en-US" sz="2800" b="1" i="1">
                  <a:solidFill>
                    <a:srgbClr val="990000"/>
                  </a:solidFill>
                </a:rPr>
                <a:t>5     4  = 20 (người)</a:t>
              </a:r>
            </a:p>
            <a:p>
              <a:pPr marL="342900" indent="-342900" algn="ctr"/>
              <a:r>
                <a:rPr lang="en-US" sz="2800" b="1" i="1">
                  <a:solidFill>
                    <a:srgbClr val="990000"/>
                  </a:solidFill>
                </a:rPr>
                <a:t>Đáp số:  20 người</a:t>
              </a:r>
            </a:p>
          </p:txBody>
        </p:sp>
        <p:sp>
          <p:nvSpPr>
            <p:cNvPr id="5131" name="Text Box 23"/>
            <p:cNvSpPr txBox="1">
              <a:spLocks noChangeArrowheads="1"/>
            </p:cNvSpPr>
            <p:nvPr/>
          </p:nvSpPr>
          <p:spPr bwMode="auto">
            <a:xfrm>
              <a:off x="1492" y="3347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990000"/>
                  </a:solidFill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</a:t>
              </a:r>
              <a:endParaRPr lang="en-US" sz="2400" b="1"/>
            </a:p>
          </p:txBody>
        </p:sp>
      </p:grp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23825" y="1163638"/>
            <a:ext cx="762000" cy="620712"/>
            <a:chOff x="336" y="2112"/>
            <a:chExt cx="480" cy="335"/>
          </a:xfrm>
        </p:grpSpPr>
        <p:grpSp>
          <p:nvGrpSpPr>
            <p:cNvPr id="6192" name="Group 7"/>
            <p:cNvGrpSpPr>
              <a:grpSpLocks/>
            </p:cNvGrpSpPr>
            <p:nvPr/>
          </p:nvGrpSpPr>
          <p:grpSpPr bwMode="auto">
            <a:xfrm>
              <a:off x="336" y="2113"/>
              <a:ext cx="480" cy="334"/>
              <a:chOff x="999" y="3120"/>
              <a:chExt cx="768" cy="812"/>
            </a:xfrm>
          </p:grpSpPr>
          <p:sp>
            <p:nvSpPr>
              <p:cNvPr id="6194" name="AutoShape 8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95" name="Freeform 9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49 w 596"/>
                  <a:gd name="T1" fmla="*/ 0 h 598"/>
                  <a:gd name="T2" fmla="*/ 0 w 596"/>
                  <a:gd name="T3" fmla="*/ 46 h 598"/>
                  <a:gd name="T4" fmla="*/ 0 w 596"/>
                  <a:gd name="T5" fmla="*/ 229 h 598"/>
                  <a:gd name="T6" fmla="*/ 66 w 596"/>
                  <a:gd name="T7" fmla="*/ 68 h 598"/>
                  <a:gd name="T8" fmla="*/ 244 w 596"/>
                  <a:gd name="T9" fmla="*/ 0 h 598"/>
                  <a:gd name="T10" fmla="*/ 49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E6B5"/>
                  </a:gs>
                  <a:gs pos="100000">
                    <a:srgbClr val="FFCC66">
                      <a:alpha val="0"/>
                    </a:srgbClr>
                  </a:gs>
                </a:gsLst>
                <a:lin ang="27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8618" name="Text Box 10"/>
              <p:cNvSpPr txBox="1">
                <a:spLocks noChangeArrowheads="1"/>
              </p:cNvSpPr>
              <p:nvPr/>
            </p:nvSpPr>
            <p:spPr bwMode="gray">
              <a:xfrm>
                <a:off x="1282" y="3326"/>
                <a:ext cx="186" cy="60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24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6193" name="Text Box 11"/>
            <p:cNvSpPr txBox="1">
              <a:spLocks noChangeArrowheads="1"/>
            </p:cNvSpPr>
            <p:nvPr/>
          </p:nvSpPr>
          <p:spPr bwMode="auto">
            <a:xfrm>
              <a:off x="480" y="2112"/>
              <a:ext cx="19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33"/>
                  </a:solidFill>
                </a:rPr>
                <a:t>3</a:t>
              </a:r>
            </a:p>
          </p:txBody>
        </p:sp>
      </p:grpSp>
      <p:sp>
        <p:nvSpPr>
          <p:cNvPr id="6147" name="Text Box 12"/>
          <p:cNvSpPr txBox="1">
            <a:spLocks noChangeArrowheads="1"/>
          </p:cNvSpPr>
          <p:nvPr/>
        </p:nvSpPr>
        <p:spPr bwMode="auto">
          <a:xfrm>
            <a:off x="4038600" y="658813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6148" name="Text Box 14"/>
          <p:cNvSpPr txBox="1">
            <a:spLocks noChangeArrowheads="1"/>
          </p:cNvSpPr>
          <p:nvPr/>
        </p:nvSpPr>
        <p:spPr bwMode="auto">
          <a:xfrm>
            <a:off x="3581400" y="1116013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</a:rPr>
              <a:t>Luyện tập</a:t>
            </a:r>
          </a:p>
        </p:txBody>
      </p:sp>
      <p:grpSp>
        <p:nvGrpSpPr>
          <p:cNvPr id="6149" name="Group 17"/>
          <p:cNvGrpSpPr>
            <a:grpSpLocks/>
          </p:cNvGrpSpPr>
          <p:nvPr/>
        </p:nvGrpSpPr>
        <p:grpSpPr bwMode="auto">
          <a:xfrm>
            <a:off x="7239000" y="914400"/>
            <a:ext cx="381000" cy="904875"/>
            <a:chOff x="3216" y="3264"/>
            <a:chExt cx="240" cy="570"/>
          </a:xfrm>
        </p:grpSpPr>
        <p:sp>
          <p:nvSpPr>
            <p:cNvPr id="6189" name="Text Box 18"/>
            <p:cNvSpPr txBox="1">
              <a:spLocks noChangeArrowheads="1"/>
            </p:cNvSpPr>
            <p:nvPr/>
          </p:nvSpPr>
          <p:spPr bwMode="auto">
            <a:xfrm>
              <a:off x="3216" y="3264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140476"/>
                  </a:solidFill>
                </a:rPr>
                <a:t>1</a:t>
              </a:r>
            </a:p>
          </p:txBody>
        </p:sp>
        <p:sp>
          <p:nvSpPr>
            <p:cNvPr id="6190" name="Text Box 19"/>
            <p:cNvSpPr txBox="1">
              <a:spLocks noChangeArrowheads="1"/>
            </p:cNvSpPr>
            <p:nvPr/>
          </p:nvSpPr>
          <p:spPr bwMode="auto">
            <a:xfrm>
              <a:off x="3216" y="3504"/>
              <a:ext cx="2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140476"/>
                  </a:solidFill>
                </a:rPr>
                <a:t>3</a:t>
              </a:r>
            </a:p>
          </p:txBody>
        </p:sp>
        <p:sp>
          <p:nvSpPr>
            <p:cNvPr id="6191" name="Line 20"/>
            <p:cNvSpPr>
              <a:spLocks noChangeShapeType="1"/>
            </p:cNvSpPr>
            <p:nvPr/>
          </p:nvSpPr>
          <p:spPr bwMode="auto">
            <a:xfrm>
              <a:off x="3238" y="3565"/>
              <a:ext cx="192" cy="0"/>
            </a:xfrm>
            <a:prstGeom prst="line">
              <a:avLst/>
            </a:prstGeom>
            <a:noFill/>
            <a:ln w="19050">
              <a:solidFill>
                <a:srgbClr val="14047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31763" y="1843088"/>
            <a:ext cx="8888412" cy="925512"/>
            <a:chOff x="83" y="1226"/>
            <a:chExt cx="5599" cy="583"/>
          </a:xfrm>
        </p:grpSpPr>
        <p:sp>
          <p:nvSpPr>
            <p:cNvPr id="6184" name="AutoShape 5"/>
            <p:cNvSpPr>
              <a:spLocks noChangeArrowheads="1"/>
            </p:cNvSpPr>
            <p:nvPr/>
          </p:nvSpPr>
          <p:spPr bwMode="gray">
            <a:xfrm>
              <a:off x="83" y="1226"/>
              <a:ext cx="5599" cy="55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800" b="1">
                  <a:solidFill>
                    <a:srgbClr val="2B166E"/>
                  </a:solidFill>
                </a:rPr>
                <a:t>a) Đã khoanh vào     số quả cam trong hình nào? </a:t>
              </a:r>
            </a:p>
          </p:txBody>
        </p:sp>
        <p:grpSp>
          <p:nvGrpSpPr>
            <p:cNvPr id="6185" name="Group 21"/>
            <p:cNvGrpSpPr>
              <a:grpSpLocks/>
            </p:cNvGrpSpPr>
            <p:nvPr/>
          </p:nvGrpSpPr>
          <p:grpSpPr bwMode="auto">
            <a:xfrm>
              <a:off x="2016" y="1239"/>
              <a:ext cx="240" cy="570"/>
              <a:chOff x="3072" y="3264"/>
              <a:chExt cx="240" cy="570"/>
            </a:xfrm>
          </p:grpSpPr>
          <p:sp>
            <p:nvSpPr>
              <p:cNvPr id="6186" name="Text Box 22"/>
              <p:cNvSpPr txBox="1">
                <a:spLocks noChangeArrowheads="1"/>
              </p:cNvSpPr>
              <p:nvPr/>
            </p:nvSpPr>
            <p:spPr bwMode="auto">
              <a:xfrm>
                <a:off x="3072" y="3264"/>
                <a:ext cx="19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140476"/>
                    </a:solidFill>
                  </a:rPr>
                  <a:t>1</a:t>
                </a:r>
              </a:p>
            </p:txBody>
          </p:sp>
          <p:sp>
            <p:nvSpPr>
              <p:cNvPr id="6187" name="Text Box 23"/>
              <p:cNvSpPr txBox="1">
                <a:spLocks noChangeArrowheads="1"/>
              </p:cNvSpPr>
              <p:nvPr/>
            </p:nvSpPr>
            <p:spPr bwMode="auto">
              <a:xfrm>
                <a:off x="3072" y="3504"/>
                <a:ext cx="24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140476"/>
                    </a:solidFill>
                  </a:rPr>
                  <a:t>3</a:t>
                </a:r>
              </a:p>
            </p:txBody>
          </p:sp>
          <p:sp>
            <p:nvSpPr>
              <p:cNvPr id="6188" name="Line 24"/>
              <p:cNvSpPr>
                <a:spLocks noChangeShapeType="1"/>
              </p:cNvSpPr>
              <p:nvPr/>
            </p:nvSpPr>
            <p:spPr bwMode="auto">
              <a:xfrm>
                <a:off x="3094" y="3565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14047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77"/>
          <p:cNvGrpSpPr>
            <a:grpSpLocks/>
          </p:cNvGrpSpPr>
          <p:nvPr/>
        </p:nvGrpSpPr>
        <p:grpSpPr bwMode="auto">
          <a:xfrm>
            <a:off x="457200" y="3124200"/>
            <a:ext cx="4038600" cy="3124200"/>
            <a:chOff x="288" y="1920"/>
            <a:chExt cx="2544" cy="1968"/>
          </a:xfrm>
        </p:grpSpPr>
        <p:sp>
          <p:nvSpPr>
            <p:cNvPr id="6169" name="AutoShape 48"/>
            <p:cNvSpPr>
              <a:spLocks noChangeArrowheads="1"/>
            </p:cNvSpPr>
            <p:nvPr/>
          </p:nvSpPr>
          <p:spPr bwMode="auto">
            <a:xfrm>
              <a:off x="288" y="1920"/>
              <a:ext cx="2544" cy="1968"/>
            </a:xfrm>
            <a:prstGeom prst="roundRect">
              <a:avLst>
                <a:gd name="adj" fmla="val 16667"/>
              </a:avLst>
            </a:prstGeom>
            <a:solidFill>
              <a:srgbClr val="00FFFF">
                <a:alpha val="50980"/>
              </a:srgbClr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6170" name="Group 76"/>
            <p:cNvGrpSpPr>
              <a:grpSpLocks/>
            </p:cNvGrpSpPr>
            <p:nvPr/>
          </p:nvGrpSpPr>
          <p:grpSpPr bwMode="auto">
            <a:xfrm>
              <a:off x="384" y="1998"/>
              <a:ext cx="2304" cy="576"/>
              <a:chOff x="384" y="1998"/>
              <a:chExt cx="2304" cy="576"/>
            </a:xfrm>
          </p:grpSpPr>
          <p:sp>
            <p:nvSpPr>
              <p:cNvPr id="6179" name="AutoShape 59"/>
              <p:cNvSpPr>
                <a:spLocks noChangeArrowheads="1"/>
              </p:cNvSpPr>
              <p:nvPr/>
            </p:nvSpPr>
            <p:spPr bwMode="auto">
              <a:xfrm rot="5400000">
                <a:off x="1248" y="1134"/>
                <a:ext cx="576" cy="2304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pic>
            <p:nvPicPr>
              <p:cNvPr id="6180" name="Picture 63" descr="CAM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50" y="2060"/>
                <a:ext cx="48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81" name="Picture 64" descr="CAM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026" y="2060"/>
                <a:ext cx="48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82" name="Picture 65" descr="CAM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624" y="2047"/>
                <a:ext cx="48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83" name="Picture 66" descr="CAM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78" y="2038"/>
                <a:ext cx="48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171" name="Picture 68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" y="2719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2" name="Picture 69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2719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3" name="Picture 70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06" y="2706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4" name="Picture 71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2697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5" name="Picture 72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" y="3313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6" name="Picture 73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3313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7" name="Picture 74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06" y="3300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8" name="Picture 75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3291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06"/>
          <p:cNvGrpSpPr>
            <a:grpSpLocks/>
          </p:cNvGrpSpPr>
          <p:nvPr/>
        </p:nvGrpSpPr>
        <p:grpSpPr bwMode="auto">
          <a:xfrm>
            <a:off x="4800600" y="3124200"/>
            <a:ext cx="4038600" cy="3124200"/>
            <a:chOff x="3024" y="1968"/>
            <a:chExt cx="2544" cy="1968"/>
          </a:xfrm>
        </p:grpSpPr>
        <p:sp>
          <p:nvSpPr>
            <p:cNvPr id="6155" name="AutoShape 79"/>
            <p:cNvSpPr>
              <a:spLocks noChangeArrowheads="1"/>
            </p:cNvSpPr>
            <p:nvPr/>
          </p:nvSpPr>
          <p:spPr bwMode="auto">
            <a:xfrm>
              <a:off x="3024" y="1968"/>
              <a:ext cx="2544" cy="1968"/>
            </a:xfrm>
            <a:prstGeom prst="roundRect">
              <a:avLst>
                <a:gd name="adj" fmla="val 16667"/>
              </a:avLst>
            </a:prstGeom>
            <a:solidFill>
              <a:srgbClr val="00FFFF">
                <a:alpha val="50980"/>
              </a:srgbClr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56" name="AutoShape 81"/>
            <p:cNvSpPr>
              <a:spLocks noChangeArrowheads="1"/>
            </p:cNvSpPr>
            <p:nvPr/>
          </p:nvSpPr>
          <p:spPr bwMode="auto">
            <a:xfrm>
              <a:off x="3216" y="2055"/>
              <a:ext cx="576" cy="182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6157" name="Picture 94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64" y="2090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95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64" y="2670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9" name="Picture 96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73" y="3294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Picture 97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88" y="2064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1" name="Picture 98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16" y="2064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2" name="Picture 99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44" y="2064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3" name="Picture 100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66" y="2688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4" name="Picture 101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07" y="2688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5" name="Picture 102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44" y="2688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Picture 103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97" y="331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7" name="Picture 104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25" y="331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8" name="Picture 105" descr="C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01" y="331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715" name="Text Box 107"/>
          <p:cNvSpPr txBox="1">
            <a:spLocks noChangeArrowheads="1"/>
          </p:cNvSpPr>
          <p:nvPr/>
        </p:nvSpPr>
        <p:spPr bwMode="auto">
          <a:xfrm>
            <a:off x="1957388" y="621665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Hình 1</a:t>
            </a:r>
          </a:p>
        </p:txBody>
      </p:sp>
      <p:sp>
        <p:nvSpPr>
          <p:cNvPr id="68716" name="Text Box 108"/>
          <p:cNvSpPr txBox="1">
            <a:spLocks noChangeArrowheads="1"/>
          </p:cNvSpPr>
          <p:nvPr/>
        </p:nvSpPr>
        <p:spPr bwMode="auto">
          <a:xfrm>
            <a:off x="6475413" y="6237288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Hình 2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repeatCount="4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687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687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687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687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687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87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5" grpId="0"/>
      <p:bldP spid="68715" grpId="1"/>
      <p:bldP spid="68715" grpId="2"/>
      <p:bldP spid="687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6225" y="1316038"/>
            <a:ext cx="762000" cy="620712"/>
            <a:chOff x="336" y="2112"/>
            <a:chExt cx="480" cy="335"/>
          </a:xfrm>
        </p:grpSpPr>
        <p:grpSp>
          <p:nvGrpSpPr>
            <p:cNvPr id="7203" name="Group 5"/>
            <p:cNvGrpSpPr>
              <a:grpSpLocks/>
            </p:cNvGrpSpPr>
            <p:nvPr/>
          </p:nvGrpSpPr>
          <p:grpSpPr bwMode="auto">
            <a:xfrm>
              <a:off x="336" y="2113"/>
              <a:ext cx="480" cy="334"/>
              <a:chOff x="999" y="3120"/>
              <a:chExt cx="768" cy="812"/>
            </a:xfrm>
          </p:grpSpPr>
          <p:sp>
            <p:nvSpPr>
              <p:cNvPr id="7205" name="AutoShape 6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06" name="Freeform 7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49 w 596"/>
                  <a:gd name="T1" fmla="*/ 0 h 598"/>
                  <a:gd name="T2" fmla="*/ 0 w 596"/>
                  <a:gd name="T3" fmla="*/ 46 h 598"/>
                  <a:gd name="T4" fmla="*/ 0 w 596"/>
                  <a:gd name="T5" fmla="*/ 229 h 598"/>
                  <a:gd name="T6" fmla="*/ 66 w 596"/>
                  <a:gd name="T7" fmla="*/ 68 h 598"/>
                  <a:gd name="T8" fmla="*/ 244 w 596"/>
                  <a:gd name="T9" fmla="*/ 0 h 598"/>
                  <a:gd name="T10" fmla="*/ 49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E6B5"/>
                  </a:gs>
                  <a:gs pos="100000">
                    <a:srgbClr val="FFCC66">
                      <a:alpha val="0"/>
                    </a:srgbClr>
                  </a:gs>
                </a:gsLst>
                <a:lin ang="27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9640" name="Text Box 8"/>
              <p:cNvSpPr txBox="1">
                <a:spLocks noChangeArrowheads="1"/>
              </p:cNvSpPr>
              <p:nvPr/>
            </p:nvSpPr>
            <p:spPr bwMode="gray">
              <a:xfrm>
                <a:off x="1282" y="3326"/>
                <a:ext cx="186" cy="60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24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7204" name="Text Box 9"/>
            <p:cNvSpPr txBox="1">
              <a:spLocks noChangeArrowheads="1"/>
            </p:cNvSpPr>
            <p:nvPr/>
          </p:nvSpPr>
          <p:spPr bwMode="auto">
            <a:xfrm>
              <a:off x="480" y="2112"/>
              <a:ext cx="19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33"/>
                  </a:solidFill>
                </a:rPr>
                <a:t>3</a:t>
              </a:r>
            </a:p>
          </p:txBody>
        </p:sp>
      </p:grpSp>
      <p:sp>
        <p:nvSpPr>
          <p:cNvPr id="7171" name="Text Box 10"/>
          <p:cNvSpPr txBox="1">
            <a:spLocks noChangeArrowheads="1"/>
          </p:cNvSpPr>
          <p:nvPr/>
        </p:nvSpPr>
        <p:spPr bwMode="auto">
          <a:xfrm>
            <a:off x="4191000" y="811213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3733800" y="1268413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</a:rPr>
              <a:t>Luyện tập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6200" y="1995488"/>
            <a:ext cx="8888413" cy="925512"/>
            <a:chOff x="83" y="1226"/>
            <a:chExt cx="5599" cy="583"/>
          </a:xfrm>
        </p:grpSpPr>
        <p:sp>
          <p:nvSpPr>
            <p:cNvPr id="7198" name="AutoShape 14"/>
            <p:cNvSpPr>
              <a:spLocks noChangeArrowheads="1"/>
            </p:cNvSpPr>
            <p:nvPr/>
          </p:nvSpPr>
          <p:spPr bwMode="gray">
            <a:xfrm>
              <a:off x="83" y="1226"/>
              <a:ext cx="5599" cy="55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800" b="1">
                  <a:solidFill>
                    <a:srgbClr val="2B166E"/>
                  </a:solidFill>
                </a:rPr>
                <a:t>b) Đã khoanh vào     số bông hoa trong hình nào? </a:t>
              </a:r>
            </a:p>
          </p:txBody>
        </p:sp>
        <p:grpSp>
          <p:nvGrpSpPr>
            <p:cNvPr id="7199" name="Group 15"/>
            <p:cNvGrpSpPr>
              <a:grpSpLocks/>
            </p:cNvGrpSpPr>
            <p:nvPr/>
          </p:nvGrpSpPr>
          <p:grpSpPr bwMode="auto">
            <a:xfrm>
              <a:off x="2051" y="1239"/>
              <a:ext cx="240" cy="570"/>
              <a:chOff x="3107" y="3264"/>
              <a:chExt cx="240" cy="570"/>
            </a:xfrm>
          </p:grpSpPr>
          <p:sp>
            <p:nvSpPr>
              <p:cNvPr id="7200" name="Text Box 16"/>
              <p:cNvSpPr txBox="1">
                <a:spLocks noChangeArrowheads="1"/>
              </p:cNvSpPr>
              <p:nvPr/>
            </p:nvSpPr>
            <p:spPr bwMode="auto">
              <a:xfrm>
                <a:off x="3107" y="3264"/>
                <a:ext cx="19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140476"/>
                    </a:solidFill>
                  </a:rPr>
                  <a:t>1</a:t>
                </a:r>
              </a:p>
            </p:txBody>
          </p:sp>
          <p:sp>
            <p:nvSpPr>
              <p:cNvPr id="7201" name="Text Box 17"/>
              <p:cNvSpPr txBox="1">
                <a:spLocks noChangeArrowheads="1"/>
              </p:cNvSpPr>
              <p:nvPr/>
            </p:nvSpPr>
            <p:spPr bwMode="auto">
              <a:xfrm>
                <a:off x="3107" y="3504"/>
                <a:ext cx="24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140476"/>
                    </a:solidFill>
                  </a:rPr>
                  <a:t>2</a:t>
                </a:r>
              </a:p>
            </p:txBody>
          </p:sp>
          <p:sp>
            <p:nvSpPr>
              <p:cNvPr id="7202" name="Line 18"/>
              <p:cNvSpPr>
                <a:spLocks noChangeShapeType="1"/>
              </p:cNvSpPr>
              <p:nvPr/>
            </p:nvSpPr>
            <p:spPr bwMode="auto">
              <a:xfrm>
                <a:off x="3129" y="3565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14047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2209800" y="61722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40476"/>
                </a:solidFill>
              </a:rPr>
              <a:t>Hình 3</a:t>
            </a: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609600" y="3276600"/>
            <a:ext cx="4038600" cy="2819400"/>
            <a:chOff x="384" y="2064"/>
            <a:chExt cx="2544" cy="1776"/>
          </a:xfrm>
        </p:grpSpPr>
        <p:sp>
          <p:nvSpPr>
            <p:cNvPr id="7188" name="AutoShape 20"/>
            <p:cNvSpPr>
              <a:spLocks noChangeArrowheads="1"/>
            </p:cNvSpPr>
            <p:nvPr/>
          </p:nvSpPr>
          <p:spPr bwMode="auto">
            <a:xfrm>
              <a:off x="384" y="2064"/>
              <a:ext cx="2544" cy="1776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50980"/>
              </a:schemeClr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9" name="AutoShape 22"/>
            <p:cNvSpPr>
              <a:spLocks noChangeArrowheads="1"/>
            </p:cNvSpPr>
            <p:nvPr/>
          </p:nvSpPr>
          <p:spPr bwMode="auto">
            <a:xfrm rot="5400000">
              <a:off x="1248" y="1392"/>
              <a:ext cx="768" cy="2304"/>
            </a:xfrm>
            <a:prstGeom prst="roundRect">
              <a:avLst>
                <a:gd name="adj" fmla="val 16667"/>
              </a:avLst>
            </a:prstGeom>
            <a:solidFill>
              <a:srgbClr val="00FFFF">
                <a:alpha val="30980"/>
              </a:srgbClr>
            </a:solidFill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7190" name="Picture 37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532" y="2256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1" name="Picture 38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1108" y="2256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2" name="Picture 39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1732" y="2256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3" name="Picture 40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2260" y="2256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4" name="Picture 41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480" y="3168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5" name="Picture 42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1056" y="3168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6" name="Picture 43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1680" y="3168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7" name="Picture 44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2208" y="3168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4800600" y="3200400"/>
            <a:ext cx="4038600" cy="2819400"/>
            <a:chOff x="3024" y="2016"/>
            <a:chExt cx="2544" cy="1776"/>
          </a:xfrm>
        </p:grpSpPr>
        <p:sp>
          <p:nvSpPr>
            <p:cNvPr id="7178" name="AutoShape 45"/>
            <p:cNvSpPr>
              <a:spLocks noChangeArrowheads="1"/>
            </p:cNvSpPr>
            <p:nvPr/>
          </p:nvSpPr>
          <p:spPr bwMode="auto">
            <a:xfrm>
              <a:off x="3024" y="2016"/>
              <a:ext cx="2544" cy="1776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50980"/>
              </a:schemeClr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79" name="AutoShape 46"/>
            <p:cNvSpPr>
              <a:spLocks noChangeArrowheads="1"/>
            </p:cNvSpPr>
            <p:nvPr/>
          </p:nvSpPr>
          <p:spPr bwMode="auto">
            <a:xfrm rot="5400000">
              <a:off x="2976" y="2300"/>
              <a:ext cx="1536" cy="1248"/>
            </a:xfrm>
            <a:prstGeom prst="roundRect">
              <a:avLst>
                <a:gd name="adj" fmla="val 16667"/>
              </a:avLst>
            </a:prstGeom>
            <a:solidFill>
              <a:srgbClr val="00FFFF">
                <a:alpha val="30980"/>
              </a:srgbClr>
            </a:solidFill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7180" name="Picture 47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3827" y="2304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48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3234" y="2304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2" name="Picture 49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3229" y="3067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51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4416" y="2304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52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4987" y="2304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5" name="Picture 53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4476" y="3068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6" name="Picture 54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5035" y="3072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7" name="Picture 55" descr="hoa thuoc duoc"/>
            <p:cNvPicPr>
              <a:picLocks noChangeAspect="1" noChangeArrowheads="1"/>
            </p:cNvPicPr>
            <p:nvPr/>
          </p:nvPicPr>
          <p:blipFill>
            <a:blip r:embed="rId2"/>
            <a:srcRect l="11717" r="14076" b="6291"/>
            <a:stretch>
              <a:fillRect/>
            </a:stretch>
          </p:blipFill>
          <p:spPr bwMode="auto">
            <a:xfrm>
              <a:off x="3814" y="3063"/>
              <a:ext cx="48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9690" name="Text Box 58"/>
          <p:cNvSpPr txBox="1">
            <a:spLocks noChangeArrowheads="1"/>
          </p:cNvSpPr>
          <p:nvPr/>
        </p:nvSpPr>
        <p:spPr bwMode="auto">
          <a:xfrm>
            <a:off x="6364288" y="610235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40476"/>
                </a:solidFill>
              </a:rPr>
              <a:t>Hình 4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repeatCount="4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696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69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9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696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696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69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69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696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69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67" grpId="0"/>
      <p:bldP spid="69667" grpId="1"/>
      <p:bldP spid="69667" grpId="2"/>
      <p:bldP spid="69690" grpId="0"/>
      <p:bldP spid="69690" grpId="1"/>
      <p:bldP spid="69690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3636963"/>
            <a:ext cx="762000" cy="620712"/>
            <a:chOff x="336" y="2112"/>
            <a:chExt cx="480" cy="335"/>
          </a:xfrm>
        </p:grpSpPr>
        <p:grpSp>
          <p:nvGrpSpPr>
            <p:cNvPr id="8212" name="Group 5"/>
            <p:cNvGrpSpPr>
              <a:grpSpLocks/>
            </p:cNvGrpSpPr>
            <p:nvPr/>
          </p:nvGrpSpPr>
          <p:grpSpPr bwMode="auto">
            <a:xfrm>
              <a:off x="336" y="2113"/>
              <a:ext cx="480" cy="334"/>
              <a:chOff x="999" y="3120"/>
              <a:chExt cx="768" cy="812"/>
            </a:xfrm>
          </p:grpSpPr>
          <p:sp>
            <p:nvSpPr>
              <p:cNvPr id="8214" name="AutoShape 6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5" name="Freeform 7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49 w 596"/>
                  <a:gd name="T1" fmla="*/ 0 h 598"/>
                  <a:gd name="T2" fmla="*/ 0 w 596"/>
                  <a:gd name="T3" fmla="*/ 46 h 598"/>
                  <a:gd name="T4" fmla="*/ 0 w 596"/>
                  <a:gd name="T5" fmla="*/ 229 h 598"/>
                  <a:gd name="T6" fmla="*/ 66 w 596"/>
                  <a:gd name="T7" fmla="*/ 68 h 598"/>
                  <a:gd name="T8" fmla="*/ 244 w 596"/>
                  <a:gd name="T9" fmla="*/ 0 h 598"/>
                  <a:gd name="T10" fmla="*/ 49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E6B5"/>
                  </a:gs>
                  <a:gs pos="100000">
                    <a:srgbClr val="FFCC66">
                      <a:alpha val="0"/>
                    </a:srgbClr>
                  </a:gs>
                </a:gsLst>
                <a:lin ang="27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0664" name="Text Box 8"/>
              <p:cNvSpPr txBox="1">
                <a:spLocks noChangeArrowheads="1"/>
              </p:cNvSpPr>
              <p:nvPr/>
            </p:nvSpPr>
            <p:spPr bwMode="gray">
              <a:xfrm>
                <a:off x="1282" y="3326"/>
                <a:ext cx="186" cy="60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24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8213" name="Text Box 9"/>
            <p:cNvSpPr txBox="1">
              <a:spLocks noChangeArrowheads="1"/>
            </p:cNvSpPr>
            <p:nvPr/>
          </p:nvSpPr>
          <p:spPr bwMode="auto">
            <a:xfrm>
              <a:off x="480" y="2112"/>
              <a:ext cx="19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33"/>
                  </a:solidFill>
                </a:rPr>
                <a:t>4</a:t>
              </a:r>
            </a:p>
          </p:txBody>
        </p:sp>
      </p:grpSp>
      <p:sp>
        <p:nvSpPr>
          <p:cNvPr id="8195" name="Text Box 10"/>
          <p:cNvSpPr txBox="1">
            <a:spLocks noChangeArrowheads="1"/>
          </p:cNvSpPr>
          <p:nvPr/>
        </p:nvSpPr>
        <p:spPr bwMode="auto">
          <a:xfrm>
            <a:off x="4343400" y="963613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3886200" y="1420813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</a:rPr>
              <a:t>Luyện tập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219200" y="3062288"/>
            <a:ext cx="1219200" cy="1905000"/>
            <a:chOff x="62" y="1728"/>
            <a:chExt cx="768" cy="1200"/>
          </a:xfrm>
        </p:grpSpPr>
        <p:sp>
          <p:nvSpPr>
            <p:cNvPr id="8210" name="Rectangle 15"/>
            <p:cNvSpPr>
              <a:spLocks noChangeArrowheads="1"/>
            </p:cNvSpPr>
            <p:nvPr/>
          </p:nvSpPr>
          <p:spPr bwMode="auto">
            <a:xfrm>
              <a:off x="62" y="1728"/>
              <a:ext cx="384" cy="12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140476"/>
                  </a:solidFill>
                </a:rPr>
                <a:t>&gt;</a:t>
              </a:r>
            </a:p>
            <a:p>
              <a:pPr algn="ctr"/>
              <a:r>
                <a:rPr lang="en-US" sz="4000" b="1">
                  <a:solidFill>
                    <a:srgbClr val="140476"/>
                  </a:solidFill>
                </a:rPr>
                <a:t>&lt;</a:t>
              </a:r>
            </a:p>
            <a:p>
              <a:pPr algn="ctr"/>
              <a:r>
                <a:rPr lang="en-US" sz="4000" b="1">
                  <a:solidFill>
                    <a:srgbClr val="140476"/>
                  </a:solidFill>
                </a:rPr>
                <a:t>=</a:t>
              </a:r>
            </a:p>
          </p:txBody>
        </p:sp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446" y="2064"/>
              <a:ext cx="38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>
                  <a:solidFill>
                    <a:srgbClr val="140476"/>
                  </a:solidFill>
                </a:rPr>
                <a:t>?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167063" y="2598738"/>
            <a:ext cx="3733800" cy="644525"/>
            <a:chOff x="2112" y="1741"/>
            <a:chExt cx="2352" cy="406"/>
          </a:xfrm>
        </p:grpSpPr>
        <p:sp>
          <p:nvSpPr>
            <p:cNvPr id="8207" name="Text Box 13"/>
            <p:cNvSpPr txBox="1">
              <a:spLocks noChangeArrowheads="1"/>
            </p:cNvSpPr>
            <p:nvPr/>
          </p:nvSpPr>
          <p:spPr bwMode="auto">
            <a:xfrm>
              <a:off x="2112" y="1776"/>
              <a:ext cx="23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00"/>
                  </a:solidFill>
                </a:rPr>
                <a:t>4     7  …  4     6</a:t>
              </a:r>
            </a:p>
          </p:txBody>
        </p:sp>
        <p:sp>
          <p:nvSpPr>
            <p:cNvPr id="8208" name="Text Box 19"/>
            <p:cNvSpPr txBox="1">
              <a:spLocks noChangeArrowheads="1"/>
            </p:cNvSpPr>
            <p:nvPr/>
          </p:nvSpPr>
          <p:spPr bwMode="auto">
            <a:xfrm>
              <a:off x="2352" y="174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</a:t>
              </a:r>
              <a:endParaRPr lang="en-US" sz="2400" b="1"/>
            </a:p>
          </p:txBody>
        </p:sp>
        <p:sp>
          <p:nvSpPr>
            <p:cNvPr id="8209" name="Text Box 20"/>
            <p:cNvSpPr txBox="1">
              <a:spLocks noChangeArrowheads="1"/>
            </p:cNvSpPr>
            <p:nvPr/>
          </p:nvSpPr>
          <p:spPr bwMode="auto">
            <a:xfrm>
              <a:off x="3430" y="1763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</a:t>
              </a:r>
              <a:endParaRPr lang="en-US" sz="2400" b="1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200400" y="3581400"/>
            <a:ext cx="3733800" cy="644525"/>
            <a:chOff x="2112" y="1741"/>
            <a:chExt cx="2352" cy="406"/>
          </a:xfrm>
        </p:grpSpPr>
        <p:sp>
          <p:nvSpPr>
            <p:cNvPr id="8204" name="Text Box 23"/>
            <p:cNvSpPr txBox="1">
              <a:spLocks noChangeArrowheads="1"/>
            </p:cNvSpPr>
            <p:nvPr/>
          </p:nvSpPr>
          <p:spPr bwMode="auto">
            <a:xfrm>
              <a:off x="2112" y="1776"/>
              <a:ext cx="23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00"/>
                  </a:solidFill>
                </a:rPr>
                <a:t>4      5  …  5     4</a:t>
              </a:r>
            </a:p>
          </p:txBody>
        </p:sp>
        <p:sp>
          <p:nvSpPr>
            <p:cNvPr id="8205" name="Text Box 24"/>
            <p:cNvSpPr txBox="1">
              <a:spLocks noChangeArrowheads="1"/>
            </p:cNvSpPr>
            <p:nvPr/>
          </p:nvSpPr>
          <p:spPr bwMode="auto">
            <a:xfrm>
              <a:off x="2352" y="174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</a:t>
              </a:r>
              <a:endParaRPr lang="en-US" sz="2400" b="1"/>
            </a:p>
          </p:txBody>
        </p:sp>
        <p:sp>
          <p:nvSpPr>
            <p:cNvPr id="8206" name="Text Box 25"/>
            <p:cNvSpPr txBox="1">
              <a:spLocks noChangeArrowheads="1"/>
            </p:cNvSpPr>
            <p:nvPr/>
          </p:nvSpPr>
          <p:spPr bwMode="auto">
            <a:xfrm>
              <a:off x="3430" y="1763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</a:t>
              </a:r>
              <a:endParaRPr lang="en-US" sz="2400" b="1"/>
            </a:p>
          </p:txBody>
        </p:sp>
      </p:grp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3235325" y="4551363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16 : 4  …  16 : 2</a:t>
            </a:r>
          </a:p>
        </p:txBody>
      </p:sp>
      <p:sp>
        <p:nvSpPr>
          <p:cNvPr id="70686" name="Rectangle 30"/>
          <p:cNvSpPr>
            <a:spLocks noChangeArrowheads="1"/>
          </p:cNvSpPr>
          <p:nvPr/>
        </p:nvSpPr>
        <p:spPr bwMode="auto">
          <a:xfrm>
            <a:off x="4267200" y="27432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990000"/>
                </a:solidFill>
              </a:rPr>
              <a:t>&gt;</a:t>
            </a:r>
          </a:p>
        </p:txBody>
      </p:sp>
      <p:sp>
        <p:nvSpPr>
          <p:cNvPr id="70687" name="Rectangle 31"/>
          <p:cNvSpPr>
            <a:spLocks noChangeArrowheads="1"/>
          </p:cNvSpPr>
          <p:nvPr/>
        </p:nvSpPr>
        <p:spPr bwMode="auto">
          <a:xfrm>
            <a:off x="4357688" y="38100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990000"/>
                </a:solidFill>
              </a:rPr>
              <a:t>=</a:t>
            </a:r>
          </a:p>
        </p:txBody>
      </p:sp>
      <p:sp>
        <p:nvSpPr>
          <p:cNvPr id="70688" name="Rectangle 32"/>
          <p:cNvSpPr>
            <a:spLocks noChangeArrowheads="1"/>
          </p:cNvSpPr>
          <p:nvPr/>
        </p:nvSpPr>
        <p:spPr bwMode="auto">
          <a:xfrm>
            <a:off x="4343400" y="46482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990000"/>
                </a:solidFill>
              </a:rPr>
              <a:t>&lt;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0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0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3" grpId="0"/>
      <p:bldP spid="70686" grpId="0" animBg="1"/>
      <p:bldP spid="70687" grpId="0" animBg="1"/>
      <p:bldP spid="7068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217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1_Office Theme</vt:lpstr>
      <vt:lpstr>2_Office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Uu Viet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CSTeam</cp:lastModifiedBy>
  <cp:revision>101</cp:revision>
  <dcterms:created xsi:type="dcterms:W3CDTF">2008-12-07T16:10:08Z</dcterms:created>
  <dcterms:modified xsi:type="dcterms:W3CDTF">2016-06-29T10:30:13Z</dcterms:modified>
</cp:coreProperties>
</file>