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1" r:id="rId2"/>
  </p:sldMasterIdLst>
  <p:sldIdLst>
    <p:sldId id="302" r:id="rId3"/>
    <p:sldId id="301" r:id="rId4"/>
    <p:sldId id="303" r:id="rId5"/>
    <p:sldId id="304" r:id="rId6"/>
    <p:sldId id="305" r:id="rId7"/>
    <p:sldId id="306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990000"/>
    <a:srgbClr val="1A0597"/>
    <a:srgbClr val="0033CC"/>
    <a:srgbClr val="FF6600"/>
    <a:srgbClr val="3333CC"/>
    <a:srgbClr val="CC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BD9623-335D-4039-8022-B5B36FF8AB2C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1D96C-3844-4567-A98B-E566C8D22E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41E986-AA77-4567-B530-F865421EA34B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988DF-FDBA-499E-A407-9C4C5480FC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487A76-4CF5-4DAD-9F15-08970F821C85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4D88D4-EBD3-4863-B99B-8557748878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2C48B9-CFE2-4870-BF08-CCF35E78ACC9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CE426-55E3-424B-8D2A-28A245FA13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6100BD-4AF6-4687-AD71-ADAB31458CA9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F34CF-70F5-4D94-983F-5EB59DE16F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0E6F48-CDD5-4CCB-BCC5-235245C5747B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E95D0-494B-4385-B189-D080B2A0F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87F39C4-3242-4258-A6F3-03A0EAE51B27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C3F75-DF46-4AAE-BD60-BBA65AE75B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BB6A0A-6AD7-45EE-B112-D61399DFBDF3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8FF22-E22E-4736-8B02-39002C25F0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52CEE3-204D-4533-9D5C-E36B8F1E127C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D218F-B9BE-4B67-8326-A03B9FA2F3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F8B55A-7A45-489D-AD18-C04E2C7CC229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772CD-EA8F-4C80-B357-9C49936011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A60C76-9DB6-42DC-8D64-A71613C2DA95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58BB4B-4A89-48E2-8F39-8B2470ACB4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30BC56-8076-4FB0-8DD4-B86A448C18FD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773DDD-C487-401B-AB93-6FD068CD2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CC6AED-8844-44FF-AD58-CD787A4DCD4F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08D12-4D54-42B3-852A-0DE2BE311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BB25B4-1870-4A95-9590-5F0AF7AA97B9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3208A-4F1B-4B2D-94C3-A2AA88675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FE076D-8280-44A6-8D15-E394F1701DA5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617F5-EF54-4A15-9A24-B0EE98672B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33B278-CDEF-4B69-8235-E8FE69022186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37B8D-6A0F-4B45-B2B7-4B84FBEA58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01EB56-837D-47CC-A77A-9FC29C70CF95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92DD0-771A-4DCD-95F8-7F4798868D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8A2EC4-A1DF-4F2B-B3D2-D10DA1DC8C46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F2B185-5CE2-4B39-ABF2-1F313C911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043053-DA31-440E-A4BB-C627296DAAD4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14504-09E1-4365-A780-262E6DDE42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D6B457-8BB8-489C-9C40-9BFDE4884F82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3D6E3-1A33-4BBC-AB2A-3038450F04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69D9A9-DC11-447C-BBF9-37A50DE886E4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3A430-C27B-4049-8A6A-9A2817307D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7F0EB8-C762-4AAF-905B-654CB5BA3BF7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37E8C-5262-4536-BE4B-34E34E1B6B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C1A7267-A23E-4A4A-8018-A898A07C09CD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BA37ADE-E7DB-48DA-830B-A91BABE511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>
    <p:comb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1446A654-106A-4A74-A907-F2A208930C7F}" type="datetimeFigureOut">
              <a:rPr lang="en-US"/>
              <a:pPr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A126E81-2241-44E8-BBE2-7812CF805A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omb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886200" y="6096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6600"/>
                </a:solidFill>
              </a:rPr>
              <a:t>Toán</a:t>
            </a: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3429000" y="10668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990000"/>
                </a:solidFill>
              </a:rPr>
              <a:t>Luyện tập</a:t>
            </a:r>
          </a:p>
        </p:txBody>
      </p:sp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5"/>
          <p:cNvGrpSpPr>
            <a:grpSpLocks/>
          </p:cNvGrpSpPr>
          <p:nvPr/>
        </p:nvGrpSpPr>
        <p:grpSpPr bwMode="auto">
          <a:xfrm>
            <a:off x="61913" y="42863"/>
            <a:ext cx="5257800" cy="674687"/>
            <a:chOff x="96" y="1200"/>
            <a:chExt cx="3312" cy="425"/>
          </a:xfrm>
        </p:grpSpPr>
        <p:sp>
          <p:nvSpPr>
            <p:cNvPr id="4195" name="AutoShape 8"/>
            <p:cNvSpPr>
              <a:spLocks noChangeArrowheads="1"/>
            </p:cNvSpPr>
            <p:nvPr/>
          </p:nvSpPr>
          <p:spPr bwMode="gray">
            <a:xfrm>
              <a:off x="96" y="1200"/>
              <a:ext cx="3312" cy="38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400" b="1">
                  <a:solidFill>
                    <a:srgbClr val="2B166E"/>
                  </a:solidFill>
                </a:rPr>
                <a:t>           </a:t>
              </a:r>
              <a:r>
                <a:rPr lang="en-US" sz="2800" b="1">
                  <a:solidFill>
                    <a:srgbClr val="2B166E"/>
                  </a:solidFill>
                </a:rPr>
                <a:t>Đồng hồ chỉ mấy giờ ? </a:t>
              </a:r>
            </a:p>
          </p:txBody>
        </p:sp>
        <p:grpSp>
          <p:nvGrpSpPr>
            <p:cNvPr id="4196" name="Group 9"/>
            <p:cNvGrpSpPr>
              <a:grpSpLocks/>
            </p:cNvGrpSpPr>
            <p:nvPr/>
          </p:nvGrpSpPr>
          <p:grpSpPr bwMode="auto">
            <a:xfrm>
              <a:off x="192" y="1248"/>
              <a:ext cx="480" cy="377"/>
              <a:chOff x="336" y="2112"/>
              <a:chExt cx="480" cy="377"/>
            </a:xfrm>
          </p:grpSpPr>
          <p:grpSp>
            <p:nvGrpSpPr>
              <p:cNvPr id="4197" name="Group 10"/>
              <p:cNvGrpSpPr>
                <a:grpSpLocks/>
              </p:cNvGrpSpPr>
              <p:nvPr/>
            </p:nvGrpSpPr>
            <p:grpSpPr bwMode="auto">
              <a:xfrm>
                <a:off x="336" y="2113"/>
                <a:ext cx="480" cy="376"/>
                <a:chOff x="999" y="3120"/>
                <a:chExt cx="768" cy="915"/>
              </a:xfrm>
            </p:grpSpPr>
            <p:sp>
              <p:nvSpPr>
                <p:cNvPr id="4199" name="AutoShape 11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200" name="Freeform 12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49 w 596"/>
                    <a:gd name="T1" fmla="*/ 0 h 598"/>
                    <a:gd name="T2" fmla="*/ 0 w 596"/>
                    <a:gd name="T3" fmla="*/ 46 h 598"/>
                    <a:gd name="T4" fmla="*/ 0 w 596"/>
                    <a:gd name="T5" fmla="*/ 229 h 598"/>
                    <a:gd name="T6" fmla="*/ 66 w 596"/>
                    <a:gd name="T7" fmla="*/ 68 h 598"/>
                    <a:gd name="T8" fmla="*/ 244 w 596"/>
                    <a:gd name="T9" fmla="*/ 0 h 598"/>
                    <a:gd name="T10" fmla="*/ 49 w 596"/>
                    <a:gd name="T11" fmla="*/ 0 h 59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96"/>
                    <a:gd name="T19" fmla="*/ 0 h 598"/>
                    <a:gd name="T20" fmla="*/ 596 w 596"/>
                    <a:gd name="T21" fmla="*/ 598 h 59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E6B5"/>
                    </a:gs>
                    <a:gs pos="100000">
                      <a:srgbClr val="FFCC66">
                        <a:alpha val="0"/>
                      </a:srgbClr>
                    </a:gs>
                  </a:gsLst>
                  <a:lin ang="2700000" scaled="1"/>
                </a:gradFill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64525" name="Text Box 13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70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4198" name="Text Box 14"/>
              <p:cNvSpPr txBox="1">
                <a:spLocks noChangeArrowheads="1"/>
              </p:cNvSpPr>
              <p:nvPr/>
            </p:nvSpPr>
            <p:spPr bwMode="auto">
              <a:xfrm>
                <a:off x="480" y="2112"/>
                <a:ext cx="19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990033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4099" name="Group 58"/>
          <p:cNvGrpSpPr>
            <a:grpSpLocks/>
          </p:cNvGrpSpPr>
          <p:nvPr/>
        </p:nvGrpSpPr>
        <p:grpSpPr bwMode="auto">
          <a:xfrm>
            <a:off x="685800" y="960438"/>
            <a:ext cx="2057400" cy="2057400"/>
            <a:chOff x="2208" y="2448"/>
            <a:chExt cx="1296" cy="1296"/>
          </a:xfrm>
        </p:grpSpPr>
        <p:grpSp>
          <p:nvGrpSpPr>
            <p:cNvPr id="4178" name="Group 59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4191" name="Group 60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4193" name="Oval 61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94" name="Oval 62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92" name="Oval 63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4179" name="Text Box 64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4180" name="Text Box 65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4181" name="Text Box 66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4182" name="Text Box 67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4183" name="Text Box 68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4184" name="Text Box 69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4185" name="Text Box 70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4186" name="Text Box 71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4187" name="Text Box 72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4188" name="Text Box 73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4189" name="Text Box 74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4190" name="Text Box 75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8" name="Group 147"/>
          <p:cNvGrpSpPr>
            <a:grpSpLocks/>
          </p:cNvGrpSpPr>
          <p:nvPr/>
        </p:nvGrpSpPr>
        <p:grpSpPr bwMode="auto">
          <a:xfrm>
            <a:off x="1633538" y="1874838"/>
            <a:ext cx="720725" cy="525462"/>
            <a:chOff x="1029" y="1181"/>
            <a:chExt cx="454" cy="331"/>
          </a:xfrm>
        </p:grpSpPr>
        <p:sp>
          <p:nvSpPr>
            <p:cNvPr id="4175" name="AutoShape 77"/>
            <p:cNvSpPr>
              <a:spLocks noChangeArrowheads="1"/>
            </p:cNvSpPr>
            <p:nvPr/>
          </p:nvSpPr>
          <p:spPr bwMode="auto">
            <a:xfrm rot="5862262">
              <a:off x="947" y="1306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76" name="AutoShape 78"/>
            <p:cNvSpPr>
              <a:spLocks noChangeArrowheads="1"/>
            </p:cNvSpPr>
            <p:nvPr/>
          </p:nvSpPr>
          <p:spPr bwMode="auto">
            <a:xfrm>
              <a:off x="1147" y="1207"/>
              <a:ext cx="336" cy="57"/>
            </a:xfrm>
            <a:prstGeom prst="rightArrow">
              <a:avLst>
                <a:gd name="adj1" fmla="val 50000"/>
                <a:gd name="adj2" fmla="val 147368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77" name="Oval 79"/>
            <p:cNvSpPr>
              <a:spLocks noChangeArrowheads="1"/>
            </p:cNvSpPr>
            <p:nvPr/>
          </p:nvSpPr>
          <p:spPr bwMode="auto">
            <a:xfrm>
              <a:off x="1056" y="1181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64592" name="Text Box 80"/>
          <p:cNvSpPr txBox="1">
            <a:spLocks noChangeArrowheads="1"/>
          </p:cNvSpPr>
          <p:nvPr/>
        </p:nvSpPr>
        <p:spPr bwMode="auto">
          <a:xfrm>
            <a:off x="457200" y="2322513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A</a:t>
            </a:r>
          </a:p>
        </p:txBody>
      </p:sp>
      <p:grpSp>
        <p:nvGrpSpPr>
          <p:cNvPr id="4102" name="Group 81"/>
          <p:cNvGrpSpPr>
            <a:grpSpLocks/>
          </p:cNvGrpSpPr>
          <p:nvPr/>
        </p:nvGrpSpPr>
        <p:grpSpPr bwMode="auto">
          <a:xfrm>
            <a:off x="5257800" y="966788"/>
            <a:ext cx="2057400" cy="2057400"/>
            <a:chOff x="2208" y="2448"/>
            <a:chExt cx="1296" cy="1296"/>
          </a:xfrm>
        </p:grpSpPr>
        <p:grpSp>
          <p:nvGrpSpPr>
            <p:cNvPr id="4158" name="Group 82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4171" name="Group 83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4173" name="Oval 84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74" name="Oval 85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72" name="Oval 86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4159" name="Text Box 87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4160" name="Text Box 88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4161" name="Text Box 89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4162" name="Text Box 90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4163" name="Text Box 91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4164" name="Text Box 92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4165" name="Text Box 93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4166" name="Text Box 94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4167" name="Text Box 95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4168" name="Text Box 96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4169" name="Text Box 97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4170" name="Text Box 98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12" name="Group 149"/>
          <p:cNvGrpSpPr>
            <a:grpSpLocks/>
          </p:cNvGrpSpPr>
          <p:nvPr/>
        </p:nvGrpSpPr>
        <p:grpSpPr bwMode="auto">
          <a:xfrm>
            <a:off x="6248400" y="1811338"/>
            <a:ext cx="512763" cy="685800"/>
            <a:chOff x="3936" y="1141"/>
            <a:chExt cx="323" cy="432"/>
          </a:xfrm>
        </p:grpSpPr>
        <p:sp>
          <p:nvSpPr>
            <p:cNvPr id="4155" name="AutoShape 99"/>
            <p:cNvSpPr>
              <a:spLocks noChangeArrowheads="1"/>
            </p:cNvSpPr>
            <p:nvPr/>
          </p:nvSpPr>
          <p:spPr bwMode="auto">
            <a:xfrm rot="-613263">
              <a:off x="3971" y="1141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56" name="AutoShape 100"/>
            <p:cNvSpPr>
              <a:spLocks noChangeArrowheads="1"/>
            </p:cNvSpPr>
            <p:nvPr/>
          </p:nvSpPr>
          <p:spPr bwMode="auto">
            <a:xfrm rot="5273772">
              <a:off x="3819" y="1376"/>
              <a:ext cx="336" cy="57"/>
            </a:xfrm>
            <a:prstGeom prst="rightArrow">
              <a:avLst>
                <a:gd name="adj1" fmla="val 50000"/>
                <a:gd name="adj2" fmla="val 147368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57" name="Oval 101"/>
            <p:cNvSpPr>
              <a:spLocks noChangeArrowheads="1"/>
            </p:cNvSpPr>
            <p:nvPr/>
          </p:nvSpPr>
          <p:spPr bwMode="auto">
            <a:xfrm>
              <a:off x="3936" y="1185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64614" name="Text Box 102"/>
          <p:cNvSpPr txBox="1">
            <a:spLocks noChangeArrowheads="1"/>
          </p:cNvSpPr>
          <p:nvPr/>
        </p:nvSpPr>
        <p:spPr bwMode="auto">
          <a:xfrm>
            <a:off x="4724400" y="2362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B</a:t>
            </a:r>
          </a:p>
        </p:txBody>
      </p:sp>
      <p:grpSp>
        <p:nvGrpSpPr>
          <p:cNvPr id="4105" name="Group 103"/>
          <p:cNvGrpSpPr>
            <a:grpSpLocks/>
          </p:cNvGrpSpPr>
          <p:nvPr/>
        </p:nvGrpSpPr>
        <p:grpSpPr bwMode="auto">
          <a:xfrm>
            <a:off x="609600" y="3886200"/>
            <a:ext cx="2057400" cy="2057400"/>
            <a:chOff x="2208" y="2448"/>
            <a:chExt cx="1296" cy="1296"/>
          </a:xfrm>
        </p:grpSpPr>
        <p:grpSp>
          <p:nvGrpSpPr>
            <p:cNvPr id="4138" name="Group 104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4151" name="Group 105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4153" name="Oval 106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54" name="Oval 107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52" name="Oval 108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4139" name="Text Box 109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4140" name="Text Box 110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4141" name="Text Box 111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4142" name="Text Box 112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4143" name="Text Box 113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4144" name="Text Box 114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4145" name="Text Box 115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4146" name="Text Box 116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4147" name="Text Box 117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4148" name="Text Box 118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4149" name="Text Box 119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4150" name="Text Box 120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16" name="Group 148"/>
          <p:cNvGrpSpPr>
            <a:grpSpLocks/>
          </p:cNvGrpSpPr>
          <p:nvPr/>
        </p:nvGrpSpPr>
        <p:grpSpPr bwMode="auto">
          <a:xfrm>
            <a:off x="1203325" y="4354513"/>
            <a:ext cx="549275" cy="650875"/>
            <a:chOff x="758" y="2743"/>
            <a:chExt cx="346" cy="410"/>
          </a:xfrm>
        </p:grpSpPr>
        <p:sp>
          <p:nvSpPr>
            <p:cNvPr id="4135" name="AutoShape 121"/>
            <p:cNvSpPr>
              <a:spLocks noChangeArrowheads="1"/>
            </p:cNvSpPr>
            <p:nvPr/>
          </p:nvSpPr>
          <p:spPr bwMode="auto">
            <a:xfrm rot="10019063">
              <a:off x="758" y="3030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36" name="AutoShape 122"/>
            <p:cNvSpPr>
              <a:spLocks noChangeArrowheads="1"/>
            </p:cNvSpPr>
            <p:nvPr/>
          </p:nvSpPr>
          <p:spPr bwMode="auto">
            <a:xfrm rot="-7513055">
              <a:off x="795" y="2882"/>
              <a:ext cx="336" cy="57"/>
            </a:xfrm>
            <a:prstGeom prst="rightArrow">
              <a:avLst>
                <a:gd name="adj1" fmla="val 50000"/>
                <a:gd name="adj2" fmla="val 147368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37" name="Oval 123"/>
            <p:cNvSpPr>
              <a:spLocks noChangeArrowheads="1"/>
            </p:cNvSpPr>
            <p:nvPr/>
          </p:nvSpPr>
          <p:spPr bwMode="auto">
            <a:xfrm>
              <a:off x="1008" y="3024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64636" name="Text Box 124"/>
          <p:cNvSpPr txBox="1">
            <a:spLocks noChangeArrowheads="1"/>
          </p:cNvSpPr>
          <p:nvPr/>
        </p:nvSpPr>
        <p:spPr bwMode="auto">
          <a:xfrm>
            <a:off x="455613" y="5457825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C</a:t>
            </a:r>
          </a:p>
        </p:txBody>
      </p:sp>
      <p:grpSp>
        <p:nvGrpSpPr>
          <p:cNvPr id="4108" name="Group 125"/>
          <p:cNvGrpSpPr>
            <a:grpSpLocks/>
          </p:cNvGrpSpPr>
          <p:nvPr/>
        </p:nvGrpSpPr>
        <p:grpSpPr bwMode="auto">
          <a:xfrm>
            <a:off x="5410200" y="3810000"/>
            <a:ext cx="2057400" cy="2057400"/>
            <a:chOff x="2208" y="2448"/>
            <a:chExt cx="1296" cy="1296"/>
          </a:xfrm>
        </p:grpSpPr>
        <p:grpSp>
          <p:nvGrpSpPr>
            <p:cNvPr id="4118" name="Group 126"/>
            <p:cNvGrpSpPr>
              <a:grpSpLocks/>
            </p:cNvGrpSpPr>
            <p:nvPr/>
          </p:nvGrpSpPr>
          <p:grpSpPr bwMode="auto">
            <a:xfrm>
              <a:off x="2208" y="2448"/>
              <a:ext cx="1296" cy="1296"/>
              <a:chOff x="336" y="240"/>
              <a:chExt cx="1296" cy="1296"/>
            </a:xfrm>
          </p:grpSpPr>
          <p:grpSp>
            <p:nvGrpSpPr>
              <p:cNvPr id="4131" name="Group 127"/>
              <p:cNvGrpSpPr>
                <a:grpSpLocks/>
              </p:cNvGrpSpPr>
              <p:nvPr/>
            </p:nvGrpSpPr>
            <p:grpSpPr bwMode="auto">
              <a:xfrm>
                <a:off x="336" y="240"/>
                <a:ext cx="1296" cy="1296"/>
                <a:chOff x="384" y="624"/>
                <a:chExt cx="1296" cy="1296"/>
              </a:xfrm>
            </p:grpSpPr>
            <p:sp>
              <p:nvSpPr>
                <p:cNvPr id="4133" name="Oval 128"/>
                <p:cNvSpPr>
                  <a:spLocks noChangeArrowheads="1"/>
                </p:cNvSpPr>
                <p:nvPr/>
              </p:nvSpPr>
              <p:spPr bwMode="auto">
                <a:xfrm>
                  <a:off x="384" y="624"/>
                  <a:ext cx="1296" cy="1296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4134" name="Oval 129"/>
                <p:cNvSpPr>
                  <a:spLocks noChangeArrowheads="1"/>
                </p:cNvSpPr>
                <p:nvPr/>
              </p:nvSpPr>
              <p:spPr bwMode="auto">
                <a:xfrm>
                  <a:off x="480" y="720"/>
                  <a:ext cx="1104" cy="1104"/>
                </a:xfrm>
                <a:prstGeom prst="ellipse">
                  <a:avLst/>
                </a:prstGeom>
                <a:solidFill>
                  <a:schemeClr val="bg1"/>
                </a:solidFill>
                <a:ln w="28575">
                  <a:solidFill>
                    <a:srgbClr val="FF00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</p:grpSp>
          <p:sp>
            <p:nvSpPr>
              <p:cNvPr id="4132" name="Oval 130"/>
              <p:cNvSpPr>
                <a:spLocks noChangeArrowheads="1"/>
              </p:cNvSpPr>
              <p:nvPr/>
            </p:nvSpPr>
            <p:spPr bwMode="auto">
              <a:xfrm>
                <a:off x="960" y="816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</p:grpSp>
        <p:sp>
          <p:nvSpPr>
            <p:cNvPr id="4119" name="Text Box 131"/>
            <p:cNvSpPr txBox="1">
              <a:spLocks noChangeArrowheads="1"/>
            </p:cNvSpPr>
            <p:nvPr/>
          </p:nvSpPr>
          <p:spPr bwMode="auto">
            <a:xfrm>
              <a:off x="2736" y="254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12</a:t>
              </a:r>
            </a:p>
          </p:txBody>
        </p:sp>
        <p:sp>
          <p:nvSpPr>
            <p:cNvPr id="4120" name="Text Box 132"/>
            <p:cNvSpPr txBox="1">
              <a:spLocks noChangeArrowheads="1"/>
            </p:cNvSpPr>
            <p:nvPr/>
          </p:nvSpPr>
          <p:spPr bwMode="auto">
            <a:xfrm>
              <a:off x="249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/>
                <a:t>11</a:t>
              </a:r>
            </a:p>
          </p:txBody>
        </p:sp>
        <p:sp>
          <p:nvSpPr>
            <p:cNvPr id="4121" name="Text Box 133"/>
            <p:cNvSpPr txBox="1">
              <a:spLocks noChangeArrowheads="1"/>
            </p:cNvSpPr>
            <p:nvPr/>
          </p:nvSpPr>
          <p:spPr bwMode="auto">
            <a:xfrm>
              <a:off x="2352" y="326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8</a:t>
              </a:r>
            </a:p>
          </p:txBody>
        </p:sp>
        <p:sp>
          <p:nvSpPr>
            <p:cNvPr id="4122" name="Text Box 134"/>
            <p:cNvSpPr txBox="1">
              <a:spLocks noChangeArrowheads="1"/>
            </p:cNvSpPr>
            <p:nvPr/>
          </p:nvSpPr>
          <p:spPr bwMode="auto">
            <a:xfrm>
              <a:off x="254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7</a:t>
              </a:r>
            </a:p>
          </p:txBody>
        </p:sp>
        <p:sp>
          <p:nvSpPr>
            <p:cNvPr id="4123" name="Text Box 135"/>
            <p:cNvSpPr txBox="1">
              <a:spLocks noChangeArrowheads="1"/>
            </p:cNvSpPr>
            <p:nvPr/>
          </p:nvSpPr>
          <p:spPr bwMode="auto">
            <a:xfrm>
              <a:off x="2352" y="278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10</a:t>
              </a:r>
            </a:p>
          </p:txBody>
        </p:sp>
        <p:sp>
          <p:nvSpPr>
            <p:cNvPr id="4124" name="Text Box 136"/>
            <p:cNvSpPr txBox="1">
              <a:spLocks noChangeArrowheads="1"/>
            </p:cNvSpPr>
            <p:nvPr/>
          </p:nvSpPr>
          <p:spPr bwMode="auto">
            <a:xfrm>
              <a:off x="2256" y="3024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9</a:t>
              </a:r>
            </a:p>
          </p:txBody>
        </p:sp>
        <p:sp>
          <p:nvSpPr>
            <p:cNvPr id="4125" name="Text Box 137"/>
            <p:cNvSpPr txBox="1">
              <a:spLocks noChangeArrowheads="1"/>
            </p:cNvSpPr>
            <p:nvPr/>
          </p:nvSpPr>
          <p:spPr bwMode="auto">
            <a:xfrm>
              <a:off x="2784" y="345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6</a:t>
              </a:r>
            </a:p>
          </p:txBody>
        </p:sp>
        <p:sp>
          <p:nvSpPr>
            <p:cNvPr id="4126" name="Text Box 138"/>
            <p:cNvSpPr txBox="1">
              <a:spLocks noChangeArrowheads="1"/>
            </p:cNvSpPr>
            <p:nvPr/>
          </p:nvSpPr>
          <p:spPr bwMode="auto">
            <a:xfrm>
              <a:off x="3024" y="3408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5</a:t>
              </a:r>
            </a:p>
          </p:txBody>
        </p:sp>
        <p:sp>
          <p:nvSpPr>
            <p:cNvPr id="4127" name="Text Box 139"/>
            <p:cNvSpPr txBox="1">
              <a:spLocks noChangeArrowheads="1"/>
            </p:cNvSpPr>
            <p:nvPr/>
          </p:nvSpPr>
          <p:spPr bwMode="auto">
            <a:xfrm>
              <a:off x="3168" y="321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4</a:t>
              </a:r>
            </a:p>
          </p:txBody>
        </p:sp>
        <p:sp>
          <p:nvSpPr>
            <p:cNvPr id="4128" name="Text Box 140"/>
            <p:cNvSpPr txBox="1">
              <a:spLocks noChangeArrowheads="1"/>
            </p:cNvSpPr>
            <p:nvPr/>
          </p:nvSpPr>
          <p:spPr bwMode="auto">
            <a:xfrm>
              <a:off x="3216" y="297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3</a:t>
              </a:r>
            </a:p>
          </p:txBody>
        </p:sp>
        <p:sp>
          <p:nvSpPr>
            <p:cNvPr id="4129" name="Text Box 141"/>
            <p:cNvSpPr txBox="1">
              <a:spLocks noChangeArrowheads="1"/>
            </p:cNvSpPr>
            <p:nvPr/>
          </p:nvSpPr>
          <p:spPr bwMode="auto">
            <a:xfrm>
              <a:off x="3168" y="2736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2</a:t>
              </a:r>
            </a:p>
          </p:txBody>
        </p:sp>
        <p:sp>
          <p:nvSpPr>
            <p:cNvPr id="4130" name="Text Box 142"/>
            <p:cNvSpPr txBox="1">
              <a:spLocks noChangeArrowheads="1"/>
            </p:cNvSpPr>
            <p:nvPr/>
          </p:nvSpPr>
          <p:spPr bwMode="auto">
            <a:xfrm>
              <a:off x="2976" y="2592"/>
              <a:ext cx="24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200" b="1"/>
                <a:t>1</a:t>
              </a:r>
            </a:p>
          </p:txBody>
        </p:sp>
      </p:grpSp>
      <p:grpSp>
        <p:nvGrpSpPr>
          <p:cNvPr id="20" name="Group 150"/>
          <p:cNvGrpSpPr>
            <a:grpSpLocks/>
          </p:cNvGrpSpPr>
          <p:nvPr/>
        </p:nvGrpSpPr>
        <p:grpSpPr bwMode="auto">
          <a:xfrm>
            <a:off x="6045200" y="4278313"/>
            <a:ext cx="508000" cy="774700"/>
            <a:chOff x="3808" y="2695"/>
            <a:chExt cx="320" cy="488"/>
          </a:xfrm>
        </p:grpSpPr>
        <p:sp>
          <p:nvSpPr>
            <p:cNvPr id="4115" name="AutoShape 143"/>
            <p:cNvSpPr>
              <a:spLocks noChangeArrowheads="1"/>
            </p:cNvSpPr>
            <p:nvPr/>
          </p:nvSpPr>
          <p:spPr bwMode="auto">
            <a:xfrm rot="8732198">
              <a:off x="3808" y="3060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16" name="AutoShape 144"/>
            <p:cNvSpPr>
              <a:spLocks noChangeArrowheads="1"/>
            </p:cNvSpPr>
            <p:nvPr/>
          </p:nvSpPr>
          <p:spPr bwMode="auto">
            <a:xfrm rot="-5655231">
              <a:off x="3910" y="2834"/>
              <a:ext cx="336" cy="57"/>
            </a:xfrm>
            <a:prstGeom prst="rightArrow">
              <a:avLst>
                <a:gd name="adj1" fmla="val 50000"/>
                <a:gd name="adj2" fmla="val 147368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4117" name="Oval 145"/>
            <p:cNvSpPr>
              <a:spLocks noChangeArrowheads="1"/>
            </p:cNvSpPr>
            <p:nvPr/>
          </p:nvSpPr>
          <p:spPr bwMode="auto">
            <a:xfrm>
              <a:off x="4032" y="297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64658" name="Text Box 146"/>
          <p:cNvSpPr txBox="1">
            <a:spLocks noChangeArrowheads="1"/>
          </p:cNvSpPr>
          <p:nvPr/>
        </p:nvSpPr>
        <p:spPr bwMode="auto">
          <a:xfrm>
            <a:off x="5257800" y="53340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D</a:t>
            </a:r>
          </a:p>
        </p:txBody>
      </p:sp>
      <p:sp>
        <p:nvSpPr>
          <p:cNvPr id="64663" name="Text Box 151"/>
          <p:cNvSpPr txBox="1">
            <a:spLocks noChangeArrowheads="1"/>
          </p:cNvSpPr>
          <p:nvPr/>
        </p:nvSpPr>
        <p:spPr bwMode="auto">
          <a:xfrm>
            <a:off x="304800" y="3055938"/>
            <a:ext cx="297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a) 6 giờ 15 phút</a:t>
            </a:r>
          </a:p>
        </p:txBody>
      </p:sp>
      <p:sp>
        <p:nvSpPr>
          <p:cNvPr id="64664" name="Text Box 152"/>
          <p:cNvSpPr txBox="1">
            <a:spLocks noChangeArrowheads="1"/>
          </p:cNvSpPr>
          <p:nvPr/>
        </p:nvSpPr>
        <p:spPr bwMode="auto">
          <a:xfrm>
            <a:off x="5181600" y="3048000"/>
            <a:ext cx="2971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b) 2 giờ 30 phút</a:t>
            </a:r>
          </a:p>
        </p:txBody>
      </p:sp>
      <p:sp>
        <p:nvSpPr>
          <p:cNvPr id="64665" name="Text Box 153"/>
          <p:cNvSpPr txBox="1">
            <a:spLocks noChangeArrowheads="1"/>
          </p:cNvSpPr>
          <p:nvPr/>
        </p:nvSpPr>
        <p:spPr bwMode="auto">
          <a:xfrm>
            <a:off x="304800" y="6019800"/>
            <a:ext cx="365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c) 9 giờ kém 5 phút</a:t>
            </a:r>
          </a:p>
        </p:txBody>
      </p:sp>
      <p:sp>
        <p:nvSpPr>
          <p:cNvPr id="64666" name="Text Box 154"/>
          <p:cNvSpPr txBox="1">
            <a:spLocks noChangeArrowheads="1"/>
          </p:cNvSpPr>
          <p:nvPr/>
        </p:nvSpPr>
        <p:spPr bwMode="auto">
          <a:xfrm>
            <a:off x="5867400" y="601980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d) 8 giờ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3000" fill="hold"/>
                                        <p:tgtEl>
                                          <p:spTgt spid="6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1000" fill="hold"/>
                                        <p:tgtEl>
                                          <p:spTgt spid="645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1000" fill="hold"/>
                                        <p:tgtEl>
                                          <p:spTgt spid="645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1000" fill="hold"/>
                                        <p:tgtEl>
                                          <p:spTgt spid="645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645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0" fill="hold"/>
                                        <p:tgtEl>
                                          <p:spTgt spid="646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0" fill="hold"/>
                                        <p:tgtEl>
                                          <p:spTgt spid="646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0" fill="hold"/>
                                        <p:tgtEl>
                                          <p:spTgt spid="646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5" dur="5000" fill="hold"/>
                                        <p:tgtEl>
                                          <p:spTgt spid="646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3000" fill="hold"/>
                                        <p:tgtEl>
                                          <p:spTgt spid="6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1000" fill="hold"/>
                                        <p:tgtEl>
                                          <p:spTgt spid="646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1000" fill="hold"/>
                                        <p:tgtEl>
                                          <p:spTgt spid="646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1000" fill="hold"/>
                                        <p:tgtEl>
                                          <p:spTgt spid="646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646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4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4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0" fill="hold"/>
                                        <p:tgtEl>
                                          <p:spTgt spid="646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0" fill="hold"/>
                                        <p:tgtEl>
                                          <p:spTgt spid="646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0" fill="hold"/>
                                        <p:tgtEl>
                                          <p:spTgt spid="646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8" dur="5000" fill="hold"/>
                                        <p:tgtEl>
                                          <p:spTgt spid="646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3000" fill="hold"/>
                                        <p:tgtEl>
                                          <p:spTgt spid="6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1000" fill="hold"/>
                                        <p:tgtEl>
                                          <p:spTgt spid="64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1000" fill="hold"/>
                                        <p:tgtEl>
                                          <p:spTgt spid="64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1000" fill="hold"/>
                                        <p:tgtEl>
                                          <p:spTgt spid="646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64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4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4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5000" fill="hold"/>
                                        <p:tgtEl>
                                          <p:spTgt spid="646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0" fill="hold"/>
                                        <p:tgtEl>
                                          <p:spTgt spid="646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0" fill="hold"/>
                                        <p:tgtEl>
                                          <p:spTgt spid="646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1" dur="5000" fill="hold"/>
                                        <p:tgtEl>
                                          <p:spTgt spid="646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3000" fill="hold"/>
                                        <p:tgtEl>
                                          <p:spTgt spid="6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1000" fill="hold"/>
                                        <p:tgtEl>
                                          <p:spTgt spid="646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1000" fill="hold"/>
                                        <p:tgtEl>
                                          <p:spTgt spid="646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1000" fill="hold"/>
                                        <p:tgtEl>
                                          <p:spTgt spid="646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646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4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4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1" dur="5000" fill="hold"/>
                                        <p:tgtEl>
                                          <p:spTgt spid="646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0" fill="hold"/>
                                        <p:tgtEl>
                                          <p:spTgt spid="646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0" fill="hold"/>
                                        <p:tgtEl>
                                          <p:spTgt spid="646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4" dur="5000" fill="hold"/>
                                        <p:tgtEl>
                                          <p:spTgt spid="646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92" grpId="0"/>
      <p:bldP spid="64592" grpId="1"/>
      <p:bldP spid="64614" grpId="0"/>
      <p:bldP spid="64614" grpId="1"/>
      <p:bldP spid="64636" grpId="0"/>
      <p:bldP spid="64636" grpId="1"/>
      <p:bldP spid="64658" grpId="0"/>
      <p:bldP spid="64658" grpId="1"/>
      <p:bldP spid="64663" grpId="0"/>
      <p:bldP spid="64663" grpId="1"/>
      <p:bldP spid="64664" grpId="0"/>
      <p:bldP spid="64664" grpId="1"/>
      <p:bldP spid="64665" grpId="0"/>
      <p:bldP spid="64665" grpId="1"/>
      <p:bldP spid="64666" grpId="0"/>
      <p:bldP spid="6466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03188" y="1752600"/>
            <a:ext cx="6678612" cy="674688"/>
            <a:chOff x="65" y="1104"/>
            <a:chExt cx="4207" cy="425"/>
          </a:xfrm>
        </p:grpSpPr>
        <p:sp>
          <p:nvSpPr>
            <p:cNvPr id="5132" name="AutoShape 5"/>
            <p:cNvSpPr>
              <a:spLocks noChangeArrowheads="1"/>
            </p:cNvSpPr>
            <p:nvPr/>
          </p:nvSpPr>
          <p:spPr bwMode="gray">
            <a:xfrm>
              <a:off x="65" y="1104"/>
              <a:ext cx="4207" cy="383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400" b="1">
                  <a:solidFill>
                    <a:srgbClr val="2B166E"/>
                  </a:solidFill>
                </a:rPr>
                <a:t>          </a:t>
              </a:r>
              <a:r>
                <a:rPr lang="en-US" sz="2800" b="1">
                  <a:solidFill>
                    <a:srgbClr val="2B166E"/>
                  </a:solidFill>
                </a:rPr>
                <a:t>Giải bài toán theo tóm tắt sau: </a:t>
              </a:r>
            </a:p>
          </p:txBody>
        </p:sp>
        <p:grpSp>
          <p:nvGrpSpPr>
            <p:cNvPr id="5133" name="Group 6"/>
            <p:cNvGrpSpPr>
              <a:grpSpLocks/>
            </p:cNvGrpSpPr>
            <p:nvPr/>
          </p:nvGrpSpPr>
          <p:grpSpPr bwMode="auto">
            <a:xfrm>
              <a:off x="135" y="1152"/>
              <a:ext cx="480" cy="377"/>
              <a:chOff x="336" y="2112"/>
              <a:chExt cx="480" cy="377"/>
            </a:xfrm>
          </p:grpSpPr>
          <p:grpSp>
            <p:nvGrpSpPr>
              <p:cNvPr id="5134" name="Group 7"/>
              <p:cNvGrpSpPr>
                <a:grpSpLocks/>
              </p:cNvGrpSpPr>
              <p:nvPr/>
            </p:nvGrpSpPr>
            <p:grpSpPr bwMode="auto">
              <a:xfrm>
                <a:off x="336" y="2113"/>
                <a:ext cx="480" cy="376"/>
                <a:chOff x="999" y="3120"/>
                <a:chExt cx="768" cy="915"/>
              </a:xfrm>
            </p:grpSpPr>
            <p:sp>
              <p:nvSpPr>
                <p:cNvPr id="5136" name="AutoShape 8"/>
                <p:cNvSpPr>
                  <a:spLocks noChangeArrowheads="1"/>
                </p:cNvSpPr>
                <p:nvPr/>
              </p:nvSpPr>
              <p:spPr bwMode="gray">
                <a:xfrm>
                  <a:off x="999" y="3120"/>
                  <a:ext cx="768" cy="746"/>
                </a:xfrm>
                <a:prstGeom prst="roundRect">
                  <a:avLst>
                    <a:gd name="adj" fmla="val 11921"/>
                  </a:avLst>
                </a:prstGeom>
                <a:solidFill>
                  <a:srgbClr val="669900"/>
                </a:solidFill>
                <a:ln w="38100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 sz="1600"/>
                </a:p>
              </p:txBody>
            </p:sp>
            <p:sp>
              <p:nvSpPr>
                <p:cNvPr id="5137" name="Freeform 9"/>
                <p:cNvSpPr>
                  <a:spLocks/>
                </p:cNvSpPr>
                <p:nvPr/>
              </p:nvSpPr>
              <p:spPr bwMode="gray">
                <a:xfrm>
                  <a:off x="1047" y="3168"/>
                  <a:ext cx="383" cy="373"/>
                </a:xfrm>
                <a:custGeom>
                  <a:avLst/>
                  <a:gdLst>
                    <a:gd name="T0" fmla="*/ 49 w 596"/>
                    <a:gd name="T1" fmla="*/ 0 h 598"/>
                    <a:gd name="T2" fmla="*/ 0 w 596"/>
                    <a:gd name="T3" fmla="*/ 46 h 598"/>
                    <a:gd name="T4" fmla="*/ 0 w 596"/>
                    <a:gd name="T5" fmla="*/ 229 h 598"/>
                    <a:gd name="T6" fmla="*/ 66 w 596"/>
                    <a:gd name="T7" fmla="*/ 68 h 598"/>
                    <a:gd name="T8" fmla="*/ 244 w 596"/>
                    <a:gd name="T9" fmla="*/ 0 h 598"/>
                    <a:gd name="T10" fmla="*/ 49 w 596"/>
                    <a:gd name="T11" fmla="*/ 0 h 598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596"/>
                    <a:gd name="T19" fmla="*/ 0 h 598"/>
                    <a:gd name="T20" fmla="*/ 596 w 596"/>
                    <a:gd name="T21" fmla="*/ 598 h 598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596" h="598">
                      <a:moveTo>
                        <a:pt x="118" y="0"/>
                      </a:moveTo>
                      <a:cubicBezTo>
                        <a:pt x="53" y="0"/>
                        <a:pt x="0" y="53"/>
                        <a:pt x="0" y="118"/>
                      </a:cubicBezTo>
                      <a:lnTo>
                        <a:pt x="0" y="589"/>
                      </a:lnTo>
                      <a:cubicBezTo>
                        <a:pt x="27" y="598"/>
                        <a:pt x="12" y="309"/>
                        <a:pt x="161" y="174"/>
                      </a:cubicBezTo>
                      <a:cubicBezTo>
                        <a:pt x="310" y="39"/>
                        <a:pt x="596" y="29"/>
                        <a:pt x="589" y="0"/>
                      </a:cubicBezTo>
                      <a:lnTo>
                        <a:pt x="118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E6B5"/>
                    </a:gs>
                    <a:gs pos="100000">
                      <a:srgbClr val="FFCC66">
                        <a:alpha val="0"/>
                      </a:srgbClr>
                    </a:gs>
                  </a:gsLst>
                  <a:lin ang="2700000" scaled="1"/>
                </a:gradFill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/>
                </a:p>
              </p:txBody>
            </p:sp>
            <p:sp>
              <p:nvSpPr>
                <p:cNvPr id="66570" name="Text Box 10"/>
                <p:cNvSpPr txBox="1">
                  <a:spLocks noChangeArrowheads="1"/>
                </p:cNvSpPr>
                <p:nvPr/>
              </p:nvSpPr>
              <p:spPr bwMode="gray">
                <a:xfrm>
                  <a:off x="1282" y="3327"/>
                  <a:ext cx="186" cy="708"/>
                </a:xfrm>
                <a:prstGeom prst="rect">
                  <a:avLst/>
                </a:prstGeom>
                <a:noFill/>
                <a:ln w="9525" algn="ctr">
                  <a:noFill/>
                  <a:miter lim="800000"/>
                  <a:headEnd/>
                  <a:tailEnd/>
                </a:ln>
                <a:effectLst>
                  <a:outerShdw dist="35921" dir="2700000" algn="ctr" rotWithShape="0">
                    <a:schemeClr val="tx1"/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algn="ctr" eaLnBrk="0" hangingPunct="0"/>
                  <a:endParaRPr lang="en-US" sz="24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endParaRPr>
                </a:p>
              </p:txBody>
            </p:sp>
          </p:grpSp>
          <p:sp>
            <p:nvSpPr>
              <p:cNvPr id="5135" name="Text Box 11"/>
              <p:cNvSpPr txBox="1">
                <a:spLocks noChangeArrowheads="1"/>
              </p:cNvSpPr>
              <p:nvPr/>
            </p:nvSpPr>
            <p:spPr bwMode="auto">
              <a:xfrm>
                <a:off x="480" y="2112"/>
                <a:ext cx="19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>
                    <a:solidFill>
                      <a:srgbClr val="990033"/>
                    </a:solidFill>
                  </a:rPr>
                  <a:t>2</a:t>
                </a:r>
              </a:p>
            </p:txBody>
          </p:sp>
        </p:grpSp>
      </p:grpSp>
      <p:sp>
        <p:nvSpPr>
          <p:cNvPr id="5123" name="Text Box 12"/>
          <p:cNvSpPr txBox="1">
            <a:spLocks noChangeArrowheads="1"/>
          </p:cNvSpPr>
          <p:nvPr/>
        </p:nvSpPr>
        <p:spPr bwMode="auto">
          <a:xfrm>
            <a:off x="3886200" y="609600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6600"/>
                </a:solidFill>
              </a:rPr>
              <a:t>Toán</a:t>
            </a:r>
          </a:p>
        </p:txBody>
      </p:sp>
      <p:sp>
        <p:nvSpPr>
          <p:cNvPr id="5124" name="Text Box 14"/>
          <p:cNvSpPr txBox="1">
            <a:spLocks noChangeArrowheads="1"/>
          </p:cNvSpPr>
          <p:nvPr/>
        </p:nvSpPr>
        <p:spPr bwMode="auto">
          <a:xfrm>
            <a:off x="3429000" y="1066800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990000"/>
                </a:solidFill>
              </a:rPr>
              <a:t>Luyện tập</a:t>
            </a:r>
          </a:p>
        </p:txBody>
      </p:sp>
      <p:sp>
        <p:nvSpPr>
          <p:cNvPr id="5125" name="Text Box 16"/>
          <p:cNvSpPr txBox="1">
            <a:spLocks noChangeArrowheads="1"/>
          </p:cNvSpPr>
          <p:nvPr/>
        </p:nvSpPr>
        <p:spPr bwMode="auto">
          <a:xfrm>
            <a:off x="533400" y="2413000"/>
            <a:ext cx="426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140476"/>
                </a:solidFill>
              </a:rPr>
              <a:t>Có:                4 thuyền</a:t>
            </a:r>
          </a:p>
        </p:txBody>
      </p:sp>
      <p:sp>
        <p:nvSpPr>
          <p:cNvPr id="5126" name="Text Box 17"/>
          <p:cNvSpPr txBox="1">
            <a:spLocks noChangeArrowheads="1"/>
          </p:cNvSpPr>
          <p:nvPr/>
        </p:nvSpPr>
        <p:spPr bwMode="auto">
          <a:xfrm>
            <a:off x="533400" y="2946400"/>
            <a:ext cx="426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140476"/>
                </a:solidFill>
              </a:rPr>
              <a:t>Mỗi thuyền: 5 người</a:t>
            </a:r>
          </a:p>
        </p:txBody>
      </p:sp>
      <p:sp>
        <p:nvSpPr>
          <p:cNvPr id="5127" name="Text Box 18"/>
          <p:cNvSpPr txBox="1">
            <a:spLocks noChangeArrowheads="1"/>
          </p:cNvSpPr>
          <p:nvPr/>
        </p:nvSpPr>
        <p:spPr bwMode="auto">
          <a:xfrm>
            <a:off x="533400" y="3556000"/>
            <a:ext cx="4267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solidFill>
                  <a:srgbClr val="140476"/>
                </a:solidFill>
              </a:rPr>
              <a:t>Tất cả:         … người?</a:t>
            </a:r>
          </a:p>
        </p:txBody>
      </p:sp>
      <p:sp>
        <p:nvSpPr>
          <p:cNvPr id="5128" name="Text Box 22"/>
          <p:cNvSpPr txBox="1">
            <a:spLocks noChangeArrowheads="1"/>
          </p:cNvSpPr>
          <p:nvPr/>
        </p:nvSpPr>
        <p:spPr bwMode="auto">
          <a:xfrm>
            <a:off x="7772400" y="1143000"/>
            <a:ext cx="53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800" b="1">
                <a:sym typeface="Symbol" pitchFamily="18" charset="2"/>
              </a:rPr>
              <a:t></a:t>
            </a:r>
            <a:r>
              <a:rPr lang="en-US" sz="2800" b="1">
                <a:solidFill>
                  <a:srgbClr val="000000"/>
                </a:solidFill>
                <a:sym typeface="Symbol" pitchFamily="18" charset="2"/>
              </a:rPr>
              <a:t>  </a:t>
            </a:r>
            <a:r>
              <a:rPr lang="en-US" sz="2800" b="1">
                <a:sym typeface="Symbol" pitchFamily="18" charset="2"/>
              </a:rPr>
              <a:t> </a:t>
            </a:r>
            <a:r>
              <a:rPr lang="en-US" sz="2400" b="1">
                <a:sym typeface="Symbol" pitchFamily="18" charset="2"/>
              </a:rPr>
              <a:t>  </a:t>
            </a:r>
            <a:endParaRPr lang="en-US" sz="2400" b="1"/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1762125" y="4211638"/>
            <a:ext cx="5181600" cy="2395537"/>
            <a:chOff x="720" y="2640"/>
            <a:chExt cx="3264" cy="1509"/>
          </a:xfrm>
        </p:grpSpPr>
        <p:sp>
          <p:nvSpPr>
            <p:cNvPr id="5130" name="AutoShape 19"/>
            <p:cNvSpPr>
              <a:spLocks noChangeArrowheads="1"/>
            </p:cNvSpPr>
            <p:nvPr/>
          </p:nvSpPr>
          <p:spPr bwMode="gray">
            <a:xfrm>
              <a:off x="720" y="2640"/>
              <a:ext cx="3264" cy="1509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140476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342900" indent="-342900" algn="ctr"/>
              <a:r>
                <a:rPr lang="en-US" sz="2800" b="1">
                  <a:solidFill>
                    <a:srgbClr val="2B166E"/>
                  </a:solidFill>
                </a:rPr>
                <a:t>    </a:t>
              </a:r>
              <a:r>
                <a:rPr lang="en-US" sz="2800" b="1" i="1">
                  <a:solidFill>
                    <a:srgbClr val="990000"/>
                  </a:solidFill>
                </a:rPr>
                <a:t>Bài giải:</a:t>
              </a:r>
            </a:p>
            <a:p>
              <a:pPr marL="342900" indent="-342900" algn="ctr"/>
              <a:r>
                <a:rPr lang="en-US" sz="2800" b="1" i="1">
                  <a:solidFill>
                    <a:srgbClr val="990000"/>
                  </a:solidFill>
                </a:rPr>
                <a:t>Số người có tất cả là:</a:t>
              </a:r>
            </a:p>
            <a:p>
              <a:pPr marL="342900" indent="-342900" algn="ctr"/>
              <a:r>
                <a:rPr lang="en-US" sz="2800" b="1" i="1">
                  <a:solidFill>
                    <a:srgbClr val="990000"/>
                  </a:solidFill>
                </a:rPr>
                <a:t>5     4  = 20 (người)</a:t>
              </a:r>
            </a:p>
            <a:p>
              <a:pPr marL="342900" indent="-342900" algn="ctr"/>
              <a:r>
                <a:rPr lang="en-US" sz="2800" b="1" i="1">
                  <a:solidFill>
                    <a:srgbClr val="990000"/>
                  </a:solidFill>
                </a:rPr>
                <a:t>Đáp số:  20 người</a:t>
              </a:r>
            </a:p>
          </p:txBody>
        </p:sp>
        <p:sp>
          <p:nvSpPr>
            <p:cNvPr id="5131" name="Text Box 23"/>
            <p:cNvSpPr txBox="1">
              <a:spLocks noChangeArrowheads="1"/>
            </p:cNvSpPr>
            <p:nvPr/>
          </p:nvSpPr>
          <p:spPr bwMode="auto">
            <a:xfrm>
              <a:off x="1492" y="3347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1">
                  <a:solidFill>
                    <a:srgbClr val="990000"/>
                  </a:solidFill>
                  <a:sym typeface="Symbol" pitchFamily="18" charset="2"/>
                </a:rPr>
                <a:t></a:t>
              </a:r>
              <a:r>
                <a:rPr lang="en-US" sz="2800" b="1">
                  <a:solidFill>
                    <a:srgbClr val="000000"/>
                  </a:solidFill>
                  <a:sym typeface="Symbol" pitchFamily="18" charset="2"/>
                </a:rPr>
                <a:t>  </a:t>
              </a:r>
              <a:r>
                <a:rPr lang="en-US" sz="2800" b="1">
                  <a:sym typeface="Symbol" pitchFamily="18" charset="2"/>
                </a:rPr>
                <a:t> </a:t>
              </a:r>
              <a:r>
                <a:rPr lang="en-US" sz="2400" b="1">
                  <a:sym typeface="Symbol" pitchFamily="18" charset="2"/>
                </a:rPr>
                <a:t>  </a:t>
              </a:r>
              <a:endParaRPr lang="en-US" sz="2400" b="1"/>
            </a:p>
          </p:txBody>
        </p:sp>
      </p:grp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23825" y="1163638"/>
            <a:ext cx="762000" cy="620712"/>
            <a:chOff x="336" y="2112"/>
            <a:chExt cx="480" cy="335"/>
          </a:xfrm>
        </p:grpSpPr>
        <p:grpSp>
          <p:nvGrpSpPr>
            <p:cNvPr id="6192" name="Group 7"/>
            <p:cNvGrpSpPr>
              <a:grpSpLocks/>
            </p:cNvGrpSpPr>
            <p:nvPr/>
          </p:nvGrpSpPr>
          <p:grpSpPr bwMode="auto">
            <a:xfrm>
              <a:off x="336" y="2113"/>
              <a:ext cx="480" cy="334"/>
              <a:chOff x="999" y="3120"/>
              <a:chExt cx="768" cy="812"/>
            </a:xfrm>
          </p:grpSpPr>
          <p:sp>
            <p:nvSpPr>
              <p:cNvPr id="6194" name="AutoShape 8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rgbClr val="669900"/>
              </a:solidFill>
              <a:ln w="381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6195" name="Freeform 9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>
                  <a:gd name="T0" fmla="*/ 49 w 596"/>
                  <a:gd name="T1" fmla="*/ 0 h 598"/>
                  <a:gd name="T2" fmla="*/ 0 w 596"/>
                  <a:gd name="T3" fmla="*/ 46 h 598"/>
                  <a:gd name="T4" fmla="*/ 0 w 596"/>
                  <a:gd name="T5" fmla="*/ 229 h 598"/>
                  <a:gd name="T6" fmla="*/ 66 w 596"/>
                  <a:gd name="T7" fmla="*/ 68 h 598"/>
                  <a:gd name="T8" fmla="*/ 244 w 596"/>
                  <a:gd name="T9" fmla="*/ 0 h 598"/>
                  <a:gd name="T10" fmla="*/ 49 w 596"/>
                  <a:gd name="T11" fmla="*/ 0 h 5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6"/>
                  <a:gd name="T19" fmla="*/ 0 h 598"/>
                  <a:gd name="T20" fmla="*/ 596 w 596"/>
                  <a:gd name="T21" fmla="*/ 598 h 5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E6B5"/>
                  </a:gs>
                  <a:gs pos="100000">
                    <a:srgbClr val="FFCC66">
                      <a:alpha val="0"/>
                    </a:srgbClr>
                  </a:gs>
                </a:gsLst>
                <a:lin ang="27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68618" name="Text Box 10"/>
              <p:cNvSpPr txBox="1">
                <a:spLocks noChangeArrowheads="1"/>
              </p:cNvSpPr>
              <p:nvPr/>
            </p:nvSpPr>
            <p:spPr bwMode="gray">
              <a:xfrm>
                <a:off x="1282" y="3326"/>
                <a:ext cx="186" cy="60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eaLnBrk="0" hangingPunct="0"/>
                <a:endParaRPr lang="en-US" sz="24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6193" name="Text Box 11"/>
            <p:cNvSpPr txBox="1">
              <a:spLocks noChangeArrowheads="1"/>
            </p:cNvSpPr>
            <p:nvPr/>
          </p:nvSpPr>
          <p:spPr bwMode="auto">
            <a:xfrm>
              <a:off x="480" y="2112"/>
              <a:ext cx="19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990033"/>
                  </a:solidFill>
                </a:rPr>
                <a:t>3</a:t>
              </a:r>
            </a:p>
          </p:txBody>
        </p:sp>
      </p:grpSp>
      <p:sp>
        <p:nvSpPr>
          <p:cNvPr id="6147" name="Text Box 12"/>
          <p:cNvSpPr txBox="1">
            <a:spLocks noChangeArrowheads="1"/>
          </p:cNvSpPr>
          <p:nvPr/>
        </p:nvSpPr>
        <p:spPr bwMode="auto">
          <a:xfrm>
            <a:off x="4038600" y="658813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6600"/>
                </a:solidFill>
              </a:rPr>
              <a:t>Toán</a:t>
            </a:r>
          </a:p>
        </p:txBody>
      </p:sp>
      <p:sp>
        <p:nvSpPr>
          <p:cNvPr id="6148" name="Text Box 14"/>
          <p:cNvSpPr txBox="1">
            <a:spLocks noChangeArrowheads="1"/>
          </p:cNvSpPr>
          <p:nvPr/>
        </p:nvSpPr>
        <p:spPr bwMode="auto">
          <a:xfrm>
            <a:off x="3581400" y="1116013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990000"/>
                </a:solidFill>
              </a:rPr>
              <a:t>Luyện tập</a:t>
            </a:r>
          </a:p>
        </p:txBody>
      </p:sp>
      <p:grpSp>
        <p:nvGrpSpPr>
          <p:cNvPr id="6149" name="Group 17"/>
          <p:cNvGrpSpPr>
            <a:grpSpLocks/>
          </p:cNvGrpSpPr>
          <p:nvPr/>
        </p:nvGrpSpPr>
        <p:grpSpPr bwMode="auto">
          <a:xfrm>
            <a:off x="7239000" y="914400"/>
            <a:ext cx="381000" cy="904875"/>
            <a:chOff x="3216" y="3264"/>
            <a:chExt cx="240" cy="570"/>
          </a:xfrm>
        </p:grpSpPr>
        <p:sp>
          <p:nvSpPr>
            <p:cNvPr id="6189" name="Text Box 18"/>
            <p:cNvSpPr txBox="1">
              <a:spLocks noChangeArrowheads="1"/>
            </p:cNvSpPr>
            <p:nvPr/>
          </p:nvSpPr>
          <p:spPr bwMode="auto">
            <a:xfrm>
              <a:off x="3216" y="3264"/>
              <a:ext cx="19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140476"/>
                  </a:solidFill>
                </a:rPr>
                <a:t>1</a:t>
              </a:r>
            </a:p>
          </p:txBody>
        </p:sp>
        <p:sp>
          <p:nvSpPr>
            <p:cNvPr id="6190" name="Text Box 19"/>
            <p:cNvSpPr txBox="1">
              <a:spLocks noChangeArrowheads="1"/>
            </p:cNvSpPr>
            <p:nvPr/>
          </p:nvSpPr>
          <p:spPr bwMode="auto">
            <a:xfrm>
              <a:off x="3216" y="3504"/>
              <a:ext cx="24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140476"/>
                  </a:solidFill>
                </a:rPr>
                <a:t>3</a:t>
              </a:r>
            </a:p>
          </p:txBody>
        </p:sp>
        <p:sp>
          <p:nvSpPr>
            <p:cNvPr id="6191" name="Line 20"/>
            <p:cNvSpPr>
              <a:spLocks noChangeShapeType="1"/>
            </p:cNvSpPr>
            <p:nvPr/>
          </p:nvSpPr>
          <p:spPr bwMode="auto">
            <a:xfrm>
              <a:off x="3238" y="3565"/>
              <a:ext cx="192" cy="0"/>
            </a:xfrm>
            <a:prstGeom prst="line">
              <a:avLst/>
            </a:prstGeom>
            <a:noFill/>
            <a:ln w="19050">
              <a:solidFill>
                <a:srgbClr val="140476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31763" y="1843088"/>
            <a:ext cx="8888412" cy="925512"/>
            <a:chOff x="83" y="1226"/>
            <a:chExt cx="5599" cy="583"/>
          </a:xfrm>
        </p:grpSpPr>
        <p:sp>
          <p:nvSpPr>
            <p:cNvPr id="6184" name="AutoShape 5"/>
            <p:cNvSpPr>
              <a:spLocks noChangeArrowheads="1"/>
            </p:cNvSpPr>
            <p:nvPr/>
          </p:nvSpPr>
          <p:spPr bwMode="gray">
            <a:xfrm>
              <a:off x="83" y="1226"/>
              <a:ext cx="5599" cy="55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b="1">
                  <a:solidFill>
                    <a:srgbClr val="2B166E"/>
                  </a:solidFill>
                </a:rPr>
                <a:t>a) Đã khoanh vào     số quả cam trong hình nào? </a:t>
              </a:r>
            </a:p>
          </p:txBody>
        </p:sp>
        <p:grpSp>
          <p:nvGrpSpPr>
            <p:cNvPr id="6185" name="Group 21"/>
            <p:cNvGrpSpPr>
              <a:grpSpLocks/>
            </p:cNvGrpSpPr>
            <p:nvPr/>
          </p:nvGrpSpPr>
          <p:grpSpPr bwMode="auto">
            <a:xfrm>
              <a:off x="2016" y="1239"/>
              <a:ext cx="240" cy="570"/>
              <a:chOff x="3072" y="3264"/>
              <a:chExt cx="240" cy="570"/>
            </a:xfrm>
          </p:grpSpPr>
          <p:sp>
            <p:nvSpPr>
              <p:cNvPr id="6186" name="Text Box 22"/>
              <p:cNvSpPr txBox="1">
                <a:spLocks noChangeArrowheads="1"/>
              </p:cNvSpPr>
              <p:nvPr/>
            </p:nvSpPr>
            <p:spPr bwMode="auto">
              <a:xfrm>
                <a:off x="3072" y="3264"/>
                <a:ext cx="192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140476"/>
                    </a:solidFill>
                  </a:rPr>
                  <a:t>1</a:t>
                </a:r>
              </a:p>
            </p:txBody>
          </p:sp>
          <p:sp>
            <p:nvSpPr>
              <p:cNvPr id="6187" name="Text Box 23"/>
              <p:cNvSpPr txBox="1">
                <a:spLocks noChangeArrowheads="1"/>
              </p:cNvSpPr>
              <p:nvPr/>
            </p:nvSpPr>
            <p:spPr bwMode="auto">
              <a:xfrm>
                <a:off x="3072" y="3504"/>
                <a:ext cx="240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140476"/>
                    </a:solidFill>
                  </a:rPr>
                  <a:t>3</a:t>
                </a:r>
              </a:p>
            </p:txBody>
          </p:sp>
          <p:sp>
            <p:nvSpPr>
              <p:cNvPr id="6188" name="Line 24"/>
              <p:cNvSpPr>
                <a:spLocks noChangeShapeType="1"/>
              </p:cNvSpPr>
              <p:nvPr/>
            </p:nvSpPr>
            <p:spPr bwMode="auto">
              <a:xfrm>
                <a:off x="3094" y="3565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14047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" name="Group 77"/>
          <p:cNvGrpSpPr>
            <a:grpSpLocks/>
          </p:cNvGrpSpPr>
          <p:nvPr/>
        </p:nvGrpSpPr>
        <p:grpSpPr bwMode="auto">
          <a:xfrm>
            <a:off x="457200" y="3124200"/>
            <a:ext cx="4038600" cy="3124200"/>
            <a:chOff x="288" y="1920"/>
            <a:chExt cx="2544" cy="1968"/>
          </a:xfrm>
        </p:grpSpPr>
        <p:sp>
          <p:nvSpPr>
            <p:cNvPr id="6169" name="AutoShape 48"/>
            <p:cNvSpPr>
              <a:spLocks noChangeArrowheads="1"/>
            </p:cNvSpPr>
            <p:nvPr/>
          </p:nvSpPr>
          <p:spPr bwMode="auto">
            <a:xfrm>
              <a:off x="288" y="1920"/>
              <a:ext cx="2544" cy="1968"/>
            </a:xfrm>
            <a:prstGeom prst="roundRect">
              <a:avLst>
                <a:gd name="adj" fmla="val 16667"/>
              </a:avLst>
            </a:prstGeom>
            <a:solidFill>
              <a:srgbClr val="00FFFF">
                <a:alpha val="50980"/>
              </a:srgbClr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grpSp>
          <p:nvGrpSpPr>
            <p:cNvPr id="6170" name="Group 76"/>
            <p:cNvGrpSpPr>
              <a:grpSpLocks/>
            </p:cNvGrpSpPr>
            <p:nvPr/>
          </p:nvGrpSpPr>
          <p:grpSpPr bwMode="auto">
            <a:xfrm>
              <a:off x="384" y="1998"/>
              <a:ext cx="2304" cy="576"/>
              <a:chOff x="384" y="1998"/>
              <a:chExt cx="2304" cy="576"/>
            </a:xfrm>
          </p:grpSpPr>
          <p:sp>
            <p:nvSpPr>
              <p:cNvPr id="6179" name="AutoShape 59"/>
              <p:cNvSpPr>
                <a:spLocks noChangeArrowheads="1"/>
              </p:cNvSpPr>
              <p:nvPr/>
            </p:nvSpPr>
            <p:spPr bwMode="auto">
              <a:xfrm rot="5400000">
                <a:off x="1248" y="1134"/>
                <a:ext cx="576" cy="2304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2857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pic>
            <p:nvPicPr>
              <p:cNvPr id="6180" name="Picture 63" descr="CAM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450" y="2060"/>
                <a:ext cx="480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81" name="Picture 64" descr="CAM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026" y="2060"/>
                <a:ext cx="480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82" name="Picture 65" descr="CAM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624" y="2047"/>
                <a:ext cx="480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83" name="Picture 66" descr="CAM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2178" y="2038"/>
                <a:ext cx="480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171" name="Picture 68" descr="C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" y="2719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2" name="Picture 69" descr="C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08" y="2719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3" name="Picture 70" descr="C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06" y="2706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4" name="Picture 71" descr="C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60" y="2697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5" name="Picture 72" descr="C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32" y="3313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6" name="Picture 73" descr="C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08" y="3313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7" name="Picture 74" descr="C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06" y="3300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78" name="Picture 75" descr="C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60" y="3291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Group 106"/>
          <p:cNvGrpSpPr>
            <a:grpSpLocks/>
          </p:cNvGrpSpPr>
          <p:nvPr/>
        </p:nvGrpSpPr>
        <p:grpSpPr bwMode="auto">
          <a:xfrm>
            <a:off x="4800600" y="3124200"/>
            <a:ext cx="4038600" cy="3124200"/>
            <a:chOff x="3024" y="1968"/>
            <a:chExt cx="2544" cy="1968"/>
          </a:xfrm>
        </p:grpSpPr>
        <p:sp>
          <p:nvSpPr>
            <p:cNvPr id="6155" name="AutoShape 79"/>
            <p:cNvSpPr>
              <a:spLocks noChangeArrowheads="1"/>
            </p:cNvSpPr>
            <p:nvPr/>
          </p:nvSpPr>
          <p:spPr bwMode="auto">
            <a:xfrm>
              <a:off x="3024" y="1968"/>
              <a:ext cx="2544" cy="1968"/>
            </a:xfrm>
            <a:prstGeom prst="roundRect">
              <a:avLst>
                <a:gd name="adj" fmla="val 16667"/>
              </a:avLst>
            </a:prstGeom>
            <a:solidFill>
              <a:srgbClr val="00FFFF">
                <a:alpha val="50980"/>
              </a:srgbClr>
            </a:solidFill>
            <a:ln w="9525">
              <a:solidFill>
                <a:srgbClr val="33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156" name="AutoShape 81"/>
            <p:cNvSpPr>
              <a:spLocks noChangeArrowheads="1"/>
            </p:cNvSpPr>
            <p:nvPr/>
          </p:nvSpPr>
          <p:spPr bwMode="auto">
            <a:xfrm>
              <a:off x="3216" y="2055"/>
              <a:ext cx="576" cy="182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pic>
          <p:nvPicPr>
            <p:cNvPr id="6157" name="Picture 94" descr="C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64" y="2090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8" name="Picture 95" descr="C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64" y="2670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9" name="Picture 96" descr="C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73" y="3294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0" name="Picture 97" descr="C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88" y="2064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1" name="Picture 98" descr="C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416" y="2064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2" name="Picture 99" descr="C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44" y="2064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3" name="Picture 100" descr="C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66" y="2688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4" name="Picture 101" descr="C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407" y="2688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5" name="Picture 102" descr="C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44" y="2688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6" name="Picture 103" descr="C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97" y="3312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7" name="Picture 104" descr="C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425" y="3312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68" name="Picture 105" descr="CA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1" y="3312"/>
              <a:ext cx="480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8715" name="Text Box 107"/>
          <p:cNvSpPr txBox="1">
            <a:spLocks noChangeArrowheads="1"/>
          </p:cNvSpPr>
          <p:nvPr/>
        </p:nvSpPr>
        <p:spPr bwMode="auto">
          <a:xfrm>
            <a:off x="1957388" y="621665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Hình 1</a:t>
            </a:r>
          </a:p>
        </p:txBody>
      </p:sp>
      <p:sp>
        <p:nvSpPr>
          <p:cNvPr id="68716" name="Text Box 108"/>
          <p:cNvSpPr txBox="1">
            <a:spLocks noChangeArrowheads="1"/>
          </p:cNvSpPr>
          <p:nvPr/>
        </p:nvSpPr>
        <p:spPr bwMode="auto">
          <a:xfrm>
            <a:off x="6475413" y="6237288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Hình 2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repeatCount="4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687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687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687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687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687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687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5" grpId="0"/>
      <p:bldP spid="68715" grpId="1"/>
      <p:bldP spid="68715" grpId="2"/>
      <p:bldP spid="687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6225" y="1316038"/>
            <a:ext cx="762000" cy="620712"/>
            <a:chOff x="336" y="2112"/>
            <a:chExt cx="480" cy="335"/>
          </a:xfrm>
        </p:grpSpPr>
        <p:grpSp>
          <p:nvGrpSpPr>
            <p:cNvPr id="7203" name="Group 5"/>
            <p:cNvGrpSpPr>
              <a:grpSpLocks/>
            </p:cNvGrpSpPr>
            <p:nvPr/>
          </p:nvGrpSpPr>
          <p:grpSpPr bwMode="auto">
            <a:xfrm>
              <a:off x="336" y="2113"/>
              <a:ext cx="480" cy="334"/>
              <a:chOff x="999" y="3120"/>
              <a:chExt cx="768" cy="812"/>
            </a:xfrm>
          </p:grpSpPr>
          <p:sp>
            <p:nvSpPr>
              <p:cNvPr id="7205" name="AutoShape 6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rgbClr val="669900"/>
              </a:solidFill>
              <a:ln w="381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7206" name="Freeform 7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>
                  <a:gd name="T0" fmla="*/ 49 w 596"/>
                  <a:gd name="T1" fmla="*/ 0 h 598"/>
                  <a:gd name="T2" fmla="*/ 0 w 596"/>
                  <a:gd name="T3" fmla="*/ 46 h 598"/>
                  <a:gd name="T4" fmla="*/ 0 w 596"/>
                  <a:gd name="T5" fmla="*/ 229 h 598"/>
                  <a:gd name="T6" fmla="*/ 66 w 596"/>
                  <a:gd name="T7" fmla="*/ 68 h 598"/>
                  <a:gd name="T8" fmla="*/ 244 w 596"/>
                  <a:gd name="T9" fmla="*/ 0 h 598"/>
                  <a:gd name="T10" fmla="*/ 49 w 596"/>
                  <a:gd name="T11" fmla="*/ 0 h 5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6"/>
                  <a:gd name="T19" fmla="*/ 0 h 598"/>
                  <a:gd name="T20" fmla="*/ 596 w 596"/>
                  <a:gd name="T21" fmla="*/ 598 h 5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E6B5"/>
                  </a:gs>
                  <a:gs pos="100000">
                    <a:srgbClr val="FFCC66">
                      <a:alpha val="0"/>
                    </a:srgbClr>
                  </a:gs>
                </a:gsLst>
                <a:lin ang="27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69640" name="Text Box 8"/>
              <p:cNvSpPr txBox="1">
                <a:spLocks noChangeArrowheads="1"/>
              </p:cNvSpPr>
              <p:nvPr/>
            </p:nvSpPr>
            <p:spPr bwMode="gray">
              <a:xfrm>
                <a:off x="1282" y="3326"/>
                <a:ext cx="186" cy="60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eaLnBrk="0" hangingPunct="0"/>
                <a:endParaRPr lang="en-US" sz="24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7204" name="Text Box 9"/>
            <p:cNvSpPr txBox="1">
              <a:spLocks noChangeArrowheads="1"/>
            </p:cNvSpPr>
            <p:nvPr/>
          </p:nvSpPr>
          <p:spPr bwMode="auto">
            <a:xfrm>
              <a:off x="480" y="2112"/>
              <a:ext cx="19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990033"/>
                  </a:solidFill>
                </a:rPr>
                <a:t>3</a:t>
              </a:r>
            </a:p>
          </p:txBody>
        </p:sp>
      </p:grpSp>
      <p:sp>
        <p:nvSpPr>
          <p:cNvPr id="7171" name="Text Box 10"/>
          <p:cNvSpPr txBox="1">
            <a:spLocks noChangeArrowheads="1"/>
          </p:cNvSpPr>
          <p:nvPr/>
        </p:nvSpPr>
        <p:spPr bwMode="auto">
          <a:xfrm>
            <a:off x="4191000" y="811213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6600"/>
                </a:solidFill>
              </a:rPr>
              <a:t>Toán</a:t>
            </a:r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3733800" y="1268413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990000"/>
                </a:solidFill>
              </a:rPr>
              <a:t>Luyện tập</a:t>
            </a:r>
          </a:p>
        </p:txBody>
      </p: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76200" y="1995488"/>
            <a:ext cx="8888413" cy="925512"/>
            <a:chOff x="83" y="1226"/>
            <a:chExt cx="5599" cy="583"/>
          </a:xfrm>
        </p:grpSpPr>
        <p:sp>
          <p:nvSpPr>
            <p:cNvPr id="7198" name="AutoShape 14"/>
            <p:cNvSpPr>
              <a:spLocks noChangeArrowheads="1"/>
            </p:cNvSpPr>
            <p:nvPr/>
          </p:nvSpPr>
          <p:spPr bwMode="gray">
            <a:xfrm>
              <a:off x="83" y="1226"/>
              <a:ext cx="5599" cy="55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b="1">
                  <a:solidFill>
                    <a:srgbClr val="2B166E"/>
                  </a:solidFill>
                </a:rPr>
                <a:t>b) Đã khoanh vào     số bông hoa trong hình nào? </a:t>
              </a:r>
            </a:p>
          </p:txBody>
        </p:sp>
        <p:grpSp>
          <p:nvGrpSpPr>
            <p:cNvPr id="7199" name="Group 15"/>
            <p:cNvGrpSpPr>
              <a:grpSpLocks/>
            </p:cNvGrpSpPr>
            <p:nvPr/>
          </p:nvGrpSpPr>
          <p:grpSpPr bwMode="auto">
            <a:xfrm>
              <a:off x="2051" y="1239"/>
              <a:ext cx="240" cy="570"/>
              <a:chOff x="3107" y="3264"/>
              <a:chExt cx="240" cy="570"/>
            </a:xfrm>
          </p:grpSpPr>
          <p:sp>
            <p:nvSpPr>
              <p:cNvPr id="7200" name="Text Box 16"/>
              <p:cNvSpPr txBox="1">
                <a:spLocks noChangeArrowheads="1"/>
              </p:cNvSpPr>
              <p:nvPr/>
            </p:nvSpPr>
            <p:spPr bwMode="auto">
              <a:xfrm>
                <a:off x="3107" y="3264"/>
                <a:ext cx="192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140476"/>
                    </a:solidFill>
                  </a:rPr>
                  <a:t>1</a:t>
                </a:r>
              </a:p>
            </p:txBody>
          </p:sp>
          <p:sp>
            <p:nvSpPr>
              <p:cNvPr id="7201" name="Text Box 17"/>
              <p:cNvSpPr txBox="1">
                <a:spLocks noChangeArrowheads="1"/>
              </p:cNvSpPr>
              <p:nvPr/>
            </p:nvSpPr>
            <p:spPr bwMode="auto">
              <a:xfrm>
                <a:off x="3107" y="3504"/>
                <a:ext cx="240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140476"/>
                    </a:solidFill>
                  </a:rPr>
                  <a:t>2</a:t>
                </a:r>
              </a:p>
            </p:txBody>
          </p:sp>
          <p:sp>
            <p:nvSpPr>
              <p:cNvPr id="7202" name="Line 18"/>
              <p:cNvSpPr>
                <a:spLocks noChangeShapeType="1"/>
              </p:cNvSpPr>
              <p:nvPr/>
            </p:nvSpPr>
            <p:spPr bwMode="auto">
              <a:xfrm>
                <a:off x="3129" y="3565"/>
                <a:ext cx="192" cy="0"/>
              </a:xfrm>
              <a:prstGeom prst="line">
                <a:avLst/>
              </a:prstGeom>
              <a:noFill/>
              <a:ln w="19050">
                <a:solidFill>
                  <a:srgbClr val="14047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69667" name="Text Box 35"/>
          <p:cNvSpPr txBox="1">
            <a:spLocks noChangeArrowheads="1"/>
          </p:cNvSpPr>
          <p:nvPr/>
        </p:nvSpPr>
        <p:spPr bwMode="auto">
          <a:xfrm>
            <a:off x="2209800" y="61722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140476"/>
                </a:solidFill>
              </a:rPr>
              <a:t>Hình 3</a:t>
            </a:r>
          </a:p>
        </p:txBody>
      </p: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609600" y="3276600"/>
            <a:ext cx="4038600" cy="2819400"/>
            <a:chOff x="384" y="2064"/>
            <a:chExt cx="2544" cy="1776"/>
          </a:xfrm>
        </p:grpSpPr>
        <p:sp>
          <p:nvSpPr>
            <p:cNvPr id="7188" name="AutoShape 20"/>
            <p:cNvSpPr>
              <a:spLocks noChangeArrowheads="1"/>
            </p:cNvSpPr>
            <p:nvPr/>
          </p:nvSpPr>
          <p:spPr bwMode="auto">
            <a:xfrm>
              <a:off x="384" y="2064"/>
              <a:ext cx="2544" cy="1776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50980"/>
              </a:schemeClr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89" name="AutoShape 22"/>
            <p:cNvSpPr>
              <a:spLocks noChangeArrowheads="1"/>
            </p:cNvSpPr>
            <p:nvPr/>
          </p:nvSpPr>
          <p:spPr bwMode="auto">
            <a:xfrm rot="5400000">
              <a:off x="1248" y="1392"/>
              <a:ext cx="768" cy="2304"/>
            </a:xfrm>
            <a:prstGeom prst="roundRect">
              <a:avLst>
                <a:gd name="adj" fmla="val 16667"/>
              </a:avLst>
            </a:prstGeom>
            <a:solidFill>
              <a:srgbClr val="00FFFF">
                <a:alpha val="30980"/>
              </a:srgbClr>
            </a:solidFill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pic>
          <p:nvPicPr>
            <p:cNvPr id="7190" name="Picture 37" descr="hoa thuoc duoc"/>
            <p:cNvPicPr>
              <a:picLocks noChangeAspect="1" noChangeArrowheads="1"/>
            </p:cNvPicPr>
            <p:nvPr/>
          </p:nvPicPr>
          <p:blipFill>
            <a:blip r:embed="rId2"/>
            <a:srcRect l="11717" r="14076" b="6291"/>
            <a:stretch>
              <a:fillRect/>
            </a:stretch>
          </p:blipFill>
          <p:spPr bwMode="auto">
            <a:xfrm>
              <a:off x="532" y="2256"/>
              <a:ext cx="48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1" name="Picture 38" descr="hoa thuoc duoc"/>
            <p:cNvPicPr>
              <a:picLocks noChangeAspect="1" noChangeArrowheads="1"/>
            </p:cNvPicPr>
            <p:nvPr/>
          </p:nvPicPr>
          <p:blipFill>
            <a:blip r:embed="rId2"/>
            <a:srcRect l="11717" r="14076" b="6291"/>
            <a:stretch>
              <a:fillRect/>
            </a:stretch>
          </p:blipFill>
          <p:spPr bwMode="auto">
            <a:xfrm>
              <a:off x="1108" y="2256"/>
              <a:ext cx="48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2" name="Picture 39" descr="hoa thuoc duoc"/>
            <p:cNvPicPr>
              <a:picLocks noChangeAspect="1" noChangeArrowheads="1"/>
            </p:cNvPicPr>
            <p:nvPr/>
          </p:nvPicPr>
          <p:blipFill>
            <a:blip r:embed="rId2"/>
            <a:srcRect l="11717" r="14076" b="6291"/>
            <a:stretch>
              <a:fillRect/>
            </a:stretch>
          </p:blipFill>
          <p:spPr bwMode="auto">
            <a:xfrm>
              <a:off x="1732" y="2256"/>
              <a:ext cx="48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3" name="Picture 40" descr="hoa thuoc duoc"/>
            <p:cNvPicPr>
              <a:picLocks noChangeAspect="1" noChangeArrowheads="1"/>
            </p:cNvPicPr>
            <p:nvPr/>
          </p:nvPicPr>
          <p:blipFill>
            <a:blip r:embed="rId2"/>
            <a:srcRect l="11717" r="14076" b="6291"/>
            <a:stretch>
              <a:fillRect/>
            </a:stretch>
          </p:blipFill>
          <p:spPr bwMode="auto">
            <a:xfrm>
              <a:off x="2260" y="2256"/>
              <a:ext cx="48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4" name="Picture 41" descr="hoa thuoc duoc"/>
            <p:cNvPicPr>
              <a:picLocks noChangeAspect="1" noChangeArrowheads="1"/>
            </p:cNvPicPr>
            <p:nvPr/>
          </p:nvPicPr>
          <p:blipFill>
            <a:blip r:embed="rId2"/>
            <a:srcRect l="11717" r="14076" b="6291"/>
            <a:stretch>
              <a:fillRect/>
            </a:stretch>
          </p:blipFill>
          <p:spPr bwMode="auto">
            <a:xfrm>
              <a:off x="480" y="3168"/>
              <a:ext cx="48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5" name="Picture 42" descr="hoa thuoc duoc"/>
            <p:cNvPicPr>
              <a:picLocks noChangeAspect="1" noChangeArrowheads="1"/>
            </p:cNvPicPr>
            <p:nvPr/>
          </p:nvPicPr>
          <p:blipFill>
            <a:blip r:embed="rId2"/>
            <a:srcRect l="11717" r="14076" b="6291"/>
            <a:stretch>
              <a:fillRect/>
            </a:stretch>
          </p:blipFill>
          <p:spPr bwMode="auto">
            <a:xfrm>
              <a:off x="1056" y="3168"/>
              <a:ext cx="48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6" name="Picture 43" descr="hoa thuoc duoc"/>
            <p:cNvPicPr>
              <a:picLocks noChangeAspect="1" noChangeArrowheads="1"/>
            </p:cNvPicPr>
            <p:nvPr/>
          </p:nvPicPr>
          <p:blipFill>
            <a:blip r:embed="rId2"/>
            <a:srcRect l="11717" r="14076" b="6291"/>
            <a:stretch>
              <a:fillRect/>
            </a:stretch>
          </p:blipFill>
          <p:spPr bwMode="auto">
            <a:xfrm>
              <a:off x="1680" y="3168"/>
              <a:ext cx="48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97" name="Picture 44" descr="hoa thuoc duoc"/>
            <p:cNvPicPr>
              <a:picLocks noChangeAspect="1" noChangeArrowheads="1"/>
            </p:cNvPicPr>
            <p:nvPr/>
          </p:nvPicPr>
          <p:blipFill>
            <a:blip r:embed="rId2"/>
            <a:srcRect l="11717" r="14076" b="6291"/>
            <a:stretch>
              <a:fillRect/>
            </a:stretch>
          </p:blipFill>
          <p:spPr bwMode="auto">
            <a:xfrm>
              <a:off x="2208" y="3168"/>
              <a:ext cx="48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4800600" y="3200400"/>
            <a:ext cx="4038600" cy="2819400"/>
            <a:chOff x="3024" y="2016"/>
            <a:chExt cx="2544" cy="1776"/>
          </a:xfrm>
        </p:grpSpPr>
        <p:sp>
          <p:nvSpPr>
            <p:cNvPr id="7178" name="AutoShape 45"/>
            <p:cNvSpPr>
              <a:spLocks noChangeArrowheads="1"/>
            </p:cNvSpPr>
            <p:nvPr/>
          </p:nvSpPr>
          <p:spPr bwMode="auto">
            <a:xfrm>
              <a:off x="3024" y="2016"/>
              <a:ext cx="2544" cy="1776"/>
            </a:xfrm>
            <a:prstGeom prst="roundRect">
              <a:avLst>
                <a:gd name="adj" fmla="val 16667"/>
              </a:avLst>
            </a:prstGeom>
            <a:solidFill>
              <a:schemeClr val="bg1">
                <a:alpha val="50980"/>
              </a:schemeClr>
            </a:solidFill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179" name="AutoShape 46"/>
            <p:cNvSpPr>
              <a:spLocks noChangeArrowheads="1"/>
            </p:cNvSpPr>
            <p:nvPr/>
          </p:nvSpPr>
          <p:spPr bwMode="auto">
            <a:xfrm rot="5400000">
              <a:off x="2976" y="2300"/>
              <a:ext cx="1536" cy="1248"/>
            </a:xfrm>
            <a:prstGeom prst="roundRect">
              <a:avLst>
                <a:gd name="adj" fmla="val 16667"/>
              </a:avLst>
            </a:prstGeom>
            <a:solidFill>
              <a:srgbClr val="00FFFF">
                <a:alpha val="30980"/>
              </a:srgbClr>
            </a:solidFill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pic>
          <p:nvPicPr>
            <p:cNvPr id="7180" name="Picture 47" descr="hoa thuoc duoc"/>
            <p:cNvPicPr>
              <a:picLocks noChangeAspect="1" noChangeArrowheads="1"/>
            </p:cNvPicPr>
            <p:nvPr/>
          </p:nvPicPr>
          <p:blipFill>
            <a:blip r:embed="rId2"/>
            <a:srcRect l="11717" r="14076" b="6291"/>
            <a:stretch>
              <a:fillRect/>
            </a:stretch>
          </p:blipFill>
          <p:spPr bwMode="auto">
            <a:xfrm>
              <a:off x="3827" y="2304"/>
              <a:ext cx="48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Picture 48" descr="hoa thuoc duoc"/>
            <p:cNvPicPr>
              <a:picLocks noChangeAspect="1" noChangeArrowheads="1"/>
            </p:cNvPicPr>
            <p:nvPr/>
          </p:nvPicPr>
          <p:blipFill>
            <a:blip r:embed="rId2"/>
            <a:srcRect l="11717" r="14076" b="6291"/>
            <a:stretch>
              <a:fillRect/>
            </a:stretch>
          </p:blipFill>
          <p:spPr bwMode="auto">
            <a:xfrm>
              <a:off x="3234" y="2304"/>
              <a:ext cx="48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2" name="Picture 49" descr="hoa thuoc duoc"/>
            <p:cNvPicPr>
              <a:picLocks noChangeAspect="1" noChangeArrowheads="1"/>
            </p:cNvPicPr>
            <p:nvPr/>
          </p:nvPicPr>
          <p:blipFill>
            <a:blip r:embed="rId2"/>
            <a:srcRect l="11717" r="14076" b="6291"/>
            <a:stretch>
              <a:fillRect/>
            </a:stretch>
          </p:blipFill>
          <p:spPr bwMode="auto">
            <a:xfrm>
              <a:off x="3229" y="3067"/>
              <a:ext cx="48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3" name="Picture 51" descr="hoa thuoc duoc"/>
            <p:cNvPicPr>
              <a:picLocks noChangeAspect="1" noChangeArrowheads="1"/>
            </p:cNvPicPr>
            <p:nvPr/>
          </p:nvPicPr>
          <p:blipFill>
            <a:blip r:embed="rId2"/>
            <a:srcRect l="11717" r="14076" b="6291"/>
            <a:stretch>
              <a:fillRect/>
            </a:stretch>
          </p:blipFill>
          <p:spPr bwMode="auto">
            <a:xfrm>
              <a:off x="4416" y="2304"/>
              <a:ext cx="48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4" name="Picture 52" descr="hoa thuoc duoc"/>
            <p:cNvPicPr>
              <a:picLocks noChangeAspect="1" noChangeArrowheads="1"/>
            </p:cNvPicPr>
            <p:nvPr/>
          </p:nvPicPr>
          <p:blipFill>
            <a:blip r:embed="rId2"/>
            <a:srcRect l="11717" r="14076" b="6291"/>
            <a:stretch>
              <a:fillRect/>
            </a:stretch>
          </p:blipFill>
          <p:spPr bwMode="auto">
            <a:xfrm>
              <a:off x="4987" y="2304"/>
              <a:ext cx="48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5" name="Picture 53" descr="hoa thuoc duoc"/>
            <p:cNvPicPr>
              <a:picLocks noChangeAspect="1" noChangeArrowheads="1"/>
            </p:cNvPicPr>
            <p:nvPr/>
          </p:nvPicPr>
          <p:blipFill>
            <a:blip r:embed="rId2"/>
            <a:srcRect l="11717" r="14076" b="6291"/>
            <a:stretch>
              <a:fillRect/>
            </a:stretch>
          </p:blipFill>
          <p:spPr bwMode="auto">
            <a:xfrm>
              <a:off x="4476" y="3068"/>
              <a:ext cx="48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6" name="Picture 54" descr="hoa thuoc duoc"/>
            <p:cNvPicPr>
              <a:picLocks noChangeAspect="1" noChangeArrowheads="1"/>
            </p:cNvPicPr>
            <p:nvPr/>
          </p:nvPicPr>
          <p:blipFill>
            <a:blip r:embed="rId2"/>
            <a:srcRect l="11717" r="14076" b="6291"/>
            <a:stretch>
              <a:fillRect/>
            </a:stretch>
          </p:blipFill>
          <p:spPr bwMode="auto">
            <a:xfrm>
              <a:off x="5035" y="3072"/>
              <a:ext cx="48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7" name="Picture 55" descr="hoa thuoc duoc"/>
            <p:cNvPicPr>
              <a:picLocks noChangeAspect="1" noChangeArrowheads="1"/>
            </p:cNvPicPr>
            <p:nvPr/>
          </p:nvPicPr>
          <p:blipFill>
            <a:blip r:embed="rId2"/>
            <a:srcRect l="11717" r="14076" b="6291"/>
            <a:stretch>
              <a:fillRect/>
            </a:stretch>
          </p:blipFill>
          <p:spPr bwMode="auto">
            <a:xfrm>
              <a:off x="3814" y="3063"/>
              <a:ext cx="48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9690" name="Text Box 58"/>
          <p:cNvSpPr txBox="1">
            <a:spLocks noChangeArrowheads="1"/>
          </p:cNvSpPr>
          <p:nvPr/>
        </p:nvSpPr>
        <p:spPr bwMode="auto">
          <a:xfrm>
            <a:off x="6364288" y="610235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140476"/>
                </a:solidFill>
              </a:rPr>
              <a:t>Hình 4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6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mph" presetSubtype="0" repeatCount="4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696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6966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500" fill="hold"/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696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696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6" presetClass="emph" presetSubtype="0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mph" presetSubtype="0" repeatCount="4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696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6969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696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696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696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696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67" grpId="0"/>
      <p:bldP spid="69667" grpId="1"/>
      <p:bldP spid="69667" grpId="2"/>
      <p:bldP spid="69690" grpId="0"/>
      <p:bldP spid="69690" grpId="1"/>
      <p:bldP spid="69690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81000" y="3636963"/>
            <a:ext cx="762000" cy="620712"/>
            <a:chOff x="336" y="2112"/>
            <a:chExt cx="480" cy="335"/>
          </a:xfrm>
        </p:grpSpPr>
        <p:grpSp>
          <p:nvGrpSpPr>
            <p:cNvPr id="8212" name="Group 5"/>
            <p:cNvGrpSpPr>
              <a:grpSpLocks/>
            </p:cNvGrpSpPr>
            <p:nvPr/>
          </p:nvGrpSpPr>
          <p:grpSpPr bwMode="auto">
            <a:xfrm>
              <a:off x="336" y="2113"/>
              <a:ext cx="480" cy="334"/>
              <a:chOff x="999" y="3120"/>
              <a:chExt cx="768" cy="812"/>
            </a:xfrm>
          </p:grpSpPr>
          <p:sp>
            <p:nvSpPr>
              <p:cNvPr id="8214" name="AutoShape 6"/>
              <p:cNvSpPr>
                <a:spLocks noChangeArrowheads="1"/>
              </p:cNvSpPr>
              <p:nvPr/>
            </p:nvSpPr>
            <p:spPr bwMode="gray">
              <a:xfrm>
                <a:off x="999" y="3120"/>
                <a:ext cx="768" cy="746"/>
              </a:xfrm>
              <a:prstGeom prst="roundRect">
                <a:avLst>
                  <a:gd name="adj" fmla="val 11921"/>
                </a:avLst>
              </a:prstGeom>
              <a:solidFill>
                <a:srgbClr val="669900"/>
              </a:solidFill>
              <a:ln w="381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1600"/>
              </a:p>
            </p:txBody>
          </p:sp>
          <p:sp>
            <p:nvSpPr>
              <p:cNvPr id="8215" name="Freeform 7"/>
              <p:cNvSpPr>
                <a:spLocks/>
              </p:cNvSpPr>
              <p:nvPr/>
            </p:nvSpPr>
            <p:spPr bwMode="gray">
              <a:xfrm>
                <a:off x="1047" y="3168"/>
                <a:ext cx="383" cy="373"/>
              </a:xfrm>
              <a:custGeom>
                <a:avLst/>
                <a:gdLst>
                  <a:gd name="T0" fmla="*/ 49 w 596"/>
                  <a:gd name="T1" fmla="*/ 0 h 598"/>
                  <a:gd name="T2" fmla="*/ 0 w 596"/>
                  <a:gd name="T3" fmla="*/ 46 h 598"/>
                  <a:gd name="T4" fmla="*/ 0 w 596"/>
                  <a:gd name="T5" fmla="*/ 229 h 598"/>
                  <a:gd name="T6" fmla="*/ 66 w 596"/>
                  <a:gd name="T7" fmla="*/ 68 h 598"/>
                  <a:gd name="T8" fmla="*/ 244 w 596"/>
                  <a:gd name="T9" fmla="*/ 0 h 598"/>
                  <a:gd name="T10" fmla="*/ 49 w 596"/>
                  <a:gd name="T11" fmla="*/ 0 h 5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96"/>
                  <a:gd name="T19" fmla="*/ 0 h 598"/>
                  <a:gd name="T20" fmla="*/ 596 w 596"/>
                  <a:gd name="T21" fmla="*/ 598 h 59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E6B5"/>
                  </a:gs>
                  <a:gs pos="100000">
                    <a:srgbClr val="FFCC66">
                      <a:alpha val="0"/>
                    </a:srgbClr>
                  </a:gs>
                </a:gsLst>
                <a:lin ang="2700000" scaled="1"/>
              </a:gradFill>
              <a:ln w="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/>
              </a:p>
            </p:txBody>
          </p:sp>
          <p:sp>
            <p:nvSpPr>
              <p:cNvPr id="70664" name="Text Box 8"/>
              <p:cNvSpPr txBox="1">
                <a:spLocks noChangeArrowheads="1"/>
              </p:cNvSpPr>
              <p:nvPr/>
            </p:nvSpPr>
            <p:spPr bwMode="gray">
              <a:xfrm>
                <a:off x="1282" y="3326"/>
                <a:ext cx="186" cy="60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35921" dir="2700000" algn="ctr" rotWithShape="0">
                  <a:schemeClr val="tx1"/>
                </a:outerShdw>
              </a:effectLst>
            </p:spPr>
            <p:txBody>
              <a:bodyPr>
                <a:spAutoFit/>
              </a:bodyPr>
              <a:lstStyle/>
              <a:p>
                <a:pPr algn="ctr" eaLnBrk="0" hangingPunct="0"/>
                <a:endParaRPr lang="en-US" sz="240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8213" name="Text Box 9"/>
            <p:cNvSpPr txBox="1">
              <a:spLocks noChangeArrowheads="1"/>
            </p:cNvSpPr>
            <p:nvPr/>
          </p:nvSpPr>
          <p:spPr bwMode="auto">
            <a:xfrm>
              <a:off x="480" y="2112"/>
              <a:ext cx="192" cy="2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990033"/>
                  </a:solidFill>
                </a:rPr>
                <a:t>4</a:t>
              </a:r>
            </a:p>
          </p:txBody>
        </p:sp>
      </p:grpSp>
      <p:sp>
        <p:nvSpPr>
          <p:cNvPr id="8195" name="Text Box 10"/>
          <p:cNvSpPr txBox="1">
            <a:spLocks noChangeArrowheads="1"/>
          </p:cNvSpPr>
          <p:nvPr/>
        </p:nvSpPr>
        <p:spPr bwMode="auto">
          <a:xfrm>
            <a:off x="4343400" y="963613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006600"/>
                </a:solidFill>
              </a:rPr>
              <a:t>Toán</a:t>
            </a:r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3886200" y="1420813"/>
            <a:ext cx="2286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solidFill>
                  <a:srgbClr val="990000"/>
                </a:solidFill>
              </a:rPr>
              <a:t>Luyện tập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219200" y="3062288"/>
            <a:ext cx="1219200" cy="1905000"/>
            <a:chOff x="62" y="1728"/>
            <a:chExt cx="768" cy="1200"/>
          </a:xfrm>
        </p:grpSpPr>
        <p:sp>
          <p:nvSpPr>
            <p:cNvPr id="8210" name="Rectangle 15"/>
            <p:cNvSpPr>
              <a:spLocks noChangeArrowheads="1"/>
            </p:cNvSpPr>
            <p:nvPr/>
          </p:nvSpPr>
          <p:spPr bwMode="auto">
            <a:xfrm>
              <a:off x="62" y="1728"/>
              <a:ext cx="384" cy="1200"/>
            </a:xfrm>
            <a:prstGeom prst="rect">
              <a:avLst/>
            </a:prstGeom>
            <a:solidFill>
              <a:srgbClr val="FFFFFF"/>
            </a:solidFill>
            <a:ln w="28575">
              <a:solidFill>
                <a:srgbClr val="99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4000" b="1">
                  <a:solidFill>
                    <a:srgbClr val="140476"/>
                  </a:solidFill>
                </a:rPr>
                <a:t>&gt;</a:t>
              </a:r>
            </a:p>
            <a:p>
              <a:pPr algn="ctr"/>
              <a:r>
                <a:rPr lang="en-US" sz="4000" b="1">
                  <a:solidFill>
                    <a:srgbClr val="140476"/>
                  </a:solidFill>
                </a:rPr>
                <a:t>&lt;</a:t>
              </a:r>
            </a:p>
            <a:p>
              <a:pPr algn="ctr"/>
              <a:r>
                <a:rPr lang="en-US" sz="4000" b="1">
                  <a:solidFill>
                    <a:srgbClr val="140476"/>
                  </a:solidFill>
                </a:rPr>
                <a:t>=</a:t>
              </a:r>
            </a:p>
          </p:txBody>
        </p:sp>
        <p:sp>
          <p:nvSpPr>
            <p:cNvPr id="8211" name="Text Box 16"/>
            <p:cNvSpPr txBox="1">
              <a:spLocks noChangeArrowheads="1"/>
            </p:cNvSpPr>
            <p:nvPr/>
          </p:nvSpPr>
          <p:spPr bwMode="auto">
            <a:xfrm>
              <a:off x="446" y="2064"/>
              <a:ext cx="38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solidFill>
                    <a:srgbClr val="140476"/>
                  </a:solidFill>
                </a:rPr>
                <a:t>?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3167063" y="2598738"/>
            <a:ext cx="3733800" cy="644525"/>
            <a:chOff x="2112" y="1741"/>
            <a:chExt cx="2352" cy="406"/>
          </a:xfrm>
        </p:grpSpPr>
        <p:sp>
          <p:nvSpPr>
            <p:cNvPr id="8207" name="Text Box 13"/>
            <p:cNvSpPr txBox="1">
              <a:spLocks noChangeArrowheads="1"/>
            </p:cNvSpPr>
            <p:nvPr/>
          </p:nvSpPr>
          <p:spPr bwMode="auto">
            <a:xfrm>
              <a:off x="2112" y="1776"/>
              <a:ext cx="235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00"/>
                  </a:solidFill>
                </a:rPr>
                <a:t>4     7  …  4     6</a:t>
              </a:r>
            </a:p>
          </p:txBody>
        </p:sp>
        <p:sp>
          <p:nvSpPr>
            <p:cNvPr id="8208" name="Text Box 19"/>
            <p:cNvSpPr txBox="1">
              <a:spLocks noChangeArrowheads="1"/>
            </p:cNvSpPr>
            <p:nvPr/>
          </p:nvSpPr>
          <p:spPr bwMode="auto">
            <a:xfrm>
              <a:off x="2352" y="1741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1">
                  <a:sym typeface="Symbol" pitchFamily="18" charset="2"/>
                </a:rPr>
                <a:t></a:t>
              </a:r>
              <a:r>
                <a:rPr lang="en-US" sz="2800" b="1">
                  <a:solidFill>
                    <a:srgbClr val="000000"/>
                  </a:solidFill>
                  <a:sym typeface="Symbol" pitchFamily="18" charset="2"/>
                </a:rPr>
                <a:t>  </a:t>
              </a:r>
              <a:r>
                <a:rPr lang="en-US" sz="2800" b="1">
                  <a:sym typeface="Symbol" pitchFamily="18" charset="2"/>
                </a:rPr>
                <a:t> </a:t>
              </a:r>
              <a:r>
                <a:rPr lang="en-US" sz="2400" b="1">
                  <a:sym typeface="Symbol" pitchFamily="18" charset="2"/>
                </a:rPr>
                <a:t>  </a:t>
              </a:r>
              <a:endParaRPr lang="en-US" sz="2400" b="1"/>
            </a:p>
          </p:txBody>
        </p:sp>
        <p:sp>
          <p:nvSpPr>
            <p:cNvPr id="8209" name="Text Box 20"/>
            <p:cNvSpPr txBox="1">
              <a:spLocks noChangeArrowheads="1"/>
            </p:cNvSpPr>
            <p:nvPr/>
          </p:nvSpPr>
          <p:spPr bwMode="auto">
            <a:xfrm>
              <a:off x="3430" y="1763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1">
                  <a:sym typeface="Symbol" pitchFamily="18" charset="2"/>
                </a:rPr>
                <a:t></a:t>
              </a:r>
              <a:r>
                <a:rPr lang="en-US" sz="2800" b="1">
                  <a:solidFill>
                    <a:srgbClr val="000000"/>
                  </a:solidFill>
                  <a:sym typeface="Symbol" pitchFamily="18" charset="2"/>
                </a:rPr>
                <a:t>  </a:t>
              </a:r>
              <a:r>
                <a:rPr lang="en-US" sz="2800" b="1">
                  <a:sym typeface="Symbol" pitchFamily="18" charset="2"/>
                </a:rPr>
                <a:t> </a:t>
              </a:r>
              <a:r>
                <a:rPr lang="en-US" sz="2400" b="1">
                  <a:sym typeface="Symbol" pitchFamily="18" charset="2"/>
                </a:rPr>
                <a:t>  </a:t>
              </a:r>
              <a:endParaRPr lang="en-US" sz="2400" b="1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200400" y="3581400"/>
            <a:ext cx="3733800" cy="644525"/>
            <a:chOff x="2112" y="1741"/>
            <a:chExt cx="2352" cy="406"/>
          </a:xfrm>
        </p:grpSpPr>
        <p:sp>
          <p:nvSpPr>
            <p:cNvPr id="8204" name="Text Box 23"/>
            <p:cNvSpPr txBox="1">
              <a:spLocks noChangeArrowheads="1"/>
            </p:cNvSpPr>
            <p:nvPr/>
          </p:nvSpPr>
          <p:spPr bwMode="auto">
            <a:xfrm>
              <a:off x="2112" y="1776"/>
              <a:ext cx="235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000000"/>
                  </a:solidFill>
                </a:rPr>
                <a:t>4      5  …  5     4</a:t>
              </a:r>
            </a:p>
          </p:txBody>
        </p:sp>
        <p:sp>
          <p:nvSpPr>
            <p:cNvPr id="8205" name="Text Box 24"/>
            <p:cNvSpPr txBox="1">
              <a:spLocks noChangeArrowheads="1"/>
            </p:cNvSpPr>
            <p:nvPr/>
          </p:nvSpPr>
          <p:spPr bwMode="auto">
            <a:xfrm>
              <a:off x="2352" y="1741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1">
                  <a:sym typeface="Symbol" pitchFamily="18" charset="2"/>
                </a:rPr>
                <a:t></a:t>
              </a:r>
              <a:r>
                <a:rPr lang="en-US" sz="2800" b="1">
                  <a:solidFill>
                    <a:srgbClr val="000000"/>
                  </a:solidFill>
                  <a:sym typeface="Symbol" pitchFamily="18" charset="2"/>
                </a:rPr>
                <a:t>  </a:t>
              </a:r>
              <a:r>
                <a:rPr lang="en-US" sz="2800" b="1">
                  <a:sym typeface="Symbol" pitchFamily="18" charset="2"/>
                </a:rPr>
                <a:t> </a:t>
              </a:r>
              <a:r>
                <a:rPr lang="en-US" sz="2400" b="1">
                  <a:sym typeface="Symbol" pitchFamily="18" charset="2"/>
                </a:rPr>
                <a:t>  </a:t>
              </a:r>
              <a:endParaRPr lang="en-US" sz="2400" b="1"/>
            </a:p>
          </p:txBody>
        </p:sp>
        <p:sp>
          <p:nvSpPr>
            <p:cNvPr id="8206" name="Text Box 25"/>
            <p:cNvSpPr txBox="1">
              <a:spLocks noChangeArrowheads="1"/>
            </p:cNvSpPr>
            <p:nvPr/>
          </p:nvSpPr>
          <p:spPr bwMode="auto">
            <a:xfrm>
              <a:off x="3430" y="1763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1">
                  <a:sym typeface="Symbol" pitchFamily="18" charset="2"/>
                </a:rPr>
                <a:t></a:t>
              </a:r>
              <a:r>
                <a:rPr lang="en-US" sz="2800" b="1">
                  <a:solidFill>
                    <a:srgbClr val="000000"/>
                  </a:solidFill>
                  <a:sym typeface="Symbol" pitchFamily="18" charset="2"/>
                </a:rPr>
                <a:t>  </a:t>
              </a:r>
              <a:r>
                <a:rPr lang="en-US" sz="2800" b="1">
                  <a:sym typeface="Symbol" pitchFamily="18" charset="2"/>
                </a:rPr>
                <a:t> </a:t>
              </a:r>
              <a:r>
                <a:rPr lang="en-US" sz="2400" b="1">
                  <a:sym typeface="Symbol" pitchFamily="18" charset="2"/>
                </a:rPr>
                <a:t>  </a:t>
              </a:r>
              <a:endParaRPr lang="en-US" sz="2400" b="1"/>
            </a:p>
          </p:txBody>
        </p:sp>
      </p:grpSp>
      <p:sp>
        <p:nvSpPr>
          <p:cNvPr id="70683" name="Text Box 27"/>
          <p:cNvSpPr txBox="1">
            <a:spLocks noChangeArrowheads="1"/>
          </p:cNvSpPr>
          <p:nvPr/>
        </p:nvSpPr>
        <p:spPr bwMode="auto">
          <a:xfrm>
            <a:off x="3235325" y="4551363"/>
            <a:ext cx="373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</a:rPr>
              <a:t>16 : 4  …  16 : 2</a:t>
            </a:r>
          </a:p>
        </p:txBody>
      </p:sp>
      <p:sp>
        <p:nvSpPr>
          <p:cNvPr id="70686" name="Rectangle 30"/>
          <p:cNvSpPr>
            <a:spLocks noChangeArrowheads="1"/>
          </p:cNvSpPr>
          <p:nvPr/>
        </p:nvSpPr>
        <p:spPr bwMode="auto">
          <a:xfrm>
            <a:off x="4267200" y="27432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990000"/>
                </a:solidFill>
              </a:rPr>
              <a:t>&gt;</a:t>
            </a:r>
          </a:p>
        </p:txBody>
      </p:sp>
      <p:sp>
        <p:nvSpPr>
          <p:cNvPr id="70687" name="Rectangle 31"/>
          <p:cNvSpPr>
            <a:spLocks noChangeArrowheads="1"/>
          </p:cNvSpPr>
          <p:nvPr/>
        </p:nvSpPr>
        <p:spPr bwMode="auto">
          <a:xfrm>
            <a:off x="4357688" y="38100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990000"/>
                </a:solidFill>
              </a:rPr>
              <a:t>=</a:t>
            </a:r>
          </a:p>
        </p:txBody>
      </p:sp>
      <p:sp>
        <p:nvSpPr>
          <p:cNvPr id="70688" name="Rectangle 32"/>
          <p:cNvSpPr>
            <a:spLocks noChangeArrowheads="1"/>
          </p:cNvSpPr>
          <p:nvPr/>
        </p:nvSpPr>
        <p:spPr bwMode="auto">
          <a:xfrm>
            <a:off x="4343400" y="4648200"/>
            <a:ext cx="685800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>
                <a:solidFill>
                  <a:srgbClr val="990000"/>
                </a:solidFill>
              </a:rPr>
              <a:t>&lt;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0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0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0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0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0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83" grpId="0"/>
      <p:bldP spid="70686" grpId="0" animBg="1"/>
      <p:bldP spid="70687" grpId="0" animBg="1"/>
      <p:bldP spid="70688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2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</TotalTime>
  <Words>217</Words>
  <Application>Microsoft Office PowerPoint</Application>
  <PresentationFormat>On-screen Show (4:3)</PresentationFormat>
  <Paragraphs>108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Symbol</vt:lpstr>
      <vt:lpstr>1_Office Theme</vt:lpstr>
      <vt:lpstr>2_Office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Uu Viet Co.,ltd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Tien</dc:creator>
  <cp:lastModifiedBy>CSTeam</cp:lastModifiedBy>
  <cp:revision>101</cp:revision>
  <dcterms:created xsi:type="dcterms:W3CDTF">2008-12-07T16:10:08Z</dcterms:created>
  <dcterms:modified xsi:type="dcterms:W3CDTF">2016-06-29T10:30:13Z</dcterms:modified>
</cp:coreProperties>
</file>