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7"/>
  </p:notesMasterIdLst>
  <p:sldIdLst>
    <p:sldId id="298" r:id="rId3"/>
    <p:sldId id="299" r:id="rId4"/>
    <p:sldId id="297" r:id="rId5"/>
    <p:sldId id="29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FFFF99"/>
    <a:srgbClr val="FF3300"/>
    <a:srgbClr val="FFFFCC"/>
    <a:srgbClr val="99FFCC"/>
    <a:srgbClr val="FFCCFF"/>
    <a:srgbClr val="00FF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4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3CBAB2-702C-4E28-9417-4DE1E237F024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A6C040-3BCB-45D7-94A6-06C0011CED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C0C441-1C28-45D5-BBE0-3DB1C3834A6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EEC9A1-314D-4494-AC64-8F7CD58956C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D952F4A6-DEB0-4990-B3BC-627C051D3D0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52230-967C-4440-8887-ABABE8FE3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FAF14-BB5D-4E6C-B854-5BB350FCDA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fld id="{4A337E85-1E4D-48F2-8F42-3349166CEDB5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7FD13-6283-4012-8F6F-CB3E4DE6A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fld id="{9A931D99-DE11-4F56-A6C4-815A63242CAB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5A1A4-699B-4F9F-AACA-A43C87C9CB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B0303-5EC0-4142-9F38-D11C37AC43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03C4B-709C-4871-A7C0-D91693B642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7E719-28EC-475E-A7B5-7DC320A608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032D2-705A-46A7-A2A4-7A27620D1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ADD82-190F-40BB-B49E-2B32B18C5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F6A791E-87DC-48D9-B099-4DA957085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EA70F-6371-4AF4-8E95-AB20C4B89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C49D9-E769-4928-AC3F-19C3537F8A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6665A9C8-B837-4468-ABD7-D0FED06D261B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DBAFF-5764-4A54-90CA-4AFBEF578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A9433-09B4-42FB-9B18-3EB917E1BE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6F411-129A-43CE-8A5F-01871141AE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D15AC-B3D2-4F55-A190-0BFE1C2CC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2DA4B-58CA-4027-BFD2-77557B398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7ED8264-DABB-4AA2-9A57-0E0CD58AFD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D6C9180D-E499-48F2-B5F9-87B43C2914C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11" r:id="rId2"/>
    <p:sldLayoutId id="2147484028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29" r:id="rId9"/>
    <p:sldLayoutId id="2147484017" r:id="rId10"/>
    <p:sldLayoutId id="21474840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/>
            <a:endParaRPr lang="en-US">
              <a:latin typeface="Constantia" pitchFamily="18" charset="0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4A566A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4A566A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4A566A"/>
                </a:solidFill>
              </a:defRPr>
            </a:lvl1pPr>
          </a:lstStyle>
          <a:p>
            <a:fld id="{9724681D-6A8F-4A97-95D3-2C3B4EF6CB3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19" r:id="rId2"/>
    <p:sldLayoutId id="2147484031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32" r:id="rId9"/>
    <p:sldLayoutId id="2147484025" r:id="rId10"/>
    <p:sldLayoutId id="21474840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"/>
          <p:cNvGrpSpPr>
            <a:grpSpLocks/>
          </p:cNvGrpSpPr>
          <p:nvPr/>
        </p:nvGrpSpPr>
        <p:grpSpPr bwMode="auto">
          <a:xfrm>
            <a:off x="0" y="-228600"/>
            <a:ext cx="9144000" cy="7086600"/>
            <a:chOff x="0" y="192"/>
            <a:chExt cx="5760" cy="3936"/>
          </a:xfrm>
        </p:grpSpPr>
        <p:grpSp>
          <p:nvGrpSpPr>
            <p:cNvPr id="9250" name="Group 4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9253" name="Picture 5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54" name="Picture 6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9251" name="Picture 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2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9220" name="Rectangle 43"/>
          <p:cNvSpPr>
            <a:spLocks noChangeArrowheads="1"/>
          </p:cNvSpPr>
          <p:nvPr/>
        </p:nvSpPr>
        <p:spPr bwMode="auto">
          <a:xfrm>
            <a:off x="457200" y="16764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Bài 1</a:t>
            </a: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: Viết (theo mẫu):</a:t>
            </a:r>
          </a:p>
        </p:txBody>
      </p:sp>
      <p:sp>
        <p:nvSpPr>
          <p:cNvPr id="9221" name="Rectangle 46"/>
          <p:cNvSpPr>
            <a:spLocks noChangeArrowheads="1"/>
          </p:cNvSpPr>
          <p:nvPr/>
        </p:nvSpPr>
        <p:spPr bwMode="auto">
          <a:xfrm>
            <a:off x="1143000" y="2286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gấp 6 lần</a:t>
            </a:r>
          </a:p>
        </p:txBody>
      </p:sp>
      <p:sp>
        <p:nvSpPr>
          <p:cNvPr id="9222" name="Rectangle 46"/>
          <p:cNvSpPr>
            <a:spLocks noChangeArrowheads="1"/>
          </p:cNvSpPr>
          <p:nvPr/>
        </p:nvSpPr>
        <p:spPr bwMode="auto">
          <a:xfrm>
            <a:off x="1066800" y="351472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gấp 8 lần</a:t>
            </a:r>
          </a:p>
        </p:txBody>
      </p:sp>
      <p:sp>
        <p:nvSpPr>
          <p:cNvPr id="9223" name="Rectangle 46"/>
          <p:cNvSpPr>
            <a:spLocks noChangeArrowheads="1"/>
          </p:cNvSpPr>
          <p:nvPr/>
        </p:nvSpPr>
        <p:spPr bwMode="auto">
          <a:xfrm>
            <a:off x="1066800" y="46482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gấp 9 lần</a:t>
            </a:r>
          </a:p>
        </p:txBody>
      </p:sp>
      <p:sp>
        <p:nvSpPr>
          <p:cNvPr id="9224" name="Rectangle 46"/>
          <p:cNvSpPr>
            <a:spLocks noChangeArrowheads="1"/>
          </p:cNvSpPr>
          <p:nvPr/>
        </p:nvSpPr>
        <p:spPr bwMode="auto">
          <a:xfrm>
            <a:off x="5410200" y="21336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gấp 5 lần</a:t>
            </a:r>
          </a:p>
        </p:txBody>
      </p:sp>
      <p:sp>
        <p:nvSpPr>
          <p:cNvPr id="9225" name="Rectangle 46"/>
          <p:cNvSpPr>
            <a:spLocks noChangeArrowheads="1"/>
          </p:cNvSpPr>
          <p:nvPr/>
        </p:nvSpPr>
        <p:spPr bwMode="auto">
          <a:xfrm>
            <a:off x="5410200" y="33528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gấp7 lần</a:t>
            </a:r>
          </a:p>
        </p:txBody>
      </p:sp>
      <p:sp>
        <p:nvSpPr>
          <p:cNvPr id="9226" name="Rectangle 46"/>
          <p:cNvSpPr>
            <a:spLocks noChangeArrowheads="1"/>
          </p:cNvSpPr>
          <p:nvPr/>
        </p:nvSpPr>
        <p:spPr bwMode="auto">
          <a:xfrm>
            <a:off x="5410200" y="45720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gấp 10 lần</a:t>
            </a:r>
          </a:p>
        </p:txBody>
      </p:sp>
      <p:sp>
        <p:nvSpPr>
          <p:cNvPr id="38" name="Oval 37"/>
          <p:cNvSpPr/>
          <p:nvPr/>
        </p:nvSpPr>
        <p:spPr>
          <a:xfrm>
            <a:off x="381000" y="2209800"/>
            <a:ext cx="762000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sp>
        <p:nvSpPr>
          <p:cNvPr id="39" name="Oval 38"/>
          <p:cNvSpPr/>
          <p:nvPr/>
        </p:nvSpPr>
        <p:spPr>
          <a:xfrm>
            <a:off x="358775" y="3505200"/>
            <a:ext cx="762000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42" name="Oval 41"/>
          <p:cNvSpPr/>
          <p:nvPr/>
        </p:nvSpPr>
        <p:spPr>
          <a:xfrm>
            <a:off x="331788" y="4724400"/>
            <a:ext cx="762000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Arial" charset="0"/>
              </a:rPr>
              <a:t>7</a:t>
            </a:r>
          </a:p>
        </p:txBody>
      </p:sp>
      <p:sp>
        <p:nvSpPr>
          <p:cNvPr id="43" name="Oval 42"/>
          <p:cNvSpPr/>
          <p:nvPr/>
        </p:nvSpPr>
        <p:spPr>
          <a:xfrm>
            <a:off x="4648200" y="4541838"/>
            <a:ext cx="762000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sp>
        <p:nvSpPr>
          <p:cNvPr id="44" name="Oval 43"/>
          <p:cNvSpPr/>
          <p:nvPr/>
        </p:nvSpPr>
        <p:spPr>
          <a:xfrm>
            <a:off x="4572000" y="3276600"/>
            <a:ext cx="762000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45" name="Oval 44"/>
          <p:cNvSpPr/>
          <p:nvPr/>
        </p:nvSpPr>
        <p:spPr>
          <a:xfrm>
            <a:off x="4572000" y="2133600"/>
            <a:ext cx="762000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Arial" charset="0"/>
              </a:rPr>
              <a:t>7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819400" y="22860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00CC"/>
                </a:solidFill>
                <a:latin typeface="Arial"/>
                <a:cs typeface="Times New Roman" pitchFamily="18" charset="0"/>
              </a:rPr>
              <a:t>24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1143000" y="2819400"/>
            <a:ext cx="16002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562600" y="5105400"/>
            <a:ext cx="16002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410200" y="3886200"/>
            <a:ext cx="18288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410200" y="2667000"/>
            <a:ext cx="18288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143000" y="4114800"/>
            <a:ext cx="16002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143000" y="5257800"/>
            <a:ext cx="16002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819400" y="35052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819400" y="46482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315200" y="44958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315200" y="32766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315200" y="19812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315200" y="19812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35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315200" y="32766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42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315200" y="44958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40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819400" y="46482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63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819400" y="3505200"/>
            <a:ext cx="7620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40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7" grpId="0" animBg="1"/>
      <p:bldP spid="56" grpId="0" animBg="1"/>
      <p:bldP spid="55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3"/>
          <p:cNvGrpSpPr>
            <a:grpSpLocks/>
          </p:cNvGrpSpPr>
          <p:nvPr/>
        </p:nvGrpSpPr>
        <p:grpSpPr bwMode="auto">
          <a:xfrm>
            <a:off x="0" y="-228600"/>
            <a:ext cx="9144000" cy="7086600"/>
            <a:chOff x="0" y="192"/>
            <a:chExt cx="5760" cy="3936"/>
          </a:xfrm>
        </p:grpSpPr>
        <p:grpSp>
          <p:nvGrpSpPr>
            <p:cNvPr id="10276" name="Group 4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10279" name="Picture 5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0" name="Picture 6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277" name="Picture 7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8" name="Picture 8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304800" y="1905000"/>
            <a:ext cx="2514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Bài 2</a:t>
            </a:r>
            <a:r>
              <a:rPr lang="en-US" sz="36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:Tính</a:t>
            </a:r>
          </a:p>
        </p:txBody>
      </p:sp>
      <p:grpSp>
        <p:nvGrpSpPr>
          <p:cNvPr id="10244" name="Group 45"/>
          <p:cNvGrpSpPr>
            <a:grpSpLocks/>
          </p:cNvGrpSpPr>
          <p:nvPr/>
        </p:nvGrpSpPr>
        <p:grpSpPr bwMode="auto">
          <a:xfrm>
            <a:off x="838200" y="3230563"/>
            <a:ext cx="7086600" cy="1570037"/>
            <a:chOff x="457200" y="3230562"/>
            <a:chExt cx="7086600" cy="1570039"/>
          </a:xfrm>
        </p:grpSpPr>
        <p:sp>
          <p:nvSpPr>
            <p:cNvPr id="10261" name="Text Box 12"/>
            <p:cNvSpPr txBox="1">
              <a:spLocks noChangeArrowheads="1"/>
            </p:cNvSpPr>
            <p:nvPr/>
          </p:nvSpPr>
          <p:spPr bwMode="auto">
            <a:xfrm>
              <a:off x="457200" y="3230562"/>
              <a:ext cx="1219200" cy="157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3200" b="1"/>
                <a:t>  </a:t>
              </a:r>
              <a:r>
                <a:rPr lang="en-US" sz="3200" b="1">
                  <a:solidFill>
                    <a:srgbClr val="0000CC"/>
                  </a:solidFill>
                </a:rPr>
                <a:t>12</a:t>
              </a:r>
            </a:p>
            <a:p>
              <a:pPr algn="ctr" eaLnBrk="1" hangingPunct="1"/>
              <a:r>
                <a:rPr lang="en-US" sz="3200" b="1">
                  <a:solidFill>
                    <a:srgbClr val="0000CC"/>
                  </a:solidFill>
                </a:rPr>
                <a:t>    6</a:t>
              </a:r>
            </a:p>
            <a:p>
              <a:pPr algn="ctr" eaLnBrk="1" hangingPunct="1"/>
              <a:r>
                <a:rPr lang="en-US" sz="3200" b="1"/>
                <a:t>                </a:t>
              </a:r>
            </a:p>
          </p:txBody>
        </p:sp>
        <p:sp>
          <p:nvSpPr>
            <p:cNvPr id="10262" name="Text Box 13"/>
            <p:cNvSpPr txBox="1">
              <a:spLocks noChangeArrowheads="1"/>
            </p:cNvSpPr>
            <p:nvPr/>
          </p:nvSpPr>
          <p:spPr bwMode="auto">
            <a:xfrm>
              <a:off x="4495800" y="3230940"/>
              <a:ext cx="1095172" cy="1569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3200" b="1"/>
                <a:t>    </a:t>
              </a:r>
              <a:r>
                <a:rPr lang="en-US" sz="3200" b="1">
                  <a:solidFill>
                    <a:srgbClr val="0000CC"/>
                  </a:solidFill>
                </a:rPr>
                <a:t>29</a:t>
              </a:r>
            </a:p>
            <a:p>
              <a:pPr eaLnBrk="1" hangingPunct="1"/>
              <a:r>
                <a:rPr lang="en-US" sz="3200" b="1">
                  <a:solidFill>
                    <a:srgbClr val="0000CC"/>
                  </a:solidFill>
                </a:rPr>
                <a:t>      7</a:t>
              </a:r>
            </a:p>
            <a:p>
              <a:pPr eaLnBrk="1" hangingPunct="1"/>
              <a:r>
                <a:rPr lang="en-US" sz="3200" b="1"/>
                <a:t>    </a:t>
              </a:r>
            </a:p>
          </p:txBody>
        </p:sp>
        <p:sp>
          <p:nvSpPr>
            <p:cNvPr id="10263" name="Text Box 14"/>
            <p:cNvSpPr txBox="1">
              <a:spLocks noChangeArrowheads="1"/>
            </p:cNvSpPr>
            <p:nvPr/>
          </p:nvSpPr>
          <p:spPr bwMode="auto">
            <a:xfrm>
              <a:off x="2895600" y="3230562"/>
              <a:ext cx="1600200" cy="157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3200" b="1"/>
                <a:t>       </a:t>
              </a:r>
              <a:r>
                <a:rPr lang="en-US" sz="3200" b="1">
                  <a:solidFill>
                    <a:srgbClr val="0000CC"/>
                  </a:solidFill>
                </a:rPr>
                <a:t>35</a:t>
              </a:r>
            </a:p>
            <a:p>
              <a:pPr eaLnBrk="1" hangingPunct="1"/>
              <a:r>
                <a:rPr lang="en-US" sz="3200" b="1">
                  <a:solidFill>
                    <a:srgbClr val="0000CC"/>
                  </a:solidFill>
                </a:rPr>
                <a:t>         6</a:t>
              </a:r>
            </a:p>
            <a:p>
              <a:pPr eaLnBrk="1" hangingPunct="1"/>
              <a:r>
                <a:rPr lang="en-US" sz="3200" b="1"/>
                <a:t>       </a:t>
              </a:r>
            </a:p>
          </p:txBody>
        </p:sp>
        <p:sp>
          <p:nvSpPr>
            <p:cNvPr id="10264" name="Text Box 15"/>
            <p:cNvSpPr txBox="1">
              <a:spLocks noChangeArrowheads="1"/>
            </p:cNvSpPr>
            <p:nvPr/>
          </p:nvSpPr>
          <p:spPr bwMode="auto">
            <a:xfrm>
              <a:off x="1524000" y="3230562"/>
              <a:ext cx="1944688" cy="157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3200" b="1"/>
                <a:t>     </a:t>
              </a:r>
              <a:r>
                <a:rPr lang="en-US" sz="3200" b="1">
                  <a:solidFill>
                    <a:srgbClr val="0000CC"/>
                  </a:solidFill>
                </a:rPr>
                <a:t>14</a:t>
              </a:r>
            </a:p>
            <a:p>
              <a:pPr eaLnBrk="1" hangingPunct="1"/>
              <a:r>
                <a:rPr lang="en-US" sz="3200" b="1">
                  <a:solidFill>
                    <a:srgbClr val="0000CC"/>
                  </a:solidFill>
                </a:rPr>
                <a:t>       7</a:t>
              </a:r>
            </a:p>
            <a:p>
              <a:pPr eaLnBrk="1" hangingPunct="1"/>
              <a:r>
                <a:rPr lang="en-US" sz="3200" b="1"/>
                <a:t>      </a:t>
              </a:r>
            </a:p>
          </p:txBody>
        </p:sp>
        <p:sp>
          <p:nvSpPr>
            <p:cNvPr id="10265" name="TextBox 19"/>
            <p:cNvSpPr txBox="1">
              <a:spLocks noChangeArrowheads="1"/>
            </p:cNvSpPr>
            <p:nvPr/>
          </p:nvSpPr>
          <p:spPr bwMode="auto">
            <a:xfrm>
              <a:off x="457200" y="3438525"/>
              <a:ext cx="4572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CC"/>
                  </a:solidFill>
                </a:rPr>
                <a:t>x</a:t>
              </a:r>
            </a:p>
          </p:txBody>
        </p:sp>
        <p:cxnSp>
          <p:nvCxnSpPr>
            <p:cNvPr id="10266" name="Straight Connector 21"/>
            <p:cNvCxnSpPr>
              <a:cxnSpLocks noChangeShapeType="1"/>
            </p:cNvCxnSpPr>
            <p:nvPr/>
          </p:nvCxnSpPr>
          <p:spPr bwMode="auto">
            <a:xfrm>
              <a:off x="646113" y="4265612"/>
              <a:ext cx="762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67" name="Straight Connector 23"/>
            <p:cNvCxnSpPr>
              <a:cxnSpLocks noChangeShapeType="1"/>
            </p:cNvCxnSpPr>
            <p:nvPr/>
          </p:nvCxnSpPr>
          <p:spPr bwMode="auto">
            <a:xfrm>
              <a:off x="2116138" y="4265613"/>
              <a:ext cx="76200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268" name="TextBox 24"/>
            <p:cNvSpPr txBox="1">
              <a:spLocks noChangeArrowheads="1"/>
            </p:cNvSpPr>
            <p:nvPr/>
          </p:nvSpPr>
          <p:spPr bwMode="auto">
            <a:xfrm>
              <a:off x="3276600" y="3514725"/>
              <a:ext cx="4572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CC"/>
                  </a:solidFill>
                </a:rPr>
                <a:t>x</a:t>
              </a:r>
            </a:p>
          </p:txBody>
        </p:sp>
        <p:cxnSp>
          <p:nvCxnSpPr>
            <p:cNvPr id="10269" name="Straight Connector 25"/>
            <p:cNvCxnSpPr>
              <a:cxnSpLocks noChangeShapeType="1"/>
            </p:cNvCxnSpPr>
            <p:nvPr/>
          </p:nvCxnSpPr>
          <p:spPr bwMode="auto">
            <a:xfrm>
              <a:off x="3581400" y="4265613"/>
              <a:ext cx="76200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70" name="Straight Connector 28"/>
            <p:cNvCxnSpPr>
              <a:cxnSpLocks noChangeShapeType="1"/>
            </p:cNvCxnSpPr>
            <p:nvPr/>
          </p:nvCxnSpPr>
          <p:spPr bwMode="auto">
            <a:xfrm>
              <a:off x="4876800" y="4265612"/>
              <a:ext cx="762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271" name="TextBox 19"/>
            <p:cNvSpPr txBox="1">
              <a:spLocks noChangeArrowheads="1"/>
            </p:cNvSpPr>
            <p:nvPr/>
          </p:nvSpPr>
          <p:spPr bwMode="auto">
            <a:xfrm>
              <a:off x="1752600" y="3514725"/>
              <a:ext cx="4572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CC"/>
                  </a:solidFill>
                </a:rPr>
                <a:t>x</a:t>
              </a:r>
            </a:p>
          </p:txBody>
        </p:sp>
        <p:sp>
          <p:nvSpPr>
            <p:cNvPr id="10272" name="Rectangle 26"/>
            <p:cNvSpPr>
              <a:spLocks noChangeArrowheads="1"/>
            </p:cNvSpPr>
            <p:nvPr/>
          </p:nvSpPr>
          <p:spPr bwMode="auto">
            <a:xfrm>
              <a:off x="6248400" y="3230562"/>
              <a:ext cx="1295400" cy="157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b="1"/>
                <a:t>   </a:t>
              </a:r>
              <a:r>
                <a:rPr lang="en-US" sz="3200" b="1">
                  <a:solidFill>
                    <a:srgbClr val="0000CC"/>
                  </a:solidFill>
                </a:rPr>
                <a:t>44</a:t>
              </a:r>
            </a:p>
            <a:p>
              <a:pPr eaLnBrk="1" hangingPunct="1"/>
              <a:r>
                <a:rPr lang="en-US" sz="3200" b="1">
                  <a:solidFill>
                    <a:srgbClr val="0000CC"/>
                  </a:solidFill>
                </a:rPr>
                <a:t>    6</a:t>
              </a:r>
            </a:p>
            <a:p>
              <a:pPr eaLnBrk="1" hangingPunct="1"/>
              <a:r>
                <a:rPr lang="en-US" sz="3200" b="1"/>
                <a:t>  </a:t>
              </a:r>
            </a:p>
          </p:txBody>
        </p:sp>
        <p:sp>
          <p:nvSpPr>
            <p:cNvPr id="10273" name="TextBox 24"/>
            <p:cNvSpPr txBox="1">
              <a:spLocks noChangeArrowheads="1"/>
            </p:cNvSpPr>
            <p:nvPr/>
          </p:nvSpPr>
          <p:spPr bwMode="auto">
            <a:xfrm>
              <a:off x="6096000" y="3514725"/>
              <a:ext cx="4572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CC"/>
                  </a:solidFill>
                </a:rPr>
                <a:t>x</a:t>
              </a:r>
            </a:p>
          </p:txBody>
        </p:sp>
        <p:sp>
          <p:nvSpPr>
            <p:cNvPr id="10274" name="TextBox 24"/>
            <p:cNvSpPr txBox="1">
              <a:spLocks noChangeArrowheads="1"/>
            </p:cNvSpPr>
            <p:nvPr/>
          </p:nvSpPr>
          <p:spPr bwMode="auto">
            <a:xfrm>
              <a:off x="4648200" y="3514725"/>
              <a:ext cx="4572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CC"/>
                  </a:solidFill>
                </a:rPr>
                <a:t>x</a:t>
              </a:r>
            </a:p>
          </p:txBody>
        </p:sp>
        <p:cxnSp>
          <p:nvCxnSpPr>
            <p:cNvPr id="10275" name="Straight Connector 30"/>
            <p:cNvCxnSpPr>
              <a:cxnSpLocks noChangeShapeType="1"/>
            </p:cNvCxnSpPr>
            <p:nvPr/>
          </p:nvCxnSpPr>
          <p:spPr bwMode="auto">
            <a:xfrm>
              <a:off x="6400800" y="4265612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8275" y="4210050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513388" y="4213225"/>
            <a:ext cx="35401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406525" y="4222750"/>
            <a:ext cx="368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029200" y="4213225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438400" y="4205288"/>
            <a:ext cx="442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143000" y="422275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010400" y="4195763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662238" y="4195763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827463" y="4267200"/>
            <a:ext cx="744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267200" y="4267200"/>
            <a:ext cx="381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255" name="Rounded Rectangle 44"/>
          <p:cNvSpPr>
            <a:spLocks noChangeArrowheads="1"/>
          </p:cNvSpPr>
          <p:nvPr/>
        </p:nvSpPr>
        <p:spPr bwMode="auto">
          <a:xfrm>
            <a:off x="7772400" y="1828800"/>
            <a:ext cx="9144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10256" name="Picture 15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64069">
            <a:off x="1495425" y="5191125"/>
            <a:ext cx="47625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15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64069">
            <a:off x="3622675" y="5249863"/>
            <a:ext cx="47625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15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64069">
            <a:off x="5986463" y="5235575"/>
            <a:ext cx="476250" cy="128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15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64069">
            <a:off x="7891463" y="5235575"/>
            <a:ext cx="476250" cy="128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0" name="Text Box 4"/>
          <p:cNvSpPr txBox="1">
            <a:spLocks noChangeArrowheads="1"/>
          </p:cNvSpPr>
          <p:nvPr/>
        </p:nvSpPr>
        <p:spPr bwMode="auto">
          <a:xfrm>
            <a:off x="1219200" y="334963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 b="1">
                <a:solidFill>
                  <a:srgbClr val="0000CC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"/>
          <p:cNvGrpSpPr>
            <a:grpSpLocks/>
          </p:cNvGrpSpPr>
          <p:nvPr/>
        </p:nvGrpSpPr>
        <p:grpSpPr bwMode="auto">
          <a:xfrm>
            <a:off x="0" y="-228600"/>
            <a:ext cx="9144000" cy="7086600"/>
            <a:chOff x="0" y="192"/>
            <a:chExt cx="5760" cy="3936"/>
          </a:xfrm>
        </p:grpSpPr>
        <p:grpSp>
          <p:nvGrpSpPr>
            <p:cNvPr id="11290" name="Group 4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11293" name="Picture 5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94" name="Picture 6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291" name="Picture 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2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990600" y="4267200"/>
            <a:ext cx="9906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90600" y="5029200"/>
            <a:ext cx="31242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71800" y="50292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Rectangle 43"/>
          <p:cNvSpPr>
            <a:spLocks noChangeArrowheads="1"/>
          </p:cNvSpPr>
          <p:nvPr/>
        </p:nvSpPr>
        <p:spPr bwMode="auto">
          <a:xfrm>
            <a:off x="457200" y="15240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Bài 3</a:t>
            </a: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: Một buổi tập múa có 6 bạn nam, số bạn nữ gấp 3 lần bạn nam. Hỏi buổi tập múa có bao nhiêu bạn nữ? </a:t>
            </a:r>
          </a:p>
        </p:txBody>
      </p:sp>
      <p:sp>
        <p:nvSpPr>
          <p:cNvPr id="11272" name="Rectangle 46"/>
          <p:cNvSpPr>
            <a:spLocks noChangeArrowheads="1"/>
          </p:cNvSpPr>
          <p:nvPr/>
        </p:nvSpPr>
        <p:spPr bwMode="auto">
          <a:xfrm>
            <a:off x="457200" y="30480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Tóm tắt</a:t>
            </a: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: 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05000" y="50292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4038600" y="50292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914400" y="50292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1905000" y="42672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914400" y="42672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8" name="TextBox 55"/>
          <p:cNvSpPr txBox="1">
            <a:spLocks noChangeArrowheads="1"/>
          </p:cNvSpPr>
          <p:nvPr/>
        </p:nvSpPr>
        <p:spPr bwMode="auto">
          <a:xfrm>
            <a:off x="1676400" y="55626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CC"/>
                </a:solidFill>
                <a:cs typeface="Times New Roman" pitchFamily="18" charset="0"/>
              </a:rPr>
              <a:t>? bạn</a:t>
            </a:r>
          </a:p>
        </p:txBody>
      </p:sp>
      <p:sp>
        <p:nvSpPr>
          <p:cNvPr id="11279" name="TextBox 56"/>
          <p:cNvSpPr txBox="1">
            <a:spLocks noChangeArrowheads="1"/>
          </p:cNvSpPr>
          <p:nvPr/>
        </p:nvSpPr>
        <p:spPr bwMode="auto">
          <a:xfrm>
            <a:off x="304800" y="480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Nữ</a:t>
            </a:r>
          </a:p>
        </p:txBody>
      </p:sp>
      <p:sp>
        <p:nvSpPr>
          <p:cNvPr id="11281" name="TextBox 58"/>
          <p:cNvSpPr txBox="1">
            <a:spLocks noChangeArrowheads="1"/>
          </p:cNvSpPr>
          <p:nvPr/>
        </p:nvSpPr>
        <p:spPr bwMode="auto">
          <a:xfrm>
            <a:off x="228600" y="39624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Nam</a:t>
            </a:r>
          </a:p>
        </p:txBody>
      </p:sp>
      <p:sp>
        <p:nvSpPr>
          <p:cNvPr id="11282" name="TextBox 61"/>
          <p:cNvSpPr txBox="1">
            <a:spLocks noChangeArrowheads="1"/>
          </p:cNvSpPr>
          <p:nvPr/>
        </p:nvSpPr>
        <p:spPr bwMode="auto">
          <a:xfrm>
            <a:off x="1066800" y="3514725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CC"/>
                </a:solidFill>
                <a:cs typeface="Times New Roman" pitchFamily="18" charset="0"/>
              </a:rPr>
              <a:t>6 bạn</a:t>
            </a:r>
          </a:p>
        </p:txBody>
      </p:sp>
      <p:sp>
        <p:nvSpPr>
          <p:cNvPr id="25" name="AutoShape 28"/>
          <p:cNvSpPr>
            <a:spLocks/>
          </p:cNvSpPr>
          <p:nvPr/>
        </p:nvSpPr>
        <p:spPr bwMode="auto">
          <a:xfrm rot="-5400000">
            <a:off x="1454944" y="3588544"/>
            <a:ext cx="138112" cy="914400"/>
          </a:xfrm>
          <a:prstGeom prst="rightBrace">
            <a:avLst>
              <a:gd name="adj1" fmla="val 38743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6" name="AutoShape 28"/>
          <p:cNvSpPr>
            <a:spLocks/>
          </p:cNvSpPr>
          <p:nvPr/>
        </p:nvSpPr>
        <p:spPr bwMode="auto">
          <a:xfrm rot="16200000" flipH="1">
            <a:off x="2400300" y="3924300"/>
            <a:ext cx="228600" cy="3048000"/>
          </a:xfrm>
          <a:prstGeom prst="rightBrace">
            <a:avLst>
              <a:gd name="adj1" fmla="val 38765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29337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55"/>
          <p:cNvSpPr txBox="1">
            <a:spLocks noChangeArrowheads="1"/>
          </p:cNvSpPr>
          <p:nvPr/>
        </p:nvSpPr>
        <p:spPr bwMode="auto">
          <a:xfrm>
            <a:off x="5791200" y="2971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Bài giải:</a:t>
            </a:r>
          </a:p>
        </p:txBody>
      </p:sp>
      <p:sp>
        <p:nvSpPr>
          <p:cNvPr id="29" name="TextBox 55"/>
          <p:cNvSpPr txBox="1">
            <a:spLocks noChangeArrowheads="1"/>
          </p:cNvSpPr>
          <p:nvPr/>
        </p:nvSpPr>
        <p:spPr bwMode="auto">
          <a:xfrm>
            <a:off x="4724400" y="36576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Số bạn nữ có là:</a:t>
            </a:r>
          </a:p>
        </p:txBody>
      </p:sp>
      <p:sp>
        <p:nvSpPr>
          <p:cNvPr id="30" name="TextBox 55"/>
          <p:cNvSpPr txBox="1">
            <a:spLocks noChangeArrowheads="1"/>
          </p:cNvSpPr>
          <p:nvPr/>
        </p:nvSpPr>
        <p:spPr bwMode="auto">
          <a:xfrm>
            <a:off x="5181600" y="43434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6 x 3 = 18 (bạn)</a:t>
            </a:r>
          </a:p>
        </p:txBody>
      </p:sp>
      <p:sp>
        <p:nvSpPr>
          <p:cNvPr id="31" name="TextBox 55"/>
          <p:cNvSpPr txBox="1">
            <a:spLocks noChangeArrowheads="1"/>
          </p:cNvSpPr>
          <p:nvPr/>
        </p:nvSpPr>
        <p:spPr bwMode="auto">
          <a:xfrm>
            <a:off x="5715000" y="51149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Đáp số: 18 bạn</a:t>
            </a:r>
          </a:p>
        </p:txBody>
      </p:sp>
      <p:sp>
        <p:nvSpPr>
          <p:cNvPr id="35" name="Rounded Rectangle 44"/>
          <p:cNvSpPr>
            <a:spLocks noChangeArrowheads="1"/>
          </p:cNvSpPr>
          <p:nvPr/>
        </p:nvSpPr>
        <p:spPr bwMode="auto">
          <a:xfrm>
            <a:off x="7543800" y="2590800"/>
            <a:ext cx="9144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V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8" grpId="0"/>
      <p:bldP spid="11279" grpId="0"/>
      <p:bldP spid="11281" grpId="0"/>
      <p:bldP spid="11282" grpId="0"/>
      <p:bldP spid="25" grpId="0" animBg="1"/>
      <p:bldP spid="26" grpId="0" animBg="1"/>
      <p:bldP spid="28" grpId="0"/>
      <p:bldP spid="29" grpId="0"/>
      <p:bldP spid="30" grpId="0"/>
      <p:bldP spid="31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4" descr="00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9906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2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3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4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" name="7-Point Star 32"/>
          <p:cNvSpPr/>
          <p:nvPr/>
        </p:nvSpPr>
        <p:spPr>
          <a:xfrm>
            <a:off x="0" y="1447800"/>
            <a:ext cx="1828800" cy="7620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4</a:t>
            </a:r>
            <a:r>
              <a:rPr lang="en-US" sz="20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571500" y="488791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7886700" y="4873625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685800" y="3810000"/>
            <a:ext cx="3505200" cy="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9" name="Rectangle 28"/>
          <p:cNvSpPr>
            <a:spLocks noChangeArrowheads="1"/>
          </p:cNvSpPr>
          <p:nvPr/>
        </p:nvSpPr>
        <p:spPr bwMode="auto">
          <a:xfrm>
            <a:off x="2057400" y="1447800"/>
            <a:ext cx="495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a) Vẽ đoạn thẳng AB dài 6 cm.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4076700" y="4879975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4076700" y="383381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3563" y="378618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3" name="Text Box 4"/>
          <p:cNvSpPr txBox="1">
            <a:spLocks noChangeArrowheads="1"/>
          </p:cNvSpPr>
          <p:nvPr/>
        </p:nvSpPr>
        <p:spPr bwMode="auto">
          <a:xfrm>
            <a:off x="1219200" y="-7620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0000CC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12304" name="Rectangle 28"/>
          <p:cNvSpPr>
            <a:spLocks noChangeArrowheads="1"/>
          </p:cNvSpPr>
          <p:nvPr/>
        </p:nvSpPr>
        <p:spPr bwMode="auto">
          <a:xfrm>
            <a:off x="2057400" y="1828800"/>
            <a:ext cx="601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b) Vẽ đoạn thẳng CD dài gấp đôi </a:t>
            </a:r>
          </a:p>
          <a:p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    (gấp 2 lần) đoạn thẳng AB.</a:t>
            </a:r>
          </a:p>
        </p:txBody>
      </p:sp>
      <p:sp>
        <p:nvSpPr>
          <p:cNvPr id="12305" name="Rectangle 28"/>
          <p:cNvSpPr>
            <a:spLocks noChangeArrowheads="1"/>
          </p:cNvSpPr>
          <p:nvPr/>
        </p:nvSpPr>
        <p:spPr bwMode="auto">
          <a:xfrm>
            <a:off x="1981200" y="2514600"/>
            <a:ext cx="640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c) Vẽ đoạn thẳng MN dài bằng     đoạn thẳng AB.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685800" y="4876800"/>
            <a:ext cx="7315200" cy="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671513" y="3810000"/>
            <a:ext cx="1095375" cy="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7124700" y="41529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571500" y="37719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810000" y="40386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12 cm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0" y="56388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M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4267200" y="35814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28600" y="35814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152400" y="4643438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077200" y="4648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D</a:t>
            </a:r>
          </a:p>
        </p:txBody>
      </p:sp>
      <p:grpSp>
        <p:nvGrpSpPr>
          <p:cNvPr id="12316" name="Group 25"/>
          <p:cNvGrpSpPr>
            <a:grpSpLocks/>
          </p:cNvGrpSpPr>
          <p:nvPr/>
        </p:nvGrpSpPr>
        <p:grpSpPr bwMode="auto">
          <a:xfrm>
            <a:off x="6081713" y="2362200"/>
            <a:ext cx="381000" cy="739775"/>
            <a:chOff x="990600" y="3803146"/>
            <a:chExt cx="381000" cy="740085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1003300" y="4216069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32" name="Text Box 15"/>
            <p:cNvSpPr txBox="1">
              <a:spLocks noChangeArrowheads="1"/>
            </p:cNvSpPr>
            <p:nvPr/>
          </p:nvSpPr>
          <p:spPr bwMode="auto">
            <a:xfrm>
              <a:off x="990600" y="4142534"/>
              <a:ext cx="3810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</a:p>
          </p:txBody>
        </p:sp>
        <p:sp>
          <p:nvSpPr>
            <p:cNvPr id="12333" name="Text Box 15"/>
            <p:cNvSpPr txBox="1">
              <a:spLocks noChangeArrowheads="1"/>
            </p:cNvSpPr>
            <p:nvPr/>
          </p:nvSpPr>
          <p:spPr bwMode="auto">
            <a:xfrm>
              <a:off x="990600" y="3803146"/>
              <a:ext cx="3048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1981200" y="3124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6 cm</a:t>
            </a:r>
          </a:p>
        </p:txBody>
      </p:sp>
      <p:sp useBgFill="1">
        <p:nvSpPr>
          <p:cNvPr id="51" name="AutoShape 28"/>
          <p:cNvSpPr>
            <a:spLocks/>
          </p:cNvSpPr>
          <p:nvPr/>
        </p:nvSpPr>
        <p:spPr bwMode="auto">
          <a:xfrm rot="-5400000">
            <a:off x="2351088" y="1866900"/>
            <a:ext cx="152400" cy="3429000"/>
          </a:xfrm>
          <a:prstGeom prst="rightBrace">
            <a:avLst>
              <a:gd name="adj1" fmla="val 38958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1687513" y="378618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1692275" y="38147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1119188" y="382111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2274888" y="382111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827338" y="3813175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3444875" y="382111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1687513" y="3798888"/>
            <a:ext cx="228600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28"/>
          <p:cNvSpPr>
            <a:spLocks/>
          </p:cNvSpPr>
          <p:nvPr/>
        </p:nvSpPr>
        <p:spPr bwMode="auto">
          <a:xfrm rot="-5400000">
            <a:off x="4267200" y="914400"/>
            <a:ext cx="152400" cy="7315200"/>
          </a:xfrm>
          <a:prstGeom prst="rightBrace">
            <a:avLst>
              <a:gd name="adj1" fmla="val 38667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1905000" y="5634038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N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62000" y="61722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2 cm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2830513" y="3821113"/>
            <a:ext cx="228600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utoShape 28"/>
          <p:cNvSpPr>
            <a:spLocks/>
          </p:cNvSpPr>
          <p:nvPr/>
        </p:nvSpPr>
        <p:spPr bwMode="auto">
          <a:xfrm rot="16200000" flipH="1">
            <a:off x="1181100" y="5600700"/>
            <a:ext cx="152400" cy="1143000"/>
          </a:xfrm>
          <a:prstGeom prst="rightBrace">
            <a:avLst>
              <a:gd name="adj1" fmla="val 38750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2812E-6 L 0.00347 0.3108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55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2812E-6 L -3.33333E-6 0.31082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0.00046 L 1.38778E-17 0.3112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4" grpId="0"/>
      <p:bldP spid="50" grpId="0"/>
      <p:bldP spid="51" grpId="0" animBg="1"/>
      <p:bldP spid="45" grpId="0" animBg="1"/>
      <p:bldP spid="47" grpId="0"/>
      <p:bldP spid="48" grpId="0"/>
      <p:bldP spid="5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1475</TotalTime>
  <Words>211</Words>
  <Application>Microsoft Office PowerPoint</Application>
  <PresentationFormat>On-screen Show (4:3)</PresentationFormat>
  <Paragraphs>84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Times New Roman</vt:lpstr>
      <vt:lpstr>Flow</vt:lpstr>
      <vt:lpstr>1_Flow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877</cp:revision>
  <cp:lastPrinted>1601-01-01T00:00:00Z</cp:lastPrinted>
  <dcterms:created xsi:type="dcterms:W3CDTF">1601-01-01T00:00:00Z</dcterms:created>
  <dcterms:modified xsi:type="dcterms:W3CDTF">2016-06-29T10:28:38Z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