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58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66FF"/>
    <a:srgbClr val="FF00FF"/>
    <a:srgbClr val="00CC66"/>
    <a:srgbClr val="FFFF00"/>
    <a:srgbClr val="FF0000"/>
    <a:srgbClr val="FFFF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A0523CA-A102-4FC3-94DD-0096708ED67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66CD3F8-ADB3-4C11-AA34-4C622EE40C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79471EB-D36B-480E-98A1-BB98A312D058}" type="slidenum">
              <a:rPr lang="en-US" sz="1200"/>
              <a:pPr algn="r" eaLnBrk="0" hangingPunct="0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31062-255F-4996-B748-D2E164D57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8164D-C8AA-4A1E-A621-C46E1A0D4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D0A64-56E8-46CD-B7D2-8345959ED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688C-914B-4211-8883-C7AABC210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EA86D-89B6-4667-B366-2AB974512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9377A-2A10-43C2-82FF-6FF6DD870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7A099-90A2-4930-815D-3DEC6A024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D9E53-8CCC-4E06-A821-9F683B206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6798F-272F-4D9D-A207-69AB13595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B14A-3FFD-4483-A4D6-E40BF5F9D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958F5-541B-4CA6-B688-3BF3B33B3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B8C57D-04DB-4A36-ADDA-75E0AFBF4C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nimfactory.com/animations/nature/flowers/butterflies_flowers_md_clr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2087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090" name="Picture 5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91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88" name="Picture 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9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52" name="Rectangle 43"/>
          <p:cNvSpPr>
            <a:spLocks noChangeArrowheads="1"/>
          </p:cNvSpPr>
          <p:nvPr/>
        </p:nvSpPr>
        <p:spPr bwMode="auto">
          <a:xfrm>
            <a:off x="457200" y="16764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Viết (theo mẫu):</a:t>
            </a:r>
          </a:p>
        </p:txBody>
      </p:sp>
      <p:sp>
        <p:nvSpPr>
          <p:cNvPr id="2053" name="Rectangle 46"/>
          <p:cNvSpPr>
            <a:spLocks noChangeArrowheads="1"/>
          </p:cNvSpPr>
          <p:nvPr/>
        </p:nvSpPr>
        <p:spPr bwMode="auto">
          <a:xfrm>
            <a:off x="838200" y="2286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5 lần</a:t>
            </a:r>
          </a:p>
        </p:txBody>
      </p:sp>
      <p:sp>
        <p:nvSpPr>
          <p:cNvPr id="2054" name="Rectangle 46"/>
          <p:cNvSpPr>
            <a:spLocks noChangeArrowheads="1"/>
          </p:cNvSpPr>
          <p:nvPr/>
        </p:nvSpPr>
        <p:spPr bwMode="auto">
          <a:xfrm>
            <a:off x="2667000" y="2286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6 lần</a:t>
            </a:r>
          </a:p>
        </p:txBody>
      </p:sp>
      <p:sp>
        <p:nvSpPr>
          <p:cNvPr id="2055" name="Oval 37"/>
          <p:cNvSpPr>
            <a:spLocks noChangeArrowheads="1"/>
          </p:cNvSpPr>
          <p:nvPr/>
        </p:nvSpPr>
        <p:spPr bwMode="auto">
          <a:xfrm>
            <a:off x="4114800" y="2543175"/>
            <a:ext cx="533400" cy="581025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990600" y="2819400"/>
            <a:ext cx="1066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543800" y="2971800"/>
            <a:ext cx="28575" cy="11430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715000" y="2667000"/>
            <a:ext cx="1447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819400" y="2817813"/>
            <a:ext cx="1295400" cy="1587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514600" y="4495800"/>
            <a:ext cx="0" cy="12192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90600" y="4191000"/>
            <a:ext cx="11430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586288" y="60198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Rectangle 54"/>
          <p:cNvSpPr/>
          <p:nvPr/>
        </p:nvSpPr>
        <p:spPr>
          <a:xfrm>
            <a:off x="304800" y="25908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" name="Rectangle 54"/>
          <p:cNvSpPr/>
          <p:nvPr/>
        </p:nvSpPr>
        <p:spPr>
          <a:xfrm>
            <a:off x="2133600" y="25908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30</a:t>
            </a:r>
          </a:p>
        </p:txBody>
      </p:sp>
      <p:sp>
        <p:nvSpPr>
          <p:cNvPr id="2065" name="Rectangle 54"/>
          <p:cNvSpPr>
            <a:spLocks noChangeArrowheads="1"/>
          </p:cNvSpPr>
          <p:nvPr/>
        </p:nvSpPr>
        <p:spPr bwMode="auto">
          <a:xfrm>
            <a:off x="2286000" y="3962400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66" name="Rectangle 54"/>
          <p:cNvSpPr>
            <a:spLocks noChangeArrowheads="1"/>
          </p:cNvSpPr>
          <p:nvPr/>
        </p:nvSpPr>
        <p:spPr bwMode="auto">
          <a:xfrm>
            <a:off x="304800" y="3943350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2067" name="Rectangle 54"/>
          <p:cNvSpPr>
            <a:spLocks noChangeArrowheads="1"/>
          </p:cNvSpPr>
          <p:nvPr/>
        </p:nvSpPr>
        <p:spPr bwMode="auto">
          <a:xfrm>
            <a:off x="5029200" y="2438400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068" name="Rectangle 46"/>
          <p:cNvSpPr>
            <a:spLocks noChangeArrowheads="1"/>
          </p:cNvSpPr>
          <p:nvPr/>
        </p:nvSpPr>
        <p:spPr bwMode="auto">
          <a:xfrm>
            <a:off x="6019800" y="3200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3 lần</a:t>
            </a:r>
          </a:p>
        </p:txBody>
      </p:sp>
      <p:sp>
        <p:nvSpPr>
          <p:cNvPr id="2069" name="Rectangle 46"/>
          <p:cNvSpPr>
            <a:spLocks noChangeArrowheads="1"/>
          </p:cNvSpPr>
          <p:nvPr/>
        </p:nvSpPr>
        <p:spPr bwMode="auto">
          <a:xfrm>
            <a:off x="5638800" y="2209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6 lần</a:t>
            </a:r>
          </a:p>
        </p:txBody>
      </p:sp>
      <p:sp>
        <p:nvSpPr>
          <p:cNvPr id="2070" name="Oval 37"/>
          <p:cNvSpPr>
            <a:spLocks noChangeArrowheads="1"/>
          </p:cNvSpPr>
          <p:nvPr/>
        </p:nvSpPr>
        <p:spPr bwMode="auto">
          <a:xfrm>
            <a:off x="7315200" y="5867400"/>
            <a:ext cx="685800" cy="6858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1" name="Oval 37"/>
          <p:cNvSpPr>
            <a:spLocks noChangeArrowheads="1"/>
          </p:cNvSpPr>
          <p:nvPr/>
        </p:nvSpPr>
        <p:spPr bwMode="auto">
          <a:xfrm>
            <a:off x="2162175" y="5791200"/>
            <a:ext cx="685800" cy="762000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2" name="Oval 37"/>
          <p:cNvSpPr>
            <a:spLocks noChangeArrowheads="1"/>
          </p:cNvSpPr>
          <p:nvPr/>
        </p:nvSpPr>
        <p:spPr bwMode="auto">
          <a:xfrm>
            <a:off x="7239000" y="4252913"/>
            <a:ext cx="642938" cy="700087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3" name="Rectangle 46"/>
          <p:cNvSpPr>
            <a:spLocks noChangeArrowheads="1"/>
          </p:cNvSpPr>
          <p:nvPr/>
        </p:nvSpPr>
        <p:spPr bwMode="auto">
          <a:xfrm>
            <a:off x="5257800" y="5715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4 lần</a:t>
            </a:r>
          </a:p>
        </p:txBody>
      </p:sp>
      <p:sp>
        <p:nvSpPr>
          <p:cNvPr id="2074" name="Rectangle 46"/>
          <p:cNvSpPr>
            <a:spLocks noChangeArrowheads="1"/>
          </p:cNvSpPr>
          <p:nvPr/>
        </p:nvSpPr>
        <p:spPr bwMode="auto">
          <a:xfrm>
            <a:off x="914400" y="3657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6 lần</a:t>
            </a:r>
          </a:p>
        </p:txBody>
      </p:sp>
      <p:sp>
        <p:nvSpPr>
          <p:cNvPr id="2075" name="Rectangle 46"/>
          <p:cNvSpPr>
            <a:spLocks noChangeArrowheads="1"/>
          </p:cNvSpPr>
          <p:nvPr/>
        </p:nvSpPr>
        <p:spPr bwMode="auto">
          <a:xfrm>
            <a:off x="4876800" y="46482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5 lần</a:t>
            </a:r>
          </a:p>
        </p:txBody>
      </p:sp>
      <p:sp>
        <p:nvSpPr>
          <p:cNvPr id="2076" name="Rectangle 46"/>
          <p:cNvSpPr>
            <a:spLocks noChangeArrowheads="1"/>
          </p:cNvSpPr>
          <p:nvPr/>
        </p:nvSpPr>
        <p:spPr bwMode="auto">
          <a:xfrm>
            <a:off x="914400" y="4800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2 lần</a:t>
            </a:r>
          </a:p>
        </p:txBody>
      </p:sp>
      <p:sp>
        <p:nvSpPr>
          <p:cNvPr id="10" name="Rectangle 54"/>
          <p:cNvSpPr/>
          <p:nvPr/>
        </p:nvSpPr>
        <p:spPr>
          <a:xfrm>
            <a:off x="4648200" y="38862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25</a:t>
            </a:r>
          </a:p>
        </p:txBody>
      </p:sp>
      <p:cxnSp>
        <p:nvCxnSpPr>
          <p:cNvPr id="11" name="Straight Arrow Connector 62"/>
          <p:cNvCxnSpPr/>
          <p:nvPr/>
        </p:nvCxnSpPr>
        <p:spPr>
          <a:xfrm>
            <a:off x="4876800" y="4419600"/>
            <a:ext cx="0" cy="14478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62"/>
          <p:cNvCxnSpPr/>
          <p:nvPr/>
        </p:nvCxnSpPr>
        <p:spPr>
          <a:xfrm>
            <a:off x="5181600" y="6248400"/>
            <a:ext cx="1981200" cy="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Rectangle 54"/>
          <p:cNvSpPr>
            <a:spLocks noChangeArrowheads="1"/>
          </p:cNvSpPr>
          <p:nvPr/>
        </p:nvSpPr>
        <p:spPr bwMode="auto">
          <a:xfrm>
            <a:off x="7239000" y="2362200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7239000" y="2362200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24</a:t>
            </a:r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7239000" y="4267200"/>
            <a:ext cx="642938" cy="700088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2286000" y="3962400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2147888" y="5791200"/>
            <a:ext cx="685800" cy="762000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18" name="Rectangle 54"/>
          <p:cNvSpPr/>
          <p:nvPr/>
        </p:nvSpPr>
        <p:spPr>
          <a:xfrm>
            <a:off x="4572000" y="60198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19" name="Oval 37"/>
          <p:cNvSpPr>
            <a:spLocks noChangeArrowheads="1"/>
          </p:cNvSpPr>
          <p:nvPr/>
        </p:nvSpPr>
        <p:spPr bwMode="auto">
          <a:xfrm>
            <a:off x="7315200" y="5867400"/>
            <a:ext cx="685800" cy="6858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20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" y="32146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cs typeface="Times New Roman" pitchFamily="18" charset="0"/>
              </a:rPr>
              <a:t>Tóm tắt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8" name="Hexagon 7"/>
          <p:cNvSpPr/>
          <p:nvPr/>
        </p:nvSpPr>
        <p:spPr>
          <a:xfrm>
            <a:off x="228600" y="1524000"/>
            <a:ext cx="8915400" cy="1676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Bài 2</a:t>
            </a: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: a) Một cửa hàng buổi sáng bán được 60 lít dầu, số lít dầu bán được trong buổi chiều giảm đi 3 lần so với buổi sáng.Hỏi buổi chiều cửa hàng đó bán được bao nhiêu lít dầu?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219200" y="4114800"/>
            <a:ext cx="3733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219200" y="3962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514600" y="3962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953000" y="3962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90800" y="3505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60 lít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81400" y="3810000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219200" y="3810000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cs typeface="Times New Roman" pitchFamily="18" charset="0"/>
              </a:rPr>
              <a:t>Bài giải</a:t>
            </a: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447800" y="5043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?lít</a:t>
            </a:r>
          </a:p>
        </p:txBody>
      </p:sp>
      <p:sp>
        <p:nvSpPr>
          <p:cNvPr id="6157" name="Line 7"/>
          <p:cNvSpPr>
            <a:spLocks noChangeShapeType="1"/>
          </p:cNvSpPr>
          <p:nvPr/>
        </p:nvSpPr>
        <p:spPr bwMode="auto">
          <a:xfrm>
            <a:off x="5105400" y="3352800"/>
            <a:ext cx="0" cy="3276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7"/>
          <p:cNvSpPr txBox="1">
            <a:spLocks noChangeArrowheads="1"/>
          </p:cNvSpPr>
          <p:nvPr/>
        </p:nvSpPr>
        <p:spPr bwMode="auto">
          <a:xfrm>
            <a:off x="5257800" y="4038600"/>
            <a:ext cx="396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Số lít dầu bán buổi chiều là: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        60 : 3 = 20 (lít)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                Đáp số: 20 lít.</a:t>
            </a: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28" name="AutoShape 28"/>
          <p:cNvSpPr>
            <a:spLocks/>
          </p:cNvSpPr>
          <p:nvPr/>
        </p:nvSpPr>
        <p:spPr bwMode="auto">
          <a:xfrm rot="16200000" flipH="1">
            <a:off x="1790700" y="4457700"/>
            <a:ext cx="152400" cy="1143000"/>
          </a:xfrm>
          <a:prstGeom prst="rightBrace">
            <a:avLst>
              <a:gd name="adj1" fmla="val 48681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1219200" y="4114800"/>
            <a:ext cx="12811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0" y="4419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Chiều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0" y="3810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Sáng</a:t>
            </a: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2514600" y="399256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1219200" y="397986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" name="Oval 26"/>
          <p:cNvSpPr/>
          <p:nvPr/>
        </p:nvSpPr>
        <p:spPr>
          <a:xfrm>
            <a:off x="8229600" y="457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ransition spd="med"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3.33333E-6 0.0863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-0.0007 0.0888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0.084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10" grpId="0" animBg="1"/>
      <p:bldP spid="11" grpId="0" animBg="1"/>
      <p:bldP spid="13" grpId="0" animBg="1"/>
      <p:bldP spid="14" grpId="0" animBg="1"/>
      <p:bldP spid="15" grpId="0"/>
      <p:bldP spid="6155" grpId="0"/>
      <p:bldP spid="23" grpId="0"/>
      <p:bldP spid="6157" grpId="0" animBg="1"/>
      <p:bldP spid="6158" grpId="0"/>
      <p:bldP spid="20" grpId="0" animBg="1"/>
      <p:bldP spid="28" grpId="0" animBg="1"/>
      <p:bldP spid="33" grpId="0" animBg="1"/>
      <p:bldP spid="33" grpId="1" animBg="1"/>
      <p:bldP spid="21" grpId="0"/>
      <p:bldP spid="26" grpId="0"/>
      <p:bldP spid="27" grpId="0" animBg="1"/>
      <p:bldP spid="27" grpId="1" animBg="1"/>
      <p:bldP spid="29" grpId="0" animBg="1"/>
      <p:bldP spid="29" grpId="1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" y="3124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1066800" y="4495800"/>
            <a:ext cx="426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10668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53340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7000" y="3657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60 quả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38600" y="3962400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066800" y="3962400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6324600" y="336232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  <a:cs typeface="Times New Roman" pitchFamily="18" charset="0"/>
              </a:rPr>
              <a:t>Bài giải</a:t>
            </a: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1219200" y="5410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?quả</a:t>
            </a:r>
          </a:p>
        </p:txBody>
      </p:sp>
      <p:sp>
        <p:nvSpPr>
          <p:cNvPr id="7180" name="Line 7"/>
          <p:cNvSpPr>
            <a:spLocks noChangeShapeType="1"/>
          </p:cNvSpPr>
          <p:nvPr/>
        </p:nvSpPr>
        <p:spPr bwMode="auto">
          <a:xfrm>
            <a:off x="5410200" y="3200400"/>
            <a:ext cx="0" cy="3276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7"/>
          <p:cNvSpPr txBox="1">
            <a:spLocks noChangeArrowheads="1"/>
          </p:cNvSpPr>
          <p:nvPr/>
        </p:nvSpPr>
        <p:spPr bwMode="auto">
          <a:xfrm>
            <a:off x="5486400" y="4014788"/>
            <a:ext cx="365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Trong rổ còn lại số quả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       60 : 3 = 20 (quả)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                  Đáp số: 20 quả.</a:t>
            </a:r>
          </a:p>
        </p:txBody>
      </p:sp>
      <p:sp>
        <p:nvSpPr>
          <p:cNvPr id="27" name="Oval 26"/>
          <p:cNvSpPr/>
          <p:nvPr/>
        </p:nvSpPr>
        <p:spPr>
          <a:xfrm>
            <a:off x="8229600" y="685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V</a:t>
            </a:r>
          </a:p>
        </p:txBody>
      </p:sp>
      <p:sp useBgFill="1">
        <p:nvSpPr>
          <p:cNvPr id="7186" name="AutoShape 28"/>
          <p:cNvSpPr>
            <a:spLocks/>
          </p:cNvSpPr>
          <p:nvPr/>
        </p:nvSpPr>
        <p:spPr bwMode="auto">
          <a:xfrm rot="16200000" flipH="1">
            <a:off x="1697832" y="4669631"/>
            <a:ext cx="152400" cy="1481137"/>
          </a:xfrm>
          <a:prstGeom prst="rightBrace">
            <a:avLst>
              <a:gd name="adj1" fmla="val 75725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87" name="Line 12"/>
          <p:cNvSpPr>
            <a:spLocks noChangeShapeType="1"/>
          </p:cNvSpPr>
          <p:nvPr/>
        </p:nvSpPr>
        <p:spPr bwMode="auto">
          <a:xfrm>
            <a:off x="1081088" y="4495800"/>
            <a:ext cx="14335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Text Box 7"/>
          <p:cNvSpPr txBox="1">
            <a:spLocks noChangeArrowheads="1"/>
          </p:cNvSpPr>
          <p:nvPr/>
        </p:nvSpPr>
        <p:spPr bwMode="auto">
          <a:xfrm>
            <a:off x="228600" y="1663700"/>
            <a:ext cx="891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Bài 2</a:t>
            </a: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: b) Lúc đầu trong rổ có 60 quả cam. Sau một buổi bán hàng, trong rổ còn lại       số cam. Hỏi trong rổ còn lại bao nhiêu quả cam? </a:t>
            </a:r>
            <a:endParaRPr lang="en-US" sz="2400" b="1">
              <a:solidFill>
                <a:schemeClr val="accent2"/>
              </a:solidFill>
              <a:cs typeface="Times New Roman" pitchFamily="18" charset="0"/>
            </a:endParaRPr>
          </a:p>
        </p:txBody>
      </p:sp>
      <p:pic>
        <p:nvPicPr>
          <p:cNvPr id="4113" name="Picture 17" descr="butterflies_flowers_md_clr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8" y="5776913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7" descr="butterflies_flowers_md_clr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57912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2" name="Text Box 7"/>
          <p:cNvSpPr txBox="1">
            <a:spLocks noChangeArrowheads="1"/>
          </p:cNvSpPr>
          <p:nvPr/>
        </p:nvSpPr>
        <p:spPr bwMode="auto">
          <a:xfrm>
            <a:off x="152400" y="4267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Có</a:t>
            </a:r>
          </a:p>
        </p:txBody>
      </p:sp>
      <p:sp>
        <p:nvSpPr>
          <p:cNvPr id="7193" name="Text Box 7"/>
          <p:cNvSpPr txBox="1">
            <a:spLocks noChangeArrowheads="1"/>
          </p:cNvSpPr>
          <p:nvPr/>
        </p:nvSpPr>
        <p:spPr bwMode="auto">
          <a:xfrm>
            <a:off x="152400" y="4876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Còn</a:t>
            </a:r>
          </a:p>
        </p:txBody>
      </p:sp>
      <p:sp>
        <p:nvSpPr>
          <p:cNvPr id="7195" name="Line 12"/>
          <p:cNvSpPr>
            <a:spLocks noChangeShapeType="1"/>
          </p:cNvSpPr>
          <p:nvPr/>
        </p:nvSpPr>
        <p:spPr bwMode="auto">
          <a:xfrm>
            <a:off x="1066800" y="4360863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5146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900488" y="4356100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500313" y="4357688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grpSp>
        <p:nvGrpSpPr>
          <p:cNvPr id="4122" name="Group 140"/>
          <p:cNvGrpSpPr>
            <a:grpSpLocks/>
          </p:cNvGrpSpPr>
          <p:nvPr/>
        </p:nvGrpSpPr>
        <p:grpSpPr bwMode="auto">
          <a:xfrm>
            <a:off x="3581400" y="1981200"/>
            <a:ext cx="457200" cy="1022350"/>
            <a:chOff x="4114800" y="5715000"/>
            <a:chExt cx="457200" cy="1021534"/>
          </a:xfrm>
        </p:grpSpPr>
        <p:sp>
          <p:nvSpPr>
            <p:cNvPr id="4123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356188" cy="461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  <p:sp>
          <p:nvSpPr>
            <p:cNvPr id="4124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356188" cy="461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125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 spd="med"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3.33333E-6 0.097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08 L 0.00139 0.1006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7171" grpId="0" animBg="1"/>
      <p:bldP spid="7172" grpId="0" animBg="1"/>
      <p:bldP spid="7174" grpId="0" animBg="1"/>
      <p:bldP spid="7175" grpId="0"/>
      <p:bldP spid="7178" grpId="0"/>
      <p:bldP spid="7179" grpId="0"/>
      <p:bldP spid="7180" grpId="0" animBg="1"/>
      <p:bldP spid="7181" grpId="0"/>
      <p:bldP spid="27" grpId="0" animBg="1"/>
      <p:bldP spid="7186" grpId="0" animBg="1"/>
      <p:bldP spid="7187" grpId="0" animBg="1"/>
      <p:bldP spid="7187" grpId="1" animBg="1"/>
      <p:bldP spid="7192" grpId="0"/>
      <p:bldP spid="7193" grpId="0"/>
      <p:bldP spid="7195" grpId="0" animBg="1"/>
      <p:bldP spid="7195" grpId="1" animBg="1"/>
      <p:bldP spid="28" grpId="0" animBg="1"/>
      <p:bldP spid="29" grpId="0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0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8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7-Point Star 32"/>
          <p:cNvSpPr/>
          <p:nvPr/>
        </p:nvSpPr>
        <p:spPr>
          <a:xfrm>
            <a:off x="0" y="1447800"/>
            <a:ext cx="1828800" cy="7620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Bài 3</a:t>
            </a: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566738" y="403225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8039100" y="40465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Rectangle 28"/>
          <p:cNvSpPr>
            <a:spLocks noChangeArrowheads="1"/>
          </p:cNvSpPr>
          <p:nvPr/>
        </p:nvSpPr>
        <p:spPr bwMode="auto">
          <a:xfrm>
            <a:off x="1905000" y="1447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a)Đo độ dài đoạn thẳng AB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019300" y="40465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1905000" y="1981200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b)Giảm độ dài đoạn thẳng AB đi 5 lần thì được độ dài đoạn thẳng MN. Hãy vẽ đoạn thẳng MN đó?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M</a:t>
            </a:r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8229600" y="3773488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37750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038600" y="3200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10 cm</a:t>
            </a:r>
          </a:p>
        </p:txBody>
      </p:sp>
      <p:sp useBgFill="1">
        <p:nvSpPr>
          <p:cNvPr id="51" name="AutoShape 28"/>
          <p:cNvSpPr>
            <a:spLocks/>
          </p:cNvSpPr>
          <p:nvPr/>
        </p:nvSpPr>
        <p:spPr bwMode="auto">
          <a:xfrm rot="-5400000">
            <a:off x="4318794" y="127794"/>
            <a:ext cx="152400" cy="7364412"/>
          </a:xfrm>
          <a:prstGeom prst="rightBrace">
            <a:avLst>
              <a:gd name="adj1" fmla="val 3892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557213" y="4048125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4991100" y="403225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019300" y="40338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3622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N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990600" y="5334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2 cm</a:t>
            </a:r>
          </a:p>
        </p:txBody>
      </p:sp>
      <p:sp>
        <p:nvSpPr>
          <p:cNvPr id="59" name="AutoShape 28"/>
          <p:cNvSpPr>
            <a:spLocks/>
          </p:cNvSpPr>
          <p:nvPr/>
        </p:nvSpPr>
        <p:spPr bwMode="auto">
          <a:xfrm rot="16200000" flipH="1">
            <a:off x="1295400" y="4572000"/>
            <a:ext cx="152400" cy="1371600"/>
          </a:xfrm>
          <a:prstGeom prst="rightBrace">
            <a:avLst>
              <a:gd name="adj1" fmla="val 2908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684213" y="4038600"/>
            <a:ext cx="1463675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98500" y="4038600"/>
            <a:ext cx="746760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3467100" y="40465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7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cxnSp>
        <p:nvCxnSpPr>
          <p:cNvPr id="2" name="Straight Connector 39"/>
          <p:cNvCxnSpPr/>
          <p:nvPr/>
        </p:nvCxnSpPr>
        <p:spPr>
          <a:xfrm rot="5400000" flipH="1" flipV="1">
            <a:off x="6591300" y="40338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90751E-6 L 1.38778E-17 0.1442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0751E-6 L -0.0033 0.1442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5087E-6 L -3.33333E-6 0.1449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0" grpId="0"/>
      <p:bldP spid="51" grpId="0" animBg="1"/>
      <p:bldP spid="47" grpId="0"/>
      <p:bldP spid="48" grpId="0"/>
      <p:bldP spid="5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251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</vt:vector>
  </TitlesOfParts>
  <Company>hhhh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CSTeam</cp:lastModifiedBy>
  <cp:revision>399</cp:revision>
  <dcterms:created xsi:type="dcterms:W3CDTF">2007-10-12T16:54:26Z</dcterms:created>
  <dcterms:modified xsi:type="dcterms:W3CDTF">2016-06-29T10:28:40Z</dcterms:modified>
</cp:coreProperties>
</file>