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3" r:id="rId2"/>
    <p:sldId id="284" r:id="rId3"/>
    <p:sldId id="285" r:id="rId4"/>
    <p:sldId id="282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FF"/>
    <a:srgbClr val="FF66FF"/>
    <a:srgbClr val="FF00FF"/>
    <a:srgbClr val="00CC66"/>
    <a:srgbClr val="FFFF00"/>
    <a:srgbClr val="FF0000"/>
    <a:srgbClr val="FFFFCC"/>
    <a:srgbClr val="33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310" autoAdjust="0"/>
  </p:normalViewPr>
  <p:slideViewPr>
    <p:cSldViewPr>
      <p:cViewPr varScale="1">
        <p:scale>
          <a:sx n="41" d="100"/>
          <a:sy n="41" d="100"/>
        </p:scale>
        <p:origin x="-13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1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2E4AC53-42E6-43A3-8A00-E66520A6F34A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61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3CF7DEF-AD7C-4204-846D-2481398C898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7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7E61AC2A-E2ED-44FE-9083-3CEEF9F176A3}" type="slidenum">
              <a:rPr lang="en-US" sz="1200"/>
              <a:pPr algn="r" eaLnBrk="0" hangingPunct="0"/>
              <a:t>3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303491-5026-4997-A779-6E2852EECD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DE94AB-A4E1-40CE-A6F2-9CFA38A137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550355-657E-42A7-BDA1-93709DF114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DEF1CC-BCD4-47A8-9866-8B139470FB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D928B2-D797-4226-809E-5937191112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55D907-6817-4330-8EE1-22A3D2850F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3E9BC2-4F9A-4BFD-9207-BC99FD338B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64749-DC48-40EC-A18A-B2FE530703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AC5D7-0C59-48B4-8939-FFFCC9ABFB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6EECC1-70D5-4CA4-AD75-00C8D50CD0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324AEB-0840-4AAD-BFC6-0A925996E2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1F123B9-E1B7-4F8A-8963-C43D21F9A6E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3"/>
          <p:cNvGrpSpPr>
            <a:grpSpLocks/>
          </p:cNvGrpSpPr>
          <p:nvPr/>
        </p:nvGrpSpPr>
        <p:grpSpPr bwMode="auto">
          <a:xfrm>
            <a:off x="0" y="-228600"/>
            <a:ext cx="9144000" cy="7086600"/>
            <a:chOff x="0" y="192"/>
            <a:chExt cx="5760" cy="3936"/>
          </a:xfrm>
        </p:grpSpPr>
        <p:grpSp>
          <p:nvGrpSpPr>
            <p:cNvPr id="2091" name="Group 4"/>
            <p:cNvGrpSpPr>
              <a:grpSpLocks/>
            </p:cNvGrpSpPr>
            <p:nvPr/>
          </p:nvGrpSpPr>
          <p:grpSpPr bwMode="auto">
            <a:xfrm>
              <a:off x="0" y="336"/>
              <a:ext cx="5760" cy="3700"/>
              <a:chOff x="0" y="336"/>
              <a:chExt cx="5760" cy="3700"/>
            </a:xfrm>
          </p:grpSpPr>
          <p:pic>
            <p:nvPicPr>
              <p:cNvPr id="2094" name="Picture 5" descr="n3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3984"/>
                <a:ext cx="5760" cy="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95" name="Picture 6" descr="n3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336"/>
                <a:ext cx="5760" cy="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092" name="Picture 7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-1848" y="2136"/>
              <a:ext cx="3936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93" name="Picture 8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 flipH="1">
              <a:off x="3671" y="2135"/>
              <a:ext cx="3936" cy="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304800" y="990600"/>
            <a:ext cx="2971800" cy="9906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 u="sng">
                <a:solidFill>
                  <a:srgbClr val="0000FF"/>
                </a:solidFill>
                <a:latin typeface="Arial"/>
                <a:cs typeface="Times New Roman" pitchFamily="18" charset="0"/>
              </a:rPr>
              <a:t>Chữa </a:t>
            </a:r>
            <a:r>
              <a:rPr lang="en-US" sz="2400" b="1" u="sng">
                <a:solidFill>
                  <a:srgbClr val="0000FF"/>
                </a:solidFill>
                <a:latin typeface="Arial"/>
                <a:cs typeface="Times New Roman" pitchFamily="18" charset="0"/>
              </a:rPr>
              <a:t>bài 1</a:t>
            </a:r>
            <a:r>
              <a:rPr lang="en-US" sz="2400" b="1">
                <a:solidFill>
                  <a:srgbClr val="0000FF"/>
                </a:solidFill>
                <a:latin typeface="Arial"/>
                <a:cs typeface="Times New Roman" pitchFamily="18" charset="0"/>
              </a:rPr>
              <a:t>: Tìm X</a:t>
            </a:r>
          </a:p>
        </p:txBody>
      </p:sp>
      <p:sp>
        <p:nvSpPr>
          <p:cNvPr id="2052" name="TextBox 19"/>
          <p:cNvSpPr txBox="1">
            <a:spLocks noChangeArrowheads="1"/>
          </p:cNvSpPr>
          <p:nvPr/>
        </p:nvSpPr>
        <p:spPr bwMode="auto">
          <a:xfrm>
            <a:off x="3276600" y="25146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X x 6 =  30</a:t>
            </a:r>
          </a:p>
        </p:txBody>
      </p:sp>
      <p:sp>
        <p:nvSpPr>
          <p:cNvPr id="2053" name="TextBox 19"/>
          <p:cNvSpPr txBox="1">
            <a:spLocks noChangeArrowheads="1"/>
          </p:cNvSpPr>
          <p:nvPr/>
        </p:nvSpPr>
        <p:spPr bwMode="auto">
          <a:xfrm>
            <a:off x="304800" y="2590800"/>
            <a:ext cx="182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X + 12  =  36</a:t>
            </a:r>
          </a:p>
        </p:txBody>
      </p:sp>
      <p:sp>
        <p:nvSpPr>
          <p:cNvPr id="2054" name="TextBox 19"/>
          <p:cNvSpPr txBox="1">
            <a:spLocks noChangeArrowheads="1"/>
          </p:cNvSpPr>
          <p:nvPr/>
        </p:nvSpPr>
        <p:spPr bwMode="auto">
          <a:xfrm>
            <a:off x="3200400" y="20574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b)</a:t>
            </a:r>
          </a:p>
        </p:txBody>
      </p:sp>
      <p:sp>
        <p:nvSpPr>
          <p:cNvPr id="2055" name="TextBox 19"/>
          <p:cNvSpPr txBox="1">
            <a:spLocks noChangeArrowheads="1"/>
          </p:cNvSpPr>
          <p:nvPr/>
        </p:nvSpPr>
        <p:spPr bwMode="auto">
          <a:xfrm>
            <a:off x="533400" y="21336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a)</a:t>
            </a:r>
          </a:p>
        </p:txBody>
      </p:sp>
      <p:sp>
        <p:nvSpPr>
          <p:cNvPr id="5160" name="TextBox 19"/>
          <p:cNvSpPr txBox="1">
            <a:spLocks noChangeArrowheads="1"/>
          </p:cNvSpPr>
          <p:nvPr/>
        </p:nvSpPr>
        <p:spPr bwMode="auto">
          <a:xfrm>
            <a:off x="304800" y="3048000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X       </a:t>
            </a:r>
            <a:r>
              <a:rPr lang="en-US" sz="2000" b="1"/>
              <a:t>   </a:t>
            </a:r>
            <a:r>
              <a:rPr lang="en-US" sz="2000" b="1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5161" name="TextBox 19"/>
          <p:cNvSpPr txBox="1">
            <a:spLocks noChangeArrowheads="1"/>
          </p:cNvSpPr>
          <p:nvPr/>
        </p:nvSpPr>
        <p:spPr bwMode="auto">
          <a:xfrm>
            <a:off x="304800" y="3429000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X</a:t>
            </a:r>
            <a:r>
              <a:rPr lang="en-US" sz="2000" b="1"/>
              <a:t>          </a:t>
            </a:r>
            <a:r>
              <a:rPr lang="en-US" sz="2000" b="1">
                <a:solidFill>
                  <a:srgbClr val="0000FF"/>
                </a:solidFill>
              </a:rPr>
              <a:t>=</a:t>
            </a:r>
            <a:r>
              <a:rPr lang="en-US" sz="2000" b="1"/>
              <a:t>  </a:t>
            </a:r>
          </a:p>
        </p:txBody>
      </p:sp>
      <p:sp>
        <p:nvSpPr>
          <p:cNvPr id="5162" name="TextBox 19"/>
          <p:cNvSpPr txBox="1">
            <a:spLocks noChangeArrowheads="1"/>
          </p:cNvSpPr>
          <p:nvPr/>
        </p:nvSpPr>
        <p:spPr bwMode="auto">
          <a:xfrm>
            <a:off x="3276600" y="29718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X       =</a:t>
            </a:r>
          </a:p>
        </p:txBody>
      </p:sp>
      <p:sp>
        <p:nvSpPr>
          <p:cNvPr id="5163" name="TextBox 19"/>
          <p:cNvSpPr txBox="1">
            <a:spLocks noChangeArrowheads="1"/>
          </p:cNvSpPr>
          <p:nvPr/>
        </p:nvSpPr>
        <p:spPr bwMode="auto">
          <a:xfrm>
            <a:off x="3276600" y="34290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X       = </a:t>
            </a:r>
          </a:p>
        </p:txBody>
      </p:sp>
      <p:cxnSp>
        <p:nvCxnSpPr>
          <p:cNvPr id="2060" name="Straight Connector 23"/>
          <p:cNvCxnSpPr>
            <a:cxnSpLocks noChangeShapeType="1"/>
          </p:cNvCxnSpPr>
          <p:nvPr/>
        </p:nvCxnSpPr>
        <p:spPr bwMode="auto">
          <a:xfrm>
            <a:off x="3048000" y="2286000"/>
            <a:ext cx="0" cy="3962400"/>
          </a:xfrm>
          <a:prstGeom prst="lin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</p:spPr>
      </p:cxnSp>
      <p:sp>
        <p:nvSpPr>
          <p:cNvPr id="5165" name="TextBox 19"/>
          <p:cNvSpPr txBox="1">
            <a:spLocks noChangeArrowheads="1"/>
          </p:cNvSpPr>
          <p:nvPr/>
        </p:nvSpPr>
        <p:spPr bwMode="auto">
          <a:xfrm>
            <a:off x="1676400" y="3000375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36 – 12 </a:t>
            </a:r>
          </a:p>
        </p:txBody>
      </p:sp>
      <p:sp>
        <p:nvSpPr>
          <p:cNvPr id="5166" name="TextBox 19"/>
          <p:cNvSpPr txBox="1">
            <a:spLocks noChangeArrowheads="1"/>
          </p:cNvSpPr>
          <p:nvPr/>
        </p:nvSpPr>
        <p:spPr bwMode="auto">
          <a:xfrm>
            <a:off x="1676400" y="3429000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24</a:t>
            </a:r>
          </a:p>
        </p:txBody>
      </p:sp>
      <p:sp>
        <p:nvSpPr>
          <p:cNvPr id="5167" name="TextBox 19"/>
          <p:cNvSpPr txBox="1">
            <a:spLocks noChangeArrowheads="1"/>
          </p:cNvSpPr>
          <p:nvPr/>
        </p:nvSpPr>
        <p:spPr bwMode="auto">
          <a:xfrm>
            <a:off x="4419600" y="3400425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5168" name="TextBox 19"/>
          <p:cNvSpPr txBox="1">
            <a:spLocks noChangeArrowheads="1"/>
          </p:cNvSpPr>
          <p:nvPr/>
        </p:nvSpPr>
        <p:spPr bwMode="auto">
          <a:xfrm>
            <a:off x="4343400" y="29718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30 : 6</a:t>
            </a:r>
          </a:p>
        </p:txBody>
      </p:sp>
      <p:sp>
        <p:nvSpPr>
          <p:cNvPr id="2065" name="Text Box 4"/>
          <p:cNvSpPr txBox="1">
            <a:spLocks noChangeArrowheads="1"/>
          </p:cNvSpPr>
          <p:nvPr/>
        </p:nvSpPr>
        <p:spPr bwMode="auto">
          <a:xfrm>
            <a:off x="1143000" y="228600"/>
            <a:ext cx="6934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LUYỆN TẬP</a:t>
            </a:r>
            <a:endParaRPr lang="en-US" sz="2400" b="1">
              <a:solidFill>
                <a:srgbClr val="FF0000"/>
              </a:solidFill>
            </a:endParaRPr>
          </a:p>
        </p:txBody>
      </p:sp>
      <p:cxnSp>
        <p:nvCxnSpPr>
          <p:cNvPr id="2066" name="Straight Connector 23"/>
          <p:cNvCxnSpPr>
            <a:cxnSpLocks noChangeShapeType="1"/>
          </p:cNvCxnSpPr>
          <p:nvPr/>
        </p:nvCxnSpPr>
        <p:spPr bwMode="auto">
          <a:xfrm>
            <a:off x="5943600" y="2133600"/>
            <a:ext cx="0" cy="3962400"/>
          </a:xfrm>
          <a:prstGeom prst="lin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</p:spPr>
      </p:cxnSp>
      <p:sp>
        <p:nvSpPr>
          <p:cNvPr id="2067" name="TextBox 19"/>
          <p:cNvSpPr txBox="1">
            <a:spLocks noChangeArrowheads="1"/>
          </p:cNvSpPr>
          <p:nvPr/>
        </p:nvSpPr>
        <p:spPr bwMode="auto">
          <a:xfrm>
            <a:off x="6172200" y="39624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g)</a:t>
            </a:r>
          </a:p>
        </p:txBody>
      </p:sp>
      <p:sp>
        <p:nvSpPr>
          <p:cNvPr id="2068" name="TextBox 19"/>
          <p:cNvSpPr txBox="1">
            <a:spLocks noChangeArrowheads="1"/>
          </p:cNvSpPr>
          <p:nvPr/>
        </p:nvSpPr>
        <p:spPr bwMode="auto">
          <a:xfrm>
            <a:off x="3200400" y="39624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e)</a:t>
            </a:r>
          </a:p>
        </p:txBody>
      </p:sp>
      <p:sp>
        <p:nvSpPr>
          <p:cNvPr id="2069" name="TextBox 19"/>
          <p:cNvSpPr txBox="1">
            <a:spLocks noChangeArrowheads="1"/>
          </p:cNvSpPr>
          <p:nvPr/>
        </p:nvSpPr>
        <p:spPr bwMode="auto">
          <a:xfrm>
            <a:off x="228600" y="39624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d)</a:t>
            </a:r>
          </a:p>
        </p:txBody>
      </p:sp>
      <p:sp>
        <p:nvSpPr>
          <p:cNvPr id="2070" name="TextBox 19"/>
          <p:cNvSpPr txBox="1">
            <a:spLocks noChangeArrowheads="1"/>
          </p:cNvSpPr>
          <p:nvPr/>
        </p:nvSpPr>
        <p:spPr bwMode="auto">
          <a:xfrm>
            <a:off x="6172200" y="20574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c)</a:t>
            </a:r>
          </a:p>
        </p:txBody>
      </p:sp>
      <p:sp>
        <p:nvSpPr>
          <p:cNvPr id="2071" name="TextBox 19"/>
          <p:cNvSpPr txBox="1">
            <a:spLocks noChangeArrowheads="1"/>
          </p:cNvSpPr>
          <p:nvPr/>
        </p:nvSpPr>
        <p:spPr bwMode="auto">
          <a:xfrm>
            <a:off x="6019800" y="4495800"/>
            <a:ext cx="182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42 : X =  7</a:t>
            </a:r>
          </a:p>
        </p:txBody>
      </p:sp>
      <p:sp>
        <p:nvSpPr>
          <p:cNvPr id="2072" name="TextBox 19"/>
          <p:cNvSpPr txBox="1">
            <a:spLocks noChangeArrowheads="1"/>
          </p:cNvSpPr>
          <p:nvPr/>
        </p:nvSpPr>
        <p:spPr bwMode="auto">
          <a:xfrm>
            <a:off x="3200400" y="4495800"/>
            <a:ext cx="190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80 – X  =  30</a:t>
            </a:r>
          </a:p>
        </p:txBody>
      </p:sp>
      <p:sp>
        <p:nvSpPr>
          <p:cNvPr id="2073" name="TextBox 19"/>
          <p:cNvSpPr txBox="1">
            <a:spLocks noChangeArrowheads="1"/>
          </p:cNvSpPr>
          <p:nvPr/>
        </p:nvSpPr>
        <p:spPr bwMode="auto">
          <a:xfrm>
            <a:off x="381000" y="4495800"/>
            <a:ext cx="152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X : 7 =  5</a:t>
            </a:r>
          </a:p>
        </p:txBody>
      </p:sp>
      <p:sp>
        <p:nvSpPr>
          <p:cNvPr id="2074" name="TextBox 19"/>
          <p:cNvSpPr txBox="1">
            <a:spLocks noChangeArrowheads="1"/>
          </p:cNvSpPr>
          <p:nvPr/>
        </p:nvSpPr>
        <p:spPr bwMode="auto">
          <a:xfrm>
            <a:off x="6248400" y="2514600"/>
            <a:ext cx="205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X – 25 =  15</a:t>
            </a:r>
          </a:p>
        </p:txBody>
      </p:sp>
      <p:sp>
        <p:nvSpPr>
          <p:cNvPr id="2" name="TextBox 19"/>
          <p:cNvSpPr txBox="1">
            <a:spLocks noChangeArrowheads="1"/>
          </p:cNvSpPr>
          <p:nvPr/>
        </p:nvSpPr>
        <p:spPr bwMode="auto">
          <a:xfrm>
            <a:off x="6248400" y="2971800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X         =</a:t>
            </a:r>
          </a:p>
        </p:txBody>
      </p:sp>
      <p:sp>
        <p:nvSpPr>
          <p:cNvPr id="3" name="TextBox 19"/>
          <p:cNvSpPr txBox="1">
            <a:spLocks noChangeArrowheads="1"/>
          </p:cNvSpPr>
          <p:nvPr/>
        </p:nvSpPr>
        <p:spPr bwMode="auto">
          <a:xfrm>
            <a:off x="7467600" y="29718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15 + 25</a:t>
            </a:r>
          </a:p>
        </p:txBody>
      </p:sp>
      <p:sp>
        <p:nvSpPr>
          <p:cNvPr id="4" name="TextBox 19"/>
          <p:cNvSpPr txBox="1">
            <a:spLocks noChangeArrowheads="1"/>
          </p:cNvSpPr>
          <p:nvPr/>
        </p:nvSpPr>
        <p:spPr bwMode="auto">
          <a:xfrm>
            <a:off x="6324600" y="3429000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X        =</a:t>
            </a:r>
          </a:p>
        </p:txBody>
      </p:sp>
      <p:sp>
        <p:nvSpPr>
          <p:cNvPr id="5" name="TextBox 19"/>
          <p:cNvSpPr txBox="1">
            <a:spLocks noChangeArrowheads="1"/>
          </p:cNvSpPr>
          <p:nvPr/>
        </p:nvSpPr>
        <p:spPr bwMode="auto">
          <a:xfrm>
            <a:off x="7620000" y="3429000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40</a:t>
            </a:r>
          </a:p>
        </p:txBody>
      </p:sp>
      <p:sp>
        <p:nvSpPr>
          <p:cNvPr id="6" name="TextBox 19"/>
          <p:cNvSpPr txBox="1">
            <a:spLocks noChangeArrowheads="1"/>
          </p:cNvSpPr>
          <p:nvPr/>
        </p:nvSpPr>
        <p:spPr bwMode="auto">
          <a:xfrm>
            <a:off x="381000" y="49530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X      =</a:t>
            </a:r>
          </a:p>
        </p:txBody>
      </p:sp>
      <p:sp>
        <p:nvSpPr>
          <p:cNvPr id="7" name="TextBox 19"/>
          <p:cNvSpPr txBox="1">
            <a:spLocks noChangeArrowheads="1"/>
          </p:cNvSpPr>
          <p:nvPr/>
        </p:nvSpPr>
        <p:spPr bwMode="auto">
          <a:xfrm>
            <a:off x="1447800" y="4953000"/>
            <a:ext cx="99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5 x 7 </a:t>
            </a:r>
          </a:p>
        </p:txBody>
      </p:sp>
      <p:sp>
        <p:nvSpPr>
          <p:cNvPr id="8" name="TextBox 19"/>
          <p:cNvSpPr txBox="1">
            <a:spLocks noChangeArrowheads="1"/>
          </p:cNvSpPr>
          <p:nvPr/>
        </p:nvSpPr>
        <p:spPr bwMode="auto">
          <a:xfrm>
            <a:off x="381000" y="54864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X      =</a:t>
            </a:r>
          </a:p>
        </p:txBody>
      </p:sp>
      <p:sp>
        <p:nvSpPr>
          <p:cNvPr id="9" name="TextBox 19"/>
          <p:cNvSpPr txBox="1">
            <a:spLocks noChangeArrowheads="1"/>
          </p:cNvSpPr>
          <p:nvPr/>
        </p:nvSpPr>
        <p:spPr bwMode="auto">
          <a:xfrm>
            <a:off x="1447800" y="5453063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35</a:t>
            </a:r>
          </a:p>
        </p:txBody>
      </p:sp>
      <p:sp>
        <p:nvSpPr>
          <p:cNvPr id="10" name="TextBox 19"/>
          <p:cNvSpPr txBox="1">
            <a:spLocks noChangeArrowheads="1"/>
          </p:cNvSpPr>
          <p:nvPr/>
        </p:nvSpPr>
        <p:spPr bwMode="auto">
          <a:xfrm>
            <a:off x="3886200" y="4953000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X =</a:t>
            </a:r>
          </a:p>
        </p:txBody>
      </p:sp>
      <p:sp>
        <p:nvSpPr>
          <p:cNvPr id="11" name="TextBox 19"/>
          <p:cNvSpPr txBox="1">
            <a:spLocks noChangeArrowheads="1"/>
          </p:cNvSpPr>
          <p:nvPr/>
        </p:nvSpPr>
        <p:spPr bwMode="auto">
          <a:xfrm>
            <a:off x="4495800" y="49530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80 – 30 </a:t>
            </a:r>
          </a:p>
        </p:txBody>
      </p:sp>
      <p:sp>
        <p:nvSpPr>
          <p:cNvPr id="12" name="TextBox 19"/>
          <p:cNvSpPr txBox="1">
            <a:spLocks noChangeArrowheads="1"/>
          </p:cNvSpPr>
          <p:nvPr/>
        </p:nvSpPr>
        <p:spPr bwMode="auto">
          <a:xfrm>
            <a:off x="3886200" y="5486400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X =</a:t>
            </a:r>
          </a:p>
        </p:txBody>
      </p:sp>
      <p:sp>
        <p:nvSpPr>
          <p:cNvPr id="13" name="TextBox 19"/>
          <p:cNvSpPr txBox="1">
            <a:spLocks noChangeArrowheads="1"/>
          </p:cNvSpPr>
          <p:nvPr/>
        </p:nvSpPr>
        <p:spPr bwMode="auto">
          <a:xfrm>
            <a:off x="4605338" y="5438775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50</a:t>
            </a:r>
          </a:p>
        </p:txBody>
      </p:sp>
      <p:sp>
        <p:nvSpPr>
          <p:cNvPr id="14" name="TextBox 19"/>
          <p:cNvSpPr txBox="1">
            <a:spLocks noChangeArrowheads="1"/>
          </p:cNvSpPr>
          <p:nvPr/>
        </p:nvSpPr>
        <p:spPr bwMode="auto">
          <a:xfrm>
            <a:off x="6629400" y="4953000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X =</a:t>
            </a:r>
          </a:p>
        </p:txBody>
      </p:sp>
      <p:sp>
        <p:nvSpPr>
          <p:cNvPr id="15" name="TextBox 19"/>
          <p:cNvSpPr txBox="1">
            <a:spLocks noChangeArrowheads="1"/>
          </p:cNvSpPr>
          <p:nvPr/>
        </p:nvSpPr>
        <p:spPr bwMode="auto">
          <a:xfrm>
            <a:off x="7162800" y="4953000"/>
            <a:ext cx="106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42 : 7 </a:t>
            </a:r>
          </a:p>
        </p:txBody>
      </p:sp>
      <p:sp>
        <p:nvSpPr>
          <p:cNvPr id="16" name="TextBox 19"/>
          <p:cNvSpPr txBox="1">
            <a:spLocks noChangeArrowheads="1"/>
          </p:cNvSpPr>
          <p:nvPr/>
        </p:nvSpPr>
        <p:spPr bwMode="auto">
          <a:xfrm>
            <a:off x="6629400" y="5410200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X =</a:t>
            </a:r>
          </a:p>
        </p:txBody>
      </p:sp>
      <p:sp>
        <p:nvSpPr>
          <p:cNvPr id="17" name="TextBox 19"/>
          <p:cNvSpPr txBox="1">
            <a:spLocks noChangeArrowheads="1"/>
          </p:cNvSpPr>
          <p:nvPr/>
        </p:nvSpPr>
        <p:spPr bwMode="auto">
          <a:xfrm>
            <a:off x="7239000" y="5410200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6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0" grpId="0"/>
      <p:bldP spid="5161" grpId="0"/>
      <p:bldP spid="5162" grpId="0"/>
      <p:bldP spid="5163" grpId="0"/>
      <p:bldP spid="5165" grpId="0"/>
      <p:bldP spid="5166" grpId="0"/>
      <p:bldP spid="5167" grpId="0"/>
      <p:bldP spid="5168" grpId="0"/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152400" y="144780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0000FF"/>
                </a:solidFill>
                <a:cs typeface="Times New Roman" pitchFamily="18" charset="0"/>
              </a:rPr>
              <a:t> Chữa bài 2</a:t>
            </a:r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:Tính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667000" y="42672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8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143000" y="381000"/>
            <a:ext cx="693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LUYỆN TẬP</a:t>
            </a:r>
            <a:endParaRPr lang="en-US" sz="2800" b="1">
              <a:solidFill>
                <a:srgbClr val="FF0000"/>
              </a:solidFill>
            </a:endParaRPr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228600" y="3810000"/>
            <a:ext cx="1295400" cy="1524000"/>
            <a:chOff x="533400" y="2743200"/>
            <a:chExt cx="1295400" cy="1524000"/>
          </a:xfrm>
        </p:grpSpPr>
        <p:sp>
          <p:nvSpPr>
            <p:cNvPr id="3158" name="TextBox 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  <a:cs typeface="Times New Roman" pitchFamily="18" charset="0"/>
                </a:rPr>
                <a:t>2</a:t>
              </a:r>
            </a:p>
          </p:txBody>
        </p:sp>
        <p:sp>
          <p:nvSpPr>
            <p:cNvPr id="3159" name="TextBox 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  <a:cs typeface="Times New Roman" pitchFamily="18" charset="0"/>
                </a:rPr>
                <a:t>64</a:t>
              </a: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Straight Connector 34"/>
          <p:cNvCxnSpPr/>
          <p:nvPr/>
        </p:nvCxnSpPr>
        <p:spPr>
          <a:xfrm>
            <a:off x="4953000" y="4876800"/>
            <a:ext cx="4572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7162800" y="3810000"/>
            <a:ext cx="1295400" cy="1524000"/>
            <a:chOff x="533400" y="2743200"/>
            <a:chExt cx="1295400" cy="1524000"/>
          </a:xfrm>
        </p:grpSpPr>
        <p:sp>
          <p:nvSpPr>
            <p:cNvPr id="3154" name="TextBox 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  <a:cs typeface="Times New Roman" pitchFamily="18" charset="0"/>
                </a:rPr>
                <a:t>7</a:t>
              </a:r>
            </a:p>
          </p:txBody>
        </p:sp>
        <p:sp>
          <p:nvSpPr>
            <p:cNvPr id="3155" name="TextBox 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  <a:cs typeface="Times New Roman" pitchFamily="18" charset="0"/>
                </a:rPr>
                <a:t>77</a:t>
              </a: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Straight Connector 40"/>
          <p:cNvCxnSpPr/>
          <p:nvPr/>
        </p:nvCxnSpPr>
        <p:spPr>
          <a:xfrm>
            <a:off x="2819400" y="5562600"/>
            <a:ext cx="4572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086600" y="4876800"/>
            <a:ext cx="4572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52400" y="4876800"/>
            <a:ext cx="4572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8"/>
          <p:cNvSpPr txBox="1">
            <a:spLocks noChangeArrowheads="1"/>
          </p:cNvSpPr>
          <p:nvPr/>
        </p:nvSpPr>
        <p:spPr bwMode="auto">
          <a:xfrm>
            <a:off x="2895600" y="5057775"/>
            <a:ext cx="38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0</a:t>
            </a: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5029200" y="4343400"/>
            <a:ext cx="38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9</a:t>
            </a: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228600" y="431165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6</a:t>
            </a: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7391400" y="4802188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7</a:t>
            </a:r>
          </a:p>
        </p:txBody>
      </p:sp>
      <p:sp>
        <p:nvSpPr>
          <p:cNvPr id="56" name="Text Box 8"/>
          <p:cNvSpPr txBox="1">
            <a:spLocks noChangeArrowheads="1"/>
          </p:cNvSpPr>
          <p:nvPr/>
        </p:nvSpPr>
        <p:spPr bwMode="auto">
          <a:xfrm>
            <a:off x="5715000" y="44958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3</a:t>
            </a:r>
          </a:p>
        </p:txBody>
      </p:sp>
      <p:sp>
        <p:nvSpPr>
          <p:cNvPr id="57" name="Text Box 8"/>
          <p:cNvSpPr txBox="1">
            <a:spLocks noChangeArrowheads="1"/>
          </p:cNvSpPr>
          <p:nvPr/>
        </p:nvSpPr>
        <p:spPr bwMode="auto">
          <a:xfrm>
            <a:off x="914400" y="4495800"/>
            <a:ext cx="38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3</a:t>
            </a:r>
          </a:p>
        </p:txBody>
      </p:sp>
      <p:sp>
        <p:nvSpPr>
          <p:cNvPr id="58" name="Text Box 8"/>
          <p:cNvSpPr txBox="1">
            <a:spLocks noChangeArrowheads="1"/>
          </p:cNvSpPr>
          <p:nvPr/>
        </p:nvSpPr>
        <p:spPr bwMode="auto">
          <a:xfrm>
            <a:off x="7848600" y="45720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1</a:t>
            </a:r>
          </a:p>
        </p:txBody>
      </p:sp>
      <p:sp>
        <p:nvSpPr>
          <p:cNvPr id="63" name="Text Box 8"/>
          <p:cNvSpPr txBox="1">
            <a:spLocks noChangeArrowheads="1"/>
          </p:cNvSpPr>
          <p:nvPr/>
        </p:nvSpPr>
        <p:spPr bwMode="auto">
          <a:xfrm>
            <a:off x="2895600" y="47244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0</a:t>
            </a:r>
          </a:p>
        </p:txBody>
      </p:sp>
      <p:sp>
        <p:nvSpPr>
          <p:cNvPr id="64" name="Text Box 8"/>
          <p:cNvSpPr txBox="1">
            <a:spLocks noChangeArrowheads="1"/>
          </p:cNvSpPr>
          <p:nvPr/>
        </p:nvSpPr>
        <p:spPr bwMode="auto">
          <a:xfrm>
            <a:off x="2895600" y="55626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0</a:t>
            </a:r>
          </a:p>
        </p:txBody>
      </p:sp>
      <p:sp>
        <p:nvSpPr>
          <p:cNvPr id="65" name="Text Box 8"/>
          <p:cNvSpPr txBox="1">
            <a:spLocks noChangeArrowheads="1"/>
          </p:cNvSpPr>
          <p:nvPr/>
        </p:nvSpPr>
        <p:spPr bwMode="auto">
          <a:xfrm>
            <a:off x="228600" y="481965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0</a:t>
            </a:r>
          </a:p>
        </p:txBody>
      </p:sp>
      <p:sp>
        <p:nvSpPr>
          <p:cNvPr id="66" name="Text Box 8"/>
          <p:cNvSpPr txBox="1">
            <a:spLocks noChangeArrowheads="1"/>
          </p:cNvSpPr>
          <p:nvPr/>
        </p:nvSpPr>
        <p:spPr bwMode="auto">
          <a:xfrm>
            <a:off x="7391400" y="56388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0</a:t>
            </a:r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1114425" y="28956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0</a:t>
            </a: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2667000" y="3733800"/>
            <a:ext cx="1295400" cy="1524000"/>
            <a:chOff x="533400" y="2743200"/>
            <a:chExt cx="1295400" cy="1524000"/>
          </a:xfrm>
        </p:grpSpPr>
        <p:sp>
          <p:nvSpPr>
            <p:cNvPr id="3150" name="TextBox 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  <a:cs typeface="Times New Roman" pitchFamily="18" charset="0"/>
                </a:rPr>
                <a:t>4</a:t>
              </a:r>
            </a:p>
          </p:txBody>
        </p:sp>
        <p:sp>
          <p:nvSpPr>
            <p:cNvPr id="3151" name="TextBox 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  <a:cs typeface="Times New Roman" pitchFamily="18" charset="0"/>
                </a:rPr>
                <a:t>80</a:t>
              </a:r>
            </a:p>
          </p:txBody>
        </p:sp>
        <p:cxnSp>
          <p:nvCxnSpPr>
            <p:cNvPr id="74" name="Straight Connector 73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5029200" y="3810000"/>
            <a:ext cx="1295400" cy="1524000"/>
            <a:chOff x="533400" y="2743200"/>
            <a:chExt cx="1295400" cy="1524000"/>
          </a:xfrm>
        </p:grpSpPr>
        <p:sp>
          <p:nvSpPr>
            <p:cNvPr id="3146" name="TextBox 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  <a:cs typeface="Times New Roman" pitchFamily="18" charset="0"/>
                </a:rPr>
                <a:t>3</a:t>
              </a:r>
            </a:p>
          </p:txBody>
        </p:sp>
        <p:sp>
          <p:nvSpPr>
            <p:cNvPr id="3147" name="TextBox 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  <a:cs typeface="Times New Roman" pitchFamily="18" charset="0"/>
                </a:rPr>
                <a:t>99</a:t>
              </a:r>
            </a:p>
          </p:txBody>
        </p:sp>
        <p:cxnSp>
          <p:nvCxnSpPr>
            <p:cNvPr id="79" name="Straight Connector 78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95"/>
          <p:cNvGrpSpPr>
            <a:grpSpLocks/>
          </p:cNvGrpSpPr>
          <p:nvPr/>
        </p:nvGrpSpPr>
        <p:grpSpPr bwMode="auto">
          <a:xfrm>
            <a:off x="685800" y="1905000"/>
            <a:ext cx="942975" cy="1066800"/>
            <a:chOff x="336" y="1488"/>
            <a:chExt cx="594" cy="672"/>
          </a:xfrm>
        </p:grpSpPr>
        <p:cxnSp>
          <p:nvCxnSpPr>
            <p:cNvPr id="2" name="Straight Connector 45"/>
            <p:cNvCxnSpPr/>
            <p:nvPr/>
          </p:nvCxnSpPr>
          <p:spPr>
            <a:xfrm>
              <a:off x="576" y="2160"/>
              <a:ext cx="288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43" name="Text Box 8"/>
            <p:cNvSpPr txBox="1">
              <a:spLocks noChangeArrowheads="1"/>
            </p:cNvSpPr>
            <p:nvPr/>
          </p:nvSpPr>
          <p:spPr bwMode="auto">
            <a:xfrm>
              <a:off x="528" y="1488"/>
              <a:ext cx="38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cs typeface="Times New Roman" pitchFamily="18" charset="0"/>
                </a:rPr>
                <a:t>35</a:t>
              </a:r>
            </a:p>
          </p:txBody>
        </p:sp>
        <p:sp>
          <p:nvSpPr>
            <p:cNvPr id="3144" name="Text Box 8"/>
            <p:cNvSpPr txBox="1">
              <a:spLocks noChangeArrowheads="1"/>
            </p:cNvSpPr>
            <p:nvPr/>
          </p:nvSpPr>
          <p:spPr bwMode="auto">
            <a:xfrm>
              <a:off x="642" y="1776"/>
              <a:ext cx="28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cs typeface="Times New Roman" pitchFamily="18" charset="0"/>
                </a:rPr>
                <a:t>2</a:t>
              </a:r>
            </a:p>
          </p:txBody>
        </p:sp>
        <p:sp>
          <p:nvSpPr>
            <p:cNvPr id="3145" name="Rectangle 93"/>
            <p:cNvSpPr>
              <a:spLocks noChangeArrowheads="1"/>
            </p:cNvSpPr>
            <p:nvPr/>
          </p:nvSpPr>
          <p:spPr bwMode="auto">
            <a:xfrm>
              <a:off x="336" y="1728"/>
              <a:ext cx="22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00CC"/>
                  </a:solidFill>
                </a:rPr>
                <a:t>x</a:t>
              </a:r>
            </a:p>
          </p:txBody>
        </p:sp>
      </p:grpSp>
      <p:grpSp>
        <p:nvGrpSpPr>
          <p:cNvPr id="10" name="Group 96"/>
          <p:cNvGrpSpPr>
            <a:grpSpLocks/>
          </p:cNvGrpSpPr>
          <p:nvPr/>
        </p:nvGrpSpPr>
        <p:grpSpPr bwMode="auto">
          <a:xfrm>
            <a:off x="2590800" y="1905000"/>
            <a:ext cx="942975" cy="1066800"/>
            <a:chOff x="336" y="1488"/>
            <a:chExt cx="594" cy="672"/>
          </a:xfrm>
        </p:grpSpPr>
        <p:cxnSp>
          <p:nvCxnSpPr>
            <p:cNvPr id="5" name="Straight Connector 45"/>
            <p:cNvCxnSpPr/>
            <p:nvPr/>
          </p:nvCxnSpPr>
          <p:spPr>
            <a:xfrm>
              <a:off x="576" y="2160"/>
              <a:ext cx="288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39" name="Text Box 8"/>
            <p:cNvSpPr txBox="1">
              <a:spLocks noChangeArrowheads="1"/>
            </p:cNvSpPr>
            <p:nvPr/>
          </p:nvSpPr>
          <p:spPr bwMode="auto">
            <a:xfrm>
              <a:off x="528" y="1488"/>
              <a:ext cx="38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cs typeface="Times New Roman" pitchFamily="18" charset="0"/>
                </a:rPr>
                <a:t>26</a:t>
              </a:r>
            </a:p>
          </p:txBody>
        </p:sp>
        <p:sp>
          <p:nvSpPr>
            <p:cNvPr id="3140" name="Text Box 8"/>
            <p:cNvSpPr txBox="1">
              <a:spLocks noChangeArrowheads="1"/>
            </p:cNvSpPr>
            <p:nvPr/>
          </p:nvSpPr>
          <p:spPr bwMode="auto">
            <a:xfrm>
              <a:off x="642" y="1776"/>
              <a:ext cx="28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cs typeface="Times New Roman" pitchFamily="18" charset="0"/>
                </a:rPr>
                <a:t>4</a:t>
              </a:r>
            </a:p>
          </p:txBody>
        </p:sp>
        <p:sp>
          <p:nvSpPr>
            <p:cNvPr id="3141" name="Rectangle 100"/>
            <p:cNvSpPr>
              <a:spLocks noChangeArrowheads="1"/>
            </p:cNvSpPr>
            <p:nvPr/>
          </p:nvSpPr>
          <p:spPr bwMode="auto">
            <a:xfrm>
              <a:off x="336" y="1728"/>
              <a:ext cx="22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00CC"/>
                  </a:solidFill>
                </a:rPr>
                <a:t>x</a:t>
              </a:r>
            </a:p>
          </p:txBody>
        </p:sp>
      </p:grpSp>
      <p:grpSp>
        <p:nvGrpSpPr>
          <p:cNvPr id="3138" name="Group 101"/>
          <p:cNvGrpSpPr>
            <a:grpSpLocks/>
          </p:cNvGrpSpPr>
          <p:nvPr/>
        </p:nvGrpSpPr>
        <p:grpSpPr bwMode="auto">
          <a:xfrm>
            <a:off x="5029200" y="1828800"/>
            <a:ext cx="942975" cy="1066800"/>
            <a:chOff x="336" y="1488"/>
            <a:chExt cx="594" cy="672"/>
          </a:xfrm>
        </p:grpSpPr>
        <p:cxnSp>
          <p:nvCxnSpPr>
            <p:cNvPr id="8" name="Straight Connector 45"/>
            <p:cNvCxnSpPr/>
            <p:nvPr/>
          </p:nvCxnSpPr>
          <p:spPr>
            <a:xfrm>
              <a:off x="576" y="2160"/>
              <a:ext cx="288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35" name="Text Box 8"/>
            <p:cNvSpPr txBox="1">
              <a:spLocks noChangeArrowheads="1"/>
            </p:cNvSpPr>
            <p:nvPr/>
          </p:nvSpPr>
          <p:spPr bwMode="auto">
            <a:xfrm>
              <a:off x="528" y="1488"/>
              <a:ext cx="38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cs typeface="Times New Roman" pitchFamily="18" charset="0"/>
                </a:rPr>
                <a:t>32</a:t>
              </a:r>
            </a:p>
          </p:txBody>
        </p:sp>
        <p:sp>
          <p:nvSpPr>
            <p:cNvPr id="3136" name="Text Box 8"/>
            <p:cNvSpPr txBox="1">
              <a:spLocks noChangeArrowheads="1"/>
            </p:cNvSpPr>
            <p:nvPr/>
          </p:nvSpPr>
          <p:spPr bwMode="auto">
            <a:xfrm>
              <a:off x="642" y="1776"/>
              <a:ext cx="28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cs typeface="Times New Roman" pitchFamily="18" charset="0"/>
                </a:rPr>
                <a:t>6</a:t>
              </a:r>
            </a:p>
          </p:txBody>
        </p:sp>
        <p:sp>
          <p:nvSpPr>
            <p:cNvPr id="3137" name="Rectangle 105"/>
            <p:cNvSpPr>
              <a:spLocks noChangeArrowheads="1"/>
            </p:cNvSpPr>
            <p:nvPr/>
          </p:nvSpPr>
          <p:spPr bwMode="auto">
            <a:xfrm>
              <a:off x="336" y="1728"/>
              <a:ext cx="22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00CC"/>
                  </a:solidFill>
                </a:rPr>
                <a:t>x</a:t>
              </a:r>
            </a:p>
          </p:txBody>
        </p:sp>
      </p:grpSp>
      <p:grpSp>
        <p:nvGrpSpPr>
          <p:cNvPr id="3142" name="Group 106"/>
          <p:cNvGrpSpPr>
            <a:grpSpLocks/>
          </p:cNvGrpSpPr>
          <p:nvPr/>
        </p:nvGrpSpPr>
        <p:grpSpPr bwMode="auto">
          <a:xfrm>
            <a:off x="7162800" y="1752600"/>
            <a:ext cx="942975" cy="1066800"/>
            <a:chOff x="336" y="1488"/>
            <a:chExt cx="594" cy="672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576" y="2160"/>
              <a:ext cx="288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31" name="Text Box 8"/>
            <p:cNvSpPr txBox="1">
              <a:spLocks noChangeArrowheads="1"/>
            </p:cNvSpPr>
            <p:nvPr/>
          </p:nvSpPr>
          <p:spPr bwMode="auto">
            <a:xfrm>
              <a:off x="528" y="1488"/>
              <a:ext cx="38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cs typeface="Times New Roman" pitchFamily="18" charset="0"/>
                </a:rPr>
                <a:t>20</a:t>
              </a:r>
            </a:p>
          </p:txBody>
        </p:sp>
        <p:sp>
          <p:nvSpPr>
            <p:cNvPr id="3132" name="Text Box 8"/>
            <p:cNvSpPr txBox="1">
              <a:spLocks noChangeArrowheads="1"/>
            </p:cNvSpPr>
            <p:nvPr/>
          </p:nvSpPr>
          <p:spPr bwMode="auto">
            <a:xfrm>
              <a:off x="642" y="1776"/>
              <a:ext cx="28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cs typeface="Times New Roman" pitchFamily="18" charset="0"/>
                </a:rPr>
                <a:t>7</a:t>
              </a:r>
            </a:p>
          </p:txBody>
        </p:sp>
        <p:sp>
          <p:nvSpPr>
            <p:cNvPr id="3133" name="Rectangle 110"/>
            <p:cNvSpPr>
              <a:spLocks noChangeArrowheads="1"/>
            </p:cNvSpPr>
            <p:nvPr/>
          </p:nvSpPr>
          <p:spPr bwMode="auto">
            <a:xfrm>
              <a:off x="336" y="1728"/>
              <a:ext cx="22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00CC"/>
                  </a:solidFill>
                </a:rPr>
                <a:t>x</a:t>
              </a:r>
            </a:p>
          </p:txBody>
        </p:sp>
      </p:grp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914400" y="2895600"/>
            <a:ext cx="38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7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3062288" y="28956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4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2619375" y="2925763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10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5091113" y="2819400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19</a:t>
            </a: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5529263" y="28194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2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7239000" y="2819400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14</a:t>
            </a: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7667625" y="28194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0</a:t>
            </a: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152400" y="1905000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a)</a:t>
            </a: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76200" y="3352800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b)</a:t>
            </a: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457200" y="5181600"/>
            <a:ext cx="38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4</a:t>
            </a: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7162800" y="43434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7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5257800" y="4786313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9</a:t>
            </a: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3581400" y="44196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0</a:t>
            </a: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5943600" y="44958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3</a:t>
            </a: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3352800" y="44196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2</a:t>
            </a:r>
          </a:p>
        </p:txBody>
      </p:sp>
      <p:cxnSp>
        <p:nvCxnSpPr>
          <p:cNvPr id="28" name="Straight Connector 42"/>
          <p:cNvCxnSpPr/>
          <p:nvPr/>
        </p:nvCxnSpPr>
        <p:spPr>
          <a:xfrm>
            <a:off x="381000" y="5715000"/>
            <a:ext cx="4572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42"/>
          <p:cNvCxnSpPr/>
          <p:nvPr/>
        </p:nvCxnSpPr>
        <p:spPr>
          <a:xfrm>
            <a:off x="5181600" y="5638800"/>
            <a:ext cx="4572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42"/>
          <p:cNvCxnSpPr/>
          <p:nvPr/>
        </p:nvCxnSpPr>
        <p:spPr>
          <a:xfrm>
            <a:off x="7315200" y="5715000"/>
            <a:ext cx="4572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42"/>
          <p:cNvCxnSpPr/>
          <p:nvPr/>
        </p:nvCxnSpPr>
        <p:spPr>
          <a:xfrm>
            <a:off x="2590800" y="4800600"/>
            <a:ext cx="4572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68" name="Text Box 8"/>
          <p:cNvSpPr txBox="1">
            <a:spLocks noChangeArrowheads="1"/>
          </p:cNvSpPr>
          <p:nvPr/>
        </p:nvSpPr>
        <p:spPr bwMode="auto">
          <a:xfrm>
            <a:off x="457200" y="56388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0</a:t>
            </a:r>
          </a:p>
        </p:txBody>
      </p:sp>
      <p:sp>
        <p:nvSpPr>
          <p:cNvPr id="7169" name="Text Box 8"/>
          <p:cNvSpPr txBox="1">
            <a:spLocks noChangeArrowheads="1"/>
          </p:cNvSpPr>
          <p:nvPr/>
        </p:nvSpPr>
        <p:spPr bwMode="auto">
          <a:xfrm>
            <a:off x="2667000" y="4724400"/>
            <a:ext cx="38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0</a:t>
            </a:r>
          </a:p>
        </p:txBody>
      </p:sp>
      <p:sp>
        <p:nvSpPr>
          <p:cNvPr id="7170" name="Text Box 8"/>
          <p:cNvSpPr txBox="1">
            <a:spLocks noChangeArrowheads="1"/>
          </p:cNvSpPr>
          <p:nvPr/>
        </p:nvSpPr>
        <p:spPr bwMode="auto">
          <a:xfrm>
            <a:off x="1143000" y="4497388"/>
            <a:ext cx="38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2</a:t>
            </a:r>
          </a:p>
        </p:txBody>
      </p:sp>
      <p:sp>
        <p:nvSpPr>
          <p:cNvPr id="7171" name="Text Box 8"/>
          <p:cNvSpPr txBox="1">
            <a:spLocks noChangeArrowheads="1"/>
          </p:cNvSpPr>
          <p:nvPr/>
        </p:nvSpPr>
        <p:spPr bwMode="auto">
          <a:xfrm>
            <a:off x="457200" y="4800600"/>
            <a:ext cx="38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4</a:t>
            </a:r>
          </a:p>
        </p:txBody>
      </p:sp>
      <p:sp>
        <p:nvSpPr>
          <p:cNvPr id="7172" name="Text Box 8"/>
          <p:cNvSpPr txBox="1">
            <a:spLocks noChangeArrowheads="1"/>
          </p:cNvSpPr>
          <p:nvPr/>
        </p:nvSpPr>
        <p:spPr bwMode="auto">
          <a:xfrm>
            <a:off x="7162800" y="48006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0</a:t>
            </a:r>
          </a:p>
        </p:txBody>
      </p:sp>
      <p:sp>
        <p:nvSpPr>
          <p:cNvPr id="7173" name="Text Box 8"/>
          <p:cNvSpPr txBox="1">
            <a:spLocks noChangeArrowheads="1"/>
          </p:cNvSpPr>
          <p:nvPr/>
        </p:nvSpPr>
        <p:spPr bwMode="auto">
          <a:xfrm>
            <a:off x="5272088" y="5567363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0</a:t>
            </a:r>
          </a:p>
        </p:txBody>
      </p:sp>
      <p:sp>
        <p:nvSpPr>
          <p:cNvPr id="7174" name="Text Box 8"/>
          <p:cNvSpPr txBox="1">
            <a:spLocks noChangeArrowheads="1"/>
          </p:cNvSpPr>
          <p:nvPr/>
        </p:nvSpPr>
        <p:spPr bwMode="auto">
          <a:xfrm>
            <a:off x="5257800" y="51054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9</a:t>
            </a:r>
          </a:p>
        </p:txBody>
      </p:sp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5029200" y="48006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0</a:t>
            </a: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7391400" y="514985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7</a:t>
            </a:r>
          </a:p>
        </p:txBody>
      </p:sp>
      <p:sp>
        <p:nvSpPr>
          <p:cNvPr id="7178" name="Text Box 8"/>
          <p:cNvSpPr txBox="1">
            <a:spLocks noChangeArrowheads="1"/>
          </p:cNvSpPr>
          <p:nvPr/>
        </p:nvSpPr>
        <p:spPr bwMode="auto">
          <a:xfrm>
            <a:off x="8077200" y="4572000"/>
            <a:ext cx="38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1</a:t>
            </a:r>
          </a:p>
        </p:txBody>
      </p:sp>
    </p:spTree>
  </p:cSld>
  <p:clrMapOvr>
    <a:masterClrMapping/>
  </p:clrMapOvr>
  <p:transition spd="med">
    <p:newsflash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6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 nodeType="clickPar">
                      <p:stCondLst>
                        <p:cond delay="indefinite"/>
                      </p:stCondLst>
                      <p:childTnLst>
                        <p:par>
                          <p:cTn id="2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 nodeType="clickPar">
                      <p:stCondLst>
                        <p:cond delay="indefinite"/>
                      </p:stCondLst>
                      <p:childTnLst>
                        <p:par>
                          <p:cTn id="2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 nodeType="clickPar">
                      <p:stCondLst>
                        <p:cond delay="indefinite"/>
                      </p:stCondLst>
                      <p:childTnLst>
                        <p:par>
                          <p:cTn id="2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 nodeType="clickPar">
                      <p:stCondLst>
                        <p:cond delay="indefinite"/>
                      </p:stCondLst>
                      <p:childTnLst>
                        <p:par>
                          <p:cTn id="2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1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 nodeType="clickPar">
                      <p:stCondLst>
                        <p:cond delay="indefinite"/>
                      </p:stCondLst>
                      <p:childTnLst>
                        <p:par>
                          <p:cTn id="2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/>
      <p:bldP spid="48" grpId="0"/>
      <p:bldP spid="49" grpId="0"/>
      <p:bldP spid="50" grpId="0"/>
      <p:bldP spid="51" grpId="0"/>
      <p:bldP spid="56" grpId="0"/>
      <p:bldP spid="57" grpId="0"/>
      <p:bldP spid="58" grpId="0"/>
      <p:bldP spid="63" grpId="0"/>
      <p:bldP spid="64" grpId="0"/>
      <p:bldP spid="65" grpId="0"/>
      <p:bldP spid="66" grpId="0"/>
      <p:bldP spid="67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7168" grpId="0"/>
      <p:bldP spid="7169" grpId="0"/>
      <p:bldP spid="7170" grpId="0"/>
      <p:bldP spid="7171" grpId="0"/>
      <p:bldP spid="7172" grpId="0"/>
      <p:bldP spid="7173" grpId="0"/>
      <p:bldP spid="7174" grpId="0"/>
      <p:bldP spid="7175" grpId="0"/>
      <p:bldP spid="7177" grpId="0"/>
      <p:bldP spid="717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3"/>
          <p:cNvGrpSpPr>
            <a:grpSpLocks/>
          </p:cNvGrpSpPr>
          <p:nvPr/>
        </p:nvGrpSpPr>
        <p:grpSpPr bwMode="auto">
          <a:xfrm>
            <a:off x="0" y="-228600"/>
            <a:ext cx="9144000" cy="7086600"/>
            <a:chOff x="0" y="192"/>
            <a:chExt cx="5760" cy="3936"/>
          </a:xfrm>
        </p:grpSpPr>
        <p:grpSp>
          <p:nvGrpSpPr>
            <p:cNvPr id="4124" name="Group 4"/>
            <p:cNvGrpSpPr>
              <a:grpSpLocks/>
            </p:cNvGrpSpPr>
            <p:nvPr/>
          </p:nvGrpSpPr>
          <p:grpSpPr bwMode="auto">
            <a:xfrm>
              <a:off x="0" y="336"/>
              <a:ext cx="5760" cy="3700"/>
              <a:chOff x="0" y="336"/>
              <a:chExt cx="5760" cy="3700"/>
            </a:xfrm>
          </p:grpSpPr>
          <p:pic>
            <p:nvPicPr>
              <p:cNvPr id="4127" name="Picture 5" descr="n3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3984"/>
                <a:ext cx="5760" cy="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128" name="Picture 6" descr="n3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336"/>
                <a:ext cx="5760" cy="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4125" name="Picture 7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-1848" y="2136"/>
              <a:ext cx="3936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26" name="Picture 8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6200000" flipH="1">
              <a:off x="3671" y="2135"/>
              <a:ext cx="3936" cy="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1219200" y="0"/>
            <a:ext cx="693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LUYỆN TẬP</a:t>
            </a:r>
            <a:endParaRPr lang="en-US" sz="2800" b="1">
              <a:solidFill>
                <a:srgbClr val="FF0000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1019175" y="4191000"/>
            <a:ext cx="990600" cy="0"/>
          </a:xfrm>
          <a:prstGeom prst="line">
            <a:avLst/>
          </a:prstGeom>
          <a:ln w="3492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990600" y="4191000"/>
            <a:ext cx="3124200" cy="0"/>
          </a:xfrm>
          <a:prstGeom prst="line">
            <a:avLst/>
          </a:prstGeom>
          <a:ln w="3492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2971800" y="4191000"/>
            <a:ext cx="152400" cy="0"/>
          </a:xfrm>
          <a:prstGeom prst="line">
            <a:avLst/>
          </a:prstGeom>
          <a:ln w="3492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3" name="Rectangle 43"/>
          <p:cNvSpPr>
            <a:spLocks noChangeArrowheads="1"/>
          </p:cNvSpPr>
          <p:nvPr/>
        </p:nvSpPr>
        <p:spPr bwMode="auto">
          <a:xfrm>
            <a:off x="457200" y="1524000"/>
            <a:ext cx="8077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u="sng">
                <a:solidFill>
                  <a:srgbClr val="0000CC"/>
                </a:solidFill>
                <a:cs typeface="Times New Roman" pitchFamily="18" charset="0"/>
              </a:rPr>
              <a:t>Chữa bài 3</a:t>
            </a:r>
            <a:r>
              <a:rPr lang="en-US" sz="2400" b="1">
                <a:solidFill>
                  <a:srgbClr val="0000CC"/>
                </a:solidFill>
                <a:cs typeface="Times New Roman" pitchFamily="18" charset="0"/>
              </a:rPr>
              <a:t>:   Trong thùng có 36 lít dầu. Sau khi sử dụng, số dầu còn lại bằng       số dầu đã có. Hỏi trong thùng còn lại bao nhiêu lít dầu? </a:t>
            </a:r>
          </a:p>
        </p:txBody>
      </p:sp>
      <p:sp>
        <p:nvSpPr>
          <p:cNvPr id="11272" name="Rectangle 46"/>
          <p:cNvSpPr>
            <a:spLocks noChangeArrowheads="1"/>
          </p:cNvSpPr>
          <p:nvPr/>
        </p:nvSpPr>
        <p:spPr bwMode="auto">
          <a:xfrm>
            <a:off x="457200" y="3048000"/>
            <a:ext cx="198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u="sng">
                <a:solidFill>
                  <a:srgbClr val="0000CC"/>
                </a:solidFill>
                <a:cs typeface="Times New Roman" pitchFamily="18" charset="0"/>
              </a:rPr>
              <a:t>Tóm tắt</a:t>
            </a:r>
            <a:r>
              <a:rPr lang="en-US" sz="2400" b="1">
                <a:solidFill>
                  <a:srgbClr val="0000CC"/>
                </a:solidFill>
                <a:cs typeface="Times New Roman" pitchFamily="18" charset="0"/>
              </a:rPr>
              <a:t>: </a:t>
            </a:r>
          </a:p>
        </p:txBody>
      </p:sp>
      <p:cxnSp>
        <p:nvCxnSpPr>
          <p:cNvPr id="48" name="Straight Connector 47"/>
          <p:cNvCxnSpPr/>
          <p:nvPr/>
        </p:nvCxnSpPr>
        <p:spPr>
          <a:xfrm rot="5400000" flipH="1" flipV="1">
            <a:off x="1905000" y="4191000"/>
            <a:ext cx="152400" cy="0"/>
          </a:xfrm>
          <a:prstGeom prst="line">
            <a:avLst/>
          </a:prstGeom>
          <a:ln w="3492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 flipH="1" flipV="1">
            <a:off x="4038600" y="4191000"/>
            <a:ext cx="152400" cy="0"/>
          </a:xfrm>
          <a:prstGeom prst="line">
            <a:avLst/>
          </a:prstGeom>
          <a:ln w="3492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 flipH="1" flipV="1">
            <a:off x="914400" y="4191000"/>
            <a:ext cx="152400" cy="0"/>
          </a:xfrm>
          <a:prstGeom prst="line">
            <a:avLst/>
          </a:prstGeom>
          <a:ln w="3492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 flipH="1" flipV="1">
            <a:off x="1905000" y="4191000"/>
            <a:ext cx="152400" cy="0"/>
          </a:xfrm>
          <a:prstGeom prst="line">
            <a:avLst/>
          </a:prstGeom>
          <a:ln w="3492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 flipH="1" flipV="1">
            <a:off x="914400" y="4191000"/>
            <a:ext cx="152400" cy="0"/>
          </a:xfrm>
          <a:prstGeom prst="line">
            <a:avLst/>
          </a:prstGeom>
          <a:ln w="3492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8" name="TextBox 55"/>
          <p:cNvSpPr txBox="1">
            <a:spLocks noChangeArrowheads="1"/>
          </p:cNvSpPr>
          <p:nvPr/>
        </p:nvSpPr>
        <p:spPr bwMode="auto">
          <a:xfrm>
            <a:off x="2057400" y="33528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solidFill>
                  <a:srgbClr val="0000CC"/>
                </a:solidFill>
                <a:cs typeface="Times New Roman" pitchFamily="18" charset="0"/>
              </a:rPr>
              <a:t>36 lít</a:t>
            </a:r>
          </a:p>
        </p:txBody>
      </p:sp>
      <p:sp>
        <p:nvSpPr>
          <p:cNvPr id="11279" name="TextBox 56"/>
          <p:cNvSpPr txBox="1">
            <a:spLocks noChangeArrowheads="1"/>
          </p:cNvSpPr>
          <p:nvPr/>
        </p:nvSpPr>
        <p:spPr bwMode="auto">
          <a:xfrm>
            <a:off x="152400" y="46482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CC"/>
                </a:solidFill>
                <a:cs typeface="Times New Roman" pitchFamily="18" charset="0"/>
              </a:rPr>
              <a:t>Còn</a:t>
            </a:r>
          </a:p>
        </p:txBody>
      </p:sp>
      <p:sp>
        <p:nvSpPr>
          <p:cNvPr id="11281" name="TextBox 58"/>
          <p:cNvSpPr txBox="1">
            <a:spLocks noChangeArrowheads="1"/>
          </p:cNvSpPr>
          <p:nvPr/>
        </p:nvSpPr>
        <p:spPr bwMode="auto">
          <a:xfrm>
            <a:off x="228600" y="3962400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0000CC"/>
                </a:solidFill>
                <a:cs typeface="Times New Roman" pitchFamily="18" charset="0"/>
              </a:rPr>
              <a:t>Có</a:t>
            </a:r>
          </a:p>
        </p:txBody>
      </p:sp>
      <p:sp>
        <p:nvSpPr>
          <p:cNvPr id="11282" name="TextBox 61"/>
          <p:cNvSpPr txBox="1">
            <a:spLocks noChangeArrowheads="1"/>
          </p:cNvSpPr>
          <p:nvPr/>
        </p:nvSpPr>
        <p:spPr bwMode="auto">
          <a:xfrm>
            <a:off x="990600" y="53340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>
                <a:solidFill>
                  <a:srgbClr val="0000CC"/>
                </a:solidFill>
                <a:cs typeface="Times New Roman" pitchFamily="18" charset="0"/>
              </a:rPr>
              <a:t>? lít</a:t>
            </a:r>
          </a:p>
        </p:txBody>
      </p:sp>
      <p:sp>
        <p:nvSpPr>
          <p:cNvPr id="25" name="AutoShape 28"/>
          <p:cNvSpPr>
            <a:spLocks/>
          </p:cNvSpPr>
          <p:nvPr/>
        </p:nvSpPr>
        <p:spPr bwMode="auto">
          <a:xfrm rot="5400000" flipV="1">
            <a:off x="1371600" y="4800600"/>
            <a:ext cx="152400" cy="914400"/>
          </a:xfrm>
          <a:prstGeom prst="rightBrace">
            <a:avLst>
              <a:gd name="adj1" fmla="val 35111"/>
              <a:gd name="adj2" fmla="val 50000"/>
            </a:avLst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 sz="1600"/>
          </a:p>
        </p:txBody>
      </p:sp>
      <p:sp>
        <p:nvSpPr>
          <p:cNvPr id="26" name="AutoShape 28"/>
          <p:cNvSpPr>
            <a:spLocks/>
          </p:cNvSpPr>
          <p:nvPr/>
        </p:nvSpPr>
        <p:spPr bwMode="auto">
          <a:xfrm rot="5400000" flipH="1" flipV="1">
            <a:off x="2400300" y="2400300"/>
            <a:ext cx="228600" cy="3048000"/>
          </a:xfrm>
          <a:prstGeom prst="rightBrace">
            <a:avLst>
              <a:gd name="adj1" fmla="val 38765"/>
              <a:gd name="adj2" fmla="val 50000"/>
            </a:avLst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 sz="1600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2781300" y="4914900"/>
            <a:ext cx="2971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55"/>
          <p:cNvSpPr txBox="1">
            <a:spLocks noChangeArrowheads="1"/>
          </p:cNvSpPr>
          <p:nvPr/>
        </p:nvSpPr>
        <p:spPr bwMode="auto">
          <a:xfrm>
            <a:off x="5791200" y="2971800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u="sng">
                <a:solidFill>
                  <a:srgbClr val="0000CC"/>
                </a:solidFill>
                <a:cs typeface="Times New Roman" pitchFamily="18" charset="0"/>
              </a:rPr>
              <a:t>Bài giải:</a:t>
            </a:r>
          </a:p>
        </p:txBody>
      </p:sp>
      <p:sp>
        <p:nvSpPr>
          <p:cNvPr id="29" name="TextBox 55"/>
          <p:cNvSpPr txBox="1">
            <a:spLocks noChangeArrowheads="1"/>
          </p:cNvSpPr>
          <p:nvPr/>
        </p:nvSpPr>
        <p:spPr bwMode="auto">
          <a:xfrm>
            <a:off x="4267200" y="3657600"/>
            <a:ext cx="449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solidFill>
                  <a:srgbClr val="0000CC"/>
                </a:solidFill>
                <a:cs typeface="Times New Roman" pitchFamily="18" charset="0"/>
              </a:rPr>
              <a:t>Trong thùng còn lại số lít là:</a:t>
            </a:r>
          </a:p>
        </p:txBody>
      </p:sp>
      <p:sp>
        <p:nvSpPr>
          <p:cNvPr id="30" name="TextBox 55"/>
          <p:cNvSpPr txBox="1">
            <a:spLocks noChangeArrowheads="1"/>
          </p:cNvSpPr>
          <p:nvPr/>
        </p:nvSpPr>
        <p:spPr bwMode="auto">
          <a:xfrm>
            <a:off x="5181600" y="4343400"/>
            <a:ext cx="327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solidFill>
                  <a:srgbClr val="0000CC"/>
                </a:solidFill>
                <a:cs typeface="Times New Roman" pitchFamily="18" charset="0"/>
              </a:rPr>
              <a:t>36 : 3  = 12 (lít)</a:t>
            </a:r>
          </a:p>
        </p:txBody>
      </p:sp>
      <p:sp>
        <p:nvSpPr>
          <p:cNvPr id="31" name="TextBox 55"/>
          <p:cNvSpPr txBox="1">
            <a:spLocks noChangeArrowheads="1"/>
          </p:cNvSpPr>
          <p:nvPr/>
        </p:nvSpPr>
        <p:spPr bwMode="auto">
          <a:xfrm>
            <a:off x="5715000" y="5114925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solidFill>
                  <a:srgbClr val="0000CC"/>
                </a:solidFill>
                <a:cs typeface="Times New Roman" pitchFamily="18" charset="0"/>
              </a:rPr>
              <a:t>Đáp số: 12 lít.</a:t>
            </a:r>
          </a:p>
        </p:txBody>
      </p:sp>
      <p:sp>
        <p:nvSpPr>
          <p:cNvPr id="4121" name="Text Box 8"/>
          <p:cNvSpPr txBox="1">
            <a:spLocks noChangeArrowheads="1"/>
          </p:cNvSpPr>
          <p:nvPr/>
        </p:nvSpPr>
        <p:spPr bwMode="auto">
          <a:xfrm>
            <a:off x="4419600" y="1828800"/>
            <a:ext cx="30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cs typeface="Times New Roman" pitchFamily="18" charset="0"/>
              </a:rPr>
              <a:t>1</a:t>
            </a:r>
          </a:p>
        </p:txBody>
      </p:sp>
      <p:sp>
        <p:nvSpPr>
          <p:cNvPr id="4122" name="Text Box 8"/>
          <p:cNvSpPr txBox="1">
            <a:spLocks noChangeArrowheads="1"/>
          </p:cNvSpPr>
          <p:nvPr/>
        </p:nvSpPr>
        <p:spPr bwMode="auto">
          <a:xfrm>
            <a:off x="4419600" y="20574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cs typeface="Times New Roman" pitchFamily="18" charset="0"/>
              </a:rPr>
              <a:t>3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19600" y="2133600"/>
            <a:ext cx="3048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64162E-6 L -3.33333E-6 0.12208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1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64162E-6 L 3.33333E-6 0.12208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1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3.64162E-6 L -0.00417 0.12208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/>
      <p:bldP spid="11278" grpId="0"/>
      <p:bldP spid="11279" grpId="0"/>
      <p:bldP spid="11281" grpId="0"/>
      <p:bldP spid="11282" grpId="0"/>
      <p:bldP spid="25" grpId="0" animBg="1"/>
      <p:bldP spid="26" grpId="0" animBg="1"/>
      <p:bldP spid="28" grpId="0"/>
      <p:bldP spid="29" grpId="0"/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55" name="Oval 91"/>
          <p:cNvSpPr>
            <a:spLocks noChangeArrowheads="1"/>
          </p:cNvSpPr>
          <p:nvPr/>
        </p:nvSpPr>
        <p:spPr bwMode="auto">
          <a:xfrm>
            <a:off x="0" y="3810000"/>
            <a:ext cx="12192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123" name="Oval 7"/>
          <p:cNvSpPr>
            <a:spLocks noChangeArrowheads="1"/>
          </p:cNvSpPr>
          <p:nvPr/>
        </p:nvSpPr>
        <p:spPr bwMode="auto">
          <a:xfrm>
            <a:off x="76200" y="1371600"/>
            <a:ext cx="21336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u="sng">
                <a:solidFill>
                  <a:srgbClr val="0000FF"/>
                </a:solidFill>
              </a:rPr>
              <a:t>Chữa bài 4</a:t>
            </a:r>
            <a:r>
              <a:rPr lang="en-US" sz="3200">
                <a:solidFill>
                  <a:srgbClr val="0000FF"/>
                </a:solidFill>
              </a:rPr>
              <a:t>:</a:t>
            </a:r>
          </a:p>
        </p:txBody>
      </p:sp>
      <p:pic>
        <p:nvPicPr>
          <p:cNvPr id="5124" name="Picture 8" descr="WB0152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204775" flipH="1">
            <a:off x="7859713" y="5165725"/>
            <a:ext cx="1131887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1219200" y="457200"/>
            <a:ext cx="6934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LUYỆN TẬP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5126" name="TextBox 19"/>
          <p:cNvSpPr txBox="1">
            <a:spLocks noChangeArrowheads="1"/>
          </p:cNvSpPr>
          <p:nvPr/>
        </p:nvSpPr>
        <p:spPr bwMode="auto">
          <a:xfrm>
            <a:off x="2286000" y="1752600"/>
            <a:ext cx="6858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/>
            <a:r>
              <a:rPr lang="en-US" sz="2400" b="1">
                <a:solidFill>
                  <a:srgbClr val="0000FF"/>
                </a:solidFill>
              </a:rPr>
              <a:t>Khoanh vào chữ đặt trước câu trả lời đúng:</a:t>
            </a:r>
          </a:p>
        </p:txBody>
      </p:sp>
      <p:sp>
        <p:nvSpPr>
          <p:cNvPr id="5127" name="TextBox 19"/>
          <p:cNvSpPr txBox="1">
            <a:spLocks noChangeArrowheads="1"/>
          </p:cNvSpPr>
          <p:nvPr/>
        </p:nvSpPr>
        <p:spPr bwMode="auto">
          <a:xfrm>
            <a:off x="2362200" y="2362200"/>
            <a:ext cx="3124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solidFill>
                  <a:srgbClr val="0000FF"/>
                </a:solidFill>
              </a:rPr>
              <a:t>Đồng hồ chỉ:</a:t>
            </a:r>
          </a:p>
        </p:txBody>
      </p:sp>
      <p:sp>
        <p:nvSpPr>
          <p:cNvPr id="5128" name="Rectangle 22"/>
          <p:cNvSpPr>
            <a:spLocks noChangeArrowheads="1"/>
          </p:cNvSpPr>
          <p:nvPr/>
        </p:nvSpPr>
        <p:spPr bwMode="auto">
          <a:xfrm>
            <a:off x="304800" y="3048000"/>
            <a:ext cx="685800" cy="609600"/>
          </a:xfrm>
          <a:prstGeom prst="rect">
            <a:avLst/>
          </a:prstGeom>
          <a:solidFill>
            <a:srgbClr val="00FFFF"/>
          </a:solidFill>
          <a:ln w="57150">
            <a:solidFill>
              <a:srgbClr val="20B307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3200">
                <a:solidFill>
                  <a:srgbClr val="FF0000"/>
                </a:solidFill>
              </a:rPr>
              <a:t>a)</a:t>
            </a:r>
          </a:p>
        </p:txBody>
      </p:sp>
      <p:sp>
        <p:nvSpPr>
          <p:cNvPr id="5129" name="TextBox 19"/>
          <p:cNvSpPr txBox="1">
            <a:spLocks noChangeArrowheads="1"/>
          </p:cNvSpPr>
          <p:nvPr/>
        </p:nvSpPr>
        <p:spPr bwMode="auto">
          <a:xfrm>
            <a:off x="1219200" y="3048000"/>
            <a:ext cx="2362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solidFill>
                  <a:srgbClr val="0000FF"/>
                </a:solidFill>
              </a:rPr>
              <a:t>1 giờ 50 phút</a:t>
            </a:r>
            <a:r>
              <a:rPr lang="en-US" sz="2400" b="1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5130" name="Rectangle 28"/>
          <p:cNvSpPr>
            <a:spLocks noChangeArrowheads="1"/>
          </p:cNvSpPr>
          <p:nvPr/>
        </p:nvSpPr>
        <p:spPr bwMode="auto">
          <a:xfrm>
            <a:off x="304800" y="3962400"/>
            <a:ext cx="685800" cy="609600"/>
          </a:xfrm>
          <a:prstGeom prst="rect">
            <a:avLst/>
          </a:prstGeom>
          <a:solidFill>
            <a:srgbClr val="00FFFF"/>
          </a:solidFill>
          <a:ln w="57150">
            <a:solidFill>
              <a:srgbClr val="20B307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3200">
                <a:solidFill>
                  <a:srgbClr val="FF0000"/>
                </a:solidFill>
              </a:rPr>
              <a:t>b)</a:t>
            </a:r>
          </a:p>
        </p:txBody>
      </p:sp>
      <p:sp>
        <p:nvSpPr>
          <p:cNvPr id="5131" name="Rectangle 29"/>
          <p:cNvSpPr>
            <a:spLocks noChangeArrowheads="1"/>
          </p:cNvSpPr>
          <p:nvPr/>
        </p:nvSpPr>
        <p:spPr bwMode="auto">
          <a:xfrm>
            <a:off x="304800" y="4876800"/>
            <a:ext cx="685800" cy="609600"/>
          </a:xfrm>
          <a:prstGeom prst="rect">
            <a:avLst/>
          </a:prstGeom>
          <a:solidFill>
            <a:srgbClr val="00FFFF"/>
          </a:solidFill>
          <a:ln w="57150">
            <a:solidFill>
              <a:srgbClr val="20B307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3200">
                <a:solidFill>
                  <a:srgbClr val="FF0000"/>
                </a:solidFill>
              </a:rPr>
              <a:t>c)</a:t>
            </a:r>
          </a:p>
        </p:txBody>
      </p:sp>
      <p:sp>
        <p:nvSpPr>
          <p:cNvPr id="5132" name="Rectangle 30"/>
          <p:cNvSpPr>
            <a:spLocks noChangeArrowheads="1"/>
          </p:cNvSpPr>
          <p:nvPr/>
        </p:nvSpPr>
        <p:spPr bwMode="auto">
          <a:xfrm>
            <a:off x="304800" y="5791200"/>
            <a:ext cx="685800" cy="609600"/>
          </a:xfrm>
          <a:prstGeom prst="rect">
            <a:avLst/>
          </a:prstGeom>
          <a:solidFill>
            <a:srgbClr val="00FFFF"/>
          </a:solidFill>
          <a:ln w="57150">
            <a:solidFill>
              <a:srgbClr val="20B307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3200">
                <a:solidFill>
                  <a:srgbClr val="FF0000"/>
                </a:solidFill>
              </a:rPr>
              <a:t>d)</a:t>
            </a:r>
          </a:p>
        </p:txBody>
      </p:sp>
      <p:sp>
        <p:nvSpPr>
          <p:cNvPr id="5133" name="TextBox 19"/>
          <p:cNvSpPr txBox="1">
            <a:spLocks noChangeArrowheads="1"/>
          </p:cNvSpPr>
          <p:nvPr/>
        </p:nvSpPr>
        <p:spPr bwMode="auto">
          <a:xfrm>
            <a:off x="1219200" y="3962400"/>
            <a:ext cx="2362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solidFill>
                  <a:srgbClr val="0000FF"/>
                </a:solidFill>
              </a:rPr>
              <a:t>1 giờ 25 phút</a:t>
            </a:r>
            <a:r>
              <a:rPr lang="en-US" sz="2400" b="1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5134" name="TextBox 19"/>
          <p:cNvSpPr txBox="1">
            <a:spLocks noChangeArrowheads="1"/>
          </p:cNvSpPr>
          <p:nvPr/>
        </p:nvSpPr>
        <p:spPr bwMode="auto">
          <a:xfrm>
            <a:off x="1219200" y="4953000"/>
            <a:ext cx="2362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solidFill>
                  <a:srgbClr val="0000FF"/>
                </a:solidFill>
              </a:rPr>
              <a:t>2 giờ 25 phút</a:t>
            </a:r>
            <a:r>
              <a:rPr lang="en-US" sz="2400" b="1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5135" name="TextBox 19"/>
          <p:cNvSpPr txBox="1">
            <a:spLocks noChangeArrowheads="1"/>
          </p:cNvSpPr>
          <p:nvPr/>
        </p:nvSpPr>
        <p:spPr bwMode="auto">
          <a:xfrm>
            <a:off x="1219200" y="5821363"/>
            <a:ext cx="2362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solidFill>
                  <a:srgbClr val="0000FF"/>
                </a:solidFill>
              </a:rPr>
              <a:t>5 giờ 10 phút</a:t>
            </a:r>
            <a:r>
              <a:rPr lang="en-US" sz="2400" b="1">
                <a:solidFill>
                  <a:srgbClr val="0000FF"/>
                </a:solidFill>
              </a:rPr>
              <a:t>  </a:t>
            </a:r>
          </a:p>
        </p:txBody>
      </p:sp>
      <p:grpSp>
        <p:nvGrpSpPr>
          <p:cNvPr id="5136" name="Group 26"/>
          <p:cNvGrpSpPr>
            <a:grpSpLocks/>
          </p:cNvGrpSpPr>
          <p:nvPr/>
        </p:nvGrpSpPr>
        <p:grpSpPr bwMode="auto">
          <a:xfrm>
            <a:off x="4876800" y="3200400"/>
            <a:ext cx="2057400" cy="2514600"/>
            <a:chOff x="336" y="240"/>
            <a:chExt cx="1296" cy="1296"/>
          </a:xfrm>
        </p:grpSpPr>
        <p:grpSp>
          <p:nvGrpSpPr>
            <p:cNvPr id="5140" name="Group 27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5153" name="Group 28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5155" name="Oval 29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156" name="Oval 30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5154" name="Oval 31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5141" name="Text Box 32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5142" name="Text Box 33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5143" name="Text Box 34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5144" name="Text Box 35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5145" name="Text Box 36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5146" name="Text Box 37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5147" name="Text Box 38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5148" name="Text Box 39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5149" name="Text Box 40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5150" name="Text Box 41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5151" name="Text Box 42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5152" name="Text Box 43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sp>
        <p:nvSpPr>
          <p:cNvPr id="5137" name="AutoShape 44"/>
          <p:cNvSpPr>
            <a:spLocks noChangeArrowheads="1"/>
          </p:cNvSpPr>
          <p:nvPr/>
        </p:nvSpPr>
        <p:spPr bwMode="auto">
          <a:xfrm rot="-3000183">
            <a:off x="5888832" y="4093368"/>
            <a:ext cx="457200" cy="195263"/>
          </a:xfrm>
          <a:prstGeom prst="rightArrow">
            <a:avLst>
              <a:gd name="adj1" fmla="val 50000"/>
              <a:gd name="adj2" fmla="val 58536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600"/>
          </a:p>
        </p:txBody>
      </p:sp>
      <p:sp>
        <p:nvSpPr>
          <p:cNvPr id="5138" name="AutoShape 67"/>
          <p:cNvSpPr>
            <a:spLocks noChangeArrowheads="1"/>
          </p:cNvSpPr>
          <p:nvPr/>
        </p:nvSpPr>
        <p:spPr bwMode="auto">
          <a:xfrm rot="3764638">
            <a:off x="5791200" y="4648200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1600"/>
          </a:p>
        </p:txBody>
      </p:sp>
      <p:sp>
        <p:nvSpPr>
          <p:cNvPr id="5139" name="Oval 176"/>
          <p:cNvSpPr>
            <a:spLocks noChangeArrowheads="1"/>
          </p:cNvSpPr>
          <p:nvPr/>
        </p:nvSpPr>
        <p:spPr bwMode="auto">
          <a:xfrm>
            <a:off x="5867400" y="4329113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5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1693</TotalTime>
  <Words>295</Words>
  <Application>Microsoft Office PowerPoint</Application>
  <PresentationFormat>On-screen Show (4:3)</PresentationFormat>
  <Paragraphs>136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Default Design</vt:lpstr>
      <vt:lpstr>Slide 1</vt:lpstr>
      <vt:lpstr>Slide 2</vt:lpstr>
      <vt:lpstr>Slide 3</vt:lpstr>
      <vt:lpstr>Slide 4</vt:lpstr>
    </vt:vector>
  </TitlesOfParts>
  <Company>hhhh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Quận Gò Vấp Trường Tiểu học Minh Khai Lớp: Ba 5 </dc:title>
  <dc:creator>@@@</dc:creator>
  <cp:lastModifiedBy>CSTeam</cp:lastModifiedBy>
  <cp:revision>431</cp:revision>
  <dcterms:created xsi:type="dcterms:W3CDTF">2007-10-12T16:54:26Z</dcterms:created>
  <dcterms:modified xsi:type="dcterms:W3CDTF">2016-06-29T10:28:41Z</dcterms:modified>
</cp:coreProperties>
</file>