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740" r:id="rId3"/>
  </p:sldMasterIdLst>
  <p:notesMasterIdLst>
    <p:notesMasterId r:id="rId11"/>
  </p:notesMasterIdLst>
  <p:sldIdLst>
    <p:sldId id="287" r:id="rId4"/>
    <p:sldId id="258" r:id="rId5"/>
    <p:sldId id="296" r:id="rId6"/>
    <p:sldId id="292" r:id="rId7"/>
    <p:sldId id="297" r:id="rId8"/>
    <p:sldId id="294" r:id="rId9"/>
    <p:sldId id="293" r:id="rId10"/>
  </p:sldIdLst>
  <p:sldSz cx="9144000" cy="6858000" type="screen4x3"/>
  <p:notesSz cx="6858000" cy="91440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2"/>
  <p:showPr showNarration="1">
    <p:present/>
    <p:sldAll/>
    <p:penClr>
      <a:srgbClr val="FF0000"/>
    </p:penClr>
  </p:showPr>
  <p:clrMru>
    <a:srgbClr val="0000CC"/>
    <a:srgbClr val="000066"/>
    <a:srgbClr val="FFFFA3"/>
    <a:srgbClr val="A7FFFF"/>
    <a:srgbClr val="FF00FF"/>
    <a:srgbClr val="FFCCFF"/>
    <a:srgbClr val="66FF33"/>
    <a:srgbClr val="FFFF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iểu Trung bình 2 - Nhấn mạnh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0126" autoAdjust="0"/>
    <p:restoredTop sz="94660"/>
  </p:normalViewPr>
  <p:slideViewPr>
    <p:cSldViewPr>
      <p:cViewPr>
        <p:scale>
          <a:sx n="75" d="100"/>
          <a:sy n="75" d="100"/>
        </p:scale>
        <p:origin x="-4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ags" Target="tags/tag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Đầu trang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7A67E89-54F2-428F-B356-B542405836F5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Nơi giữ chỗ cho Hình ảnh của Bản chiế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ơi giữ chỗ cho Ghi chú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 smtClean="0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fld id="{C1FB99E5-857D-4856-BAD7-7A81DA3DAEB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ơi giữ chỗ cho Hình ảnh của Bản chiế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ơi giữ chỗ cho Ghi chú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13316" name="Nơi giữ chỗ cho Số hiệu Bản chiế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312643C-79E1-46F5-B351-5CC879B637C4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8763" cy="6851650"/>
            <a:chOff x="1" y="0"/>
            <a:chExt cx="5763" cy="4316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8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28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0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1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2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3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4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5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6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7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9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9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1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5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6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8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9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20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23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4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5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6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27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21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5383" name="Rectangle 39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92275"/>
            <a:ext cx="7772400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5384" name="Rectangle 4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1" name="Rectangle 4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7F6E6D2-0F27-4DE1-B096-34E6132A913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2" name="Rectangle 4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3" name="Rectangle 4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C4D307-A962-411E-93D1-A640601F9F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7C40CD-78BA-47B5-BAC4-0535EA0C678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8B2FF8-DFFF-4BF8-9081-9F8268F3C4C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CAF8FD-5EED-4E38-BE9F-EC86F2F83F8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0744C72-AC82-4A37-8134-BAB87825072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1970756-661B-4B6C-8795-62963558329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3A429D5-A77E-49A5-866E-FA6507F0559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D10372E-0612-4C74-8DF3-0DDC6AF13C8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8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CCBF2B0-10A8-48EF-A1AB-0A4979ADDE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B3E24A-E3BB-47ED-9E33-C9575007A9B0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200E53-5507-4B82-B407-2472DDF6F01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4A33C7-31E4-4A47-AD1D-6A90C438E9F8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3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C305A9-46DD-4786-AC78-09607913C4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0C6B7B-7874-4CB2-913F-033E75F66ED9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3ACBC3-09E9-4C10-BD48-D4FB5329903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DFADED-36E4-494C-A048-C3C6AD7A0A14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6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82EA1A-0397-4987-A20D-E2D44F0CEED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E55F53-FAE0-43ED-A405-F55099EE5A7B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8CDEB94-197E-4E7A-87CF-C016CCE039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38094B-9591-4001-84C3-3D2A19D2BAAC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5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837809-AC7F-449F-AAFC-70C90F23B8C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AD1D3C-C71C-4570-A899-67633EDEB11A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4" name="Rectangle 4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606AD1D-E7EE-4D8E-81CD-55056E3A30C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vi-VN" noProof="0" smtClean="0"/>
              <a:t>Bấm biểu tượng để thêm hình ảnh</a:t>
            </a:r>
            <a:endParaRPr lang="en-US" noProof="0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3.gi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7" descr="bg76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6" r:id="rId1"/>
    <p:sldLayoutId id="2147483847" r:id="rId2"/>
    <p:sldLayoutId id="2147483848" r:id="rId3"/>
    <p:sldLayoutId id="2147483849" r:id="rId4"/>
    <p:sldLayoutId id="2147483850" r:id="rId5"/>
    <p:sldLayoutId id="2147483851" r:id="rId6"/>
    <p:sldLayoutId id="2147483852" r:id="rId7"/>
    <p:sldLayoutId id="2147483853" r:id="rId8"/>
    <p:sldLayoutId id="2147483854" r:id="rId9"/>
    <p:sldLayoutId id="2147483855" r:id="rId10"/>
    <p:sldLayoutId id="214748385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7" descr="sky"/>
          <p:cNvPicPr>
            <a:picLocks noChangeAspect="1" noChangeArrowheads="1" noCrop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0" y="-90488"/>
            <a:ext cx="9144000" cy="70389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shade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2"/>
          <p:cNvGrpSpPr>
            <a:grpSpLocks/>
          </p:cNvGrpSpPr>
          <p:nvPr/>
        </p:nvGrpSpPr>
        <p:grpSpPr bwMode="auto">
          <a:xfrm>
            <a:off x="1588" y="0"/>
            <a:ext cx="9148762" cy="6851650"/>
            <a:chOff x="1" y="0"/>
            <a:chExt cx="5763" cy="4316"/>
          </a:xfrm>
        </p:grpSpPr>
        <p:sp>
          <p:nvSpPr>
            <p:cNvPr id="184323" name="Freeform 3"/>
            <p:cNvSpPr>
              <a:spLocks/>
            </p:cNvSpPr>
            <p:nvPr/>
          </p:nvSpPr>
          <p:spPr bwMode="hidden">
            <a:xfrm>
              <a:off x="5045" y="2626"/>
              <a:ext cx="719" cy="1690"/>
            </a:xfrm>
            <a:custGeom>
              <a:avLst/>
              <a:gdLst/>
              <a:ahLst/>
              <a:cxnLst>
                <a:cxn ang="0">
                  <a:pos x="717" y="72"/>
                </a:cxn>
                <a:cxn ang="0">
                  <a:pos x="717" y="0"/>
                </a:cxn>
                <a:cxn ang="0">
                  <a:pos x="699" y="101"/>
                </a:cxn>
                <a:cxn ang="0">
                  <a:pos x="675" y="209"/>
                </a:cxn>
                <a:cxn ang="0">
                  <a:pos x="627" y="389"/>
                </a:cxn>
                <a:cxn ang="0">
                  <a:pos x="574" y="569"/>
                </a:cxn>
                <a:cxn ang="0">
                  <a:pos x="502" y="749"/>
                </a:cxn>
                <a:cxn ang="0">
                  <a:pos x="424" y="935"/>
                </a:cxn>
                <a:cxn ang="0">
                  <a:pos x="334" y="1121"/>
                </a:cxn>
                <a:cxn ang="0">
                  <a:pos x="233" y="1312"/>
                </a:cxn>
                <a:cxn ang="0">
                  <a:pos x="125" y="1498"/>
                </a:cxn>
                <a:cxn ang="0">
                  <a:pos x="0" y="1690"/>
                </a:cxn>
                <a:cxn ang="0">
                  <a:pos x="11" y="1690"/>
                </a:cxn>
                <a:cxn ang="0">
                  <a:pos x="137" y="1498"/>
                </a:cxn>
                <a:cxn ang="0">
                  <a:pos x="245" y="1312"/>
                </a:cxn>
                <a:cxn ang="0">
                  <a:pos x="346" y="1121"/>
                </a:cxn>
                <a:cxn ang="0">
                  <a:pos x="436" y="935"/>
                </a:cxn>
                <a:cxn ang="0">
                  <a:pos x="514" y="749"/>
                </a:cxn>
                <a:cxn ang="0">
                  <a:pos x="585" y="569"/>
                </a:cxn>
                <a:cxn ang="0">
                  <a:pos x="639" y="389"/>
                </a:cxn>
                <a:cxn ang="0">
                  <a:pos x="687" y="209"/>
                </a:cxn>
                <a:cxn ang="0">
                  <a:pos x="705" y="143"/>
                </a:cxn>
                <a:cxn ang="0">
                  <a:pos x="717" y="72"/>
                </a:cxn>
                <a:cxn ang="0">
                  <a:pos x="717" y="72"/>
                </a:cxn>
              </a:cxnLst>
              <a:rect l="0" t="0" r="r" b="b"/>
              <a:pathLst>
                <a:path w="717" h="1690">
                  <a:moveTo>
                    <a:pt x="717" y="72"/>
                  </a:moveTo>
                  <a:lnTo>
                    <a:pt x="717" y="0"/>
                  </a:lnTo>
                  <a:lnTo>
                    <a:pt x="699" y="101"/>
                  </a:lnTo>
                  <a:lnTo>
                    <a:pt x="675" y="209"/>
                  </a:lnTo>
                  <a:lnTo>
                    <a:pt x="627" y="389"/>
                  </a:lnTo>
                  <a:lnTo>
                    <a:pt x="574" y="569"/>
                  </a:lnTo>
                  <a:lnTo>
                    <a:pt x="502" y="749"/>
                  </a:lnTo>
                  <a:lnTo>
                    <a:pt x="424" y="935"/>
                  </a:lnTo>
                  <a:lnTo>
                    <a:pt x="334" y="1121"/>
                  </a:lnTo>
                  <a:lnTo>
                    <a:pt x="233" y="1312"/>
                  </a:lnTo>
                  <a:lnTo>
                    <a:pt x="125" y="1498"/>
                  </a:lnTo>
                  <a:lnTo>
                    <a:pt x="0" y="1690"/>
                  </a:lnTo>
                  <a:lnTo>
                    <a:pt x="11" y="1690"/>
                  </a:lnTo>
                  <a:lnTo>
                    <a:pt x="137" y="1498"/>
                  </a:lnTo>
                  <a:lnTo>
                    <a:pt x="245" y="1312"/>
                  </a:lnTo>
                  <a:lnTo>
                    <a:pt x="346" y="1121"/>
                  </a:lnTo>
                  <a:lnTo>
                    <a:pt x="436" y="935"/>
                  </a:lnTo>
                  <a:lnTo>
                    <a:pt x="514" y="749"/>
                  </a:lnTo>
                  <a:lnTo>
                    <a:pt x="585" y="569"/>
                  </a:lnTo>
                  <a:lnTo>
                    <a:pt x="639" y="389"/>
                  </a:lnTo>
                  <a:lnTo>
                    <a:pt x="687" y="209"/>
                  </a:lnTo>
                  <a:lnTo>
                    <a:pt x="705" y="143"/>
                  </a:lnTo>
                  <a:lnTo>
                    <a:pt x="717" y="72"/>
                  </a:lnTo>
                  <a:lnTo>
                    <a:pt x="717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24" name="Freeform 4"/>
            <p:cNvSpPr>
              <a:spLocks/>
            </p:cNvSpPr>
            <p:nvPr/>
          </p:nvSpPr>
          <p:spPr bwMode="hidden">
            <a:xfrm>
              <a:off x="5386" y="3794"/>
              <a:ext cx="378" cy="522"/>
            </a:xfrm>
            <a:custGeom>
              <a:avLst/>
              <a:gdLst/>
              <a:ahLst/>
              <a:cxnLst>
                <a:cxn ang="0">
                  <a:pos x="377" y="0"/>
                </a:cxn>
                <a:cxn ang="0">
                  <a:pos x="293" y="132"/>
                </a:cxn>
                <a:cxn ang="0">
                  <a:pos x="204" y="264"/>
                </a:cxn>
                <a:cxn ang="0">
                  <a:pos x="102" y="396"/>
                </a:cxn>
                <a:cxn ang="0">
                  <a:pos x="0" y="522"/>
                </a:cxn>
                <a:cxn ang="0">
                  <a:pos x="12" y="522"/>
                </a:cxn>
                <a:cxn ang="0">
                  <a:pos x="114" y="402"/>
                </a:cxn>
                <a:cxn ang="0">
                  <a:pos x="204" y="282"/>
                </a:cxn>
                <a:cxn ang="0">
                  <a:pos x="377" y="24"/>
                </a:cxn>
                <a:cxn ang="0">
                  <a:pos x="377" y="0"/>
                </a:cxn>
                <a:cxn ang="0">
                  <a:pos x="377" y="0"/>
                </a:cxn>
              </a:cxnLst>
              <a:rect l="0" t="0" r="r" b="b"/>
              <a:pathLst>
                <a:path w="377" h="522">
                  <a:moveTo>
                    <a:pt x="377" y="0"/>
                  </a:moveTo>
                  <a:lnTo>
                    <a:pt x="293" y="132"/>
                  </a:lnTo>
                  <a:lnTo>
                    <a:pt x="204" y="264"/>
                  </a:lnTo>
                  <a:lnTo>
                    <a:pt x="102" y="396"/>
                  </a:lnTo>
                  <a:lnTo>
                    <a:pt x="0" y="522"/>
                  </a:lnTo>
                  <a:lnTo>
                    <a:pt x="12" y="522"/>
                  </a:lnTo>
                  <a:lnTo>
                    <a:pt x="114" y="402"/>
                  </a:lnTo>
                  <a:lnTo>
                    <a:pt x="204" y="282"/>
                  </a:lnTo>
                  <a:lnTo>
                    <a:pt x="377" y="24"/>
                  </a:lnTo>
                  <a:lnTo>
                    <a:pt x="377" y="0"/>
                  </a:lnTo>
                  <a:lnTo>
                    <a:pt x="377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25" name="Freeform 5"/>
            <p:cNvSpPr>
              <a:spLocks/>
            </p:cNvSpPr>
            <p:nvPr/>
          </p:nvSpPr>
          <p:spPr bwMode="hidden">
            <a:xfrm>
              <a:off x="5680" y="4214"/>
              <a:ext cx="84" cy="102"/>
            </a:xfrm>
            <a:custGeom>
              <a:avLst/>
              <a:gdLst/>
              <a:ahLst/>
              <a:cxnLst>
                <a:cxn ang="0">
                  <a:pos x="0" y="102"/>
                </a:cxn>
                <a:cxn ang="0">
                  <a:pos x="18" y="102"/>
                </a:cxn>
                <a:cxn ang="0">
                  <a:pos x="48" y="60"/>
                </a:cxn>
                <a:cxn ang="0">
                  <a:pos x="84" y="24"/>
                </a:cxn>
                <a:cxn ang="0">
                  <a:pos x="84" y="0"/>
                </a:cxn>
                <a:cxn ang="0">
                  <a:pos x="42" y="54"/>
                </a:cxn>
                <a:cxn ang="0">
                  <a:pos x="0" y="102"/>
                </a:cxn>
                <a:cxn ang="0">
                  <a:pos x="0" y="102"/>
                </a:cxn>
              </a:cxnLst>
              <a:rect l="0" t="0" r="r" b="b"/>
              <a:pathLst>
                <a:path w="84" h="102">
                  <a:moveTo>
                    <a:pt x="0" y="102"/>
                  </a:moveTo>
                  <a:lnTo>
                    <a:pt x="18" y="102"/>
                  </a:lnTo>
                  <a:lnTo>
                    <a:pt x="48" y="60"/>
                  </a:lnTo>
                  <a:lnTo>
                    <a:pt x="84" y="24"/>
                  </a:lnTo>
                  <a:lnTo>
                    <a:pt x="84" y="0"/>
                  </a:lnTo>
                  <a:lnTo>
                    <a:pt x="42" y="54"/>
                  </a:lnTo>
                  <a:lnTo>
                    <a:pt x="0" y="102"/>
                  </a:lnTo>
                  <a:lnTo>
                    <a:pt x="0" y="102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083" name="Group 6"/>
            <p:cNvGrpSpPr>
              <a:grpSpLocks/>
            </p:cNvGrpSpPr>
            <p:nvPr/>
          </p:nvGrpSpPr>
          <p:grpSpPr bwMode="auto">
            <a:xfrm>
              <a:off x="288" y="0"/>
              <a:ext cx="5098" cy="4316"/>
              <a:chOff x="288" y="0"/>
              <a:chExt cx="5098" cy="4316"/>
            </a:xfrm>
          </p:grpSpPr>
          <p:sp>
            <p:nvSpPr>
              <p:cNvPr id="184327" name="Freeform 7"/>
              <p:cNvSpPr>
                <a:spLocks/>
              </p:cNvSpPr>
              <p:nvPr userDrawn="1"/>
            </p:nvSpPr>
            <p:spPr bwMode="hidden">
              <a:xfrm>
                <a:off x="2789" y="0"/>
                <a:ext cx="72" cy="4316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60" y="4316"/>
                  </a:cxn>
                  <a:cxn ang="0">
                    <a:pos x="72" y="4316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72" h="4316">
                    <a:moveTo>
                      <a:pt x="0" y="0"/>
                    </a:moveTo>
                    <a:lnTo>
                      <a:pt x="60" y="4316"/>
                    </a:lnTo>
                    <a:lnTo>
                      <a:pt x="72" y="4316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28" name="Freeform 8"/>
              <p:cNvSpPr>
                <a:spLocks/>
              </p:cNvSpPr>
              <p:nvPr userDrawn="1"/>
            </p:nvSpPr>
            <p:spPr bwMode="hidden">
              <a:xfrm>
                <a:off x="3089" y="0"/>
                <a:ext cx="174" cy="4316"/>
              </a:xfrm>
              <a:custGeom>
                <a:avLst/>
                <a:gdLst/>
                <a:ahLst/>
                <a:cxnLst>
                  <a:cxn ang="0">
                    <a:pos x="24" y="0"/>
                  </a:cxn>
                  <a:cxn ang="0">
                    <a:pos x="12" y="0"/>
                  </a:cxn>
                  <a:cxn ang="0">
                    <a:pos x="42" y="216"/>
                  </a:cxn>
                  <a:cxn ang="0">
                    <a:pos x="72" y="444"/>
                  </a:cxn>
                  <a:cxn ang="0">
                    <a:pos x="96" y="689"/>
                  </a:cxn>
                  <a:cxn ang="0">
                    <a:pos x="120" y="947"/>
                  </a:cxn>
                  <a:cxn ang="0">
                    <a:pos x="132" y="1211"/>
                  </a:cxn>
                  <a:cxn ang="0">
                    <a:pos x="150" y="1487"/>
                  </a:cxn>
                  <a:cxn ang="0">
                    <a:pos x="156" y="1768"/>
                  </a:cxn>
                  <a:cxn ang="0">
                    <a:pos x="162" y="2062"/>
                  </a:cxn>
                  <a:cxn ang="0">
                    <a:pos x="156" y="2644"/>
                  </a:cxn>
                  <a:cxn ang="0">
                    <a:pos x="126" y="3225"/>
                  </a:cxn>
                  <a:cxn ang="0">
                    <a:pos x="108" y="3507"/>
                  </a:cxn>
                  <a:cxn ang="0">
                    <a:pos x="78" y="3788"/>
                  </a:cxn>
                  <a:cxn ang="0">
                    <a:pos x="42" y="4058"/>
                  </a:cxn>
                  <a:cxn ang="0">
                    <a:pos x="0" y="4316"/>
                  </a:cxn>
                  <a:cxn ang="0">
                    <a:pos x="12" y="4316"/>
                  </a:cxn>
                  <a:cxn ang="0">
                    <a:pos x="54" y="4058"/>
                  </a:cxn>
                  <a:cxn ang="0">
                    <a:pos x="90" y="3782"/>
                  </a:cxn>
                  <a:cxn ang="0">
                    <a:pos x="120" y="3507"/>
                  </a:cxn>
                  <a:cxn ang="0">
                    <a:pos x="138" y="3219"/>
                  </a:cxn>
                  <a:cxn ang="0">
                    <a:pos x="168" y="2638"/>
                  </a:cxn>
                  <a:cxn ang="0">
                    <a:pos x="174" y="2056"/>
                  </a:cxn>
                  <a:cxn ang="0">
                    <a:pos x="168" y="1768"/>
                  </a:cxn>
                  <a:cxn ang="0">
                    <a:pos x="162" y="1487"/>
                  </a:cxn>
                  <a:cxn ang="0">
                    <a:pos x="144" y="1211"/>
                  </a:cxn>
                  <a:cxn ang="0">
                    <a:pos x="132" y="941"/>
                  </a:cxn>
                  <a:cxn ang="0">
                    <a:pos x="108" y="689"/>
                  </a:cxn>
                  <a:cxn ang="0">
                    <a:pos x="84" y="444"/>
                  </a:cxn>
                  <a:cxn ang="0">
                    <a:pos x="54" y="216"/>
                  </a:cxn>
                  <a:cxn ang="0">
                    <a:pos x="24" y="0"/>
                  </a:cxn>
                  <a:cxn ang="0">
                    <a:pos x="24" y="0"/>
                  </a:cxn>
                </a:cxnLst>
                <a:rect l="0" t="0" r="r" b="b"/>
                <a:pathLst>
                  <a:path w="174" h="4316">
                    <a:moveTo>
                      <a:pt x="24" y="0"/>
                    </a:moveTo>
                    <a:lnTo>
                      <a:pt x="12" y="0"/>
                    </a:lnTo>
                    <a:lnTo>
                      <a:pt x="42" y="216"/>
                    </a:lnTo>
                    <a:lnTo>
                      <a:pt x="72" y="444"/>
                    </a:lnTo>
                    <a:lnTo>
                      <a:pt x="96" y="689"/>
                    </a:lnTo>
                    <a:lnTo>
                      <a:pt x="120" y="947"/>
                    </a:lnTo>
                    <a:lnTo>
                      <a:pt x="132" y="1211"/>
                    </a:lnTo>
                    <a:lnTo>
                      <a:pt x="150" y="1487"/>
                    </a:lnTo>
                    <a:lnTo>
                      <a:pt x="156" y="1768"/>
                    </a:lnTo>
                    <a:lnTo>
                      <a:pt x="162" y="2062"/>
                    </a:lnTo>
                    <a:lnTo>
                      <a:pt x="156" y="2644"/>
                    </a:lnTo>
                    <a:lnTo>
                      <a:pt x="126" y="3225"/>
                    </a:lnTo>
                    <a:lnTo>
                      <a:pt x="108" y="3507"/>
                    </a:lnTo>
                    <a:lnTo>
                      <a:pt x="78" y="3788"/>
                    </a:lnTo>
                    <a:lnTo>
                      <a:pt x="42" y="4058"/>
                    </a:lnTo>
                    <a:lnTo>
                      <a:pt x="0" y="4316"/>
                    </a:lnTo>
                    <a:lnTo>
                      <a:pt x="12" y="4316"/>
                    </a:lnTo>
                    <a:lnTo>
                      <a:pt x="54" y="4058"/>
                    </a:lnTo>
                    <a:lnTo>
                      <a:pt x="90" y="3782"/>
                    </a:lnTo>
                    <a:lnTo>
                      <a:pt x="120" y="3507"/>
                    </a:lnTo>
                    <a:lnTo>
                      <a:pt x="138" y="3219"/>
                    </a:lnTo>
                    <a:lnTo>
                      <a:pt x="168" y="2638"/>
                    </a:lnTo>
                    <a:lnTo>
                      <a:pt x="174" y="2056"/>
                    </a:lnTo>
                    <a:lnTo>
                      <a:pt x="168" y="1768"/>
                    </a:lnTo>
                    <a:lnTo>
                      <a:pt x="162" y="1487"/>
                    </a:lnTo>
                    <a:lnTo>
                      <a:pt x="144" y="1211"/>
                    </a:lnTo>
                    <a:lnTo>
                      <a:pt x="132" y="941"/>
                    </a:lnTo>
                    <a:lnTo>
                      <a:pt x="108" y="689"/>
                    </a:lnTo>
                    <a:lnTo>
                      <a:pt x="84" y="444"/>
                    </a:lnTo>
                    <a:lnTo>
                      <a:pt x="54" y="216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29" name="Freeform 9"/>
              <p:cNvSpPr>
                <a:spLocks/>
              </p:cNvSpPr>
              <p:nvPr userDrawn="1"/>
            </p:nvSpPr>
            <p:spPr bwMode="hidden">
              <a:xfrm>
                <a:off x="3358" y="0"/>
                <a:ext cx="337" cy="4316"/>
              </a:xfrm>
              <a:custGeom>
                <a:avLst/>
                <a:gdLst/>
                <a:ahLst/>
                <a:cxnLst>
                  <a:cxn ang="0">
                    <a:pos x="329" y="2014"/>
                  </a:cxn>
                  <a:cxn ang="0">
                    <a:pos x="317" y="1726"/>
                  </a:cxn>
                  <a:cxn ang="0">
                    <a:pos x="293" y="1445"/>
                  </a:cxn>
                  <a:cxn ang="0">
                    <a:pos x="263" y="1175"/>
                  </a:cxn>
                  <a:cxn ang="0">
                    <a:pos x="228" y="917"/>
                  </a:cxn>
                  <a:cxn ang="0">
                    <a:pos x="186" y="665"/>
                  </a:cxn>
                  <a:cxn ang="0">
                    <a:pos x="132" y="432"/>
                  </a:cxn>
                  <a:cxn ang="0">
                    <a:pos x="78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66" y="204"/>
                  </a:cxn>
                  <a:cxn ang="0">
                    <a:pos x="120" y="432"/>
                  </a:cxn>
                  <a:cxn ang="0">
                    <a:pos x="174" y="665"/>
                  </a:cxn>
                  <a:cxn ang="0">
                    <a:pos x="216" y="917"/>
                  </a:cxn>
                  <a:cxn ang="0">
                    <a:pos x="251" y="1175"/>
                  </a:cxn>
                  <a:cxn ang="0">
                    <a:pos x="281" y="1445"/>
                  </a:cxn>
                  <a:cxn ang="0">
                    <a:pos x="305" y="1726"/>
                  </a:cxn>
                  <a:cxn ang="0">
                    <a:pos x="317" y="2014"/>
                  </a:cxn>
                  <a:cxn ang="0">
                    <a:pos x="323" y="2314"/>
                  </a:cxn>
                  <a:cxn ang="0">
                    <a:pos x="317" y="2608"/>
                  </a:cxn>
                  <a:cxn ang="0">
                    <a:pos x="305" y="2907"/>
                  </a:cxn>
                  <a:cxn ang="0">
                    <a:pos x="281" y="3201"/>
                  </a:cxn>
                  <a:cxn ang="0">
                    <a:pos x="257" y="3489"/>
                  </a:cxn>
                  <a:cxn ang="0">
                    <a:pos x="216" y="3777"/>
                  </a:cxn>
                  <a:cxn ang="0">
                    <a:pos x="174" y="4052"/>
                  </a:cxn>
                  <a:cxn ang="0">
                    <a:pos x="120" y="4316"/>
                  </a:cxn>
                  <a:cxn ang="0">
                    <a:pos x="132" y="4316"/>
                  </a:cxn>
                  <a:cxn ang="0">
                    <a:pos x="186" y="4052"/>
                  </a:cxn>
                  <a:cxn ang="0">
                    <a:pos x="228" y="3777"/>
                  </a:cxn>
                  <a:cxn ang="0">
                    <a:pos x="269" y="3489"/>
                  </a:cxn>
                  <a:cxn ang="0">
                    <a:pos x="293" y="3201"/>
                  </a:cxn>
                  <a:cxn ang="0">
                    <a:pos x="317" y="2907"/>
                  </a:cxn>
                  <a:cxn ang="0">
                    <a:pos x="329" y="2608"/>
                  </a:cxn>
                  <a:cxn ang="0">
                    <a:pos x="335" y="2314"/>
                  </a:cxn>
                  <a:cxn ang="0">
                    <a:pos x="329" y="2014"/>
                  </a:cxn>
                  <a:cxn ang="0">
                    <a:pos x="329" y="2014"/>
                  </a:cxn>
                </a:cxnLst>
                <a:rect l="0" t="0" r="r" b="b"/>
                <a:pathLst>
                  <a:path w="335" h="4316">
                    <a:moveTo>
                      <a:pt x="329" y="2014"/>
                    </a:moveTo>
                    <a:lnTo>
                      <a:pt x="317" y="1726"/>
                    </a:lnTo>
                    <a:lnTo>
                      <a:pt x="293" y="1445"/>
                    </a:lnTo>
                    <a:lnTo>
                      <a:pt x="263" y="1175"/>
                    </a:lnTo>
                    <a:lnTo>
                      <a:pt x="228" y="917"/>
                    </a:lnTo>
                    <a:lnTo>
                      <a:pt x="186" y="665"/>
                    </a:lnTo>
                    <a:lnTo>
                      <a:pt x="132" y="432"/>
                    </a:lnTo>
                    <a:lnTo>
                      <a:pt x="78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66" y="204"/>
                    </a:lnTo>
                    <a:lnTo>
                      <a:pt x="120" y="432"/>
                    </a:lnTo>
                    <a:lnTo>
                      <a:pt x="174" y="665"/>
                    </a:lnTo>
                    <a:lnTo>
                      <a:pt x="216" y="917"/>
                    </a:lnTo>
                    <a:lnTo>
                      <a:pt x="251" y="1175"/>
                    </a:lnTo>
                    <a:lnTo>
                      <a:pt x="281" y="1445"/>
                    </a:lnTo>
                    <a:lnTo>
                      <a:pt x="305" y="1726"/>
                    </a:lnTo>
                    <a:lnTo>
                      <a:pt x="317" y="2014"/>
                    </a:lnTo>
                    <a:lnTo>
                      <a:pt x="323" y="2314"/>
                    </a:lnTo>
                    <a:lnTo>
                      <a:pt x="317" y="2608"/>
                    </a:lnTo>
                    <a:lnTo>
                      <a:pt x="305" y="2907"/>
                    </a:lnTo>
                    <a:lnTo>
                      <a:pt x="281" y="3201"/>
                    </a:lnTo>
                    <a:lnTo>
                      <a:pt x="257" y="3489"/>
                    </a:lnTo>
                    <a:lnTo>
                      <a:pt x="216" y="3777"/>
                    </a:lnTo>
                    <a:lnTo>
                      <a:pt x="174" y="4052"/>
                    </a:lnTo>
                    <a:lnTo>
                      <a:pt x="120" y="4316"/>
                    </a:lnTo>
                    <a:lnTo>
                      <a:pt x="132" y="4316"/>
                    </a:lnTo>
                    <a:lnTo>
                      <a:pt x="186" y="4052"/>
                    </a:lnTo>
                    <a:lnTo>
                      <a:pt x="228" y="3777"/>
                    </a:lnTo>
                    <a:lnTo>
                      <a:pt x="269" y="3489"/>
                    </a:lnTo>
                    <a:lnTo>
                      <a:pt x="293" y="3201"/>
                    </a:lnTo>
                    <a:lnTo>
                      <a:pt x="317" y="2907"/>
                    </a:lnTo>
                    <a:lnTo>
                      <a:pt x="329" y="2608"/>
                    </a:lnTo>
                    <a:lnTo>
                      <a:pt x="335" y="2314"/>
                    </a:lnTo>
                    <a:lnTo>
                      <a:pt x="329" y="2014"/>
                    </a:lnTo>
                    <a:lnTo>
                      <a:pt x="329" y="201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0" name="Freeform 10"/>
              <p:cNvSpPr>
                <a:spLocks/>
              </p:cNvSpPr>
              <p:nvPr userDrawn="1"/>
            </p:nvSpPr>
            <p:spPr bwMode="hidden">
              <a:xfrm>
                <a:off x="3676" y="0"/>
                <a:ext cx="427" cy="4316"/>
              </a:xfrm>
              <a:custGeom>
                <a:avLst/>
                <a:gdLst/>
                <a:ahLst/>
                <a:cxnLst>
                  <a:cxn ang="0">
                    <a:pos x="413" y="1924"/>
                  </a:cxn>
                  <a:cxn ang="0">
                    <a:pos x="395" y="1690"/>
                  </a:cxn>
                  <a:cxn ang="0">
                    <a:pos x="365" y="1457"/>
                  </a:cxn>
                  <a:cxn ang="0">
                    <a:pos x="329" y="1229"/>
                  </a:cxn>
                  <a:cxn ang="0">
                    <a:pos x="281" y="1001"/>
                  </a:cxn>
                  <a:cxn ang="0">
                    <a:pos x="227" y="761"/>
                  </a:cxn>
                  <a:cxn ang="0">
                    <a:pos x="162" y="522"/>
                  </a:cxn>
                  <a:cxn ang="0">
                    <a:pos x="90" y="27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84" y="270"/>
                  </a:cxn>
                  <a:cxn ang="0">
                    <a:pos x="156" y="522"/>
                  </a:cxn>
                  <a:cxn ang="0">
                    <a:pos x="216" y="767"/>
                  </a:cxn>
                  <a:cxn ang="0">
                    <a:pos x="275" y="1001"/>
                  </a:cxn>
                  <a:cxn ang="0">
                    <a:pos x="317" y="1235"/>
                  </a:cxn>
                  <a:cxn ang="0">
                    <a:pos x="353" y="1463"/>
                  </a:cxn>
                  <a:cxn ang="0">
                    <a:pos x="383" y="1690"/>
                  </a:cxn>
                  <a:cxn ang="0">
                    <a:pos x="401" y="1924"/>
                  </a:cxn>
                  <a:cxn ang="0">
                    <a:pos x="413" y="2188"/>
                  </a:cxn>
                  <a:cxn ang="0">
                    <a:pos x="407" y="2458"/>
                  </a:cxn>
                  <a:cxn ang="0">
                    <a:pos x="395" y="2733"/>
                  </a:cxn>
                  <a:cxn ang="0">
                    <a:pos x="365" y="3021"/>
                  </a:cxn>
                  <a:cxn ang="0">
                    <a:pos x="329" y="3321"/>
                  </a:cxn>
                  <a:cxn ang="0">
                    <a:pos x="275" y="3639"/>
                  </a:cxn>
                  <a:cxn ang="0">
                    <a:pos x="204" y="3968"/>
                  </a:cxn>
                  <a:cxn ang="0">
                    <a:pos x="126" y="4316"/>
                  </a:cxn>
                  <a:cxn ang="0">
                    <a:pos x="138" y="4316"/>
                  </a:cxn>
                  <a:cxn ang="0">
                    <a:pos x="216" y="3968"/>
                  </a:cxn>
                  <a:cxn ang="0">
                    <a:pos x="287" y="3639"/>
                  </a:cxn>
                  <a:cxn ang="0">
                    <a:pos x="341" y="3321"/>
                  </a:cxn>
                  <a:cxn ang="0">
                    <a:pos x="377" y="3021"/>
                  </a:cxn>
                  <a:cxn ang="0">
                    <a:pos x="407" y="2733"/>
                  </a:cxn>
                  <a:cxn ang="0">
                    <a:pos x="419" y="2458"/>
                  </a:cxn>
                  <a:cxn ang="0">
                    <a:pos x="425" y="2188"/>
                  </a:cxn>
                  <a:cxn ang="0">
                    <a:pos x="413" y="1924"/>
                  </a:cxn>
                  <a:cxn ang="0">
                    <a:pos x="413" y="1924"/>
                  </a:cxn>
                </a:cxnLst>
                <a:rect l="0" t="0" r="r" b="b"/>
                <a:pathLst>
                  <a:path w="425" h="4316">
                    <a:moveTo>
                      <a:pt x="413" y="1924"/>
                    </a:moveTo>
                    <a:lnTo>
                      <a:pt x="395" y="1690"/>
                    </a:lnTo>
                    <a:lnTo>
                      <a:pt x="365" y="1457"/>
                    </a:lnTo>
                    <a:lnTo>
                      <a:pt x="329" y="1229"/>
                    </a:lnTo>
                    <a:lnTo>
                      <a:pt x="281" y="1001"/>
                    </a:lnTo>
                    <a:lnTo>
                      <a:pt x="227" y="761"/>
                    </a:lnTo>
                    <a:lnTo>
                      <a:pt x="162" y="522"/>
                    </a:lnTo>
                    <a:lnTo>
                      <a:pt x="90" y="27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84" y="270"/>
                    </a:lnTo>
                    <a:lnTo>
                      <a:pt x="156" y="522"/>
                    </a:lnTo>
                    <a:lnTo>
                      <a:pt x="216" y="767"/>
                    </a:lnTo>
                    <a:lnTo>
                      <a:pt x="275" y="1001"/>
                    </a:lnTo>
                    <a:lnTo>
                      <a:pt x="317" y="1235"/>
                    </a:lnTo>
                    <a:lnTo>
                      <a:pt x="353" y="1463"/>
                    </a:lnTo>
                    <a:lnTo>
                      <a:pt x="383" y="1690"/>
                    </a:lnTo>
                    <a:lnTo>
                      <a:pt x="401" y="1924"/>
                    </a:lnTo>
                    <a:lnTo>
                      <a:pt x="413" y="2188"/>
                    </a:lnTo>
                    <a:lnTo>
                      <a:pt x="407" y="2458"/>
                    </a:lnTo>
                    <a:lnTo>
                      <a:pt x="395" y="2733"/>
                    </a:lnTo>
                    <a:lnTo>
                      <a:pt x="365" y="3021"/>
                    </a:lnTo>
                    <a:lnTo>
                      <a:pt x="329" y="3321"/>
                    </a:lnTo>
                    <a:lnTo>
                      <a:pt x="275" y="3639"/>
                    </a:lnTo>
                    <a:lnTo>
                      <a:pt x="204" y="3968"/>
                    </a:lnTo>
                    <a:lnTo>
                      <a:pt x="126" y="4316"/>
                    </a:lnTo>
                    <a:lnTo>
                      <a:pt x="138" y="4316"/>
                    </a:lnTo>
                    <a:lnTo>
                      <a:pt x="216" y="3968"/>
                    </a:lnTo>
                    <a:lnTo>
                      <a:pt x="287" y="3639"/>
                    </a:lnTo>
                    <a:lnTo>
                      <a:pt x="341" y="3321"/>
                    </a:lnTo>
                    <a:lnTo>
                      <a:pt x="377" y="3021"/>
                    </a:lnTo>
                    <a:lnTo>
                      <a:pt x="407" y="2733"/>
                    </a:lnTo>
                    <a:lnTo>
                      <a:pt x="419" y="2458"/>
                    </a:lnTo>
                    <a:lnTo>
                      <a:pt x="425" y="2188"/>
                    </a:lnTo>
                    <a:lnTo>
                      <a:pt x="413" y="1924"/>
                    </a:lnTo>
                    <a:lnTo>
                      <a:pt x="413" y="192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1" name="Freeform 11"/>
              <p:cNvSpPr>
                <a:spLocks/>
              </p:cNvSpPr>
              <p:nvPr userDrawn="1"/>
            </p:nvSpPr>
            <p:spPr bwMode="hidden">
              <a:xfrm>
                <a:off x="3946" y="0"/>
                <a:ext cx="558" cy="4316"/>
              </a:xfrm>
              <a:custGeom>
                <a:avLst/>
                <a:gdLst/>
                <a:ahLst/>
                <a:cxnLst>
                  <a:cxn ang="0">
                    <a:pos x="556" y="2020"/>
                  </a:cxn>
                  <a:cxn ang="0">
                    <a:pos x="538" y="1732"/>
                  </a:cxn>
                  <a:cxn ang="0">
                    <a:pos x="503" y="1445"/>
                  </a:cxn>
                  <a:cxn ang="0">
                    <a:pos x="455" y="1175"/>
                  </a:cxn>
                  <a:cxn ang="0">
                    <a:pos x="395" y="911"/>
                  </a:cxn>
                  <a:cxn ang="0">
                    <a:pos x="317" y="659"/>
                  </a:cxn>
                  <a:cxn ang="0">
                    <a:pos x="228" y="426"/>
                  </a:cxn>
                  <a:cxn ang="0">
                    <a:pos x="126" y="204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14" y="204"/>
                  </a:cxn>
                  <a:cxn ang="0">
                    <a:pos x="216" y="426"/>
                  </a:cxn>
                  <a:cxn ang="0">
                    <a:pos x="305" y="659"/>
                  </a:cxn>
                  <a:cxn ang="0">
                    <a:pos x="383" y="911"/>
                  </a:cxn>
                  <a:cxn ang="0">
                    <a:pos x="443" y="1175"/>
                  </a:cxn>
                  <a:cxn ang="0">
                    <a:pos x="491" y="1445"/>
                  </a:cxn>
                  <a:cxn ang="0">
                    <a:pos x="526" y="1732"/>
                  </a:cxn>
                  <a:cxn ang="0">
                    <a:pos x="544" y="2020"/>
                  </a:cxn>
                  <a:cxn ang="0">
                    <a:pos x="544" y="2326"/>
                  </a:cxn>
                  <a:cxn ang="0">
                    <a:pos x="532" y="2632"/>
                  </a:cxn>
                  <a:cxn ang="0">
                    <a:pos x="503" y="2931"/>
                  </a:cxn>
                  <a:cxn ang="0">
                    <a:pos x="455" y="3225"/>
                  </a:cxn>
                  <a:cxn ang="0">
                    <a:pos x="389" y="3513"/>
                  </a:cxn>
                  <a:cxn ang="0">
                    <a:pos x="311" y="3788"/>
                  </a:cxn>
                  <a:cxn ang="0">
                    <a:pos x="216" y="4058"/>
                  </a:cxn>
                  <a:cxn ang="0">
                    <a:pos x="102" y="4316"/>
                  </a:cxn>
                  <a:cxn ang="0">
                    <a:pos x="114" y="4316"/>
                  </a:cxn>
                  <a:cxn ang="0">
                    <a:pos x="228" y="4058"/>
                  </a:cxn>
                  <a:cxn ang="0">
                    <a:pos x="323" y="3788"/>
                  </a:cxn>
                  <a:cxn ang="0">
                    <a:pos x="401" y="3513"/>
                  </a:cxn>
                  <a:cxn ang="0">
                    <a:pos x="467" y="3225"/>
                  </a:cxn>
                  <a:cxn ang="0">
                    <a:pos x="515" y="2931"/>
                  </a:cxn>
                  <a:cxn ang="0">
                    <a:pos x="544" y="2632"/>
                  </a:cxn>
                  <a:cxn ang="0">
                    <a:pos x="556" y="2326"/>
                  </a:cxn>
                  <a:cxn ang="0">
                    <a:pos x="556" y="2020"/>
                  </a:cxn>
                  <a:cxn ang="0">
                    <a:pos x="556" y="2020"/>
                  </a:cxn>
                </a:cxnLst>
                <a:rect l="0" t="0" r="r" b="b"/>
                <a:pathLst>
                  <a:path w="556" h="4316">
                    <a:moveTo>
                      <a:pt x="556" y="2020"/>
                    </a:moveTo>
                    <a:lnTo>
                      <a:pt x="538" y="1732"/>
                    </a:lnTo>
                    <a:lnTo>
                      <a:pt x="503" y="1445"/>
                    </a:lnTo>
                    <a:lnTo>
                      <a:pt x="455" y="1175"/>
                    </a:lnTo>
                    <a:lnTo>
                      <a:pt x="395" y="911"/>
                    </a:lnTo>
                    <a:lnTo>
                      <a:pt x="317" y="659"/>
                    </a:lnTo>
                    <a:lnTo>
                      <a:pt x="228" y="426"/>
                    </a:lnTo>
                    <a:lnTo>
                      <a:pt x="126" y="204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14" y="204"/>
                    </a:lnTo>
                    <a:lnTo>
                      <a:pt x="216" y="426"/>
                    </a:lnTo>
                    <a:lnTo>
                      <a:pt x="305" y="659"/>
                    </a:lnTo>
                    <a:lnTo>
                      <a:pt x="383" y="911"/>
                    </a:lnTo>
                    <a:lnTo>
                      <a:pt x="443" y="1175"/>
                    </a:lnTo>
                    <a:lnTo>
                      <a:pt x="491" y="1445"/>
                    </a:lnTo>
                    <a:lnTo>
                      <a:pt x="526" y="1732"/>
                    </a:lnTo>
                    <a:lnTo>
                      <a:pt x="544" y="2020"/>
                    </a:lnTo>
                    <a:lnTo>
                      <a:pt x="544" y="2326"/>
                    </a:lnTo>
                    <a:lnTo>
                      <a:pt x="532" y="2632"/>
                    </a:lnTo>
                    <a:lnTo>
                      <a:pt x="503" y="2931"/>
                    </a:lnTo>
                    <a:lnTo>
                      <a:pt x="455" y="3225"/>
                    </a:lnTo>
                    <a:lnTo>
                      <a:pt x="389" y="3513"/>
                    </a:lnTo>
                    <a:lnTo>
                      <a:pt x="311" y="3788"/>
                    </a:lnTo>
                    <a:lnTo>
                      <a:pt x="216" y="4058"/>
                    </a:lnTo>
                    <a:lnTo>
                      <a:pt x="102" y="4316"/>
                    </a:lnTo>
                    <a:lnTo>
                      <a:pt x="114" y="4316"/>
                    </a:lnTo>
                    <a:lnTo>
                      <a:pt x="228" y="4058"/>
                    </a:lnTo>
                    <a:lnTo>
                      <a:pt x="323" y="3788"/>
                    </a:lnTo>
                    <a:lnTo>
                      <a:pt x="401" y="3513"/>
                    </a:lnTo>
                    <a:lnTo>
                      <a:pt x="467" y="3225"/>
                    </a:lnTo>
                    <a:lnTo>
                      <a:pt x="515" y="2931"/>
                    </a:lnTo>
                    <a:lnTo>
                      <a:pt x="544" y="2632"/>
                    </a:lnTo>
                    <a:lnTo>
                      <a:pt x="556" y="2326"/>
                    </a:lnTo>
                    <a:lnTo>
                      <a:pt x="556" y="2020"/>
                    </a:lnTo>
                    <a:lnTo>
                      <a:pt x="556" y="202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2" name="Freeform 12"/>
              <p:cNvSpPr>
                <a:spLocks/>
              </p:cNvSpPr>
              <p:nvPr userDrawn="1"/>
            </p:nvSpPr>
            <p:spPr bwMode="hidden">
              <a:xfrm>
                <a:off x="4246" y="0"/>
                <a:ext cx="690" cy="4316"/>
              </a:xfrm>
              <a:custGeom>
                <a:avLst/>
                <a:gdLst/>
                <a:ahLst/>
                <a:cxnLst>
                  <a:cxn ang="0">
                    <a:pos x="688" y="2086"/>
                  </a:cxn>
                  <a:cxn ang="0">
                    <a:pos x="670" y="1810"/>
                  </a:cxn>
                  <a:cxn ang="0">
                    <a:pos x="634" y="1541"/>
                  </a:cxn>
                  <a:cxn ang="0">
                    <a:pos x="574" y="1271"/>
                  </a:cxn>
                  <a:cxn ang="0">
                    <a:pos x="497" y="1007"/>
                  </a:cxn>
                  <a:cxn ang="0">
                    <a:pos x="401" y="749"/>
                  </a:cxn>
                  <a:cxn ang="0">
                    <a:pos x="293" y="492"/>
                  </a:cxn>
                  <a:cxn ang="0">
                    <a:pos x="162" y="24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50" y="240"/>
                  </a:cxn>
                  <a:cxn ang="0">
                    <a:pos x="281" y="492"/>
                  </a:cxn>
                  <a:cxn ang="0">
                    <a:pos x="389" y="749"/>
                  </a:cxn>
                  <a:cxn ang="0">
                    <a:pos x="485" y="1007"/>
                  </a:cxn>
                  <a:cxn ang="0">
                    <a:pos x="562" y="1271"/>
                  </a:cxn>
                  <a:cxn ang="0">
                    <a:pos x="622" y="1541"/>
                  </a:cxn>
                  <a:cxn ang="0">
                    <a:pos x="658" y="1810"/>
                  </a:cxn>
                  <a:cxn ang="0">
                    <a:pos x="676" y="2086"/>
                  </a:cxn>
                  <a:cxn ang="0">
                    <a:pos x="676" y="2368"/>
                  </a:cxn>
                  <a:cxn ang="0">
                    <a:pos x="658" y="2650"/>
                  </a:cxn>
                  <a:cxn ang="0">
                    <a:pos x="616" y="2931"/>
                  </a:cxn>
                  <a:cxn ang="0">
                    <a:pos x="556" y="3213"/>
                  </a:cxn>
                  <a:cxn ang="0">
                    <a:pos x="473" y="3495"/>
                  </a:cxn>
                  <a:cxn ang="0">
                    <a:pos x="371" y="3777"/>
                  </a:cxn>
                  <a:cxn ang="0">
                    <a:pos x="251" y="4046"/>
                  </a:cxn>
                  <a:cxn ang="0">
                    <a:pos x="114" y="4316"/>
                  </a:cxn>
                  <a:cxn ang="0">
                    <a:pos x="126" y="4316"/>
                  </a:cxn>
                  <a:cxn ang="0">
                    <a:pos x="263" y="4046"/>
                  </a:cxn>
                  <a:cxn ang="0">
                    <a:pos x="383" y="3777"/>
                  </a:cxn>
                  <a:cxn ang="0">
                    <a:pos x="485" y="3495"/>
                  </a:cxn>
                  <a:cxn ang="0">
                    <a:pos x="568" y="3219"/>
                  </a:cxn>
                  <a:cxn ang="0">
                    <a:pos x="628" y="2937"/>
                  </a:cxn>
                  <a:cxn ang="0">
                    <a:pos x="670" y="2656"/>
                  </a:cxn>
                  <a:cxn ang="0">
                    <a:pos x="688" y="2368"/>
                  </a:cxn>
                  <a:cxn ang="0">
                    <a:pos x="688" y="2086"/>
                  </a:cxn>
                  <a:cxn ang="0">
                    <a:pos x="688" y="2086"/>
                  </a:cxn>
                </a:cxnLst>
                <a:rect l="0" t="0" r="r" b="b"/>
                <a:pathLst>
                  <a:path w="688" h="4316">
                    <a:moveTo>
                      <a:pt x="688" y="2086"/>
                    </a:moveTo>
                    <a:lnTo>
                      <a:pt x="670" y="1810"/>
                    </a:lnTo>
                    <a:lnTo>
                      <a:pt x="634" y="1541"/>
                    </a:lnTo>
                    <a:lnTo>
                      <a:pt x="574" y="1271"/>
                    </a:lnTo>
                    <a:lnTo>
                      <a:pt x="497" y="1007"/>
                    </a:lnTo>
                    <a:lnTo>
                      <a:pt x="401" y="749"/>
                    </a:lnTo>
                    <a:lnTo>
                      <a:pt x="293" y="492"/>
                    </a:lnTo>
                    <a:lnTo>
                      <a:pt x="162" y="24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50" y="240"/>
                    </a:lnTo>
                    <a:lnTo>
                      <a:pt x="281" y="492"/>
                    </a:lnTo>
                    <a:lnTo>
                      <a:pt x="389" y="749"/>
                    </a:lnTo>
                    <a:lnTo>
                      <a:pt x="485" y="1007"/>
                    </a:lnTo>
                    <a:lnTo>
                      <a:pt x="562" y="1271"/>
                    </a:lnTo>
                    <a:lnTo>
                      <a:pt x="622" y="1541"/>
                    </a:lnTo>
                    <a:lnTo>
                      <a:pt x="658" y="1810"/>
                    </a:lnTo>
                    <a:lnTo>
                      <a:pt x="676" y="2086"/>
                    </a:lnTo>
                    <a:lnTo>
                      <a:pt x="676" y="2368"/>
                    </a:lnTo>
                    <a:lnTo>
                      <a:pt x="658" y="2650"/>
                    </a:lnTo>
                    <a:lnTo>
                      <a:pt x="616" y="2931"/>
                    </a:lnTo>
                    <a:lnTo>
                      <a:pt x="556" y="3213"/>
                    </a:lnTo>
                    <a:lnTo>
                      <a:pt x="473" y="3495"/>
                    </a:lnTo>
                    <a:lnTo>
                      <a:pt x="371" y="3777"/>
                    </a:lnTo>
                    <a:lnTo>
                      <a:pt x="251" y="4046"/>
                    </a:lnTo>
                    <a:lnTo>
                      <a:pt x="114" y="4316"/>
                    </a:lnTo>
                    <a:lnTo>
                      <a:pt x="126" y="4316"/>
                    </a:lnTo>
                    <a:lnTo>
                      <a:pt x="263" y="4046"/>
                    </a:lnTo>
                    <a:lnTo>
                      <a:pt x="383" y="3777"/>
                    </a:lnTo>
                    <a:lnTo>
                      <a:pt x="485" y="3495"/>
                    </a:lnTo>
                    <a:lnTo>
                      <a:pt x="568" y="3219"/>
                    </a:lnTo>
                    <a:lnTo>
                      <a:pt x="628" y="2937"/>
                    </a:lnTo>
                    <a:lnTo>
                      <a:pt x="670" y="2656"/>
                    </a:lnTo>
                    <a:lnTo>
                      <a:pt x="688" y="2368"/>
                    </a:lnTo>
                    <a:lnTo>
                      <a:pt x="688" y="2086"/>
                    </a:lnTo>
                    <a:lnTo>
                      <a:pt x="688" y="208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3" name="Freeform 13"/>
              <p:cNvSpPr>
                <a:spLocks/>
              </p:cNvSpPr>
              <p:nvPr userDrawn="1"/>
            </p:nvSpPr>
            <p:spPr bwMode="hidden">
              <a:xfrm>
                <a:off x="4522" y="0"/>
                <a:ext cx="864" cy="4316"/>
              </a:xfrm>
              <a:custGeom>
                <a:avLst/>
                <a:gdLst/>
                <a:ahLst/>
                <a:cxnLst>
                  <a:cxn ang="0">
                    <a:pos x="855" y="2128"/>
                  </a:cxn>
                  <a:cxn ang="0">
                    <a:pos x="831" y="1834"/>
                  </a:cxn>
                  <a:cxn ang="0">
                    <a:pos x="808" y="1684"/>
                  </a:cxn>
                  <a:cxn ang="0">
                    <a:pos x="784" y="1541"/>
                  </a:cxn>
                  <a:cxn ang="0">
                    <a:pos x="748" y="1397"/>
                  </a:cxn>
                  <a:cxn ang="0">
                    <a:pos x="712" y="1253"/>
                  </a:cxn>
                  <a:cxn ang="0">
                    <a:pos x="664" y="1115"/>
                  </a:cxn>
                  <a:cxn ang="0">
                    <a:pos x="610" y="977"/>
                  </a:cxn>
                  <a:cxn ang="0">
                    <a:pos x="491" y="719"/>
                  </a:cxn>
                  <a:cxn ang="0">
                    <a:pos x="353" y="468"/>
                  </a:cxn>
                  <a:cxn ang="0">
                    <a:pos x="192" y="228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180" y="228"/>
                  </a:cxn>
                  <a:cxn ang="0">
                    <a:pos x="341" y="468"/>
                  </a:cxn>
                  <a:cxn ang="0">
                    <a:pos x="479" y="719"/>
                  </a:cxn>
                  <a:cxn ang="0">
                    <a:pos x="598" y="983"/>
                  </a:cxn>
                  <a:cxn ang="0">
                    <a:pos x="652" y="1121"/>
                  </a:cxn>
                  <a:cxn ang="0">
                    <a:pos x="700" y="1259"/>
                  </a:cxn>
                  <a:cxn ang="0">
                    <a:pos x="736" y="1403"/>
                  </a:cxn>
                  <a:cxn ang="0">
                    <a:pos x="772" y="1547"/>
                  </a:cxn>
                  <a:cxn ang="0">
                    <a:pos x="802" y="1690"/>
                  </a:cxn>
                  <a:cxn ang="0">
                    <a:pos x="819" y="1834"/>
                  </a:cxn>
                  <a:cxn ang="0">
                    <a:pos x="837" y="1984"/>
                  </a:cxn>
                  <a:cxn ang="0">
                    <a:pos x="843" y="2128"/>
                  </a:cxn>
                  <a:cxn ang="0">
                    <a:pos x="849" y="2278"/>
                  </a:cxn>
                  <a:cxn ang="0">
                    <a:pos x="843" y="2428"/>
                  </a:cxn>
                  <a:cxn ang="0">
                    <a:pos x="831" y="2572"/>
                  </a:cxn>
                  <a:cxn ang="0">
                    <a:pos x="819" y="2721"/>
                  </a:cxn>
                  <a:cxn ang="0">
                    <a:pos x="796" y="2865"/>
                  </a:cxn>
                  <a:cxn ang="0">
                    <a:pos x="766" y="3015"/>
                  </a:cxn>
                  <a:cxn ang="0">
                    <a:pos x="724" y="3159"/>
                  </a:cxn>
                  <a:cxn ang="0">
                    <a:pos x="682" y="3303"/>
                  </a:cxn>
                  <a:cxn ang="0">
                    <a:pos x="586" y="3567"/>
                  </a:cxn>
                  <a:cxn ang="0">
                    <a:pos x="473" y="3824"/>
                  </a:cxn>
                  <a:cxn ang="0">
                    <a:pos x="335" y="4076"/>
                  </a:cxn>
                  <a:cxn ang="0">
                    <a:pos x="180" y="4316"/>
                  </a:cxn>
                  <a:cxn ang="0">
                    <a:pos x="192" y="4316"/>
                  </a:cxn>
                  <a:cxn ang="0">
                    <a:pos x="347" y="4076"/>
                  </a:cxn>
                  <a:cxn ang="0">
                    <a:pos x="485" y="3824"/>
                  </a:cxn>
                  <a:cxn ang="0">
                    <a:pos x="598" y="3573"/>
                  </a:cxn>
                  <a:cxn ang="0">
                    <a:pos x="694" y="3309"/>
                  </a:cxn>
                  <a:cxn ang="0">
                    <a:pos x="736" y="3165"/>
                  </a:cxn>
                  <a:cxn ang="0">
                    <a:pos x="778" y="3021"/>
                  </a:cxn>
                  <a:cxn ang="0">
                    <a:pos x="808" y="2871"/>
                  </a:cxn>
                  <a:cxn ang="0">
                    <a:pos x="831" y="2727"/>
                  </a:cxn>
                  <a:cxn ang="0">
                    <a:pos x="843" y="2578"/>
                  </a:cxn>
                  <a:cxn ang="0">
                    <a:pos x="855" y="2428"/>
                  </a:cxn>
                  <a:cxn ang="0">
                    <a:pos x="861" y="2278"/>
                  </a:cxn>
                  <a:cxn ang="0">
                    <a:pos x="855" y="2128"/>
                  </a:cxn>
                  <a:cxn ang="0">
                    <a:pos x="855" y="2128"/>
                  </a:cxn>
                </a:cxnLst>
                <a:rect l="0" t="0" r="r" b="b"/>
                <a:pathLst>
                  <a:path w="861" h="4316">
                    <a:moveTo>
                      <a:pt x="855" y="2128"/>
                    </a:moveTo>
                    <a:lnTo>
                      <a:pt x="831" y="1834"/>
                    </a:lnTo>
                    <a:lnTo>
                      <a:pt x="808" y="1684"/>
                    </a:lnTo>
                    <a:lnTo>
                      <a:pt x="784" y="1541"/>
                    </a:lnTo>
                    <a:lnTo>
                      <a:pt x="748" y="1397"/>
                    </a:lnTo>
                    <a:lnTo>
                      <a:pt x="712" y="1253"/>
                    </a:lnTo>
                    <a:lnTo>
                      <a:pt x="664" y="1115"/>
                    </a:lnTo>
                    <a:lnTo>
                      <a:pt x="610" y="977"/>
                    </a:lnTo>
                    <a:lnTo>
                      <a:pt x="491" y="719"/>
                    </a:lnTo>
                    <a:lnTo>
                      <a:pt x="353" y="468"/>
                    </a:lnTo>
                    <a:lnTo>
                      <a:pt x="192" y="228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180" y="228"/>
                    </a:lnTo>
                    <a:lnTo>
                      <a:pt x="341" y="468"/>
                    </a:lnTo>
                    <a:lnTo>
                      <a:pt x="479" y="719"/>
                    </a:lnTo>
                    <a:lnTo>
                      <a:pt x="598" y="983"/>
                    </a:lnTo>
                    <a:lnTo>
                      <a:pt x="652" y="1121"/>
                    </a:lnTo>
                    <a:lnTo>
                      <a:pt x="700" y="1259"/>
                    </a:lnTo>
                    <a:lnTo>
                      <a:pt x="736" y="1403"/>
                    </a:lnTo>
                    <a:lnTo>
                      <a:pt x="772" y="1547"/>
                    </a:lnTo>
                    <a:lnTo>
                      <a:pt x="802" y="1690"/>
                    </a:lnTo>
                    <a:lnTo>
                      <a:pt x="819" y="1834"/>
                    </a:lnTo>
                    <a:lnTo>
                      <a:pt x="837" y="1984"/>
                    </a:lnTo>
                    <a:lnTo>
                      <a:pt x="843" y="2128"/>
                    </a:lnTo>
                    <a:lnTo>
                      <a:pt x="849" y="2278"/>
                    </a:lnTo>
                    <a:lnTo>
                      <a:pt x="843" y="2428"/>
                    </a:lnTo>
                    <a:lnTo>
                      <a:pt x="831" y="2572"/>
                    </a:lnTo>
                    <a:lnTo>
                      <a:pt x="819" y="2721"/>
                    </a:lnTo>
                    <a:lnTo>
                      <a:pt x="796" y="2865"/>
                    </a:lnTo>
                    <a:lnTo>
                      <a:pt x="766" y="3015"/>
                    </a:lnTo>
                    <a:lnTo>
                      <a:pt x="724" y="3159"/>
                    </a:lnTo>
                    <a:lnTo>
                      <a:pt x="682" y="3303"/>
                    </a:lnTo>
                    <a:lnTo>
                      <a:pt x="586" y="3567"/>
                    </a:lnTo>
                    <a:lnTo>
                      <a:pt x="473" y="3824"/>
                    </a:lnTo>
                    <a:lnTo>
                      <a:pt x="335" y="4076"/>
                    </a:lnTo>
                    <a:lnTo>
                      <a:pt x="180" y="4316"/>
                    </a:lnTo>
                    <a:lnTo>
                      <a:pt x="192" y="4316"/>
                    </a:lnTo>
                    <a:lnTo>
                      <a:pt x="347" y="4076"/>
                    </a:lnTo>
                    <a:lnTo>
                      <a:pt x="485" y="3824"/>
                    </a:lnTo>
                    <a:lnTo>
                      <a:pt x="598" y="3573"/>
                    </a:lnTo>
                    <a:lnTo>
                      <a:pt x="694" y="3309"/>
                    </a:lnTo>
                    <a:lnTo>
                      <a:pt x="736" y="3165"/>
                    </a:lnTo>
                    <a:lnTo>
                      <a:pt x="778" y="3021"/>
                    </a:lnTo>
                    <a:lnTo>
                      <a:pt x="808" y="2871"/>
                    </a:lnTo>
                    <a:lnTo>
                      <a:pt x="831" y="2727"/>
                    </a:lnTo>
                    <a:lnTo>
                      <a:pt x="843" y="2578"/>
                    </a:lnTo>
                    <a:lnTo>
                      <a:pt x="855" y="2428"/>
                    </a:lnTo>
                    <a:lnTo>
                      <a:pt x="861" y="2278"/>
                    </a:lnTo>
                    <a:lnTo>
                      <a:pt x="855" y="2128"/>
                    </a:lnTo>
                    <a:lnTo>
                      <a:pt x="855" y="212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4" name="Freeform 14"/>
              <p:cNvSpPr>
                <a:spLocks/>
              </p:cNvSpPr>
              <p:nvPr userDrawn="1"/>
            </p:nvSpPr>
            <p:spPr bwMode="hidden">
              <a:xfrm>
                <a:off x="2399" y="0"/>
                <a:ext cx="150" cy="4316"/>
              </a:xfrm>
              <a:custGeom>
                <a:avLst/>
                <a:gdLst/>
                <a:ahLst/>
                <a:cxnLst>
                  <a:cxn ang="0">
                    <a:pos x="18" y="1942"/>
                  </a:cxn>
                  <a:cxn ang="0">
                    <a:pos x="30" y="1630"/>
                  </a:cxn>
                  <a:cxn ang="0">
                    <a:pos x="42" y="1331"/>
                  </a:cxn>
                  <a:cxn ang="0">
                    <a:pos x="59" y="1055"/>
                  </a:cxn>
                  <a:cxn ang="0">
                    <a:pos x="77" y="791"/>
                  </a:cxn>
                  <a:cxn ang="0">
                    <a:pos x="83" y="671"/>
                  </a:cxn>
                  <a:cxn ang="0">
                    <a:pos x="95" y="557"/>
                  </a:cxn>
                  <a:cxn ang="0">
                    <a:pos x="107" y="444"/>
                  </a:cxn>
                  <a:cxn ang="0">
                    <a:pos x="113" y="342"/>
                  </a:cxn>
                  <a:cxn ang="0">
                    <a:pos x="125" y="246"/>
                  </a:cxn>
                  <a:cxn ang="0">
                    <a:pos x="131" y="156"/>
                  </a:cxn>
                  <a:cxn ang="0">
                    <a:pos x="143" y="72"/>
                  </a:cxn>
                  <a:cxn ang="0">
                    <a:pos x="149" y="0"/>
                  </a:cxn>
                  <a:cxn ang="0">
                    <a:pos x="137" y="0"/>
                  </a:cxn>
                  <a:cxn ang="0">
                    <a:pos x="131" y="72"/>
                  </a:cxn>
                  <a:cxn ang="0">
                    <a:pos x="119" y="156"/>
                  </a:cxn>
                  <a:cxn ang="0">
                    <a:pos x="113" y="246"/>
                  </a:cxn>
                  <a:cxn ang="0">
                    <a:pos x="101" y="342"/>
                  </a:cxn>
                  <a:cxn ang="0">
                    <a:pos x="95" y="444"/>
                  </a:cxn>
                  <a:cxn ang="0">
                    <a:pos x="83" y="557"/>
                  </a:cxn>
                  <a:cxn ang="0">
                    <a:pos x="71" y="671"/>
                  </a:cxn>
                  <a:cxn ang="0">
                    <a:pos x="65" y="791"/>
                  </a:cxn>
                  <a:cxn ang="0">
                    <a:pos x="48" y="1055"/>
                  </a:cxn>
                  <a:cxn ang="0">
                    <a:pos x="30" y="1331"/>
                  </a:cxn>
                  <a:cxn ang="0">
                    <a:pos x="18" y="1630"/>
                  </a:cxn>
                  <a:cxn ang="0">
                    <a:pos x="6" y="1942"/>
                  </a:cxn>
                  <a:cxn ang="0">
                    <a:pos x="0" y="2278"/>
                  </a:cxn>
                  <a:cxn ang="0">
                    <a:pos x="6" y="2602"/>
                  </a:cxn>
                  <a:cxn ang="0">
                    <a:pos x="12" y="2919"/>
                  </a:cxn>
                  <a:cxn ang="0">
                    <a:pos x="24" y="3219"/>
                  </a:cxn>
                  <a:cxn ang="0">
                    <a:pos x="36" y="3513"/>
                  </a:cxn>
                  <a:cxn ang="0">
                    <a:pos x="59" y="3794"/>
                  </a:cxn>
                  <a:cxn ang="0">
                    <a:pos x="89" y="4058"/>
                  </a:cxn>
                  <a:cxn ang="0">
                    <a:pos x="125" y="4316"/>
                  </a:cxn>
                  <a:cxn ang="0">
                    <a:pos x="137" y="4316"/>
                  </a:cxn>
                  <a:cxn ang="0">
                    <a:pos x="101" y="4058"/>
                  </a:cxn>
                  <a:cxn ang="0">
                    <a:pos x="71" y="3794"/>
                  </a:cxn>
                  <a:cxn ang="0">
                    <a:pos x="48" y="3513"/>
                  </a:cxn>
                  <a:cxn ang="0">
                    <a:pos x="36" y="3225"/>
                  </a:cxn>
                  <a:cxn ang="0">
                    <a:pos x="24" y="2919"/>
                  </a:cxn>
                  <a:cxn ang="0">
                    <a:pos x="18" y="2608"/>
                  </a:cxn>
                  <a:cxn ang="0">
                    <a:pos x="12" y="2278"/>
                  </a:cxn>
                  <a:cxn ang="0">
                    <a:pos x="18" y="1942"/>
                  </a:cxn>
                  <a:cxn ang="0">
                    <a:pos x="18" y="1942"/>
                  </a:cxn>
                </a:cxnLst>
                <a:rect l="0" t="0" r="r" b="b"/>
                <a:pathLst>
                  <a:path w="149" h="4316">
                    <a:moveTo>
                      <a:pt x="18" y="1942"/>
                    </a:moveTo>
                    <a:lnTo>
                      <a:pt x="30" y="1630"/>
                    </a:lnTo>
                    <a:lnTo>
                      <a:pt x="42" y="1331"/>
                    </a:lnTo>
                    <a:lnTo>
                      <a:pt x="59" y="1055"/>
                    </a:lnTo>
                    <a:lnTo>
                      <a:pt x="77" y="791"/>
                    </a:lnTo>
                    <a:lnTo>
                      <a:pt x="83" y="671"/>
                    </a:lnTo>
                    <a:lnTo>
                      <a:pt x="95" y="557"/>
                    </a:lnTo>
                    <a:lnTo>
                      <a:pt x="107" y="444"/>
                    </a:lnTo>
                    <a:lnTo>
                      <a:pt x="113" y="342"/>
                    </a:lnTo>
                    <a:lnTo>
                      <a:pt x="125" y="246"/>
                    </a:lnTo>
                    <a:lnTo>
                      <a:pt x="131" y="156"/>
                    </a:lnTo>
                    <a:lnTo>
                      <a:pt x="143" y="72"/>
                    </a:lnTo>
                    <a:lnTo>
                      <a:pt x="149" y="0"/>
                    </a:lnTo>
                    <a:lnTo>
                      <a:pt x="137" y="0"/>
                    </a:lnTo>
                    <a:lnTo>
                      <a:pt x="131" y="72"/>
                    </a:lnTo>
                    <a:lnTo>
                      <a:pt x="119" y="156"/>
                    </a:lnTo>
                    <a:lnTo>
                      <a:pt x="113" y="246"/>
                    </a:lnTo>
                    <a:lnTo>
                      <a:pt x="101" y="342"/>
                    </a:lnTo>
                    <a:lnTo>
                      <a:pt x="95" y="444"/>
                    </a:lnTo>
                    <a:lnTo>
                      <a:pt x="83" y="557"/>
                    </a:lnTo>
                    <a:lnTo>
                      <a:pt x="71" y="671"/>
                    </a:lnTo>
                    <a:lnTo>
                      <a:pt x="65" y="791"/>
                    </a:lnTo>
                    <a:lnTo>
                      <a:pt x="48" y="1055"/>
                    </a:lnTo>
                    <a:lnTo>
                      <a:pt x="30" y="1331"/>
                    </a:lnTo>
                    <a:lnTo>
                      <a:pt x="18" y="1630"/>
                    </a:lnTo>
                    <a:lnTo>
                      <a:pt x="6" y="1942"/>
                    </a:lnTo>
                    <a:lnTo>
                      <a:pt x="0" y="2278"/>
                    </a:lnTo>
                    <a:lnTo>
                      <a:pt x="6" y="2602"/>
                    </a:lnTo>
                    <a:lnTo>
                      <a:pt x="12" y="2919"/>
                    </a:lnTo>
                    <a:lnTo>
                      <a:pt x="24" y="3219"/>
                    </a:lnTo>
                    <a:lnTo>
                      <a:pt x="36" y="3513"/>
                    </a:lnTo>
                    <a:lnTo>
                      <a:pt x="59" y="3794"/>
                    </a:lnTo>
                    <a:lnTo>
                      <a:pt x="89" y="4058"/>
                    </a:lnTo>
                    <a:lnTo>
                      <a:pt x="125" y="4316"/>
                    </a:lnTo>
                    <a:lnTo>
                      <a:pt x="137" y="4316"/>
                    </a:lnTo>
                    <a:lnTo>
                      <a:pt x="101" y="4058"/>
                    </a:lnTo>
                    <a:lnTo>
                      <a:pt x="71" y="3794"/>
                    </a:lnTo>
                    <a:lnTo>
                      <a:pt x="48" y="3513"/>
                    </a:lnTo>
                    <a:lnTo>
                      <a:pt x="36" y="3225"/>
                    </a:lnTo>
                    <a:lnTo>
                      <a:pt x="24" y="2919"/>
                    </a:lnTo>
                    <a:lnTo>
                      <a:pt x="18" y="2608"/>
                    </a:lnTo>
                    <a:lnTo>
                      <a:pt x="12" y="2278"/>
                    </a:lnTo>
                    <a:lnTo>
                      <a:pt x="18" y="1942"/>
                    </a:lnTo>
                    <a:lnTo>
                      <a:pt x="18" y="19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5" name="Freeform 15"/>
              <p:cNvSpPr>
                <a:spLocks/>
              </p:cNvSpPr>
              <p:nvPr userDrawn="1"/>
            </p:nvSpPr>
            <p:spPr bwMode="hidden">
              <a:xfrm>
                <a:off x="1967" y="0"/>
                <a:ext cx="300" cy="4316"/>
              </a:xfrm>
              <a:custGeom>
                <a:avLst/>
                <a:gdLst/>
                <a:ahLst/>
                <a:cxnLst>
                  <a:cxn ang="0">
                    <a:pos x="18" y="2062"/>
                  </a:cxn>
                  <a:cxn ang="0">
                    <a:pos x="30" y="1750"/>
                  </a:cxn>
                  <a:cxn ang="0">
                    <a:pos x="54" y="1451"/>
                  </a:cxn>
                  <a:cxn ang="0">
                    <a:pos x="84" y="1169"/>
                  </a:cxn>
                  <a:cxn ang="0">
                    <a:pos x="126" y="899"/>
                  </a:cxn>
                  <a:cxn ang="0">
                    <a:pos x="162" y="641"/>
                  </a:cxn>
                  <a:cxn ang="0">
                    <a:pos x="209" y="408"/>
                  </a:cxn>
                  <a:cxn ang="0">
                    <a:pos x="251" y="192"/>
                  </a:cxn>
                  <a:cxn ang="0">
                    <a:pos x="299" y="0"/>
                  </a:cxn>
                  <a:cxn ang="0">
                    <a:pos x="287" y="0"/>
                  </a:cxn>
                  <a:cxn ang="0">
                    <a:pos x="239" y="192"/>
                  </a:cxn>
                  <a:cxn ang="0">
                    <a:pos x="198" y="408"/>
                  </a:cxn>
                  <a:cxn ang="0">
                    <a:pos x="156" y="641"/>
                  </a:cxn>
                  <a:cxn ang="0">
                    <a:pos x="114" y="899"/>
                  </a:cxn>
                  <a:cxn ang="0">
                    <a:pos x="78" y="1169"/>
                  </a:cxn>
                  <a:cxn ang="0">
                    <a:pos x="48" y="1451"/>
                  </a:cxn>
                  <a:cxn ang="0">
                    <a:pos x="24" y="1750"/>
                  </a:cxn>
                  <a:cxn ang="0">
                    <a:pos x="6" y="2062"/>
                  </a:cxn>
                  <a:cxn ang="0">
                    <a:pos x="0" y="2374"/>
                  </a:cxn>
                  <a:cxn ang="0">
                    <a:pos x="12" y="2674"/>
                  </a:cxn>
                  <a:cxn ang="0">
                    <a:pos x="30" y="2973"/>
                  </a:cxn>
                  <a:cxn ang="0">
                    <a:pos x="54" y="3255"/>
                  </a:cxn>
                  <a:cxn ang="0">
                    <a:pos x="96" y="3537"/>
                  </a:cxn>
                  <a:cxn ang="0">
                    <a:pos x="144" y="3806"/>
                  </a:cxn>
                  <a:cxn ang="0">
                    <a:pos x="203" y="4064"/>
                  </a:cxn>
                  <a:cxn ang="0">
                    <a:pos x="275" y="4316"/>
                  </a:cxn>
                  <a:cxn ang="0">
                    <a:pos x="287" y="4316"/>
                  </a:cxn>
                  <a:cxn ang="0">
                    <a:pos x="215" y="4064"/>
                  </a:cxn>
                  <a:cxn ang="0">
                    <a:pos x="156" y="3806"/>
                  </a:cxn>
                  <a:cxn ang="0">
                    <a:pos x="108" y="3537"/>
                  </a:cxn>
                  <a:cxn ang="0">
                    <a:pos x="66" y="3261"/>
                  </a:cxn>
                  <a:cxn ang="0">
                    <a:pos x="42" y="2973"/>
                  </a:cxn>
                  <a:cxn ang="0">
                    <a:pos x="24" y="2680"/>
                  </a:cxn>
                  <a:cxn ang="0">
                    <a:pos x="12" y="2374"/>
                  </a:cxn>
                  <a:cxn ang="0">
                    <a:pos x="18" y="2062"/>
                  </a:cxn>
                  <a:cxn ang="0">
                    <a:pos x="18" y="2062"/>
                  </a:cxn>
                </a:cxnLst>
                <a:rect l="0" t="0" r="r" b="b"/>
                <a:pathLst>
                  <a:path w="299" h="4316">
                    <a:moveTo>
                      <a:pt x="18" y="2062"/>
                    </a:moveTo>
                    <a:lnTo>
                      <a:pt x="30" y="1750"/>
                    </a:lnTo>
                    <a:lnTo>
                      <a:pt x="54" y="1451"/>
                    </a:lnTo>
                    <a:lnTo>
                      <a:pt x="84" y="1169"/>
                    </a:lnTo>
                    <a:lnTo>
                      <a:pt x="126" y="899"/>
                    </a:lnTo>
                    <a:lnTo>
                      <a:pt x="162" y="641"/>
                    </a:lnTo>
                    <a:lnTo>
                      <a:pt x="209" y="408"/>
                    </a:lnTo>
                    <a:lnTo>
                      <a:pt x="251" y="192"/>
                    </a:lnTo>
                    <a:lnTo>
                      <a:pt x="299" y="0"/>
                    </a:lnTo>
                    <a:lnTo>
                      <a:pt x="287" y="0"/>
                    </a:lnTo>
                    <a:lnTo>
                      <a:pt x="239" y="192"/>
                    </a:lnTo>
                    <a:lnTo>
                      <a:pt x="198" y="408"/>
                    </a:lnTo>
                    <a:lnTo>
                      <a:pt x="156" y="641"/>
                    </a:lnTo>
                    <a:lnTo>
                      <a:pt x="114" y="899"/>
                    </a:lnTo>
                    <a:lnTo>
                      <a:pt x="78" y="1169"/>
                    </a:lnTo>
                    <a:lnTo>
                      <a:pt x="48" y="1451"/>
                    </a:lnTo>
                    <a:lnTo>
                      <a:pt x="24" y="1750"/>
                    </a:lnTo>
                    <a:lnTo>
                      <a:pt x="6" y="2062"/>
                    </a:lnTo>
                    <a:lnTo>
                      <a:pt x="0" y="2374"/>
                    </a:lnTo>
                    <a:lnTo>
                      <a:pt x="12" y="2674"/>
                    </a:lnTo>
                    <a:lnTo>
                      <a:pt x="30" y="2973"/>
                    </a:lnTo>
                    <a:lnTo>
                      <a:pt x="54" y="3255"/>
                    </a:lnTo>
                    <a:lnTo>
                      <a:pt x="96" y="3537"/>
                    </a:lnTo>
                    <a:lnTo>
                      <a:pt x="144" y="3806"/>
                    </a:lnTo>
                    <a:lnTo>
                      <a:pt x="203" y="4064"/>
                    </a:lnTo>
                    <a:lnTo>
                      <a:pt x="275" y="4316"/>
                    </a:lnTo>
                    <a:lnTo>
                      <a:pt x="287" y="4316"/>
                    </a:lnTo>
                    <a:lnTo>
                      <a:pt x="215" y="4064"/>
                    </a:lnTo>
                    <a:lnTo>
                      <a:pt x="156" y="3806"/>
                    </a:lnTo>
                    <a:lnTo>
                      <a:pt x="108" y="3537"/>
                    </a:lnTo>
                    <a:lnTo>
                      <a:pt x="66" y="3261"/>
                    </a:lnTo>
                    <a:lnTo>
                      <a:pt x="42" y="2973"/>
                    </a:lnTo>
                    <a:lnTo>
                      <a:pt x="24" y="2680"/>
                    </a:lnTo>
                    <a:lnTo>
                      <a:pt x="12" y="2374"/>
                    </a:lnTo>
                    <a:lnTo>
                      <a:pt x="18" y="2062"/>
                    </a:lnTo>
                    <a:lnTo>
                      <a:pt x="18" y="206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6" name="Freeform 16"/>
              <p:cNvSpPr>
                <a:spLocks/>
              </p:cNvSpPr>
              <p:nvPr userDrawn="1"/>
            </p:nvSpPr>
            <p:spPr bwMode="hidden">
              <a:xfrm>
                <a:off x="1566" y="0"/>
                <a:ext cx="425" cy="4316"/>
              </a:xfrm>
              <a:custGeom>
                <a:avLst/>
                <a:gdLst/>
                <a:ahLst/>
                <a:cxnLst>
                  <a:cxn ang="0">
                    <a:pos x="424" y="0"/>
                  </a:cxn>
                  <a:cxn ang="0">
                    <a:pos x="412" y="0"/>
                  </a:cxn>
                  <a:cxn ang="0">
                    <a:pos x="316" y="222"/>
                  </a:cxn>
                  <a:cxn ang="0">
                    <a:pos x="239" y="462"/>
                  </a:cxn>
                  <a:cxn ang="0">
                    <a:pos x="167" y="707"/>
                  </a:cxn>
                  <a:cxn ang="0">
                    <a:pos x="107" y="971"/>
                  </a:cxn>
                  <a:cxn ang="0">
                    <a:pos x="65" y="1247"/>
                  </a:cxn>
                  <a:cxn ang="0">
                    <a:pos x="29" y="1529"/>
                  </a:cxn>
                  <a:cxn ang="0">
                    <a:pos x="6" y="1822"/>
                  </a:cxn>
                  <a:cxn ang="0">
                    <a:pos x="0" y="2122"/>
                  </a:cxn>
                  <a:cxn ang="0">
                    <a:pos x="6" y="2404"/>
                  </a:cxn>
                  <a:cxn ang="0">
                    <a:pos x="24" y="2686"/>
                  </a:cxn>
                  <a:cxn ang="0">
                    <a:pos x="47" y="2961"/>
                  </a:cxn>
                  <a:cxn ang="0">
                    <a:pos x="89" y="3243"/>
                  </a:cxn>
                  <a:cxn ang="0">
                    <a:pos x="137" y="3519"/>
                  </a:cxn>
                  <a:cxn ang="0">
                    <a:pos x="197" y="3788"/>
                  </a:cxn>
                  <a:cxn ang="0">
                    <a:pos x="269" y="4058"/>
                  </a:cxn>
                  <a:cxn ang="0">
                    <a:pos x="346" y="4316"/>
                  </a:cxn>
                  <a:cxn ang="0">
                    <a:pos x="358" y="4316"/>
                  </a:cxn>
                  <a:cxn ang="0">
                    <a:pos x="281" y="4058"/>
                  </a:cxn>
                  <a:cxn ang="0">
                    <a:pos x="209" y="3788"/>
                  </a:cxn>
                  <a:cxn ang="0">
                    <a:pos x="149" y="3519"/>
                  </a:cxn>
                  <a:cxn ang="0">
                    <a:pos x="101" y="3243"/>
                  </a:cxn>
                  <a:cxn ang="0">
                    <a:pos x="59" y="2961"/>
                  </a:cxn>
                  <a:cxn ang="0">
                    <a:pos x="35" y="2686"/>
                  </a:cxn>
                  <a:cxn ang="0">
                    <a:pos x="18" y="2404"/>
                  </a:cxn>
                  <a:cxn ang="0">
                    <a:pos x="12" y="2122"/>
                  </a:cxn>
                  <a:cxn ang="0">
                    <a:pos x="18" y="1822"/>
                  </a:cxn>
                  <a:cxn ang="0">
                    <a:pos x="41" y="1529"/>
                  </a:cxn>
                  <a:cxn ang="0">
                    <a:pos x="71" y="1247"/>
                  </a:cxn>
                  <a:cxn ang="0">
                    <a:pos x="119" y="971"/>
                  </a:cxn>
                  <a:cxn ang="0">
                    <a:pos x="179" y="707"/>
                  </a:cxn>
                  <a:cxn ang="0">
                    <a:pos x="245" y="462"/>
                  </a:cxn>
                  <a:cxn ang="0">
                    <a:pos x="328" y="222"/>
                  </a:cxn>
                  <a:cxn ang="0">
                    <a:pos x="424" y="0"/>
                  </a:cxn>
                  <a:cxn ang="0">
                    <a:pos x="424" y="0"/>
                  </a:cxn>
                </a:cxnLst>
                <a:rect l="0" t="0" r="r" b="b"/>
                <a:pathLst>
                  <a:path w="424" h="4316">
                    <a:moveTo>
                      <a:pt x="424" y="0"/>
                    </a:moveTo>
                    <a:lnTo>
                      <a:pt x="412" y="0"/>
                    </a:lnTo>
                    <a:lnTo>
                      <a:pt x="316" y="222"/>
                    </a:lnTo>
                    <a:lnTo>
                      <a:pt x="239" y="462"/>
                    </a:lnTo>
                    <a:lnTo>
                      <a:pt x="167" y="707"/>
                    </a:lnTo>
                    <a:lnTo>
                      <a:pt x="107" y="971"/>
                    </a:lnTo>
                    <a:lnTo>
                      <a:pt x="65" y="1247"/>
                    </a:lnTo>
                    <a:lnTo>
                      <a:pt x="29" y="1529"/>
                    </a:lnTo>
                    <a:lnTo>
                      <a:pt x="6" y="1822"/>
                    </a:lnTo>
                    <a:lnTo>
                      <a:pt x="0" y="2122"/>
                    </a:lnTo>
                    <a:lnTo>
                      <a:pt x="6" y="2404"/>
                    </a:lnTo>
                    <a:lnTo>
                      <a:pt x="24" y="2686"/>
                    </a:lnTo>
                    <a:lnTo>
                      <a:pt x="47" y="2961"/>
                    </a:lnTo>
                    <a:lnTo>
                      <a:pt x="89" y="3243"/>
                    </a:lnTo>
                    <a:lnTo>
                      <a:pt x="137" y="3519"/>
                    </a:lnTo>
                    <a:lnTo>
                      <a:pt x="197" y="3788"/>
                    </a:lnTo>
                    <a:lnTo>
                      <a:pt x="269" y="4058"/>
                    </a:lnTo>
                    <a:lnTo>
                      <a:pt x="346" y="4316"/>
                    </a:lnTo>
                    <a:lnTo>
                      <a:pt x="358" y="4316"/>
                    </a:lnTo>
                    <a:lnTo>
                      <a:pt x="281" y="4058"/>
                    </a:lnTo>
                    <a:lnTo>
                      <a:pt x="209" y="3788"/>
                    </a:lnTo>
                    <a:lnTo>
                      <a:pt x="149" y="3519"/>
                    </a:lnTo>
                    <a:lnTo>
                      <a:pt x="101" y="3243"/>
                    </a:lnTo>
                    <a:lnTo>
                      <a:pt x="59" y="2961"/>
                    </a:lnTo>
                    <a:lnTo>
                      <a:pt x="35" y="2686"/>
                    </a:lnTo>
                    <a:lnTo>
                      <a:pt x="18" y="2404"/>
                    </a:lnTo>
                    <a:lnTo>
                      <a:pt x="12" y="2122"/>
                    </a:lnTo>
                    <a:lnTo>
                      <a:pt x="18" y="1822"/>
                    </a:lnTo>
                    <a:lnTo>
                      <a:pt x="41" y="1529"/>
                    </a:lnTo>
                    <a:lnTo>
                      <a:pt x="71" y="1247"/>
                    </a:lnTo>
                    <a:lnTo>
                      <a:pt x="119" y="971"/>
                    </a:lnTo>
                    <a:lnTo>
                      <a:pt x="179" y="707"/>
                    </a:lnTo>
                    <a:lnTo>
                      <a:pt x="245" y="462"/>
                    </a:lnTo>
                    <a:lnTo>
                      <a:pt x="328" y="222"/>
                    </a:lnTo>
                    <a:lnTo>
                      <a:pt x="424" y="0"/>
                    </a:lnTo>
                    <a:lnTo>
                      <a:pt x="4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7" name="Freeform 17"/>
              <p:cNvSpPr>
                <a:spLocks/>
              </p:cNvSpPr>
              <p:nvPr userDrawn="1"/>
            </p:nvSpPr>
            <p:spPr bwMode="hidden">
              <a:xfrm>
                <a:off x="1128" y="0"/>
                <a:ext cx="575" cy="4316"/>
              </a:xfrm>
              <a:custGeom>
                <a:avLst/>
                <a:gdLst/>
                <a:ahLst/>
                <a:cxnLst>
                  <a:cxn ang="0">
                    <a:pos x="12" y="2146"/>
                  </a:cxn>
                  <a:cxn ang="0">
                    <a:pos x="24" y="1846"/>
                  </a:cxn>
                  <a:cxn ang="0">
                    <a:pos x="54" y="1559"/>
                  </a:cxn>
                  <a:cxn ang="0">
                    <a:pos x="96" y="1277"/>
                  </a:cxn>
                  <a:cxn ang="0">
                    <a:pos x="162" y="1001"/>
                  </a:cxn>
                  <a:cxn ang="0">
                    <a:pos x="239" y="731"/>
                  </a:cxn>
                  <a:cxn ang="0">
                    <a:pos x="335" y="480"/>
                  </a:cxn>
                  <a:cxn ang="0">
                    <a:pos x="449" y="234"/>
                  </a:cxn>
                  <a:cxn ang="0">
                    <a:pos x="574" y="0"/>
                  </a:cxn>
                  <a:cxn ang="0">
                    <a:pos x="562" y="0"/>
                  </a:cxn>
                  <a:cxn ang="0">
                    <a:pos x="437" y="234"/>
                  </a:cxn>
                  <a:cxn ang="0">
                    <a:pos x="323" y="480"/>
                  </a:cxn>
                  <a:cxn ang="0">
                    <a:pos x="227" y="737"/>
                  </a:cxn>
                  <a:cxn ang="0">
                    <a:pos x="150" y="1001"/>
                  </a:cxn>
                  <a:cxn ang="0">
                    <a:pos x="84" y="1277"/>
                  </a:cxn>
                  <a:cxn ang="0">
                    <a:pos x="42" y="1559"/>
                  </a:cxn>
                  <a:cxn ang="0">
                    <a:pos x="12" y="1852"/>
                  </a:cxn>
                  <a:cxn ang="0">
                    <a:pos x="0" y="2146"/>
                  </a:cxn>
                  <a:cxn ang="0">
                    <a:pos x="6" y="2434"/>
                  </a:cxn>
                  <a:cxn ang="0">
                    <a:pos x="30" y="2715"/>
                  </a:cxn>
                  <a:cxn ang="0">
                    <a:pos x="66" y="2997"/>
                  </a:cxn>
                  <a:cxn ang="0">
                    <a:pos x="120" y="3273"/>
                  </a:cxn>
                  <a:cxn ang="0">
                    <a:pos x="191" y="3549"/>
                  </a:cxn>
                  <a:cxn ang="0">
                    <a:pos x="275" y="3812"/>
                  </a:cxn>
                  <a:cxn ang="0">
                    <a:pos x="371" y="4070"/>
                  </a:cxn>
                  <a:cxn ang="0">
                    <a:pos x="484" y="4316"/>
                  </a:cxn>
                  <a:cxn ang="0">
                    <a:pos x="496" y="4316"/>
                  </a:cxn>
                  <a:cxn ang="0">
                    <a:pos x="383" y="4070"/>
                  </a:cxn>
                  <a:cxn ang="0">
                    <a:pos x="287" y="3812"/>
                  </a:cxn>
                  <a:cxn ang="0">
                    <a:pos x="203" y="3549"/>
                  </a:cxn>
                  <a:cxn ang="0">
                    <a:pos x="132" y="3273"/>
                  </a:cxn>
                  <a:cxn ang="0">
                    <a:pos x="78" y="2997"/>
                  </a:cxn>
                  <a:cxn ang="0">
                    <a:pos x="42" y="2715"/>
                  </a:cxn>
                  <a:cxn ang="0">
                    <a:pos x="18" y="2434"/>
                  </a:cxn>
                  <a:cxn ang="0">
                    <a:pos x="12" y="2146"/>
                  </a:cxn>
                  <a:cxn ang="0">
                    <a:pos x="12" y="2146"/>
                  </a:cxn>
                </a:cxnLst>
                <a:rect l="0" t="0" r="r" b="b"/>
                <a:pathLst>
                  <a:path w="574" h="4316">
                    <a:moveTo>
                      <a:pt x="12" y="2146"/>
                    </a:moveTo>
                    <a:lnTo>
                      <a:pt x="24" y="1846"/>
                    </a:lnTo>
                    <a:lnTo>
                      <a:pt x="54" y="1559"/>
                    </a:lnTo>
                    <a:lnTo>
                      <a:pt x="96" y="1277"/>
                    </a:lnTo>
                    <a:lnTo>
                      <a:pt x="162" y="1001"/>
                    </a:lnTo>
                    <a:lnTo>
                      <a:pt x="239" y="731"/>
                    </a:lnTo>
                    <a:lnTo>
                      <a:pt x="335" y="480"/>
                    </a:lnTo>
                    <a:lnTo>
                      <a:pt x="449" y="234"/>
                    </a:lnTo>
                    <a:lnTo>
                      <a:pt x="574" y="0"/>
                    </a:lnTo>
                    <a:lnTo>
                      <a:pt x="562" y="0"/>
                    </a:lnTo>
                    <a:lnTo>
                      <a:pt x="437" y="234"/>
                    </a:lnTo>
                    <a:lnTo>
                      <a:pt x="323" y="480"/>
                    </a:lnTo>
                    <a:lnTo>
                      <a:pt x="227" y="737"/>
                    </a:lnTo>
                    <a:lnTo>
                      <a:pt x="150" y="1001"/>
                    </a:lnTo>
                    <a:lnTo>
                      <a:pt x="84" y="1277"/>
                    </a:lnTo>
                    <a:lnTo>
                      <a:pt x="42" y="1559"/>
                    </a:lnTo>
                    <a:lnTo>
                      <a:pt x="12" y="1852"/>
                    </a:lnTo>
                    <a:lnTo>
                      <a:pt x="0" y="2146"/>
                    </a:lnTo>
                    <a:lnTo>
                      <a:pt x="6" y="2434"/>
                    </a:lnTo>
                    <a:lnTo>
                      <a:pt x="30" y="2715"/>
                    </a:lnTo>
                    <a:lnTo>
                      <a:pt x="66" y="2997"/>
                    </a:lnTo>
                    <a:lnTo>
                      <a:pt x="120" y="3273"/>
                    </a:lnTo>
                    <a:lnTo>
                      <a:pt x="191" y="3549"/>
                    </a:lnTo>
                    <a:lnTo>
                      <a:pt x="275" y="3812"/>
                    </a:lnTo>
                    <a:lnTo>
                      <a:pt x="371" y="4070"/>
                    </a:lnTo>
                    <a:lnTo>
                      <a:pt x="484" y="4316"/>
                    </a:lnTo>
                    <a:lnTo>
                      <a:pt x="496" y="4316"/>
                    </a:lnTo>
                    <a:lnTo>
                      <a:pt x="383" y="4070"/>
                    </a:lnTo>
                    <a:lnTo>
                      <a:pt x="287" y="3812"/>
                    </a:lnTo>
                    <a:lnTo>
                      <a:pt x="203" y="3549"/>
                    </a:lnTo>
                    <a:lnTo>
                      <a:pt x="132" y="3273"/>
                    </a:lnTo>
                    <a:lnTo>
                      <a:pt x="78" y="2997"/>
                    </a:lnTo>
                    <a:lnTo>
                      <a:pt x="42" y="2715"/>
                    </a:lnTo>
                    <a:lnTo>
                      <a:pt x="18" y="2434"/>
                    </a:lnTo>
                    <a:lnTo>
                      <a:pt x="12" y="2146"/>
                    </a:lnTo>
                    <a:lnTo>
                      <a:pt x="12" y="2146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8" name="Freeform 18"/>
              <p:cNvSpPr>
                <a:spLocks/>
              </p:cNvSpPr>
              <p:nvPr userDrawn="1"/>
            </p:nvSpPr>
            <p:spPr bwMode="hidden">
              <a:xfrm>
                <a:off x="702" y="0"/>
                <a:ext cx="737" cy="4316"/>
              </a:xfrm>
              <a:custGeom>
                <a:avLst/>
                <a:gdLst/>
                <a:ahLst/>
                <a:cxnLst>
                  <a:cxn ang="0">
                    <a:pos x="12" y="2098"/>
                  </a:cxn>
                  <a:cxn ang="0">
                    <a:pos x="29" y="1798"/>
                  </a:cxn>
                  <a:cxn ang="0">
                    <a:pos x="71" y="1505"/>
                  </a:cxn>
                  <a:cxn ang="0">
                    <a:pos x="131" y="1223"/>
                  </a:cxn>
                  <a:cxn ang="0">
                    <a:pos x="215" y="941"/>
                  </a:cxn>
                  <a:cxn ang="0">
                    <a:pos x="316" y="689"/>
                  </a:cxn>
                  <a:cxn ang="0">
                    <a:pos x="442" y="444"/>
                  </a:cxn>
                  <a:cxn ang="0">
                    <a:pos x="580" y="216"/>
                  </a:cxn>
                  <a:cxn ang="0">
                    <a:pos x="735" y="0"/>
                  </a:cxn>
                  <a:cxn ang="0">
                    <a:pos x="723" y="0"/>
                  </a:cxn>
                  <a:cxn ang="0">
                    <a:pos x="568" y="210"/>
                  </a:cxn>
                  <a:cxn ang="0">
                    <a:pos x="430" y="438"/>
                  </a:cxn>
                  <a:cxn ang="0">
                    <a:pos x="311" y="683"/>
                  </a:cxn>
                  <a:cxn ang="0">
                    <a:pos x="209" y="941"/>
                  </a:cxn>
                  <a:cxn ang="0">
                    <a:pos x="125" y="1217"/>
                  </a:cxn>
                  <a:cxn ang="0">
                    <a:pos x="59" y="1505"/>
                  </a:cxn>
                  <a:cxn ang="0">
                    <a:pos x="18" y="1798"/>
                  </a:cxn>
                  <a:cxn ang="0">
                    <a:pos x="0" y="2098"/>
                  </a:cxn>
                  <a:cxn ang="0">
                    <a:pos x="6" y="2404"/>
                  </a:cxn>
                  <a:cxn ang="0">
                    <a:pos x="29" y="2709"/>
                  </a:cxn>
                  <a:cxn ang="0">
                    <a:pos x="77" y="3015"/>
                  </a:cxn>
                  <a:cxn ang="0">
                    <a:pos x="149" y="3315"/>
                  </a:cxn>
                  <a:cxn ang="0">
                    <a:pos x="227" y="3573"/>
                  </a:cxn>
                  <a:cxn ang="0">
                    <a:pos x="316" y="3824"/>
                  </a:cxn>
                  <a:cxn ang="0">
                    <a:pos x="424" y="4076"/>
                  </a:cxn>
                  <a:cxn ang="0">
                    <a:pos x="544" y="4316"/>
                  </a:cxn>
                  <a:cxn ang="0">
                    <a:pos x="556" y="4316"/>
                  </a:cxn>
                  <a:cxn ang="0">
                    <a:pos x="436" y="4076"/>
                  </a:cxn>
                  <a:cxn ang="0">
                    <a:pos x="328" y="3824"/>
                  </a:cxn>
                  <a:cxn ang="0">
                    <a:pos x="239" y="3573"/>
                  </a:cxn>
                  <a:cxn ang="0">
                    <a:pos x="161" y="3315"/>
                  </a:cxn>
                  <a:cxn ang="0">
                    <a:pos x="89" y="3015"/>
                  </a:cxn>
                  <a:cxn ang="0">
                    <a:pos x="41" y="2709"/>
                  </a:cxn>
                  <a:cxn ang="0">
                    <a:pos x="18" y="2404"/>
                  </a:cxn>
                  <a:cxn ang="0">
                    <a:pos x="12" y="2098"/>
                  </a:cxn>
                  <a:cxn ang="0">
                    <a:pos x="12" y="2098"/>
                  </a:cxn>
                </a:cxnLst>
                <a:rect l="0" t="0" r="r" b="b"/>
                <a:pathLst>
                  <a:path w="735" h="4316">
                    <a:moveTo>
                      <a:pt x="12" y="2098"/>
                    </a:moveTo>
                    <a:lnTo>
                      <a:pt x="29" y="1798"/>
                    </a:lnTo>
                    <a:lnTo>
                      <a:pt x="71" y="1505"/>
                    </a:lnTo>
                    <a:lnTo>
                      <a:pt x="131" y="1223"/>
                    </a:lnTo>
                    <a:lnTo>
                      <a:pt x="215" y="941"/>
                    </a:lnTo>
                    <a:lnTo>
                      <a:pt x="316" y="689"/>
                    </a:lnTo>
                    <a:lnTo>
                      <a:pt x="442" y="444"/>
                    </a:lnTo>
                    <a:lnTo>
                      <a:pt x="580" y="216"/>
                    </a:lnTo>
                    <a:lnTo>
                      <a:pt x="735" y="0"/>
                    </a:lnTo>
                    <a:lnTo>
                      <a:pt x="723" y="0"/>
                    </a:lnTo>
                    <a:lnTo>
                      <a:pt x="568" y="210"/>
                    </a:lnTo>
                    <a:lnTo>
                      <a:pt x="430" y="438"/>
                    </a:lnTo>
                    <a:lnTo>
                      <a:pt x="311" y="683"/>
                    </a:lnTo>
                    <a:lnTo>
                      <a:pt x="209" y="941"/>
                    </a:lnTo>
                    <a:lnTo>
                      <a:pt x="125" y="1217"/>
                    </a:lnTo>
                    <a:lnTo>
                      <a:pt x="59" y="1505"/>
                    </a:lnTo>
                    <a:lnTo>
                      <a:pt x="18" y="1798"/>
                    </a:lnTo>
                    <a:lnTo>
                      <a:pt x="0" y="2098"/>
                    </a:lnTo>
                    <a:lnTo>
                      <a:pt x="6" y="2404"/>
                    </a:lnTo>
                    <a:lnTo>
                      <a:pt x="29" y="2709"/>
                    </a:lnTo>
                    <a:lnTo>
                      <a:pt x="77" y="3015"/>
                    </a:lnTo>
                    <a:lnTo>
                      <a:pt x="149" y="3315"/>
                    </a:lnTo>
                    <a:lnTo>
                      <a:pt x="227" y="3573"/>
                    </a:lnTo>
                    <a:lnTo>
                      <a:pt x="316" y="3824"/>
                    </a:lnTo>
                    <a:lnTo>
                      <a:pt x="424" y="4076"/>
                    </a:lnTo>
                    <a:lnTo>
                      <a:pt x="544" y="4316"/>
                    </a:lnTo>
                    <a:lnTo>
                      <a:pt x="556" y="4316"/>
                    </a:lnTo>
                    <a:lnTo>
                      <a:pt x="436" y="4076"/>
                    </a:lnTo>
                    <a:lnTo>
                      <a:pt x="328" y="3824"/>
                    </a:lnTo>
                    <a:lnTo>
                      <a:pt x="239" y="3573"/>
                    </a:lnTo>
                    <a:lnTo>
                      <a:pt x="161" y="3315"/>
                    </a:lnTo>
                    <a:lnTo>
                      <a:pt x="89" y="3015"/>
                    </a:lnTo>
                    <a:lnTo>
                      <a:pt x="41" y="2709"/>
                    </a:lnTo>
                    <a:lnTo>
                      <a:pt x="18" y="2404"/>
                    </a:lnTo>
                    <a:lnTo>
                      <a:pt x="12" y="2098"/>
                    </a:lnTo>
                    <a:lnTo>
                      <a:pt x="12" y="209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4339" name="Freeform 19"/>
              <p:cNvSpPr>
                <a:spLocks/>
              </p:cNvSpPr>
              <p:nvPr userDrawn="1"/>
            </p:nvSpPr>
            <p:spPr bwMode="hidden">
              <a:xfrm>
                <a:off x="288" y="0"/>
                <a:ext cx="840" cy="4316"/>
              </a:xfrm>
              <a:custGeom>
                <a:avLst/>
                <a:gdLst/>
                <a:ahLst/>
                <a:cxnLst>
                  <a:cxn ang="0">
                    <a:pos x="18" y="1948"/>
                  </a:cxn>
                  <a:cxn ang="0">
                    <a:pos x="48" y="1708"/>
                  </a:cxn>
                  <a:cxn ang="0">
                    <a:pos x="96" y="1475"/>
                  </a:cxn>
                  <a:cxn ang="0">
                    <a:pos x="161" y="1235"/>
                  </a:cxn>
                  <a:cxn ang="0">
                    <a:pos x="251" y="995"/>
                  </a:cxn>
                  <a:cxn ang="0">
                    <a:pos x="365" y="755"/>
                  </a:cxn>
                  <a:cxn ang="0">
                    <a:pos x="496" y="510"/>
                  </a:cxn>
                  <a:cxn ang="0">
                    <a:pos x="658" y="258"/>
                  </a:cxn>
                  <a:cxn ang="0">
                    <a:pos x="741" y="132"/>
                  </a:cxn>
                  <a:cxn ang="0">
                    <a:pos x="837" y="0"/>
                  </a:cxn>
                  <a:cxn ang="0">
                    <a:pos x="825" y="0"/>
                  </a:cxn>
                  <a:cxn ang="0">
                    <a:pos x="729" y="132"/>
                  </a:cxn>
                  <a:cxn ang="0">
                    <a:pos x="640" y="258"/>
                  </a:cxn>
                  <a:cxn ang="0">
                    <a:pos x="562" y="384"/>
                  </a:cxn>
                  <a:cxn ang="0">
                    <a:pos x="484" y="510"/>
                  </a:cxn>
                  <a:cxn ang="0">
                    <a:pos x="353" y="755"/>
                  </a:cxn>
                  <a:cxn ang="0">
                    <a:pos x="239" y="995"/>
                  </a:cxn>
                  <a:cxn ang="0">
                    <a:pos x="150" y="1235"/>
                  </a:cxn>
                  <a:cxn ang="0">
                    <a:pos x="84" y="1469"/>
                  </a:cxn>
                  <a:cxn ang="0">
                    <a:pos x="36" y="1702"/>
                  </a:cxn>
                  <a:cxn ang="0">
                    <a:pos x="6" y="1942"/>
                  </a:cxn>
                  <a:cxn ang="0">
                    <a:pos x="0" y="2200"/>
                  </a:cxn>
                  <a:cxn ang="0">
                    <a:pos x="12" y="2470"/>
                  </a:cxn>
                  <a:cxn ang="0">
                    <a:pos x="48" y="2739"/>
                  </a:cxn>
                  <a:cxn ang="0">
                    <a:pos x="114" y="3027"/>
                  </a:cxn>
                  <a:cxn ang="0">
                    <a:pos x="150" y="3171"/>
                  </a:cxn>
                  <a:cxn ang="0">
                    <a:pos x="197" y="3321"/>
                  </a:cxn>
                  <a:cxn ang="0">
                    <a:pos x="245" y="3477"/>
                  </a:cxn>
                  <a:cxn ang="0">
                    <a:pos x="305" y="3639"/>
                  </a:cxn>
                  <a:cxn ang="0">
                    <a:pos x="365" y="3800"/>
                  </a:cxn>
                  <a:cxn ang="0">
                    <a:pos x="437" y="3968"/>
                  </a:cxn>
                  <a:cxn ang="0">
                    <a:pos x="508" y="4136"/>
                  </a:cxn>
                  <a:cxn ang="0">
                    <a:pos x="592" y="4316"/>
                  </a:cxn>
                  <a:cxn ang="0">
                    <a:pos x="604" y="4316"/>
                  </a:cxn>
                  <a:cxn ang="0">
                    <a:pos x="520" y="4136"/>
                  </a:cxn>
                  <a:cxn ang="0">
                    <a:pos x="448" y="3968"/>
                  </a:cxn>
                  <a:cxn ang="0">
                    <a:pos x="377" y="3800"/>
                  </a:cxn>
                  <a:cxn ang="0">
                    <a:pos x="317" y="3639"/>
                  </a:cxn>
                  <a:cxn ang="0">
                    <a:pos x="257" y="3477"/>
                  </a:cxn>
                  <a:cxn ang="0">
                    <a:pos x="209" y="3327"/>
                  </a:cxn>
                  <a:cxn ang="0">
                    <a:pos x="161" y="3171"/>
                  </a:cxn>
                  <a:cxn ang="0">
                    <a:pos x="126" y="3027"/>
                  </a:cxn>
                  <a:cxn ang="0">
                    <a:pos x="60" y="2739"/>
                  </a:cxn>
                  <a:cxn ang="0">
                    <a:pos x="24" y="2470"/>
                  </a:cxn>
                  <a:cxn ang="0">
                    <a:pos x="12" y="2206"/>
                  </a:cxn>
                  <a:cxn ang="0">
                    <a:pos x="18" y="1948"/>
                  </a:cxn>
                  <a:cxn ang="0">
                    <a:pos x="18" y="1948"/>
                  </a:cxn>
                </a:cxnLst>
                <a:rect l="0" t="0" r="r" b="b"/>
                <a:pathLst>
                  <a:path w="837" h="4316">
                    <a:moveTo>
                      <a:pt x="18" y="1948"/>
                    </a:moveTo>
                    <a:lnTo>
                      <a:pt x="48" y="1708"/>
                    </a:lnTo>
                    <a:lnTo>
                      <a:pt x="96" y="1475"/>
                    </a:lnTo>
                    <a:lnTo>
                      <a:pt x="161" y="1235"/>
                    </a:lnTo>
                    <a:lnTo>
                      <a:pt x="251" y="995"/>
                    </a:lnTo>
                    <a:lnTo>
                      <a:pt x="365" y="755"/>
                    </a:lnTo>
                    <a:lnTo>
                      <a:pt x="496" y="510"/>
                    </a:lnTo>
                    <a:lnTo>
                      <a:pt x="658" y="258"/>
                    </a:lnTo>
                    <a:lnTo>
                      <a:pt x="741" y="132"/>
                    </a:lnTo>
                    <a:lnTo>
                      <a:pt x="837" y="0"/>
                    </a:lnTo>
                    <a:lnTo>
                      <a:pt x="825" y="0"/>
                    </a:lnTo>
                    <a:lnTo>
                      <a:pt x="729" y="132"/>
                    </a:lnTo>
                    <a:lnTo>
                      <a:pt x="640" y="258"/>
                    </a:lnTo>
                    <a:lnTo>
                      <a:pt x="562" y="384"/>
                    </a:lnTo>
                    <a:lnTo>
                      <a:pt x="484" y="510"/>
                    </a:lnTo>
                    <a:lnTo>
                      <a:pt x="353" y="755"/>
                    </a:lnTo>
                    <a:lnTo>
                      <a:pt x="239" y="995"/>
                    </a:lnTo>
                    <a:lnTo>
                      <a:pt x="150" y="1235"/>
                    </a:lnTo>
                    <a:lnTo>
                      <a:pt x="84" y="1469"/>
                    </a:lnTo>
                    <a:lnTo>
                      <a:pt x="36" y="1702"/>
                    </a:lnTo>
                    <a:lnTo>
                      <a:pt x="6" y="1942"/>
                    </a:lnTo>
                    <a:lnTo>
                      <a:pt x="0" y="2200"/>
                    </a:lnTo>
                    <a:lnTo>
                      <a:pt x="12" y="2470"/>
                    </a:lnTo>
                    <a:lnTo>
                      <a:pt x="48" y="2739"/>
                    </a:lnTo>
                    <a:lnTo>
                      <a:pt x="114" y="3027"/>
                    </a:lnTo>
                    <a:lnTo>
                      <a:pt x="150" y="3171"/>
                    </a:lnTo>
                    <a:lnTo>
                      <a:pt x="197" y="3321"/>
                    </a:lnTo>
                    <a:lnTo>
                      <a:pt x="245" y="3477"/>
                    </a:lnTo>
                    <a:lnTo>
                      <a:pt x="305" y="3639"/>
                    </a:lnTo>
                    <a:lnTo>
                      <a:pt x="365" y="3800"/>
                    </a:lnTo>
                    <a:lnTo>
                      <a:pt x="437" y="3968"/>
                    </a:lnTo>
                    <a:lnTo>
                      <a:pt x="508" y="4136"/>
                    </a:lnTo>
                    <a:lnTo>
                      <a:pt x="592" y="4316"/>
                    </a:lnTo>
                    <a:lnTo>
                      <a:pt x="604" y="4316"/>
                    </a:lnTo>
                    <a:lnTo>
                      <a:pt x="520" y="4136"/>
                    </a:lnTo>
                    <a:lnTo>
                      <a:pt x="448" y="3968"/>
                    </a:lnTo>
                    <a:lnTo>
                      <a:pt x="377" y="3800"/>
                    </a:lnTo>
                    <a:lnTo>
                      <a:pt x="317" y="3639"/>
                    </a:lnTo>
                    <a:lnTo>
                      <a:pt x="257" y="3477"/>
                    </a:lnTo>
                    <a:lnTo>
                      <a:pt x="209" y="3327"/>
                    </a:lnTo>
                    <a:lnTo>
                      <a:pt x="161" y="3171"/>
                    </a:lnTo>
                    <a:lnTo>
                      <a:pt x="126" y="3027"/>
                    </a:lnTo>
                    <a:lnTo>
                      <a:pt x="60" y="2739"/>
                    </a:lnTo>
                    <a:lnTo>
                      <a:pt x="24" y="2470"/>
                    </a:lnTo>
                    <a:lnTo>
                      <a:pt x="12" y="2206"/>
                    </a:lnTo>
                    <a:lnTo>
                      <a:pt x="18" y="1948"/>
                    </a:lnTo>
                    <a:lnTo>
                      <a:pt x="18" y="194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66667"/>
                      <a:invGamma/>
                    </a:scheme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84340" name="Freeform 20"/>
            <p:cNvSpPr>
              <a:spLocks/>
            </p:cNvSpPr>
            <p:nvPr/>
          </p:nvSpPr>
          <p:spPr bwMode="hidden">
            <a:xfrm>
              <a:off x="6" y="2901"/>
              <a:ext cx="606" cy="1415"/>
            </a:xfrm>
            <a:custGeom>
              <a:avLst/>
              <a:gdLst/>
              <a:ahLst/>
              <a:cxnLst>
                <a:cxn ang="0">
                  <a:pos x="0" y="54"/>
                </a:cxn>
                <a:cxn ang="0">
                  <a:pos x="42" y="228"/>
                </a:cxn>
                <a:cxn ang="0">
                  <a:pos x="96" y="402"/>
                </a:cxn>
                <a:cxn ang="0">
                  <a:pos x="161" y="576"/>
                </a:cxn>
                <a:cxn ang="0">
                  <a:pos x="227" y="744"/>
                </a:cxn>
                <a:cxn ang="0">
                  <a:pos x="305" y="917"/>
                </a:cxn>
                <a:cxn ang="0">
                  <a:pos x="389" y="1085"/>
                </a:cxn>
                <a:cxn ang="0">
                  <a:pos x="484" y="1253"/>
                </a:cxn>
                <a:cxn ang="0">
                  <a:pos x="586" y="1415"/>
                </a:cxn>
                <a:cxn ang="0">
                  <a:pos x="604" y="1415"/>
                </a:cxn>
                <a:cxn ang="0">
                  <a:pos x="496" y="1247"/>
                </a:cxn>
                <a:cxn ang="0">
                  <a:pos x="401" y="1073"/>
                </a:cxn>
                <a:cxn ang="0">
                  <a:pos x="311" y="899"/>
                </a:cxn>
                <a:cxn ang="0">
                  <a:pos x="233" y="720"/>
                </a:cxn>
                <a:cxn ang="0">
                  <a:pos x="161" y="546"/>
                </a:cxn>
                <a:cxn ang="0">
                  <a:pos x="102" y="366"/>
                </a:cxn>
                <a:cxn ang="0">
                  <a:pos x="48" y="180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0" y="54"/>
                </a:cxn>
              </a:cxnLst>
              <a:rect l="0" t="0" r="r" b="b"/>
              <a:pathLst>
                <a:path w="604" h="1415">
                  <a:moveTo>
                    <a:pt x="0" y="54"/>
                  </a:moveTo>
                  <a:lnTo>
                    <a:pt x="42" y="228"/>
                  </a:lnTo>
                  <a:lnTo>
                    <a:pt x="96" y="402"/>
                  </a:lnTo>
                  <a:lnTo>
                    <a:pt x="161" y="576"/>
                  </a:lnTo>
                  <a:lnTo>
                    <a:pt x="227" y="744"/>
                  </a:lnTo>
                  <a:lnTo>
                    <a:pt x="305" y="917"/>
                  </a:lnTo>
                  <a:lnTo>
                    <a:pt x="389" y="1085"/>
                  </a:lnTo>
                  <a:lnTo>
                    <a:pt x="484" y="1253"/>
                  </a:lnTo>
                  <a:lnTo>
                    <a:pt x="586" y="1415"/>
                  </a:lnTo>
                  <a:lnTo>
                    <a:pt x="604" y="1415"/>
                  </a:lnTo>
                  <a:lnTo>
                    <a:pt x="496" y="1247"/>
                  </a:lnTo>
                  <a:lnTo>
                    <a:pt x="401" y="1073"/>
                  </a:lnTo>
                  <a:lnTo>
                    <a:pt x="311" y="899"/>
                  </a:lnTo>
                  <a:lnTo>
                    <a:pt x="233" y="720"/>
                  </a:lnTo>
                  <a:lnTo>
                    <a:pt x="161" y="546"/>
                  </a:lnTo>
                  <a:lnTo>
                    <a:pt x="102" y="366"/>
                  </a:lnTo>
                  <a:lnTo>
                    <a:pt x="48" y="180"/>
                  </a:lnTo>
                  <a:lnTo>
                    <a:pt x="0" y="0"/>
                  </a:lnTo>
                  <a:lnTo>
                    <a:pt x="0" y="54"/>
                  </a:lnTo>
                  <a:lnTo>
                    <a:pt x="0" y="54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41" name="Freeform 21"/>
            <p:cNvSpPr>
              <a:spLocks/>
            </p:cNvSpPr>
            <p:nvPr/>
          </p:nvSpPr>
          <p:spPr bwMode="hidden">
            <a:xfrm>
              <a:off x="6" y="3890"/>
              <a:ext cx="228" cy="426"/>
            </a:xfrm>
            <a:custGeom>
              <a:avLst/>
              <a:gdLst/>
              <a:ahLst/>
              <a:cxnLst>
                <a:cxn ang="0">
                  <a:pos x="0" y="30"/>
                </a:cxn>
                <a:cxn ang="0">
                  <a:pos x="108" y="240"/>
                </a:cxn>
                <a:cxn ang="0">
                  <a:pos x="215" y="426"/>
                </a:cxn>
                <a:cxn ang="0">
                  <a:pos x="227" y="426"/>
                </a:cxn>
                <a:cxn ang="0">
                  <a:pos x="167" y="330"/>
                </a:cxn>
                <a:cxn ang="0">
                  <a:pos x="114" y="222"/>
                </a:cxn>
                <a:cxn ang="0">
                  <a:pos x="0" y="0"/>
                </a:cxn>
                <a:cxn ang="0">
                  <a:pos x="0" y="30"/>
                </a:cxn>
                <a:cxn ang="0">
                  <a:pos x="0" y="30"/>
                </a:cxn>
              </a:cxnLst>
              <a:rect l="0" t="0" r="r" b="b"/>
              <a:pathLst>
                <a:path w="227" h="426">
                  <a:moveTo>
                    <a:pt x="0" y="30"/>
                  </a:moveTo>
                  <a:lnTo>
                    <a:pt x="108" y="240"/>
                  </a:lnTo>
                  <a:lnTo>
                    <a:pt x="215" y="426"/>
                  </a:lnTo>
                  <a:lnTo>
                    <a:pt x="227" y="426"/>
                  </a:lnTo>
                  <a:lnTo>
                    <a:pt x="167" y="330"/>
                  </a:lnTo>
                  <a:lnTo>
                    <a:pt x="114" y="222"/>
                  </a:lnTo>
                  <a:lnTo>
                    <a:pt x="0" y="0"/>
                  </a:lnTo>
                  <a:lnTo>
                    <a:pt x="0" y="30"/>
                  </a:lnTo>
                  <a:lnTo>
                    <a:pt x="0" y="3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2">
                    <a:gamma/>
                    <a:shade val="6078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42" name="Freeform 22"/>
            <p:cNvSpPr>
              <a:spLocks/>
            </p:cNvSpPr>
            <p:nvPr/>
          </p:nvSpPr>
          <p:spPr bwMode="hidden">
            <a:xfrm>
              <a:off x="4776" y="0"/>
              <a:ext cx="984" cy="1786"/>
            </a:xfrm>
            <a:custGeom>
              <a:avLst/>
              <a:gdLst/>
              <a:ahLst/>
              <a:cxnLst>
                <a:cxn ang="0">
                  <a:pos x="981" y="1786"/>
                </a:cxn>
                <a:cxn ang="0">
                  <a:pos x="981" y="1720"/>
                </a:cxn>
                <a:cxn ang="0">
                  <a:pos x="969" y="1666"/>
                </a:cxn>
                <a:cxn ang="0">
                  <a:pos x="957" y="1613"/>
                </a:cxn>
                <a:cxn ang="0">
                  <a:pos x="921" y="1487"/>
                </a:cxn>
                <a:cxn ang="0">
                  <a:pos x="885" y="1361"/>
                </a:cxn>
                <a:cxn ang="0">
                  <a:pos x="796" y="1121"/>
                </a:cxn>
                <a:cxn ang="0">
                  <a:pos x="682" y="899"/>
                </a:cxn>
                <a:cxn ang="0">
                  <a:pos x="562" y="689"/>
                </a:cxn>
                <a:cxn ang="0">
                  <a:pos x="431" y="498"/>
                </a:cxn>
                <a:cxn ang="0">
                  <a:pos x="293" y="318"/>
                </a:cxn>
                <a:cxn ang="0">
                  <a:pos x="150" y="15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138" y="150"/>
                </a:cxn>
                <a:cxn ang="0">
                  <a:pos x="275" y="318"/>
                </a:cxn>
                <a:cxn ang="0">
                  <a:pos x="413" y="498"/>
                </a:cxn>
                <a:cxn ang="0">
                  <a:pos x="545" y="689"/>
                </a:cxn>
                <a:cxn ang="0">
                  <a:pos x="670" y="899"/>
                </a:cxn>
                <a:cxn ang="0">
                  <a:pos x="778" y="1121"/>
                </a:cxn>
                <a:cxn ang="0">
                  <a:pos x="873" y="1361"/>
                </a:cxn>
                <a:cxn ang="0">
                  <a:pos x="909" y="1487"/>
                </a:cxn>
                <a:cxn ang="0">
                  <a:pos x="945" y="1619"/>
                </a:cxn>
                <a:cxn ang="0">
                  <a:pos x="963" y="1702"/>
                </a:cxn>
                <a:cxn ang="0">
                  <a:pos x="981" y="1786"/>
                </a:cxn>
                <a:cxn ang="0">
                  <a:pos x="981" y="1786"/>
                </a:cxn>
              </a:cxnLst>
              <a:rect l="0" t="0" r="r" b="b"/>
              <a:pathLst>
                <a:path w="981" h="1786">
                  <a:moveTo>
                    <a:pt x="981" y="1786"/>
                  </a:moveTo>
                  <a:lnTo>
                    <a:pt x="981" y="1720"/>
                  </a:lnTo>
                  <a:lnTo>
                    <a:pt x="969" y="1666"/>
                  </a:lnTo>
                  <a:lnTo>
                    <a:pt x="957" y="1613"/>
                  </a:lnTo>
                  <a:lnTo>
                    <a:pt x="921" y="1487"/>
                  </a:lnTo>
                  <a:lnTo>
                    <a:pt x="885" y="1361"/>
                  </a:lnTo>
                  <a:lnTo>
                    <a:pt x="796" y="1121"/>
                  </a:lnTo>
                  <a:lnTo>
                    <a:pt x="682" y="899"/>
                  </a:lnTo>
                  <a:lnTo>
                    <a:pt x="562" y="689"/>
                  </a:lnTo>
                  <a:lnTo>
                    <a:pt x="431" y="498"/>
                  </a:lnTo>
                  <a:lnTo>
                    <a:pt x="293" y="318"/>
                  </a:lnTo>
                  <a:lnTo>
                    <a:pt x="150" y="15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38" y="150"/>
                  </a:lnTo>
                  <a:lnTo>
                    <a:pt x="275" y="318"/>
                  </a:lnTo>
                  <a:lnTo>
                    <a:pt x="413" y="498"/>
                  </a:lnTo>
                  <a:lnTo>
                    <a:pt x="545" y="689"/>
                  </a:lnTo>
                  <a:lnTo>
                    <a:pt x="670" y="899"/>
                  </a:lnTo>
                  <a:lnTo>
                    <a:pt x="778" y="1121"/>
                  </a:lnTo>
                  <a:lnTo>
                    <a:pt x="873" y="1361"/>
                  </a:lnTo>
                  <a:lnTo>
                    <a:pt x="909" y="1487"/>
                  </a:lnTo>
                  <a:lnTo>
                    <a:pt x="945" y="1619"/>
                  </a:lnTo>
                  <a:lnTo>
                    <a:pt x="963" y="1702"/>
                  </a:lnTo>
                  <a:lnTo>
                    <a:pt x="981" y="1786"/>
                  </a:lnTo>
                  <a:lnTo>
                    <a:pt x="981" y="178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7" name="Freeform 23"/>
            <p:cNvSpPr>
              <a:spLocks/>
            </p:cNvSpPr>
            <p:nvPr/>
          </p:nvSpPr>
          <p:spPr bwMode="hidden">
            <a:xfrm>
              <a:off x="5041" y="0"/>
              <a:ext cx="719" cy="845"/>
            </a:xfrm>
            <a:custGeom>
              <a:avLst/>
              <a:gdLst>
                <a:gd name="T0" fmla="*/ 717 w 717"/>
                <a:gd name="T1" fmla="*/ 845 h 845"/>
                <a:gd name="T2" fmla="*/ 717 w 717"/>
                <a:gd name="T3" fmla="*/ 821 h 845"/>
                <a:gd name="T4" fmla="*/ 574 w 717"/>
                <a:gd name="T5" fmla="*/ 605 h 845"/>
                <a:gd name="T6" fmla="*/ 406 w 717"/>
                <a:gd name="T7" fmla="*/ 396 h 845"/>
                <a:gd name="T8" fmla="*/ 221 w 717"/>
                <a:gd name="T9" fmla="*/ 192 h 845"/>
                <a:gd name="T10" fmla="*/ 17 w 717"/>
                <a:gd name="T11" fmla="*/ 0 h 845"/>
                <a:gd name="T12" fmla="*/ 0 w 717"/>
                <a:gd name="T13" fmla="*/ 0 h 845"/>
                <a:gd name="T14" fmla="*/ 209 w 717"/>
                <a:gd name="T15" fmla="*/ 198 h 845"/>
                <a:gd name="T16" fmla="*/ 400 w 717"/>
                <a:gd name="T17" fmla="*/ 408 h 845"/>
                <a:gd name="T18" fmla="*/ 568 w 717"/>
                <a:gd name="T19" fmla="*/ 623 h 845"/>
                <a:gd name="T20" fmla="*/ 717 w 717"/>
                <a:gd name="T21" fmla="*/ 845 h 845"/>
                <a:gd name="T22" fmla="*/ 717 w 717"/>
                <a:gd name="T23" fmla="*/ 845 h 84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717" h="845">
                  <a:moveTo>
                    <a:pt x="717" y="845"/>
                  </a:moveTo>
                  <a:lnTo>
                    <a:pt x="717" y="821"/>
                  </a:lnTo>
                  <a:lnTo>
                    <a:pt x="574" y="605"/>
                  </a:lnTo>
                  <a:lnTo>
                    <a:pt x="406" y="396"/>
                  </a:lnTo>
                  <a:lnTo>
                    <a:pt x="221" y="192"/>
                  </a:lnTo>
                  <a:lnTo>
                    <a:pt x="17" y="0"/>
                  </a:lnTo>
                  <a:lnTo>
                    <a:pt x="0" y="0"/>
                  </a:lnTo>
                  <a:lnTo>
                    <a:pt x="209" y="198"/>
                  </a:lnTo>
                  <a:lnTo>
                    <a:pt x="400" y="408"/>
                  </a:lnTo>
                  <a:lnTo>
                    <a:pt x="568" y="623"/>
                  </a:lnTo>
                  <a:lnTo>
                    <a:pt x="717" y="84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88" name="Freeform 24"/>
            <p:cNvSpPr>
              <a:spLocks/>
            </p:cNvSpPr>
            <p:nvPr/>
          </p:nvSpPr>
          <p:spPr bwMode="hidden">
            <a:xfrm>
              <a:off x="5352" y="0"/>
              <a:ext cx="408" cy="414"/>
            </a:xfrm>
            <a:custGeom>
              <a:avLst/>
              <a:gdLst>
                <a:gd name="T0" fmla="*/ 407 w 407"/>
                <a:gd name="T1" fmla="*/ 414 h 414"/>
                <a:gd name="T2" fmla="*/ 407 w 407"/>
                <a:gd name="T3" fmla="*/ 396 h 414"/>
                <a:gd name="T4" fmla="*/ 222 w 407"/>
                <a:gd name="T5" fmla="*/ 192 h 414"/>
                <a:gd name="T6" fmla="*/ 12 w 407"/>
                <a:gd name="T7" fmla="*/ 0 h 414"/>
                <a:gd name="T8" fmla="*/ 0 w 407"/>
                <a:gd name="T9" fmla="*/ 0 h 414"/>
                <a:gd name="T10" fmla="*/ 108 w 407"/>
                <a:gd name="T11" fmla="*/ 102 h 414"/>
                <a:gd name="T12" fmla="*/ 216 w 407"/>
                <a:gd name="T13" fmla="*/ 204 h 414"/>
                <a:gd name="T14" fmla="*/ 407 w 407"/>
                <a:gd name="T15" fmla="*/ 414 h 414"/>
                <a:gd name="T16" fmla="*/ 407 w 407"/>
                <a:gd name="T17" fmla="*/ 414 h 41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407" h="414">
                  <a:moveTo>
                    <a:pt x="407" y="414"/>
                  </a:moveTo>
                  <a:lnTo>
                    <a:pt x="407" y="396"/>
                  </a:lnTo>
                  <a:lnTo>
                    <a:pt x="222" y="192"/>
                  </a:lnTo>
                  <a:lnTo>
                    <a:pt x="12" y="0"/>
                  </a:lnTo>
                  <a:lnTo>
                    <a:pt x="0" y="0"/>
                  </a:lnTo>
                  <a:lnTo>
                    <a:pt x="108" y="102"/>
                  </a:lnTo>
                  <a:lnTo>
                    <a:pt x="216" y="204"/>
                  </a:lnTo>
                  <a:lnTo>
                    <a:pt x="407" y="414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84345" name="Freeform 25"/>
            <p:cNvSpPr>
              <a:spLocks/>
            </p:cNvSpPr>
            <p:nvPr/>
          </p:nvSpPr>
          <p:spPr bwMode="hidden">
            <a:xfrm>
              <a:off x="6" y="0"/>
              <a:ext cx="858" cy="1409"/>
            </a:xfrm>
            <a:custGeom>
              <a:avLst/>
              <a:gdLst/>
              <a:ahLst/>
              <a:cxnLst>
                <a:cxn ang="0">
                  <a:pos x="0" y="1361"/>
                </a:cxn>
                <a:cxn ang="0">
                  <a:pos x="0" y="1409"/>
                </a:cxn>
                <a:cxn ang="0">
                  <a:pos x="54" y="1211"/>
                </a:cxn>
                <a:cxn ang="0">
                  <a:pos x="126" y="1013"/>
                </a:cxn>
                <a:cxn ang="0">
                  <a:pos x="215" y="827"/>
                </a:cxn>
                <a:cxn ang="0">
                  <a:pos x="311" y="647"/>
                </a:cxn>
                <a:cxn ang="0">
                  <a:pos x="431" y="474"/>
                </a:cxn>
                <a:cxn ang="0">
                  <a:pos x="556" y="312"/>
                </a:cxn>
                <a:cxn ang="0">
                  <a:pos x="700" y="150"/>
                </a:cxn>
                <a:cxn ang="0">
                  <a:pos x="855" y="0"/>
                </a:cxn>
                <a:cxn ang="0">
                  <a:pos x="837" y="0"/>
                </a:cxn>
                <a:cxn ang="0">
                  <a:pos x="688" y="144"/>
                </a:cxn>
                <a:cxn ang="0">
                  <a:pos x="550" y="300"/>
                </a:cxn>
                <a:cxn ang="0">
                  <a:pos x="425" y="462"/>
                </a:cxn>
                <a:cxn ang="0">
                  <a:pos x="311" y="629"/>
                </a:cxn>
                <a:cxn ang="0">
                  <a:pos x="215" y="803"/>
                </a:cxn>
                <a:cxn ang="0">
                  <a:pos x="132" y="983"/>
                </a:cxn>
                <a:cxn ang="0">
                  <a:pos x="60" y="1169"/>
                </a:cxn>
                <a:cxn ang="0">
                  <a:pos x="0" y="1361"/>
                </a:cxn>
                <a:cxn ang="0">
                  <a:pos x="0" y="1361"/>
                </a:cxn>
              </a:cxnLst>
              <a:rect l="0" t="0" r="r" b="b"/>
              <a:pathLst>
                <a:path w="855" h="1409">
                  <a:moveTo>
                    <a:pt x="0" y="1361"/>
                  </a:moveTo>
                  <a:lnTo>
                    <a:pt x="0" y="1409"/>
                  </a:lnTo>
                  <a:lnTo>
                    <a:pt x="54" y="1211"/>
                  </a:lnTo>
                  <a:lnTo>
                    <a:pt x="126" y="1013"/>
                  </a:lnTo>
                  <a:lnTo>
                    <a:pt x="215" y="827"/>
                  </a:lnTo>
                  <a:lnTo>
                    <a:pt x="311" y="647"/>
                  </a:lnTo>
                  <a:lnTo>
                    <a:pt x="431" y="474"/>
                  </a:lnTo>
                  <a:lnTo>
                    <a:pt x="556" y="312"/>
                  </a:lnTo>
                  <a:lnTo>
                    <a:pt x="700" y="150"/>
                  </a:lnTo>
                  <a:lnTo>
                    <a:pt x="855" y="0"/>
                  </a:lnTo>
                  <a:lnTo>
                    <a:pt x="837" y="0"/>
                  </a:lnTo>
                  <a:lnTo>
                    <a:pt x="688" y="144"/>
                  </a:lnTo>
                  <a:lnTo>
                    <a:pt x="550" y="300"/>
                  </a:lnTo>
                  <a:lnTo>
                    <a:pt x="425" y="462"/>
                  </a:lnTo>
                  <a:lnTo>
                    <a:pt x="311" y="629"/>
                  </a:lnTo>
                  <a:lnTo>
                    <a:pt x="215" y="803"/>
                  </a:lnTo>
                  <a:lnTo>
                    <a:pt x="132" y="983"/>
                  </a:lnTo>
                  <a:lnTo>
                    <a:pt x="60" y="1169"/>
                  </a:lnTo>
                  <a:lnTo>
                    <a:pt x="0" y="1361"/>
                  </a:lnTo>
                  <a:lnTo>
                    <a:pt x="0" y="1361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94118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0" name="Freeform 26"/>
            <p:cNvSpPr>
              <a:spLocks/>
            </p:cNvSpPr>
            <p:nvPr/>
          </p:nvSpPr>
          <p:spPr bwMode="hidden">
            <a:xfrm>
              <a:off x="6" y="0"/>
              <a:ext cx="588" cy="599"/>
            </a:xfrm>
            <a:custGeom>
              <a:avLst/>
              <a:gdLst>
                <a:gd name="T0" fmla="*/ 586 w 586"/>
                <a:gd name="T1" fmla="*/ 0 h 599"/>
                <a:gd name="T2" fmla="*/ 568 w 586"/>
                <a:gd name="T3" fmla="*/ 0 h 599"/>
                <a:gd name="T4" fmla="*/ 407 w 586"/>
                <a:gd name="T5" fmla="*/ 132 h 599"/>
                <a:gd name="T6" fmla="*/ 257 w 586"/>
                <a:gd name="T7" fmla="*/ 270 h 599"/>
                <a:gd name="T8" fmla="*/ 120 w 586"/>
                <a:gd name="T9" fmla="*/ 420 h 599"/>
                <a:gd name="T10" fmla="*/ 0 w 586"/>
                <a:gd name="T11" fmla="*/ 575 h 599"/>
                <a:gd name="T12" fmla="*/ 0 w 586"/>
                <a:gd name="T13" fmla="*/ 599 h 599"/>
                <a:gd name="T14" fmla="*/ 120 w 586"/>
                <a:gd name="T15" fmla="*/ 432 h 599"/>
                <a:gd name="T16" fmla="*/ 257 w 586"/>
                <a:gd name="T17" fmla="*/ 282 h 599"/>
                <a:gd name="T18" fmla="*/ 413 w 586"/>
                <a:gd name="T19" fmla="*/ 138 h 599"/>
                <a:gd name="T20" fmla="*/ 586 w 586"/>
                <a:gd name="T21" fmla="*/ 0 h 599"/>
                <a:gd name="T22" fmla="*/ 586 w 586"/>
                <a:gd name="T23" fmla="*/ 0 h 599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0" t="0" r="r" b="b"/>
              <a:pathLst>
                <a:path w="586" h="599">
                  <a:moveTo>
                    <a:pt x="586" y="0"/>
                  </a:moveTo>
                  <a:lnTo>
                    <a:pt x="568" y="0"/>
                  </a:lnTo>
                  <a:lnTo>
                    <a:pt x="407" y="132"/>
                  </a:lnTo>
                  <a:lnTo>
                    <a:pt x="257" y="270"/>
                  </a:lnTo>
                  <a:lnTo>
                    <a:pt x="120" y="420"/>
                  </a:lnTo>
                  <a:lnTo>
                    <a:pt x="0" y="575"/>
                  </a:lnTo>
                  <a:lnTo>
                    <a:pt x="0" y="599"/>
                  </a:lnTo>
                  <a:lnTo>
                    <a:pt x="120" y="432"/>
                  </a:lnTo>
                  <a:lnTo>
                    <a:pt x="257" y="282"/>
                  </a:lnTo>
                  <a:lnTo>
                    <a:pt x="413" y="138"/>
                  </a:lnTo>
                  <a:lnTo>
                    <a:pt x="586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27"/>
            <p:cNvSpPr>
              <a:spLocks/>
            </p:cNvSpPr>
            <p:nvPr/>
          </p:nvSpPr>
          <p:spPr bwMode="hidden">
            <a:xfrm>
              <a:off x="6" y="0"/>
              <a:ext cx="270" cy="252"/>
            </a:xfrm>
            <a:custGeom>
              <a:avLst/>
              <a:gdLst>
                <a:gd name="T0" fmla="*/ 269 w 269"/>
                <a:gd name="T1" fmla="*/ 0 h 252"/>
                <a:gd name="T2" fmla="*/ 251 w 269"/>
                <a:gd name="T3" fmla="*/ 0 h 252"/>
                <a:gd name="T4" fmla="*/ 120 w 269"/>
                <a:gd name="T5" fmla="*/ 114 h 252"/>
                <a:gd name="T6" fmla="*/ 60 w 269"/>
                <a:gd name="T7" fmla="*/ 174 h 252"/>
                <a:gd name="T8" fmla="*/ 0 w 269"/>
                <a:gd name="T9" fmla="*/ 234 h 252"/>
                <a:gd name="T10" fmla="*/ 0 w 269"/>
                <a:gd name="T11" fmla="*/ 252 h 252"/>
                <a:gd name="T12" fmla="*/ 126 w 269"/>
                <a:gd name="T13" fmla="*/ 120 h 252"/>
                <a:gd name="T14" fmla="*/ 269 w 269"/>
                <a:gd name="T15" fmla="*/ 0 h 252"/>
                <a:gd name="T16" fmla="*/ 269 w 269"/>
                <a:gd name="T17" fmla="*/ 0 h 25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0" t="0" r="r" b="b"/>
              <a:pathLst>
                <a:path w="269" h="252">
                  <a:moveTo>
                    <a:pt x="269" y="0"/>
                  </a:moveTo>
                  <a:lnTo>
                    <a:pt x="251" y="0"/>
                  </a:lnTo>
                  <a:lnTo>
                    <a:pt x="120" y="114"/>
                  </a:lnTo>
                  <a:lnTo>
                    <a:pt x="60" y="174"/>
                  </a:lnTo>
                  <a:lnTo>
                    <a:pt x="0" y="234"/>
                  </a:lnTo>
                  <a:lnTo>
                    <a:pt x="0" y="252"/>
                  </a:lnTo>
                  <a:lnTo>
                    <a:pt x="126" y="120"/>
                  </a:lnTo>
                  <a:lnTo>
                    <a:pt x="269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92" name="Line 28"/>
            <p:cNvSpPr>
              <a:spLocks noChangeShapeType="1"/>
            </p:cNvSpPr>
            <p:nvPr/>
          </p:nvSpPr>
          <p:spPr bwMode="hidden">
            <a:xfrm>
              <a:off x="1" y="2749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3" name="Line 29"/>
            <p:cNvSpPr>
              <a:spLocks noChangeShapeType="1"/>
            </p:cNvSpPr>
            <p:nvPr/>
          </p:nvSpPr>
          <p:spPr bwMode="hidden">
            <a:xfrm>
              <a:off x="1" y="2356"/>
              <a:ext cx="5758" cy="0"/>
            </a:xfrm>
            <a:prstGeom prst="line">
              <a:avLst/>
            </a:prstGeom>
            <a:noFill/>
            <a:ln w="1587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4" name="Line 30"/>
            <p:cNvSpPr>
              <a:spLocks noChangeShapeType="1"/>
            </p:cNvSpPr>
            <p:nvPr/>
          </p:nvSpPr>
          <p:spPr bwMode="hidden">
            <a:xfrm>
              <a:off x="1" y="3142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grpSp>
          <p:nvGrpSpPr>
            <p:cNvPr id="3095" name="Group 31"/>
            <p:cNvGrpSpPr>
              <a:grpSpLocks/>
            </p:cNvGrpSpPr>
            <p:nvPr/>
          </p:nvGrpSpPr>
          <p:grpSpPr bwMode="auto">
            <a:xfrm>
              <a:off x="1" y="392"/>
              <a:ext cx="5758" cy="1571"/>
              <a:chOff x="1" y="392"/>
              <a:chExt cx="5758" cy="1571"/>
            </a:xfrm>
          </p:grpSpPr>
          <p:sp>
            <p:nvSpPr>
              <p:cNvPr id="3098" name="Line 32"/>
              <p:cNvSpPr>
                <a:spLocks noChangeShapeType="1"/>
              </p:cNvSpPr>
              <p:nvPr userDrawn="1"/>
            </p:nvSpPr>
            <p:spPr bwMode="hidden">
              <a:xfrm>
                <a:off x="1" y="784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099" name="Line 33"/>
              <p:cNvSpPr>
                <a:spLocks noChangeShapeType="1"/>
              </p:cNvSpPr>
              <p:nvPr userDrawn="1"/>
            </p:nvSpPr>
            <p:spPr bwMode="hidden">
              <a:xfrm>
                <a:off x="1" y="1963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0" name="Line 34"/>
              <p:cNvSpPr>
                <a:spLocks noChangeShapeType="1"/>
              </p:cNvSpPr>
              <p:nvPr userDrawn="1"/>
            </p:nvSpPr>
            <p:spPr bwMode="hidden">
              <a:xfrm>
                <a:off x="1" y="1570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1" name="Line 35"/>
              <p:cNvSpPr>
                <a:spLocks noChangeShapeType="1"/>
              </p:cNvSpPr>
              <p:nvPr userDrawn="1"/>
            </p:nvSpPr>
            <p:spPr bwMode="hidden">
              <a:xfrm>
                <a:off x="1" y="1177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3102" name="Line 36"/>
              <p:cNvSpPr>
                <a:spLocks noChangeShapeType="1"/>
              </p:cNvSpPr>
              <p:nvPr userDrawn="1"/>
            </p:nvSpPr>
            <p:spPr bwMode="hidden">
              <a:xfrm>
                <a:off x="1" y="392"/>
                <a:ext cx="5758" cy="0"/>
              </a:xfrm>
              <a:prstGeom prst="line">
                <a:avLst/>
              </a:prstGeom>
              <a:noFill/>
              <a:ln w="15875">
                <a:solidFill>
                  <a:schemeClr val="bg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</p:grpSp>
        <p:sp>
          <p:nvSpPr>
            <p:cNvPr id="3096" name="Line 37"/>
            <p:cNvSpPr>
              <a:spLocks noChangeShapeType="1"/>
            </p:cNvSpPr>
            <p:nvPr/>
          </p:nvSpPr>
          <p:spPr bwMode="hidden">
            <a:xfrm>
              <a:off x="1" y="3928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97" name="Line 38"/>
            <p:cNvSpPr>
              <a:spLocks noChangeShapeType="1"/>
            </p:cNvSpPr>
            <p:nvPr/>
          </p:nvSpPr>
          <p:spPr bwMode="hidden">
            <a:xfrm>
              <a:off x="1" y="3535"/>
              <a:ext cx="5758" cy="0"/>
            </a:xfrm>
            <a:prstGeom prst="line">
              <a:avLst/>
            </a:prstGeom>
            <a:noFill/>
            <a:ln w="15875">
              <a:solidFill>
                <a:schemeClr val="bg2"/>
              </a:solidFill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84359" name="Rectangle 3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84360" name="Rectangle 4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3C271899-AE42-44B5-96B5-3BCB57AC5813}" type="datetimeFigureOut">
              <a:rPr lang="en-US"/>
              <a:pPr/>
              <a:t>6/29/2016</a:t>
            </a:fld>
            <a:endParaRPr lang="en-US"/>
          </a:p>
        </p:txBody>
      </p:sp>
      <p:sp>
        <p:nvSpPr>
          <p:cNvPr id="184361" name="Rectangle 4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endParaRPr lang="en-US"/>
          </a:p>
        </p:txBody>
      </p:sp>
      <p:sp>
        <p:nvSpPr>
          <p:cNvPr id="184362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  <a:latin typeface="Verdana" pitchFamily="34" charset="0"/>
              </a:defRPr>
            </a:lvl1pPr>
          </a:lstStyle>
          <a:p>
            <a:fld id="{8DEEE2D4-9325-43B7-8D9C-173388AEC6A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84363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79" r:id="rId1"/>
    <p:sldLayoutId id="2147483868" r:id="rId2"/>
    <p:sldLayoutId id="2147483869" r:id="rId3"/>
    <p:sldLayoutId id="2147483870" r:id="rId4"/>
    <p:sldLayoutId id="2147483871" r:id="rId5"/>
    <p:sldLayoutId id="2147483872" r:id="rId6"/>
    <p:sldLayoutId id="2147483873" r:id="rId7"/>
    <p:sldLayoutId id="2147483874" r:id="rId8"/>
    <p:sldLayoutId id="2147483875" r:id="rId9"/>
    <p:sldLayoutId id="2147483876" r:id="rId10"/>
    <p:sldLayoutId id="2147483877" r:id="rId11"/>
    <p:sldLayoutId id="2147483878" r:id="rId12"/>
  </p:sldLayoutIdLst>
  <p:transition>
    <p:plus/>
  </p:transition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Hộp_Văn_Bản 3"/>
          <p:cNvSpPr txBox="1">
            <a:spLocks noChangeArrowheads="1"/>
          </p:cNvSpPr>
          <p:nvPr/>
        </p:nvSpPr>
        <p:spPr bwMode="auto">
          <a:xfrm>
            <a:off x="914400" y="1104900"/>
            <a:ext cx="7242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Luyện tập</a:t>
            </a:r>
          </a:p>
        </p:txBody>
      </p:sp>
      <p:sp>
        <p:nvSpPr>
          <p:cNvPr id="5123" name="Hộp_Văn_Bản 3"/>
          <p:cNvSpPr txBox="1">
            <a:spLocks noChangeArrowheads="1"/>
          </p:cNvSpPr>
          <p:nvPr/>
        </p:nvSpPr>
        <p:spPr bwMode="auto">
          <a:xfrm>
            <a:off x="228600" y="1727200"/>
            <a:ext cx="77184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/>
              <a:t>Bài 1:  Tính giá trị biểu thức sau (làm bài N2)</a:t>
            </a:r>
          </a:p>
        </p:txBody>
      </p:sp>
      <p:graphicFrame>
        <p:nvGraphicFramePr>
          <p:cNvPr id="95271" name="Group 39"/>
          <p:cNvGraphicFramePr>
            <a:graphicFrameLocks noGrp="1"/>
          </p:cNvGraphicFramePr>
          <p:nvPr/>
        </p:nvGraphicFramePr>
        <p:xfrm>
          <a:off x="101600" y="2438400"/>
          <a:ext cx="8915400" cy="4267201"/>
        </p:xfrm>
        <a:graphic>
          <a:graphicData uri="http://schemas.openxmlformats.org/drawingml/2006/table">
            <a:tbl>
              <a:tblPr/>
              <a:tblGrid>
                <a:gridCol w="4457700"/>
                <a:gridCol w="4457700"/>
              </a:tblGrid>
              <a:tr h="5730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511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238 – (55 – 35) = 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       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175 – (30 + 20) = ?   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84 : (4 : 2) = ?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(72 + 18) x 3 = ?</a:t>
                      </a: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43000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Ta thực hiện các biểu thức trên như thế nào 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2000"/>
                                        <p:tgtEl>
                                          <p:spTgt spid="9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Hộp_Văn_Bản 3"/>
          <p:cNvSpPr txBox="1">
            <a:spLocks noChangeArrowheads="1"/>
          </p:cNvSpPr>
          <p:nvPr/>
        </p:nvSpPr>
        <p:spPr bwMode="auto">
          <a:xfrm>
            <a:off x="762000" y="1219200"/>
            <a:ext cx="76200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600" b="1"/>
              <a:t>Luyện tập</a:t>
            </a:r>
          </a:p>
        </p:txBody>
      </p:sp>
      <p:sp>
        <p:nvSpPr>
          <p:cNvPr id="6147" name="Hộp_Văn_Bản 3"/>
          <p:cNvSpPr txBox="1">
            <a:spLocks noChangeArrowheads="1"/>
          </p:cNvSpPr>
          <p:nvPr/>
        </p:nvSpPr>
        <p:spPr bwMode="auto">
          <a:xfrm>
            <a:off x="711200" y="1828800"/>
            <a:ext cx="7620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Đáp án</a:t>
            </a:r>
          </a:p>
        </p:txBody>
      </p:sp>
      <p:graphicFrame>
        <p:nvGraphicFramePr>
          <p:cNvPr id="7314" name="Group 146"/>
          <p:cNvGraphicFramePr>
            <a:graphicFrameLocks noGrp="1"/>
          </p:cNvGraphicFramePr>
          <p:nvPr/>
        </p:nvGraphicFramePr>
        <p:xfrm>
          <a:off x="101600" y="2438400"/>
          <a:ext cx="8915400" cy="4191000"/>
        </p:xfrm>
        <a:graphic>
          <a:graphicData uri="http://schemas.openxmlformats.org/drawingml/2006/table">
            <a:tbl>
              <a:tblPr/>
              <a:tblGrid>
                <a:gridCol w="4457700"/>
                <a:gridCol w="4457700"/>
              </a:tblGrid>
              <a:tr h="5429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5638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238 - (55 - 35)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 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175 - (30 + 20) =</a:t>
                      </a: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      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84 : (4 : 2)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(72 + 18) x 3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426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3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97" name="AutoShape 129"/>
          <p:cNvSpPr>
            <a:spLocks/>
          </p:cNvSpPr>
          <p:nvPr/>
        </p:nvSpPr>
        <p:spPr bwMode="auto">
          <a:xfrm rot="5400000">
            <a:off x="1739900" y="29464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298" name="Text Box 130"/>
          <p:cNvSpPr txBox="1">
            <a:spLocks noChangeArrowheads="1"/>
          </p:cNvSpPr>
          <p:nvPr/>
        </p:nvSpPr>
        <p:spPr bwMode="auto">
          <a:xfrm>
            <a:off x="1524000" y="3657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20</a:t>
            </a:r>
          </a:p>
        </p:txBody>
      </p:sp>
      <p:sp>
        <p:nvSpPr>
          <p:cNvPr id="7299" name="Text Box 131"/>
          <p:cNvSpPr txBox="1">
            <a:spLocks noChangeArrowheads="1"/>
          </p:cNvSpPr>
          <p:nvPr/>
        </p:nvSpPr>
        <p:spPr bwMode="auto">
          <a:xfrm>
            <a:off x="76200" y="2984500"/>
            <a:ext cx="812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238</a:t>
            </a:r>
          </a:p>
        </p:txBody>
      </p:sp>
      <p:sp>
        <p:nvSpPr>
          <p:cNvPr id="7300" name="AutoShape 132"/>
          <p:cNvSpPr>
            <a:spLocks/>
          </p:cNvSpPr>
          <p:nvPr/>
        </p:nvSpPr>
        <p:spPr bwMode="auto">
          <a:xfrm rot="5400000">
            <a:off x="1790700" y="41529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01" name="Text Box 133"/>
          <p:cNvSpPr txBox="1">
            <a:spLocks noChangeArrowheads="1"/>
          </p:cNvSpPr>
          <p:nvPr/>
        </p:nvSpPr>
        <p:spPr bwMode="auto">
          <a:xfrm>
            <a:off x="1549400" y="4876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50</a:t>
            </a:r>
          </a:p>
        </p:txBody>
      </p:sp>
      <p:sp>
        <p:nvSpPr>
          <p:cNvPr id="7302" name="Text Box 134"/>
          <p:cNvSpPr txBox="1">
            <a:spLocks noChangeArrowheads="1"/>
          </p:cNvSpPr>
          <p:nvPr/>
        </p:nvSpPr>
        <p:spPr bwMode="auto">
          <a:xfrm>
            <a:off x="63500" y="42037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175</a:t>
            </a:r>
          </a:p>
        </p:txBody>
      </p:sp>
      <p:sp>
        <p:nvSpPr>
          <p:cNvPr id="7303" name="Text Box 135"/>
          <p:cNvSpPr txBox="1">
            <a:spLocks noChangeArrowheads="1"/>
          </p:cNvSpPr>
          <p:nvPr/>
        </p:nvSpPr>
        <p:spPr bwMode="auto">
          <a:xfrm>
            <a:off x="723900" y="29845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-</a:t>
            </a:r>
          </a:p>
        </p:txBody>
      </p:sp>
      <p:sp>
        <p:nvSpPr>
          <p:cNvPr id="7304" name="Text Box 136"/>
          <p:cNvSpPr txBox="1">
            <a:spLocks noChangeArrowheads="1"/>
          </p:cNvSpPr>
          <p:nvPr/>
        </p:nvSpPr>
        <p:spPr bwMode="auto">
          <a:xfrm>
            <a:off x="723900" y="4203700"/>
            <a:ext cx="43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-</a:t>
            </a:r>
          </a:p>
        </p:txBody>
      </p:sp>
      <p:sp>
        <p:nvSpPr>
          <p:cNvPr id="7305" name="AutoShape 137"/>
          <p:cNvSpPr>
            <a:spLocks/>
          </p:cNvSpPr>
          <p:nvPr/>
        </p:nvSpPr>
        <p:spPr bwMode="auto">
          <a:xfrm rot="5400000">
            <a:off x="5816600" y="3086100"/>
            <a:ext cx="152400" cy="838200"/>
          </a:xfrm>
          <a:prstGeom prst="rightBrace">
            <a:avLst>
              <a:gd name="adj1" fmla="val 458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06" name="AutoShape 138"/>
          <p:cNvSpPr>
            <a:spLocks/>
          </p:cNvSpPr>
          <p:nvPr/>
        </p:nvSpPr>
        <p:spPr bwMode="auto">
          <a:xfrm rot="5400000">
            <a:off x="5334000" y="41529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307" name="Text Box 139"/>
          <p:cNvSpPr txBox="1">
            <a:spLocks noChangeArrowheads="1"/>
          </p:cNvSpPr>
          <p:nvPr/>
        </p:nvSpPr>
        <p:spPr bwMode="auto">
          <a:xfrm>
            <a:off x="55880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</a:t>
            </a:r>
          </a:p>
        </p:txBody>
      </p:sp>
      <p:sp>
        <p:nvSpPr>
          <p:cNvPr id="7308" name="Text Box 140"/>
          <p:cNvSpPr txBox="1">
            <a:spLocks noChangeArrowheads="1"/>
          </p:cNvSpPr>
          <p:nvPr/>
        </p:nvSpPr>
        <p:spPr bwMode="auto">
          <a:xfrm>
            <a:off x="5105400" y="48006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90</a:t>
            </a:r>
          </a:p>
        </p:txBody>
      </p:sp>
      <p:sp>
        <p:nvSpPr>
          <p:cNvPr id="7309" name="Text Box 141"/>
          <p:cNvSpPr txBox="1">
            <a:spLocks noChangeArrowheads="1"/>
          </p:cNvSpPr>
          <p:nvPr/>
        </p:nvSpPr>
        <p:spPr bwMode="auto">
          <a:xfrm>
            <a:off x="6159500" y="41783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7310" name="Text Box 142"/>
          <p:cNvSpPr txBox="1">
            <a:spLocks noChangeArrowheads="1"/>
          </p:cNvSpPr>
          <p:nvPr/>
        </p:nvSpPr>
        <p:spPr bwMode="auto">
          <a:xfrm>
            <a:off x="5041900" y="2984500"/>
            <a:ext cx="228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:</a:t>
            </a:r>
          </a:p>
        </p:txBody>
      </p:sp>
      <p:sp>
        <p:nvSpPr>
          <p:cNvPr id="7311" name="Text Box 143"/>
          <p:cNvSpPr txBox="1">
            <a:spLocks noChangeArrowheads="1"/>
          </p:cNvSpPr>
          <p:nvPr/>
        </p:nvSpPr>
        <p:spPr bwMode="auto">
          <a:xfrm>
            <a:off x="4533900" y="29845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84</a:t>
            </a:r>
          </a:p>
        </p:txBody>
      </p:sp>
      <p:sp>
        <p:nvSpPr>
          <p:cNvPr id="7312" name="Text Box 144"/>
          <p:cNvSpPr txBox="1">
            <a:spLocks noChangeArrowheads="1"/>
          </p:cNvSpPr>
          <p:nvPr/>
        </p:nvSpPr>
        <p:spPr bwMode="auto">
          <a:xfrm>
            <a:off x="6464300" y="41783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</a:t>
            </a:r>
          </a:p>
        </p:txBody>
      </p:sp>
      <p:sp>
        <p:nvSpPr>
          <p:cNvPr id="7313" name="Text Box 145"/>
          <p:cNvSpPr txBox="1">
            <a:spLocks noChangeArrowheads="1"/>
          </p:cNvSpPr>
          <p:nvPr/>
        </p:nvSpPr>
        <p:spPr bwMode="auto">
          <a:xfrm>
            <a:off x="152400" y="5791200"/>
            <a:ext cx="876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/>
              <a:t>Hãy chia sẻ cách làm cùng bạn !</a:t>
            </a:r>
          </a:p>
        </p:txBody>
      </p:sp>
      <p:sp>
        <p:nvSpPr>
          <p:cNvPr id="7315" name="Text Box 147"/>
          <p:cNvSpPr txBox="1">
            <a:spLocks noChangeArrowheads="1"/>
          </p:cNvSpPr>
          <p:nvPr/>
        </p:nvSpPr>
        <p:spPr bwMode="auto">
          <a:xfrm>
            <a:off x="2451100" y="29845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7316" name="Text Box 148"/>
          <p:cNvSpPr txBox="1">
            <a:spLocks noChangeArrowheads="1"/>
          </p:cNvSpPr>
          <p:nvPr/>
        </p:nvSpPr>
        <p:spPr bwMode="auto">
          <a:xfrm>
            <a:off x="6324600" y="29845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7317" name="Text Box 149"/>
          <p:cNvSpPr txBox="1">
            <a:spLocks noChangeArrowheads="1"/>
          </p:cNvSpPr>
          <p:nvPr/>
        </p:nvSpPr>
        <p:spPr bwMode="auto">
          <a:xfrm>
            <a:off x="6667500" y="41783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7318" name="Text Box 150"/>
          <p:cNvSpPr txBox="1">
            <a:spLocks noChangeArrowheads="1"/>
          </p:cNvSpPr>
          <p:nvPr/>
        </p:nvSpPr>
        <p:spPr bwMode="auto">
          <a:xfrm>
            <a:off x="7327900" y="4800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270</a:t>
            </a:r>
          </a:p>
        </p:txBody>
      </p:sp>
      <p:sp>
        <p:nvSpPr>
          <p:cNvPr id="7319" name="Text Box 151"/>
          <p:cNvSpPr txBox="1">
            <a:spLocks noChangeArrowheads="1"/>
          </p:cNvSpPr>
          <p:nvPr/>
        </p:nvSpPr>
        <p:spPr bwMode="auto">
          <a:xfrm>
            <a:off x="7010400" y="35814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42</a:t>
            </a:r>
          </a:p>
        </p:txBody>
      </p:sp>
      <p:sp>
        <p:nvSpPr>
          <p:cNvPr id="7320" name="Text Box 152"/>
          <p:cNvSpPr txBox="1">
            <a:spLocks noChangeArrowheads="1"/>
          </p:cNvSpPr>
          <p:nvPr/>
        </p:nvSpPr>
        <p:spPr bwMode="auto">
          <a:xfrm>
            <a:off x="3276600" y="36576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218</a:t>
            </a:r>
          </a:p>
        </p:txBody>
      </p:sp>
      <p:sp>
        <p:nvSpPr>
          <p:cNvPr id="7321" name="Text Box 153"/>
          <p:cNvSpPr txBox="1">
            <a:spLocks noChangeArrowheads="1"/>
          </p:cNvSpPr>
          <p:nvPr/>
        </p:nvSpPr>
        <p:spPr bwMode="auto">
          <a:xfrm>
            <a:off x="3276600" y="4876800"/>
            <a:ext cx="914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125</a:t>
            </a:r>
          </a:p>
        </p:txBody>
      </p:sp>
      <p:sp>
        <p:nvSpPr>
          <p:cNvPr id="7322" name="Text Box 154"/>
          <p:cNvSpPr txBox="1">
            <a:spLocks noChangeArrowheads="1"/>
          </p:cNvSpPr>
          <p:nvPr/>
        </p:nvSpPr>
        <p:spPr bwMode="auto">
          <a:xfrm>
            <a:off x="2578100" y="42037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30555 1.48148E-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72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48148E-6 L 0.30555 1.48148E-6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730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3.33333E-6 L 0.24167 -0.1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729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1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981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3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7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7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7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31389 -0.0018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73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6 L 0.31389 -0.0018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73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5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44444E-6 L 0.24722 -0.1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73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" y="-5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1.11111E-6 0.09815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73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7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7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7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48148E-6 L 0.2375 1.48148E-6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73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0.23611 1.48148E-6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73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4.44444E-6 L 0.18889 -0.08889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730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48148E-6 L 1.11022E-16 0.08704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3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7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7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1666 -0.08889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73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8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0.15556 -2.59259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73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59259E-6 L 0.14722 0.00185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73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" y="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2.59259E-6 L 0 0.09074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73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7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97" grpId="0" animBg="1"/>
      <p:bldP spid="7298" grpId="0"/>
      <p:bldP spid="7298" grpId="1"/>
      <p:bldP spid="7299" grpId="0"/>
      <p:bldP spid="7300" grpId="0" animBg="1"/>
      <p:bldP spid="7301" grpId="0"/>
      <p:bldP spid="7301" grpId="1"/>
      <p:bldP spid="7302" grpId="0"/>
      <p:bldP spid="7303" grpId="0"/>
      <p:bldP spid="7304" grpId="0"/>
      <p:bldP spid="7305" grpId="0" animBg="1"/>
      <p:bldP spid="7306" grpId="0" animBg="1"/>
      <p:bldP spid="7307" grpId="0"/>
      <p:bldP spid="7307" grpId="1"/>
      <p:bldP spid="7308" grpId="0"/>
      <p:bldP spid="7308" grpId="1"/>
      <p:bldP spid="7309" grpId="0"/>
      <p:bldP spid="7310" grpId="0"/>
      <p:bldP spid="7311" grpId="0"/>
      <p:bldP spid="7312" grpId="0"/>
      <p:bldP spid="7313" grpId="0"/>
      <p:bldP spid="7315" grpId="0"/>
      <p:bldP spid="7316" grpId="0"/>
      <p:bldP spid="7317" grpId="0"/>
      <p:bldP spid="7318" grpId="0"/>
      <p:bldP spid="7319" grpId="0"/>
      <p:bldP spid="7320" grpId="0"/>
      <p:bldP spid="7321" grpId="0"/>
      <p:bldP spid="73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Hộp_Văn_Bản 3"/>
          <p:cNvSpPr txBox="1">
            <a:spLocks noChangeArrowheads="1"/>
          </p:cNvSpPr>
          <p:nvPr/>
        </p:nvSpPr>
        <p:spPr bwMode="auto">
          <a:xfrm>
            <a:off x="762000" y="1157288"/>
            <a:ext cx="762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Luyện tập</a:t>
            </a:r>
          </a:p>
        </p:txBody>
      </p:sp>
      <p:graphicFrame>
        <p:nvGraphicFramePr>
          <p:cNvPr id="194664" name="Group 104"/>
          <p:cNvGraphicFramePr>
            <a:graphicFrameLocks noGrp="1"/>
          </p:cNvGraphicFramePr>
          <p:nvPr>
            <p:ph sz="half" idx="1"/>
          </p:nvPr>
        </p:nvGraphicFramePr>
        <p:xfrm>
          <a:off x="152400" y="2362200"/>
          <a:ext cx="8839200" cy="2209800"/>
        </p:xfrm>
        <a:graphic>
          <a:graphicData uri="http://schemas.openxmlformats.org/drawingml/2006/table">
            <a:tbl>
              <a:tblPr/>
              <a:tblGrid>
                <a:gridCol w="4432300"/>
                <a:gridCol w="4406900"/>
              </a:tblGrid>
              <a:tr h="5127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6970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(421 – 200) x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421 – 200 x 2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 + 9 : 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(90 + 9) : 9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82" name="Hộp_Văn_Bản 3"/>
          <p:cNvSpPr txBox="1">
            <a:spLocks noChangeArrowheads="1"/>
          </p:cNvSpPr>
          <p:nvPr/>
        </p:nvSpPr>
        <p:spPr bwMode="auto">
          <a:xfrm>
            <a:off x="762000" y="1752600"/>
            <a:ext cx="762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/>
              <a:t>Bài 2: Tính giá trị biểu thức (làm vào vở)</a:t>
            </a:r>
          </a:p>
        </p:txBody>
      </p:sp>
      <p:graphicFrame>
        <p:nvGraphicFramePr>
          <p:cNvPr id="194671" name="Group 111"/>
          <p:cNvGraphicFramePr>
            <a:graphicFrameLocks noGrp="1"/>
          </p:cNvGraphicFramePr>
          <p:nvPr>
            <p:ph sz="half" idx="2"/>
          </p:nvPr>
        </p:nvGraphicFramePr>
        <p:xfrm>
          <a:off x="152400" y="4572000"/>
          <a:ext cx="8839200" cy="2133600"/>
        </p:xfrm>
        <a:graphic>
          <a:graphicData uri="http://schemas.openxmlformats.org/drawingml/2006/table">
            <a:tbl>
              <a:tblPr/>
              <a:tblGrid>
                <a:gridCol w="4419600"/>
                <a:gridCol w="4419600"/>
              </a:tblGrid>
              <a:tr h="536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597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48 x 4 : 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48 x (4 : 2)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67 – (27 + 10)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67 – 27 + 10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46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2000"/>
                                        <p:tgtEl>
                                          <p:spTgt spid="1946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8452" name="Group 36"/>
          <p:cNvGraphicFramePr>
            <a:graphicFrameLocks noGrp="1"/>
          </p:cNvGraphicFramePr>
          <p:nvPr/>
        </p:nvGraphicFramePr>
        <p:xfrm>
          <a:off x="152400" y="1219200"/>
          <a:ext cx="8839200" cy="2743200"/>
        </p:xfrm>
        <a:graphic>
          <a:graphicData uri="http://schemas.openxmlformats.org/drawingml/2006/table">
            <a:tbl>
              <a:tblPr/>
              <a:tblGrid>
                <a:gridCol w="4432300"/>
                <a:gridCol w="4406900"/>
              </a:tblGrid>
              <a:tr h="4635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a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b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279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(421 - 200) x 2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421 - 200 x 2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90 + 9 : 9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(90 + 9) : 9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88456" name="Group 40"/>
          <p:cNvGraphicFramePr>
            <a:graphicFrameLocks noGrp="1"/>
          </p:cNvGraphicFramePr>
          <p:nvPr/>
        </p:nvGraphicFramePr>
        <p:xfrm>
          <a:off x="152400" y="3962400"/>
          <a:ext cx="8839200" cy="2762250"/>
        </p:xfrm>
        <a:graphic>
          <a:graphicData uri="http://schemas.openxmlformats.org/drawingml/2006/table">
            <a:tbl>
              <a:tblPr/>
              <a:tblGrid>
                <a:gridCol w="4419600"/>
                <a:gridCol w="4419600"/>
              </a:tblGrid>
              <a:tr h="4381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d</a:t>
                      </a:r>
                    </a:p>
                  </a:txBody>
                  <a:tcPr anchor="ctr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2305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48 x 4 : 2 =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48 x (4 : 2)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67 - (27 + 10) =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67 - 27 + 10 =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16" name="Text Box 31"/>
          <p:cNvSpPr txBox="1">
            <a:spLocks noChangeArrowheads="1"/>
          </p:cNvSpPr>
          <p:nvPr/>
        </p:nvSpPr>
        <p:spPr bwMode="auto">
          <a:xfrm>
            <a:off x="838200" y="623888"/>
            <a:ext cx="75438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/>
              <a:t>Đáp án bài 2</a:t>
            </a:r>
          </a:p>
        </p:txBody>
      </p:sp>
      <p:sp>
        <p:nvSpPr>
          <p:cNvPr id="188457" name="AutoShape 41"/>
          <p:cNvSpPr>
            <a:spLocks/>
          </p:cNvSpPr>
          <p:nvPr/>
        </p:nvSpPr>
        <p:spPr bwMode="auto">
          <a:xfrm rot="5400000">
            <a:off x="1054100" y="1397000"/>
            <a:ext cx="152400" cy="1524000"/>
          </a:xfrm>
          <a:prstGeom prst="rightBrace">
            <a:avLst>
              <a:gd name="adj1" fmla="val 83333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58" name="Text Box 42"/>
          <p:cNvSpPr txBox="1">
            <a:spLocks noChangeArrowheads="1"/>
          </p:cNvSpPr>
          <p:nvPr/>
        </p:nvSpPr>
        <p:spPr bwMode="auto">
          <a:xfrm>
            <a:off x="698500" y="2209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221</a:t>
            </a:r>
          </a:p>
        </p:txBody>
      </p:sp>
      <p:sp>
        <p:nvSpPr>
          <p:cNvPr id="188459" name="Text Box 43"/>
          <p:cNvSpPr txBox="1">
            <a:spLocks noChangeArrowheads="1"/>
          </p:cNvSpPr>
          <p:nvPr/>
        </p:nvSpPr>
        <p:spPr bwMode="auto">
          <a:xfrm>
            <a:off x="381000" y="5029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192</a:t>
            </a:r>
          </a:p>
        </p:txBody>
      </p:sp>
      <p:sp>
        <p:nvSpPr>
          <p:cNvPr id="188460" name="Text Box 44"/>
          <p:cNvSpPr txBox="1">
            <a:spLocks noChangeArrowheads="1"/>
          </p:cNvSpPr>
          <p:nvPr/>
        </p:nvSpPr>
        <p:spPr bwMode="auto">
          <a:xfrm>
            <a:off x="4800600" y="617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40</a:t>
            </a:r>
          </a:p>
        </p:txBody>
      </p:sp>
      <p:sp>
        <p:nvSpPr>
          <p:cNvPr id="188461" name="Text Box 45"/>
          <p:cNvSpPr txBox="1">
            <a:spLocks noChangeArrowheads="1"/>
          </p:cNvSpPr>
          <p:nvPr/>
        </p:nvSpPr>
        <p:spPr bwMode="auto">
          <a:xfrm>
            <a:off x="1295400" y="61722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</a:t>
            </a:r>
          </a:p>
        </p:txBody>
      </p:sp>
      <p:sp>
        <p:nvSpPr>
          <p:cNvPr id="188462" name="Text Box 46"/>
          <p:cNvSpPr txBox="1">
            <a:spLocks noChangeArrowheads="1"/>
          </p:cNvSpPr>
          <p:nvPr/>
        </p:nvSpPr>
        <p:spPr bwMode="auto">
          <a:xfrm>
            <a:off x="5791200" y="5029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37</a:t>
            </a:r>
          </a:p>
        </p:txBody>
      </p:sp>
      <p:sp>
        <p:nvSpPr>
          <p:cNvPr id="188463" name="Text Box 47"/>
          <p:cNvSpPr txBox="1">
            <a:spLocks noChangeArrowheads="1"/>
          </p:cNvSpPr>
          <p:nvPr/>
        </p:nvSpPr>
        <p:spPr bwMode="auto">
          <a:xfrm>
            <a:off x="5029200" y="3352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99</a:t>
            </a:r>
          </a:p>
        </p:txBody>
      </p:sp>
      <p:sp>
        <p:nvSpPr>
          <p:cNvPr id="188464" name="Text Box 48"/>
          <p:cNvSpPr txBox="1">
            <a:spLocks noChangeArrowheads="1"/>
          </p:cNvSpPr>
          <p:nvPr/>
        </p:nvSpPr>
        <p:spPr bwMode="auto">
          <a:xfrm>
            <a:off x="3352800" y="2209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442</a:t>
            </a:r>
          </a:p>
        </p:txBody>
      </p:sp>
      <p:sp>
        <p:nvSpPr>
          <p:cNvPr id="188468" name="Text Box 52"/>
          <p:cNvSpPr txBox="1">
            <a:spLocks noChangeArrowheads="1"/>
          </p:cNvSpPr>
          <p:nvPr/>
        </p:nvSpPr>
        <p:spPr bwMode="auto">
          <a:xfrm>
            <a:off x="2336800" y="16891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</a:t>
            </a:r>
          </a:p>
        </p:txBody>
      </p:sp>
      <p:sp>
        <p:nvSpPr>
          <p:cNvPr id="188470" name="AutoShape 54"/>
          <p:cNvSpPr>
            <a:spLocks/>
          </p:cNvSpPr>
          <p:nvPr/>
        </p:nvSpPr>
        <p:spPr bwMode="auto">
          <a:xfrm rot="5400000">
            <a:off x="1663700" y="26670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71" name="Text Box 55"/>
          <p:cNvSpPr txBox="1">
            <a:spLocks noChangeArrowheads="1"/>
          </p:cNvSpPr>
          <p:nvPr/>
        </p:nvSpPr>
        <p:spPr bwMode="auto">
          <a:xfrm>
            <a:off x="13208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400</a:t>
            </a:r>
          </a:p>
        </p:txBody>
      </p:sp>
      <p:sp>
        <p:nvSpPr>
          <p:cNvPr id="188473" name="Text Box 57"/>
          <p:cNvSpPr txBox="1">
            <a:spLocks noChangeArrowheads="1"/>
          </p:cNvSpPr>
          <p:nvPr/>
        </p:nvSpPr>
        <p:spPr bwMode="auto">
          <a:xfrm>
            <a:off x="2349500" y="27559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474" name="Text Box 58"/>
          <p:cNvSpPr txBox="1">
            <a:spLocks noChangeArrowheads="1"/>
          </p:cNvSpPr>
          <p:nvPr/>
        </p:nvSpPr>
        <p:spPr bwMode="auto">
          <a:xfrm>
            <a:off x="800100" y="27559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-</a:t>
            </a:r>
          </a:p>
        </p:txBody>
      </p:sp>
      <p:sp>
        <p:nvSpPr>
          <p:cNvPr id="188475" name="Text Box 59"/>
          <p:cNvSpPr txBox="1">
            <a:spLocks noChangeArrowheads="1"/>
          </p:cNvSpPr>
          <p:nvPr/>
        </p:nvSpPr>
        <p:spPr bwMode="auto">
          <a:xfrm>
            <a:off x="114300" y="27559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421</a:t>
            </a:r>
          </a:p>
        </p:txBody>
      </p:sp>
      <p:sp>
        <p:nvSpPr>
          <p:cNvPr id="188476" name="Text Box 60"/>
          <p:cNvSpPr txBox="1">
            <a:spLocks noChangeArrowheads="1"/>
          </p:cNvSpPr>
          <p:nvPr/>
        </p:nvSpPr>
        <p:spPr bwMode="auto">
          <a:xfrm>
            <a:off x="3048000" y="33528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21</a:t>
            </a:r>
          </a:p>
        </p:txBody>
      </p:sp>
      <p:sp>
        <p:nvSpPr>
          <p:cNvPr id="188477" name="AutoShape 61"/>
          <p:cNvSpPr>
            <a:spLocks/>
          </p:cNvSpPr>
          <p:nvPr/>
        </p:nvSpPr>
        <p:spPr bwMode="auto">
          <a:xfrm rot="5400000">
            <a:off x="5245100" y="27813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78" name="Text Box 62"/>
          <p:cNvSpPr txBox="1">
            <a:spLocks noChangeArrowheads="1"/>
          </p:cNvSpPr>
          <p:nvPr/>
        </p:nvSpPr>
        <p:spPr bwMode="auto">
          <a:xfrm>
            <a:off x="2438400" y="5029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96</a:t>
            </a:r>
          </a:p>
        </p:txBody>
      </p:sp>
      <p:sp>
        <p:nvSpPr>
          <p:cNvPr id="188479" name="Text Box 63"/>
          <p:cNvSpPr txBox="1">
            <a:spLocks noChangeArrowheads="1"/>
          </p:cNvSpPr>
          <p:nvPr/>
        </p:nvSpPr>
        <p:spPr bwMode="auto">
          <a:xfrm>
            <a:off x="17780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480" name="Text Box 64"/>
          <p:cNvSpPr txBox="1">
            <a:spLocks noChangeArrowheads="1"/>
          </p:cNvSpPr>
          <p:nvPr/>
        </p:nvSpPr>
        <p:spPr bwMode="auto">
          <a:xfrm>
            <a:off x="14732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</a:t>
            </a:r>
          </a:p>
        </p:txBody>
      </p:sp>
      <p:sp>
        <p:nvSpPr>
          <p:cNvPr id="188481" name="Text Box 65"/>
          <p:cNvSpPr txBox="1">
            <a:spLocks noChangeArrowheads="1"/>
          </p:cNvSpPr>
          <p:nvPr/>
        </p:nvSpPr>
        <p:spPr bwMode="auto">
          <a:xfrm>
            <a:off x="1206500" y="44196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:</a:t>
            </a:r>
          </a:p>
        </p:txBody>
      </p:sp>
      <p:sp>
        <p:nvSpPr>
          <p:cNvPr id="188482" name="AutoShape 66"/>
          <p:cNvSpPr>
            <a:spLocks/>
          </p:cNvSpPr>
          <p:nvPr/>
        </p:nvSpPr>
        <p:spPr bwMode="auto">
          <a:xfrm rot="5400000">
            <a:off x="1447800" y="57150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83" name="Text Box 67"/>
          <p:cNvSpPr txBox="1">
            <a:spLocks noChangeArrowheads="1"/>
          </p:cNvSpPr>
          <p:nvPr/>
        </p:nvSpPr>
        <p:spPr bwMode="auto">
          <a:xfrm>
            <a:off x="584200" y="5575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88484" name="Text Box 68"/>
          <p:cNvSpPr txBox="1">
            <a:spLocks noChangeArrowheads="1"/>
          </p:cNvSpPr>
          <p:nvPr/>
        </p:nvSpPr>
        <p:spPr bwMode="auto">
          <a:xfrm>
            <a:off x="2032000" y="5575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485" name="Text Box 69"/>
          <p:cNvSpPr txBox="1">
            <a:spLocks noChangeArrowheads="1"/>
          </p:cNvSpPr>
          <p:nvPr/>
        </p:nvSpPr>
        <p:spPr bwMode="auto">
          <a:xfrm>
            <a:off x="127000" y="55753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48</a:t>
            </a:r>
          </a:p>
        </p:txBody>
      </p:sp>
      <p:sp>
        <p:nvSpPr>
          <p:cNvPr id="188486" name="Text Box 70"/>
          <p:cNvSpPr txBox="1">
            <a:spLocks noChangeArrowheads="1"/>
          </p:cNvSpPr>
          <p:nvPr/>
        </p:nvSpPr>
        <p:spPr bwMode="auto">
          <a:xfrm>
            <a:off x="2667000" y="61722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96</a:t>
            </a:r>
          </a:p>
        </p:txBody>
      </p:sp>
      <p:sp>
        <p:nvSpPr>
          <p:cNvPr id="188487" name="AutoShape 71"/>
          <p:cNvSpPr>
            <a:spLocks/>
          </p:cNvSpPr>
          <p:nvPr/>
        </p:nvSpPr>
        <p:spPr bwMode="auto">
          <a:xfrm rot="5400000">
            <a:off x="5791200" y="1752600"/>
            <a:ext cx="152400" cy="762000"/>
          </a:xfrm>
          <a:prstGeom prst="rightBrace">
            <a:avLst>
              <a:gd name="adj1" fmla="val 41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88" name="Text Box 72"/>
          <p:cNvSpPr txBox="1">
            <a:spLocks noChangeArrowheads="1"/>
          </p:cNvSpPr>
          <p:nvPr/>
        </p:nvSpPr>
        <p:spPr bwMode="auto">
          <a:xfrm>
            <a:off x="5638800" y="22098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</a:t>
            </a:r>
          </a:p>
        </p:txBody>
      </p:sp>
      <p:sp>
        <p:nvSpPr>
          <p:cNvPr id="188489" name="Text Box 73"/>
          <p:cNvSpPr txBox="1">
            <a:spLocks noChangeArrowheads="1"/>
          </p:cNvSpPr>
          <p:nvPr/>
        </p:nvSpPr>
        <p:spPr bwMode="auto">
          <a:xfrm>
            <a:off x="4559300" y="16891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90</a:t>
            </a:r>
          </a:p>
        </p:txBody>
      </p:sp>
      <p:sp>
        <p:nvSpPr>
          <p:cNvPr id="188490" name="Text Box 74"/>
          <p:cNvSpPr txBox="1">
            <a:spLocks noChangeArrowheads="1"/>
          </p:cNvSpPr>
          <p:nvPr/>
        </p:nvSpPr>
        <p:spPr bwMode="auto">
          <a:xfrm>
            <a:off x="5054600" y="16891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188491" name="Text Box 75"/>
          <p:cNvSpPr txBox="1">
            <a:spLocks noChangeArrowheads="1"/>
          </p:cNvSpPr>
          <p:nvPr/>
        </p:nvSpPr>
        <p:spPr bwMode="auto">
          <a:xfrm>
            <a:off x="6261100" y="16891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492" name="Text Box 76"/>
          <p:cNvSpPr txBox="1">
            <a:spLocks noChangeArrowheads="1"/>
          </p:cNvSpPr>
          <p:nvPr/>
        </p:nvSpPr>
        <p:spPr bwMode="auto">
          <a:xfrm>
            <a:off x="6934200" y="22098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91</a:t>
            </a:r>
          </a:p>
        </p:txBody>
      </p:sp>
      <p:sp>
        <p:nvSpPr>
          <p:cNvPr id="188493" name="Text Box 77"/>
          <p:cNvSpPr txBox="1">
            <a:spLocks noChangeArrowheads="1"/>
          </p:cNvSpPr>
          <p:nvPr/>
        </p:nvSpPr>
        <p:spPr bwMode="auto">
          <a:xfrm>
            <a:off x="6540500" y="2781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494" name="Text Box 78"/>
          <p:cNvSpPr txBox="1">
            <a:spLocks noChangeArrowheads="1"/>
          </p:cNvSpPr>
          <p:nvPr/>
        </p:nvSpPr>
        <p:spPr bwMode="auto">
          <a:xfrm>
            <a:off x="5943600" y="2781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:</a:t>
            </a:r>
          </a:p>
        </p:txBody>
      </p:sp>
      <p:sp>
        <p:nvSpPr>
          <p:cNvPr id="188495" name="Text Box 79"/>
          <p:cNvSpPr txBox="1">
            <a:spLocks noChangeArrowheads="1"/>
          </p:cNvSpPr>
          <p:nvPr/>
        </p:nvSpPr>
        <p:spPr bwMode="auto">
          <a:xfrm>
            <a:off x="6210300" y="2781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9</a:t>
            </a:r>
          </a:p>
        </p:txBody>
      </p:sp>
      <p:sp>
        <p:nvSpPr>
          <p:cNvPr id="188496" name="Text Box 80"/>
          <p:cNvSpPr txBox="1">
            <a:spLocks noChangeArrowheads="1"/>
          </p:cNvSpPr>
          <p:nvPr/>
        </p:nvSpPr>
        <p:spPr bwMode="auto">
          <a:xfrm>
            <a:off x="7239000" y="3352800"/>
            <a:ext cx="609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11</a:t>
            </a:r>
          </a:p>
        </p:txBody>
      </p:sp>
      <p:sp>
        <p:nvSpPr>
          <p:cNvPr id="188497" name="AutoShape 81"/>
          <p:cNvSpPr>
            <a:spLocks/>
          </p:cNvSpPr>
          <p:nvPr/>
        </p:nvSpPr>
        <p:spPr bwMode="auto">
          <a:xfrm rot="5400000">
            <a:off x="6070600" y="4381500"/>
            <a:ext cx="152400" cy="1143000"/>
          </a:xfrm>
          <a:prstGeom prst="rightBrace">
            <a:avLst>
              <a:gd name="adj1" fmla="val 625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98" name="AutoShape 82"/>
          <p:cNvSpPr>
            <a:spLocks/>
          </p:cNvSpPr>
          <p:nvPr/>
        </p:nvSpPr>
        <p:spPr bwMode="auto">
          <a:xfrm rot="5400000">
            <a:off x="647700" y="43815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499" name="Text Box 83"/>
          <p:cNvSpPr txBox="1">
            <a:spLocks noChangeArrowheads="1"/>
          </p:cNvSpPr>
          <p:nvPr/>
        </p:nvSpPr>
        <p:spPr bwMode="auto">
          <a:xfrm>
            <a:off x="69088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500" name="Text Box 84"/>
          <p:cNvSpPr txBox="1">
            <a:spLocks noChangeArrowheads="1"/>
          </p:cNvSpPr>
          <p:nvPr/>
        </p:nvSpPr>
        <p:spPr bwMode="auto">
          <a:xfrm>
            <a:off x="4508500" y="44196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67</a:t>
            </a:r>
          </a:p>
        </p:txBody>
      </p:sp>
      <p:sp>
        <p:nvSpPr>
          <p:cNvPr id="188501" name="Text Box 85"/>
          <p:cNvSpPr txBox="1">
            <a:spLocks noChangeArrowheads="1"/>
          </p:cNvSpPr>
          <p:nvPr/>
        </p:nvSpPr>
        <p:spPr bwMode="auto">
          <a:xfrm>
            <a:off x="4991100" y="44196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-</a:t>
            </a:r>
          </a:p>
        </p:txBody>
      </p:sp>
      <p:sp>
        <p:nvSpPr>
          <p:cNvPr id="188502" name="Text Box 86"/>
          <p:cNvSpPr txBox="1">
            <a:spLocks noChangeArrowheads="1"/>
          </p:cNvSpPr>
          <p:nvPr/>
        </p:nvSpPr>
        <p:spPr bwMode="auto">
          <a:xfrm>
            <a:off x="7391400" y="50292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30</a:t>
            </a:r>
          </a:p>
        </p:txBody>
      </p:sp>
      <p:sp>
        <p:nvSpPr>
          <p:cNvPr id="188503" name="AutoShape 87"/>
          <p:cNvSpPr>
            <a:spLocks/>
          </p:cNvSpPr>
          <p:nvPr/>
        </p:nvSpPr>
        <p:spPr bwMode="auto">
          <a:xfrm rot="5400000">
            <a:off x="5118100" y="5537200"/>
            <a:ext cx="152400" cy="990600"/>
          </a:xfrm>
          <a:prstGeom prst="rightBrace">
            <a:avLst>
              <a:gd name="adj1" fmla="val 54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8504" name="Text Box 88"/>
          <p:cNvSpPr txBox="1">
            <a:spLocks noChangeArrowheads="1"/>
          </p:cNvSpPr>
          <p:nvPr/>
        </p:nvSpPr>
        <p:spPr bwMode="auto">
          <a:xfrm>
            <a:off x="5778500" y="5575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+</a:t>
            </a:r>
          </a:p>
        </p:txBody>
      </p:sp>
      <p:sp>
        <p:nvSpPr>
          <p:cNvPr id="188505" name="Text Box 89"/>
          <p:cNvSpPr txBox="1">
            <a:spLocks noChangeArrowheads="1"/>
          </p:cNvSpPr>
          <p:nvPr/>
        </p:nvSpPr>
        <p:spPr bwMode="auto">
          <a:xfrm>
            <a:off x="6642100" y="55753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  <p:sp>
        <p:nvSpPr>
          <p:cNvPr id="188506" name="Text Box 90"/>
          <p:cNvSpPr txBox="1">
            <a:spLocks noChangeArrowheads="1"/>
          </p:cNvSpPr>
          <p:nvPr/>
        </p:nvSpPr>
        <p:spPr bwMode="auto">
          <a:xfrm>
            <a:off x="6096000" y="5575300"/>
            <a:ext cx="685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10</a:t>
            </a:r>
          </a:p>
        </p:txBody>
      </p:sp>
      <p:sp>
        <p:nvSpPr>
          <p:cNvPr id="188507" name="Text Box 91"/>
          <p:cNvSpPr txBox="1">
            <a:spLocks noChangeArrowheads="1"/>
          </p:cNvSpPr>
          <p:nvPr/>
        </p:nvSpPr>
        <p:spPr bwMode="auto">
          <a:xfrm>
            <a:off x="7239000" y="6172200"/>
            <a:ext cx="76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50</a:t>
            </a:r>
          </a:p>
        </p:txBody>
      </p:sp>
      <p:sp>
        <p:nvSpPr>
          <p:cNvPr id="188508" name="Text Box 92"/>
          <p:cNvSpPr txBox="1">
            <a:spLocks noChangeArrowheads="1"/>
          </p:cNvSpPr>
          <p:nvPr/>
        </p:nvSpPr>
        <p:spPr bwMode="auto">
          <a:xfrm>
            <a:off x="2032000" y="16891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x</a:t>
            </a:r>
          </a:p>
        </p:txBody>
      </p:sp>
      <p:sp>
        <p:nvSpPr>
          <p:cNvPr id="188509" name="Text Box 93"/>
          <p:cNvSpPr txBox="1">
            <a:spLocks noChangeArrowheads="1"/>
          </p:cNvSpPr>
          <p:nvPr/>
        </p:nvSpPr>
        <p:spPr bwMode="auto">
          <a:xfrm>
            <a:off x="2628900" y="1689100"/>
            <a:ext cx="38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=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84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8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4.44444E-6 L 0.24445 -0.07778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88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3.7037E-7 L 0.17361 -0.00185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885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7 L 0.17361 -0.00185 " pathEditMode="relative" rAng="0" ptsTypes="AA">
                                      <p:cBhvr>
                                        <p:cTn id="24" dur="2000" fill="hold"/>
                                        <p:tgtEl>
                                          <p:spTgt spid="1884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037E-7 L -3.33333E-6 0.07593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885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88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88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75 4.81481E-6 " pathEditMode="relative" rAng="0" ptsTypes="AA">
                                      <p:cBhvr>
                                        <p:cTn id="47" dur="2000" fill="hold"/>
                                        <p:tgtEl>
                                          <p:spTgt spid="18847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4.81481E-6 L 0.275 4.81481E-6 " pathEditMode="relative" rAng="0" ptsTypes="AA">
                                      <p:cBhvr>
                                        <p:cTn id="51" dur="2000" fill="hold"/>
                                        <p:tgtEl>
                                          <p:spTgt spid="1884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2.22222E-6 L 0.24305 -0.08889 " pathEditMode="relative" rAng="0" ptsTypes="AA">
                                      <p:cBhvr>
                                        <p:cTn id="55" dur="2000" fill="hold"/>
                                        <p:tgtEl>
                                          <p:spTgt spid="1884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4.81481E-6 L 2.22222E-6 0.08703 " pathEditMode="relative" rAng="0" ptsTypes="AA">
                                      <p:cBhvr>
                                        <p:cTn id="59" dur="2000" fill="hold"/>
                                        <p:tgtEl>
                                          <p:spTgt spid="1884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7 L 0.22639 3.7037E-7 " pathEditMode="relative" rAng="0" ptsTypes="AA">
                                      <p:cBhvr>
                                        <p:cTn id="78" dur="2000" fill="hold"/>
                                        <p:tgtEl>
                                          <p:spTgt spid="18848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3.7037E-7 L 0.22222 3.7037E-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8849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1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4.44444E-6 L 0.19166 -0.07778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18848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6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7 L -2.22222E-6 0.07593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18849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3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8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8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8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L 0.20834 -0.07778 " pathEditMode="relative" rAng="0" ptsTypes="AA">
                                      <p:cBhvr>
                                        <p:cTn id="109" dur="2000" fill="hold"/>
                                        <p:tgtEl>
                                          <p:spTgt spid="1884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4" y="-3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1.11111E-6 L 0.15833 1.11111E-6 " pathEditMode="relative" rAng="0" ptsTypes="AA">
                                      <p:cBhvr>
                                        <p:cTn id="113" dur="2000" fill="hold"/>
                                        <p:tgtEl>
                                          <p:spTgt spid="1884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9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0.17083 1.11111E-6 " pathEditMode="relative" rAng="0" ptsTypes="AA">
                                      <p:cBhvr>
                                        <p:cTn id="117" dur="2000" fill="hold"/>
                                        <p:tgtEl>
                                          <p:spTgt spid="1884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1.11111E-6 L 2.22222E-6 0.08333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18849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8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 nodeType="clickPar">
                      <p:stCondLst>
                        <p:cond delay="indefinite"/>
                      </p:stCondLst>
                      <p:childTnLst>
                        <p:par>
                          <p:cTn id="1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8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 nodeType="clickPar">
                      <p:stCondLst>
                        <p:cond delay="indefinite"/>
                      </p:stCondLst>
                      <p:childTnLst>
                        <p:par>
                          <p:cTn id="1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88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 nodeType="clickPar">
                      <p:stCondLst>
                        <p:cond delay="indefinite"/>
                      </p:stCondLst>
                      <p:childTnLst>
                        <p:par>
                          <p:cTn id="1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778E-17 3.33333E-6 L 0.1875 -0.08889 " pathEditMode="relative" rAng="0" ptsTypes="AA">
                                      <p:cBhvr>
                                        <p:cTn id="140" dur="2000" fill="hold"/>
                                        <p:tgtEl>
                                          <p:spTgt spid="1884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4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 nodeType="clickPar">
                      <p:stCondLst>
                        <p:cond delay="indefinite"/>
                      </p:stCondLst>
                      <p:childTnLst>
                        <p:par>
                          <p:cTn id="1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0.16389 2.22222E-6 " pathEditMode="relative" rAng="0" ptsTypes="AA">
                                      <p:cBhvr>
                                        <p:cTn id="144" dur="2000" fill="hold"/>
                                        <p:tgtEl>
                                          <p:spTgt spid="1884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 nodeType="clickPar">
                      <p:stCondLst>
                        <p:cond delay="indefinite"/>
                      </p:stCondLst>
                      <p:childTnLst>
                        <p:par>
                          <p:cTn id="1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7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2222E-6 L 0.16806 2.22222E-6 " pathEditMode="relative" rAng="0" ptsTypes="AA">
                                      <p:cBhvr>
                                        <p:cTn id="148" dur="2000" fill="hold"/>
                                        <p:tgtEl>
                                          <p:spTgt spid="1884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 nodeType="clickPar">
                      <p:stCondLst>
                        <p:cond delay="indefinite"/>
                      </p:stCondLst>
                      <p:childTnLst>
                        <p:par>
                          <p:cTn id="1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1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2.22222E-6 L 2.22222E-6 0.08889 " pathEditMode="relative" rAng="0" ptsTypes="AA">
                                      <p:cBhvr>
                                        <p:cTn id="152" dur="2000" fill="hold"/>
                                        <p:tgtEl>
                                          <p:spTgt spid="1884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 nodeType="clickPar">
                      <p:stCondLst>
                        <p:cond delay="indefinite"/>
                      </p:stCondLst>
                      <p:childTnLst>
                        <p:par>
                          <p:cTn id="1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8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8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 nodeType="clickPar">
                      <p:stCondLst>
                        <p:cond delay="indefinite"/>
                      </p:stCondLst>
                      <p:childTnLst>
                        <p:par>
                          <p:cTn id="1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88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71" dur="2000" fill="hold"/>
                                        <p:tgtEl>
                                          <p:spTgt spid="1884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0.24444 3.7037E-6 " pathEditMode="relative" rAng="0" ptsTypes="AA">
                                      <p:cBhvr>
                                        <p:cTn id="175" dur="2000" fill="hold"/>
                                        <p:tgtEl>
                                          <p:spTgt spid="1884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 nodeType="clickPar">
                      <p:stCondLst>
                        <p:cond delay="indefinite"/>
                      </p:stCondLst>
                      <p:childTnLst>
                        <p:par>
                          <p:cTn id="1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8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 -0.08889 " pathEditMode="relative" rAng="0" ptsTypes="AA">
                                      <p:cBhvr>
                                        <p:cTn id="179" dur="2000" fill="hold"/>
                                        <p:tgtEl>
                                          <p:spTgt spid="18846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0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7037E-6 L -2.22222E-6 0.08703 " pathEditMode="relative" rAng="0" ptsTypes="AA">
                                      <p:cBhvr>
                                        <p:cTn id="183" dur="2000" fill="hold"/>
                                        <p:tgtEl>
                                          <p:spTgt spid="18848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8" dur="500"/>
                                        <p:tgtEl>
                                          <p:spTgt spid="18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8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8" dur="500"/>
                                        <p:tgtEl>
                                          <p:spTgt spid="188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0.29444 2.22222E-6 " pathEditMode="relative" rAng="0" ptsTypes="AA">
                                      <p:cBhvr>
                                        <p:cTn id="202" dur="2000" fill="hold"/>
                                        <p:tgtEl>
                                          <p:spTgt spid="1885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7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 nodeType="clickPar">
                      <p:stCondLst>
                        <p:cond delay="indefinite"/>
                      </p:stCondLst>
                      <p:childTnLst>
                        <p:par>
                          <p:cTn id="2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2.22222E-6 L 0.2875 2.22222E-6 " pathEditMode="relative" rAng="0" ptsTypes="AA">
                                      <p:cBhvr>
                                        <p:cTn id="206" dur="2000" fill="hold"/>
                                        <p:tgtEl>
                                          <p:spTgt spid="18850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44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 nodeType="clickPar">
                      <p:stCondLst>
                        <p:cond delay="indefinite"/>
                      </p:stCondLst>
                      <p:childTnLst>
                        <p:par>
                          <p:cTn id="2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9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33333E-6 L 0.2125 -0.08889 " pathEditMode="relative" rAng="0" ptsTypes="AA">
                                      <p:cBhvr>
                                        <p:cTn id="210" dur="2000" fill="hold"/>
                                        <p:tgtEl>
                                          <p:spTgt spid="1884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6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2.22222E-6 L 4.44444E-6 0.08889 " pathEditMode="relative" rAng="0" ptsTypes="AA">
                                      <p:cBhvr>
                                        <p:cTn id="214" dur="2000" fill="hold"/>
                                        <p:tgtEl>
                                          <p:spTgt spid="18849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8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 nodeType="clickPar">
                      <p:stCondLst>
                        <p:cond delay="indefinite"/>
                      </p:stCondLst>
                      <p:childTnLst>
                        <p:par>
                          <p:cTn id="2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4" dur="500"/>
                                        <p:tgtEl>
                                          <p:spTgt spid="18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 nodeType="clickPar">
                      <p:stCondLst>
                        <p:cond delay="indefinite"/>
                      </p:stCondLst>
                      <p:childTnLst>
                        <p:par>
                          <p:cTn id="2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9" dur="500"/>
                                        <p:tgtEl>
                                          <p:spTgt spid="188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6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3.33333E-6 L 0.23333 -0.08889 " pathEditMode="relative" rAng="0" ptsTypes="AA">
                                      <p:cBhvr>
                                        <p:cTn id="233" dur="2000" fill="hold"/>
                                        <p:tgtEl>
                                          <p:spTgt spid="1884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" y="-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 nodeType="clickPar">
                      <p:stCondLst>
                        <p:cond delay="indefinite"/>
                      </p:stCondLst>
                      <p:childTnLst>
                        <p:par>
                          <p:cTn id="2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6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7037E-6 L 0.18473 3.7037E-6 " pathEditMode="relative" rAng="0" ptsTypes="AA">
                                      <p:cBhvr>
                                        <p:cTn id="237" dur="2000" fill="hold"/>
                                        <p:tgtEl>
                                          <p:spTgt spid="1885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3.7037E-6 L 0.17916 3.7037E-6 " pathEditMode="relative" rAng="0" ptsTypes="AA">
                                      <p:cBhvr>
                                        <p:cTn id="241" dur="2000" fill="hold"/>
                                        <p:tgtEl>
                                          <p:spTgt spid="18850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 nodeType="clickPar">
                      <p:stCondLst>
                        <p:cond delay="indefinite"/>
                      </p:stCondLst>
                      <p:childTnLst>
                        <p:par>
                          <p:cTn id="2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4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3.7037E-6 L 1.11111E-6 0.08703 " pathEditMode="relative" rAng="0" ptsTypes="AA">
                                      <p:cBhvr>
                                        <p:cTn id="245" dur="2000" fill="hold"/>
                                        <p:tgtEl>
                                          <p:spTgt spid="18850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0" dur="500"/>
                                        <p:tgtEl>
                                          <p:spTgt spid="18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57" grpId="0" animBg="1"/>
      <p:bldP spid="188458" grpId="0"/>
      <p:bldP spid="188458" grpId="1"/>
      <p:bldP spid="188459" grpId="0"/>
      <p:bldP spid="188459" grpId="1"/>
      <p:bldP spid="188460" grpId="0"/>
      <p:bldP spid="188460" grpId="1"/>
      <p:bldP spid="188461" grpId="0"/>
      <p:bldP spid="188461" grpId="1"/>
      <p:bldP spid="188462" grpId="0"/>
      <p:bldP spid="188462" grpId="1"/>
      <p:bldP spid="188463" grpId="0"/>
      <p:bldP spid="188463" grpId="1"/>
      <p:bldP spid="188464" grpId="0"/>
      <p:bldP spid="188468" grpId="0"/>
      <p:bldP spid="188470" grpId="0" animBg="1"/>
      <p:bldP spid="188471" grpId="0"/>
      <p:bldP spid="188471" grpId="1"/>
      <p:bldP spid="188473" grpId="0"/>
      <p:bldP spid="188474" grpId="0"/>
      <p:bldP spid="188475" grpId="0"/>
      <p:bldP spid="188476" grpId="0"/>
      <p:bldP spid="188477" grpId="0" animBg="1"/>
      <p:bldP spid="188478" grpId="0"/>
      <p:bldP spid="188479" grpId="0"/>
      <p:bldP spid="188480" grpId="0"/>
      <p:bldP spid="188481" grpId="0"/>
      <p:bldP spid="188482" grpId="0" animBg="1"/>
      <p:bldP spid="188483" grpId="0"/>
      <p:bldP spid="188484" grpId="0"/>
      <p:bldP spid="188485" grpId="0"/>
      <p:bldP spid="188486" grpId="0"/>
      <p:bldP spid="188487" grpId="0" animBg="1"/>
      <p:bldP spid="188488" grpId="0"/>
      <p:bldP spid="188488" grpId="1"/>
      <p:bldP spid="188489" grpId="0"/>
      <p:bldP spid="188490" grpId="0"/>
      <p:bldP spid="188491" grpId="0"/>
      <p:bldP spid="188492" grpId="0"/>
      <p:bldP spid="188493" grpId="0"/>
      <p:bldP spid="188494" grpId="0"/>
      <p:bldP spid="188495" grpId="0"/>
      <p:bldP spid="188496" grpId="0"/>
      <p:bldP spid="188497" grpId="0" animBg="1"/>
      <p:bldP spid="188498" grpId="0" animBg="1"/>
      <p:bldP spid="188499" grpId="0"/>
      <p:bldP spid="188500" grpId="0"/>
      <p:bldP spid="188501" grpId="0"/>
      <p:bldP spid="188502" grpId="0"/>
      <p:bldP spid="188503" grpId="0" animBg="1"/>
      <p:bldP spid="188504" grpId="0"/>
      <p:bldP spid="188505" grpId="0"/>
      <p:bldP spid="188506" grpId="0"/>
      <p:bldP spid="188507" grpId="0"/>
      <p:bldP spid="188508" grpId="0"/>
      <p:bldP spid="188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Hộp_Văn_Bản 3"/>
          <p:cNvSpPr txBox="1">
            <a:spLocks noChangeArrowheads="1"/>
          </p:cNvSpPr>
          <p:nvPr/>
        </p:nvSpPr>
        <p:spPr bwMode="auto">
          <a:xfrm>
            <a:off x="762000" y="1157288"/>
            <a:ext cx="7620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Luyện tập</a:t>
            </a:r>
          </a:p>
        </p:txBody>
      </p:sp>
      <p:sp>
        <p:nvSpPr>
          <p:cNvPr id="9219" name="Hộp_Văn_Bản 3"/>
          <p:cNvSpPr txBox="1">
            <a:spLocks noChangeArrowheads="1"/>
          </p:cNvSpPr>
          <p:nvPr/>
        </p:nvSpPr>
        <p:spPr bwMode="auto">
          <a:xfrm>
            <a:off x="609600" y="19050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/>
              <a:t>Em hãy cho biết sự giống và khác nhau trong mỗi cặp biểu thức ở bài 2 ?</a:t>
            </a:r>
          </a:p>
        </p:txBody>
      </p:sp>
      <p:sp>
        <p:nvSpPr>
          <p:cNvPr id="201737" name="Rectangle 9"/>
          <p:cNvSpPr>
            <a:spLocks noChangeArrowheads="1"/>
          </p:cNvSpPr>
          <p:nvPr/>
        </p:nvSpPr>
        <p:spPr bwMode="auto">
          <a:xfrm>
            <a:off x="1981200" y="3352800"/>
            <a:ext cx="5029200" cy="2076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2600">
                <a:effectLst>
                  <a:outerShdw blurRad="38100" dist="38100" dir="2700000" algn="tl">
                    <a:srgbClr val="000000"/>
                  </a:outerShdw>
                </a:effectLst>
              </a:rPr>
              <a:t>(421 - 200) x 2 = 442 </a:t>
            </a:r>
          </a:p>
          <a:p>
            <a:pPr algn="ctr"/>
            <a:endParaRPr lang="en-US" sz="2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n-US" sz="2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endParaRPr lang="en-US" sz="2600"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algn="ctr"/>
            <a:r>
              <a:rPr lang="en-US" sz="2600">
                <a:effectLst>
                  <a:outerShdw blurRad="38100" dist="38100" dir="2700000" algn="tl">
                    <a:srgbClr val="000000"/>
                  </a:outerShdw>
                </a:effectLst>
              </a:rPr>
              <a:t>421 - 200 x 2 = 21</a:t>
            </a:r>
          </a:p>
        </p:txBody>
      </p:sp>
      <p:sp>
        <p:nvSpPr>
          <p:cNvPr id="9221" name="AutoShape 10"/>
          <p:cNvSpPr>
            <a:spLocks/>
          </p:cNvSpPr>
          <p:nvPr/>
        </p:nvSpPr>
        <p:spPr bwMode="auto">
          <a:xfrm rot="5400000">
            <a:off x="4412456" y="5010944"/>
            <a:ext cx="204788" cy="952500"/>
          </a:xfrm>
          <a:prstGeom prst="rightBrace">
            <a:avLst>
              <a:gd name="adj1" fmla="val 3876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11"/>
          <p:cNvSpPr txBox="1">
            <a:spLocks noChangeArrowheads="1"/>
          </p:cNvSpPr>
          <p:nvPr/>
        </p:nvSpPr>
        <p:spPr bwMode="auto">
          <a:xfrm>
            <a:off x="3327400" y="40513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221</a:t>
            </a:r>
          </a:p>
        </p:txBody>
      </p:sp>
      <p:sp>
        <p:nvSpPr>
          <p:cNvPr id="9223" name="Text Box 13"/>
          <p:cNvSpPr txBox="1">
            <a:spLocks noChangeArrowheads="1"/>
          </p:cNvSpPr>
          <p:nvPr/>
        </p:nvSpPr>
        <p:spPr bwMode="auto">
          <a:xfrm>
            <a:off x="4114800" y="5715000"/>
            <a:ext cx="83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/>
              <a:t>400</a:t>
            </a:r>
          </a:p>
        </p:txBody>
      </p:sp>
      <p:sp>
        <p:nvSpPr>
          <p:cNvPr id="9224" name="AutoShape 14"/>
          <p:cNvSpPr>
            <a:spLocks/>
          </p:cNvSpPr>
          <p:nvPr/>
        </p:nvSpPr>
        <p:spPr bwMode="auto">
          <a:xfrm rot="5400000">
            <a:off x="3683000" y="3289300"/>
            <a:ext cx="152400" cy="1219200"/>
          </a:xfrm>
          <a:prstGeom prst="rightBrace">
            <a:avLst>
              <a:gd name="adj1" fmla="val 666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Hộp_Văn_Bản 3"/>
          <p:cNvSpPr txBox="1">
            <a:spLocks noChangeArrowheads="1"/>
          </p:cNvSpPr>
          <p:nvPr/>
        </p:nvSpPr>
        <p:spPr bwMode="auto">
          <a:xfrm>
            <a:off x="914400" y="1231900"/>
            <a:ext cx="7242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Luyện tập</a:t>
            </a:r>
          </a:p>
        </p:txBody>
      </p:sp>
      <p:sp>
        <p:nvSpPr>
          <p:cNvPr id="10243" name="Hộp_Văn_Bản 3"/>
          <p:cNvSpPr txBox="1">
            <a:spLocks noChangeArrowheads="1"/>
          </p:cNvSpPr>
          <p:nvPr/>
        </p:nvSpPr>
        <p:spPr bwMode="auto">
          <a:xfrm>
            <a:off x="914400" y="1892300"/>
            <a:ext cx="7242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Bài 3: Điền dấu (&gt;, &lt;, =) ? (Làm SGK)</a:t>
            </a:r>
          </a:p>
        </p:txBody>
      </p:sp>
      <p:graphicFrame>
        <p:nvGraphicFramePr>
          <p:cNvPr id="190525" name="Group 61"/>
          <p:cNvGraphicFramePr>
            <a:graphicFrameLocks noGrp="1"/>
          </p:cNvGraphicFramePr>
          <p:nvPr>
            <p:ph/>
          </p:nvPr>
        </p:nvGraphicFramePr>
        <p:xfrm>
          <a:off x="63500" y="2692400"/>
          <a:ext cx="8991600" cy="4043363"/>
        </p:xfrm>
        <a:graphic>
          <a:graphicData uri="http://schemas.openxmlformats.org/drawingml/2006/table">
            <a:tbl>
              <a:tblPr/>
              <a:tblGrid>
                <a:gridCol w="4508500"/>
                <a:gridCol w="4483100"/>
              </a:tblGrid>
              <a:tr h="30988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(12 + 11) x 3  ...  45</a:t>
                      </a:r>
                      <a:endParaRPr kumimoji="0" lang="en-US" sz="1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30  …  (70 + 23) : 3</a:t>
                      </a: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4456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Làm thế nào để bạn điền dấu đúng?</a:t>
                      </a:r>
                    </a:p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marT="45716" marB="45716"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90526" name="AutoShape 62"/>
          <p:cNvSpPr>
            <a:spLocks/>
          </p:cNvSpPr>
          <p:nvPr/>
        </p:nvSpPr>
        <p:spPr bwMode="auto">
          <a:xfrm rot="5400000">
            <a:off x="1282700" y="2984500"/>
            <a:ext cx="152400" cy="1346200"/>
          </a:xfrm>
          <a:prstGeom prst="rightBrace">
            <a:avLst>
              <a:gd name="adj1" fmla="val 736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0527" name="Text Box 63"/>
          <p:cNvSpPr txBox="1">
            <a:spLocks noChangeArrowheads="1"/>
          </p:cNvSpPr>
          <p:nvPr/>
        </p:nvSpPr>
        <p:spPr bwMode="auto">
          <a:xfrm>
            <a:off x="990600" y="37338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23</a:t>
            </a:r>
          </a:p>
        </p:txBody>
      </p:sp>
      <p:sp>
        <p:nvSpPr>
          <p:cNvPr id="190528" name="Text Box 64"/>
          <p:cNvSpPr txBox="1">
            <a:spLocks noChangeArrowheads="1"/>
          </p:cNvSpPr>
          <p:nvPr/>
        </p:nvSpPr>
        <p:spPr bwMode="auto">
          <a:xfrm>
            <a:off x="2159000" y="3092450"/>
            <a:ext cx="533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x</a:t>
            </a:r>
          </a:p>
        </p:txBody>
      </p:sp>
      <p:sp>
        <p:nvSpPr>
          <p:cNvPr id="190529" name="Text Box 65"/>
          <p:cNvSpPr txBox="1">
            <a:spLocks noChangeArrowheads="1"/>
          </p:cNvSpPr>
          <p:nvPr/>
        </p:nvSpPr>
        <p:spPr bwMode="auto">
          <a:xfrm>
            <a:off x="2514600" y="309245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3</a:t>
            </a:r>
          </a:p>
        </p:txBody>
      </p:sp>
      <p:sp>
        <p:nvSpPr>
          <p:cNvPr id="190530" name="AutoShape 66"/>
          <p:cNvSpPr>
            <a:spLocks/>
          </p:cNvSpPr>
          <p:nvPr/>
        </p:nvSpPr>
        <p:spPr bwMode="auto">
          <a:xfrm rot="5400000">
            <a:off x="1993900" y="3581400"/>
            <a:ext cx="228600" cy="1422400"/>
          </a:xfrm>
          <a:prstGeom prst="rightBrace">
            <a:avLst>
              <a:gd name="adj1" fmla="val 5185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0531" name="Text Box 67"/>
          <p:cNvSpPr txBox="1">
            <a:spLocks noChangeArrowheads="1"/>
          </p:cNvSpPr>
          <p:nvPr/>
        </p:nvSpPr>
        <p:spPr bwMode="auto">
          <a:xfrm>
            <a:off x="1676400" y="44196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69</a:t>
            </a:r>
          </a:p>
        </p:txBody>
      </p:sp>
      <p:sp>
        <p:nvSpPr>
          <p:cNvPr id="190532" name="Text Box 68"/>
          <p:cNvSpPr txBox="1">
            <a:spLocks noChangeArrowheads="1"/>
          </p:cNvSpPr>
          <p:nvPr/>
        </p:nvSpPr>
        <p:spPr bwMode="auto">
          <a:xfrm>
            <a:off x="3441700" y="30861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45</a:t>
            </a:r>
          </a:p>
        </p:txBody>
      </p:sp>
      <p:sp>
        <p:nvSpPr>
          <p:cNvPr id="190533" name="Text Box 69"/>
          <p:cNvSpPr txBox="1">
            <a:spLocks noChangeArrowheads="1"/>
          </p:cNvSpPr>
          <p:nvPr/>
        </p:nvSpPr>
        <p:spPr bwMode="auto">
          <a:xfrm>
            <a:off x="2819400" y="44196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&gt;</a:t>
            </a:r>
          </a:p>
        </p:txBody>
      </p:sp>
      <p:sp>
        <p:nvSpPr>
          <p:cNvPr id="190534" name="AutoShape 70"/>
          <p:cNvSpPr>
            <a:spLocks/>
          </p:cNvSpPr>
          <p:nvPr/>
        </p:nvSpPr>
        <p:spPr bwMode="auto">
          <a:xfrm rot="5400000">
            <a:off x="7010400" y="2984500"/>
            <a:ext cx="152400" cy="1346200"/>
          </a:xfrm>
          <a:prstGeom prst="rightBrace">
            <a:avLst>
              <a:gd name="adj1" fmla="val 73611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0535" name="Text Box 71"/>
          <p:cNvSpPr txBox="1">
            <a:spLocks noChangeArrowheads="1"/>
          </p:cNvSpPr>
          <p:nvPr/>
        </p:nvSpPr>
        <p:spPr bwMode="auto">
          <a:xfrm>
            <a:off x="4914900" y="30861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30</a:t>
            </a:r>
          </a:p>
        </p:txBody>
      </p:sp>
      <p:sp>
        <p:nvSpPr>
          <p:cNvPr id="190536" name="Text Box 72"/>
          <p:cNvSpPr txBox="1">
            <a:spLocks noChangeArrowheads="1"/>
          </p:cNvSpPr>
          <p:nvPr/>
        </p:nvSpPr>
        <p:spPr bwMode="auto">
          <a:xfrm>
            <a:off x="7848600" y="3086100"/>
            <a:ext cx="5334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:</a:t>
            </a:r>
          </a:p>
        </p:txBody>
      </p:sp>
      <p:sp>
        <p:nvSpPr>
          <p:cNvPr id="190537" name="Text Box 73"/>
          <p:cNvSpPr txBox="1">
            <a:spLocks noChangeArrowheads="1"/>
          </p:cNvSpPr>
          <p:nvPr/>
        </p:nvSpPr>
        <p:spPr bwMode="auto">
          <a:xfrm>
            <a:off x="8178800" y="3086100"/>
            <a:ext cx="457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3</a:t>
            </a:r>
          </a:p>
        </p:txBody>
      </p:sp>
      <p:sp>
        <p:nvSpPr>
          <p:cNvPr id="190538" name="AutoShape 74"/>
          <p:cNvSpPr>
            <a:spLocks/>
          </p:cNvSpPr>
          <p:nvPr/>
        </p:nvSpPr>
        <p:spPr bwMode="auto">
          <a:xfrm rot="5400000">
            <a:off x="7594600" y="3619500"/>
            <a:ext cx="228600" cy="13716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0539" name="Text Box 75"/>
          <p:cNvSpPr txBox="1">
            <a:spLocks noChangeArrowheads="1"/>
          </p:cNvSpPr>
          <p:nvPr/>
        </p:nvSpPr>
        <p:spPr bwMode="auto">
          <a:xfrm>
            <a:off x="7315200" y="44196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31</a:t>
            </a:r>
          </a:p>
        </p:txBody>
      </p:sp>
      <p:sp>
        <p:nvSpPr>
          <p:cNvPr id="190540" name="Text Box 76"/>
          <p:cNvSpPr txBox="1">
            <a:spLocks noChangeArrowheads="1"/>
          </p:cNvSpPr>
          <p:nvPr/>
        </p:nvSpPr>
        <p:spPr bwMode="auto">
          <a:xfrm>
            <a:off x="6629400" y="373380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93</a:t>
            </a:r>
          </a:p>
        </p:txBody>
      </p:sp>
      <p:sp>
        <p:nvSpPr>
          <p:cNvPr id="190541" name="Text Box 77"/>
          <p:cNvSpPr txBox="1">
            <a:spLocks noChangeArrowheads="1"/>
          </p:cNvSpPr>
          <p:nvPr/>
        </p:nvSpPr>
        <p:spPr bwMode="auto">
          <a:xfrm>
            <a:off x="5511800" y="4387850"/>
            <a:ext cx="83820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600"/>
              <a:t>&lt;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05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905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4.07407E-6 L 2.22222E-6 0.09121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1905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112E-17 -4.07407E-6 L 5.55112E-17 0.09121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90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90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05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1.85185E-6 L -2.22222E-6 0.19213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90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905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9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905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1.85185E-6 L 0 0.09213 " pathEditMode="relative" rAng="0" ptsTypes="AA">
                                      <p:cBhvr>
                                        <p:cTn id="53" dur="2000" fill="hold"/>
                                        <p:tgtEl>
                                          <p:spTgt spid="1905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1.85185E-6 L -4.44444E-6 0.09213 " pathEditMode="relative" rAng="0" ptsTypes="AA">
                                      <p:cBhvr>
                                        <p:cTn id="57" dur="2000" fill="hold"/>
                                        <p:tgtEl>
                                          <p:spTgt spid="19053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0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05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1.85185E-6 L -3.33333E-6 0.19213 " pathEditMode="relative" rAng="0" ptsTypes="AA">
                                      <p:cBhvr>
                                        <p:cTn id="71" dur="2000" fill="hold"/>
                                        <p:tgtEl>
                                          <p:spTgt spid="1905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9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90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0526" grpId="0" animBg="1"/>
      <p:bldP spid="190527" grpId="0"/>
      <p:bldP spid="190528" grpId="0"/>
      <p:bldP spid="190529" grpId="0"/>
      <p:bldP spid="190530" grpId="0" animBg="1"/>
      <p:bldP spid="190531" grpId="0"/>
      <p:bldP spid="190532" grpId="0"/>
      <p:bldP spid="190533" grpId="0"/>
      <p:bldP spid="190534" grpId="0" animBg="1"/>
      <p:bldP spid="190535" grpId="0"/>
      <p:bldP spid="190536" grpId="0"/>
      <p:bldP spid="190537" grpId="0"/>
      <p:bldP spid="190538" grpId="0" animBg="1"/>
      <p:bldP spid="190539" grpId="0"/>
      <p:bldP spid="190540" grpId="0"/>
      <p:bldP spid="1905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Hộp_Văn_Bản 3"/>
          <p:cNvSpPr txBox="1">
            <a:spLocks noChangeArrowheads="1"/>
          </p:cNvSpPr>
          <p:nvPr/>
        </p:nvSpPr>
        <p:spPr bwMode="auto">
          <a:xfrm>
            <a:off x="914400" y="1168400"/>
            <a:ext cx="72421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Luyện tập</a:t>
            </a:r>
          </a:p>
        </p:txBody>
      </p:sp>
      <p:sp>
        <p:nvSpPr>
          <p:cNvPr id="11267" name="Hộp_Văn_Bản 3"/>
          <p:cNvSpPr txBox="1">
            <a:spLocks noChangeArrowheads="1"/>
          </p:cNvSpPr>
          <p:nvPr/>
        </p:nvSpPr>
        <p:spPr bwMode="auto">
          <a:xfrm>
            <a:off x="914400" y="1843088"/>
            <a:ext cx="72421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b="1"/>
              <a:t>Bài 4: Thi xếp hình</a:t>
            </a:r>
          </a:p>
        </p:txBody>
      </p:sp>
      <p:graphicFrame>
        <p:nvGraphicFramePr>
          <p:cNvPr id="189505" name="Group 65"/>
          <p:cNvGraphicFramePr>
            <a:graphicFrameLocks noGrp="1"/>
          </p:cNvGraphicFramePr>
          <p:nvPr>
            <p:ph/>
          </p:nvPr>
        </p:nvGraphicFramePr>
        <p:xfrm>
          <a:off x="152400" y="2514600"/>
          <a:ext cx="8839200" cy="4038600"/>
        </p:xfrm>
        <a:graphic>
          <a:graphicData uri="http://schemas.openxmlformats.org/drawingml/2006/table">
            <a:tbl>
              <a:tblPr/>
              <a:tblGrid>
                <a:gridCol w="4419600"/>
                <a:gridCol w="4419600"/>
              </a:tblGrid>
              <a:tr h="29797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Cho 8 hình tam giác, mỗi hình như hình dưới đây: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Verdana" pitchFamily="34" charset="0"/>
                      </a:endParaRP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8863">
                <a:tc gridSpan="2"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3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Verdana" pitchFamily="34" charset="0"/>
                        </a:rPr>
                        <a:t>    Ai là người thắng cuộc ?</a:t>
                      </a:r>
                    </a:p>
                  </a:txBody>
                  <a:tcPr horzOverflow="overflow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278" name="AutoShape 33"/>
          <p:cNvSpPr>
            <a:spLocks noChangeArrowheads="1"/>
          </p:cNvSpPr>
          <p:nvPr/>
        </p:nvSpPr>
        <p:spPr bwMode="auto">
          <a:xfrm>
            <a:off x="1981200" y="3657600"/>
            <a:ext cx="838200" cy="838200"/>
          </a:xfrm>
          <a:prstGeom prst="rtTriangle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9488" name="Line 48"/>
          <p:cNvSpPr>
            <a:spLocks noChangeShapeType="1"/>
          </p:cNvSpPr>
          <p:nvPr/>
        </p:nvSpPr>
        <p:spPr bwMode="auto">
          <a:xfrm flipV="1">
            <a:off x="5638800" y="4114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89" name="Line 49"/>
          <p:cNvSpPr>
            <a:spLocks noChangeShapeType="1"/>
          </p:cNvSpPr>
          <p:nvPr/>
        </p:nvSpPr>
        <p:spPr bwMode="auto">
          <a:xfrm>
            <a:off x="7315200" y="32766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0" name="Line 50"/>
          <p:cNvSpPr>
            <a:spLocks noChangeShapeType="1"/>
          </p:cNvSpPr>
          <p:nvPr/>
        </p:nvSpPr>
        <p:spPr bwMode="auto">
          <a:xfrm flipV="1">
            <a:off x="6477000" y="32766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1" name="Line 51"/>
          <p:cNvSpPr>
            <a:spLocks noChangeShapeType="1"/>
          </p:cNvSpPr>
          <p:nvPr/>
        </p:nvSpPr>
        <p:spPr bwMode="auto">
          <a:xfrm flipV="1">
            <a:off x="5638800" y="32766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2" name="Line 52"/>
          <p:cNvSpPr>
            <a:spLocks noChangeShapeType="1"/>
          </p:cNvSpPr>
          <p:nvPr/>
        </p:nvSpPr>
        <p:spPr bwMode="auto">
          <a:xfrm flipV="1">
            <a:off x="6477000" y="4114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3" name="Line 53"/>
          <p:cNvSpPr>
            <a:spLocks noChangeShapeType="1"/>
          </p:cNvSpPr>
          <p:nvPr/>
        </p:nvSpPr>
        <p:spPr bwMode="auto">
          <a:xfrm flipV="1">
            <a:off x="7315200" y="41148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4" name="Line 54"/>
          <p:cNvSpPr>
            <a:spLocks noChangeShapeType="1"/>
          </p:cNvSpPr>
          <p:nvPr/>
        </p:nvSpPr>
        <p:spPr bwMode="auto">
          <a:xfrm flipV="1">
            <a:off x="7315200" y="3276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5" name="Line 55"/>
          <p:cNvSpPr>
            <a:spLocks noChangeShapeType="1"/>
          </p:cNvSpPr>
          <p:nvPr/>
        </p:nvSpPr>
        <p:spPr bwMode="auto">
          <a:xfrm flipV="1">
            <a:off x="6477000" y="32766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6" name="Line 56"/>
          <p:cNvSpPr>
            <a:spLocks noChangeShapeType="1"/>
          </p:cNvSpPr>
          <p:nvPr/>
        </p:nvSpPr>
        <p:spPr bwMode="auto">
          <a:xfrm flipV="1">
            <a:off x="6477000" y="32766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7" name="Line 57"/>
          <p:cNvSpPr>
            <a:spLocks noChangeShapeType="1"/>
          </p:cNvSpPr>
          <p:nvPr/>
        </p:nvSpPr>
        <p:spPr bwMode="auto">
          <a:xfrm flipV="1">
            <a:off x="60452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8" name="Line 58"/>
          <p:cNvSpPr>
            <a:spLocks noChangeShapeType="1"/>
          </p:cNvSpPr>
          <p:nvPr/>
        </p:nvSpPr>
        <p:spPr bwMode="auto">
          <a:xfrm flipV="1">
            <a:off x="68834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499" name="Line 59"/>
          <p:cNvSpPr>
            <a:spLocks noChangeShapeType="1"/>
          </p:cNvSpPr>
          <p:nvPr/>
        </p:nvSpPr>
        <p:spPr bwMode="auto">
          <a:xfrm flipV="1">
            <a:off x="7721600" y="4114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500" name="Line 60"/>
          <p:cNvSpPr>
            <a:spLocks noChangeShapeType="1"/>
          </p:cNvSpPr>
          <p:nvPr/>
        </p:nvSpPr>
        <p:spPr bwMode="auto">
          <a:xfrm flipV="1">
            <a:off x="6883400" y="495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501" name="Line 61"/>
          <p:cNvSpPr>
            <a:spLocks noChangeShapeType="1"/>
          </p:cNvSpPr>
          <p:nvPr/>
        </p:nvSpPr>
        <p:spPr bwMode="auto">
          <a:xfrm flipV="1">
            <a:off x="6045200" y="4953000"/>
            <a:ext cx="838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502" name="Line 62"/>
          <p:cNvSpPr>
            <a:spLocks noChangeShapeType="1"/>
          </p:cNvSpPr>
          <p:nvPr/>
        </p:nvSpPr>
        <p:spPr bwMode="auto">
          <a:xfrm>
            <a:off x="6883400" y="4114800"/>
            <a:ext cx="838200" cy="850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503" name="Line 63"/>
          <p:cNvSpPr>
            <a:spLocks noChangeShapeType="1"/>
          </p:cNvSpPr>
          <p:nvPr/>
        </p:nvSpPr>
        <p:spPr bwMode="auto">
          <a:xfrm flipH="1">
            <a:off x="6045200" y="4114800"/>
            <a:ext cx="8382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89506" name="Hộp_Văn_Bản 3"/>
          <p:cNvSpPr txBox="1">
            <a:spLocks noChangeArrowheads="1"/>
          </p:cNvSpPr>
          <p:nvPr/>
        </p:nvSpPr>
        <p:spPr bwMode="auto">
          <a:xfrm>
            <a:off x="4699000" y="2527300"/>
            <a:ext cx="4191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/>
              <a:t>Hãy xếp thành hình cái nhà</a:t>
            </a:r>
          </a:p>
        </p:txBody>
      </p:sp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9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9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89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9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9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89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9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89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89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89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89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89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89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89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89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9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89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88" grpId="0" animBg="1"/>
      <p:bldP spid="189489" grpId="0" animBg="1"/>
      <p:bldP spid="189490" grpId="0" animBg="1"/>
      <p:bldP spid="189491" grpId="0" animBg="1"/>
      <p:bldP spid="189492" grpId="0" animBg="1"/>
      <p:bldP spid="189493" grpId="0" animBg="1"/>
      <p:bldP spid="189494" grpId="0" animBg="1"/>
      <p:bldP spid="189495" grpId="0" animBg="1"/>
      <p:bldP spid="189496" grpId="0" animBg="1"/>
      <p:bldP spid="189497" grpId="0" animBg="1"/>
      <p:bldP spid="189498" grpId="0" animBg="1"/>
      <p:bldP spid="189499" grpId="0" animBg="1"/>
      <p:bldP spid="189500" grpId="0" animBg="1"/>
      <p:bldP spid="189501" grpId="0" animBg="1"/>
      <p:bldP spid="189502" grpId="0" animBg="1"/>
      <p:bldP spid="189503" grpId="0" animBg="1"/>
      <p:bldP spid="18950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10631PHOTO" val="/9j/4AAQSkZJRgABAQAAAQABAAD/2wBDAAMCAgMCAgMDAwMEAwMEBQgFBQQEBQoHBwYIDAoMDAsKCwsNDhIQDQ4RDgsLEBYQERMUFRUVDA8XGBYUGBIUFRT/2wBDAQMEBAUEBQkFBQkUDQsNFBQUFBQUFBQUFBQUFBQUFBQUFBQUFBQUFBQUFBQUFBQUFBQUFBQUFBQUFBQUFBQUFBT/wAARCABrAFADASIAAhEBAxEB/8QAHwAAAQUBAQEBAQEAAAAAAAAAAAECAwQFBgcICQoL/8QAtRAAAgEDAwIEAwUFBAQAAAF9AQIDAAQRBRIhMUEGE1FhByJxFDKBkaEII0KxwRVS0fAkM2JyggkKFhcYGRolJicoKSo0NTY3ODk6Q0RFRkdISUpTVFVWV1hZWmNkZWZnaGlqc3R1dnd4eXqDhIWGh4iJipKTlJWWl5iZmqKjpKWmp6ipqrKztLW2t7i5usLDxMXGx8jJytLT1NXW19jZ2uHi4+Tl5ufo6erx8vP09fb3+Pn6/8QAHwEAAwEBAQEBAQEBAQAAAAAAAAECAwQFBgcICQoL/8QAtREAAgECBAQDBAcFBAQAAQJ3AAECAxEEBSExBhJBUQdhcRMiMoEIFEKRobHBCSMzUvAVYnLRChYkNOEl8RcYGRomJygpKjU2Nzg5OkNERUZHSElKU1RVVldYWVpjZGVmZ2hpanN0dXZ3eHl6goOEhYaHiImKkpOUlZaXmJmaoqOkpaanqKmqsrO0tba3uLm6wsPExcbHyMnK0tPU1dbX2Nna4uPk5ebn6Onq8vP09fb3+Pn6/9oADAMBAAIRAxEAPwDyJLYbCuOnNOigHHGM1ejjBPQ4I9aaEKMRg8V8SfirkEEA3dDzVpYB6U6BRnOD+VWVGACQaVjNyK/2cbR8tUrqAZxt6tiqXjH4j+H/AAMirql2RcsNy2kK75WHrtHQe5Irh4v2jfCl3cqskOo2qBvvyQhgPf5WJraFCpJcyi7HdRweKrQ9pTptrvZ/h3PR3iAyAvSqptzknAqpoPj3w94rk8rStUgupiM+Tu2P/wB8sAT+FbRiJB+Xr71FnHRqxyzjOm+WaafnoY89kJoyGAIrzzxv8PINSgkdEBbGeOor1eSBtuMDNULm1LRtnpirhOUXdGtGvUw81Om7M240HykUTRYI461Nbx5iU+nvU08AwvXjrWKOVy0shkEY5NeWfGj4rP4UQ6No8oTVWQNPcDB+zIegH+2evsOe4r1K6uU03Tbm7cFkt4nlYDuFUnH6V8c2tnqPxJ8YJbKx+26pcvNNIeQinkk+wH8gK9HC0oybqT2R9Jw/l0cwxHNNXjG2nd+ZgGO91u8ldEnvbh23O3zO7E92Pr9avD4eeJJo96aJflMdRAwFfaPgX4c6N4M0mG1s7cAhctMy5d27kn1rqpreHyGJRguOtbvMW21COh+70sngopSlr5WPz2n8P6xorCWexurVojuEjKyFT6g9q+jPgz8XE8TxQ6Jq0pGrom2KV+twAOcn+8B+fPeu78X6JbXlvPHIgkiYEMG7g18t2+nvoPxKtrW2dg0V/GIm7j5x/Q1SqLGRakrNHyvEGS0p0LvdbPtY+wZIxtGO/es+9TEbYrZaI8gn/wCtWZqGMYBPHXmvIsfhXMi5arlSKtSD92SeQBVe0IWbb61ZfBiIB9qErEdbEBRJ4JIpVEkbgqyHowPBBryD4d/DdvCvjjxM8ZBW2gQWsoGdqSMWHHqAoH4V6yXIyPQ1PoENrHfzSuNjTlS7g8ttGBmtFUcYtLqfoPBbksw9nfRr8UedT+LNQ0fWYLe013VHnYBmtJ9NIhYZxneVzjP0rtvEHjXV9M0GKdbdFllXhnXK8Dk4FdNqkFjbOJ5h5jsdqKg+ZifpVLxKyQWlhJLAywJncBkke9S5XtY/oCNPlTPEB4vv/EtzuPiFbhw5U26WEkSqw6qWIxmsvwv4Hl1P4z3F/NGptNP2XLlu7snyADvyCfwr359L06CxLgiRGXcjADnIrldEhhjvby6jUCWXZGzZ+8Fzj/0I10KrytuPVHw/FblhsslNPVv8zpXlwvP86yLpw/Q9Sc1ammGwjuaosQSOK5j+eVG25oM3l3AIq9K4CMR0PPFUrwHeG9KslsxI/B4waVmLS5UkkUDk/oahtZg05UHvU9npmo69ffYNJsLjULv/AJ5WyM7D646D3Nd3pn7PHiWNDe6vKmnSCN3S0RhJI21S3zY+VRx7mt44epUXuo+z4ddWhjadeMG0nb+nscRquoaZawY1C8+xsVwsvm+WUHchvX6c1ytzfeHGliEXiK6Zw2FWS8OGHodw5J9+a6kWdpeRsZTGJsfelUNt+ma5nUdMtJC6vdRXABz5csS7fwrGNo6M/pCMrwuOvNTVrZktpiIBkAZ6U7SC0Vmgxy2WOT61DoHh+fxPqyaZpyx+YwZlU/Ki7RnBwOM9PxrS1HStT8NXAt9Us5LRjwpZflb/AHW6GuhUJcnNbQ/JuNMXOrGGGSdt2+gruT1wTUWTn/61ShiVzkc96Yc4yT+tZtWPx1rWx1WleHdQ8U6mun6ZavdXMnRV6KP7zHoFHqa9w8I/s8aZYRRS+JdVW4YDLWlqSqfQt94/hiuq+HfhSPw54XW0gWP7UxD3UyDDSMffrtHAArZkcOzAduCPevqMLl9OEVKors+7wOR0oRU8RrLt0X+ZteFbHQdBljsdNtFtrYjKR28IRW9yep+pya0p2R9Sghe2T940gVickBUyR+PSs7w6gke0kIyYpCufYiuj8hJNX06UYwkzK31ZSK9rlTjZKx9NFKlZRWiPjP43/DKXwJrshjVv7Hv2ZrScdEPUxk/3l7eq89jXhFxoEovcrcyS7jwm7Nfoj+0Dq/gzwv8ADPWJ/G8u3RpFEccUQzcSXB/1awDqZM8g9gCTxmvkz9njRvAHjzxXqC3fiG41a6soFuLfRLqya2+08/MS+4+aqcblULnOfu8V8nWy2arJUno/M+4w2ZweGcq0XdeW/wDkb37Pnw9nsJDr96hhtp1EFqGHLoWBeTH904AX15PTFe/al4XsNWt3t7i1hvrdwd0ci7vzFWU0zzZYwABkoowMBeegA6AAdParOpwmO4iEbFGLE7gcEcV9Vh8PGhRUNz4zF1ni6znJb9PI8Y8T/s6Wc4eXQrp7F+SLa4BeP6A/eX9a8d8UeCtY8HNs1O0aJWJVZVO5HPoGH8jX2fbX0scamcLcITgbxhvzFUPFGhaR4p0S7tbiEOrJloJejY/ut2I6g+orgr5fRq6w91nzGMyWlUTlTXK/wKlnqK2OwB9pAyfpV2eMrqDhBlX+bPpXKXdztmwT1XbXVWcgmSN26mNT+grthqrH070sb2lyCztGcn7vzVqWNwWs43JG/eJF575z/Suau7kQ6djPLEVcgv8AbZxYOAFrdaIzerPnz9tzTV1n4dXGq6zMq3trdxnT4lbCQ5OCi+rMpOW749BXzn+yt4Ok8T/EC71e3uvKn0JY5oEDnLO+5c/7u0MD67q9U/bu8Uy3I8L6WJdsIFzcsoGQWARFJ+gZvzrh/wBhm7WD4ka9GV3o+nIxB6ZWQdv+BV5UlGWJSPp6XNTy1yvv/Vj7r0y4DxQyvG0RSPJRhyHPGPfAz+dRa1nZaznj5iG/EUSXhkdSx4zgDNNvXF1p8kYPzDDL9RXtX0sfK21uiG6nVfsqDqx3YpdoW0vJiAVjVmOfYdPzrHiujd6pFg5CLyPStDX7xbHwg4Bw9w4U/QnP8hWLim7m7lpY8/1q9Ec2ATnjArsdBvBPplu5PWPafw4rzvxAT5wPfI/lXVeDZGbRkyxOHkH61zwdglsb2sXoEMSA981KdQEdgjMwAHc1jauTiPnuKo6zK66QuGIra+hktz43/a/8THV/iNDbq7GKzs1VcHjLOSf5Cp/2LZTF8SNXnBPy6eM+4Mq8VwH7Qzs3xR1XJJwkA/8AHK7b9jcY8Zayw+8LROfrLXlQd69/Ox9ZVfLgFHy/U+7ZrwLFG5YKu8ZJPAFMuNQCL8rg5PGD1rlfHg3+DbxDyrEoR6gg8U/T/lsrZRwqxRgD0+UV7Kd3Y+Sbsb1gwEtzOBggEfiap+Mb8OLCyBztBkbn8v61JCStlNjjLL/Ouf1di+uy7iThR1oe1xXP/9k="/>
  <p:tag name="MMPROD_10771PHOTO" val=""/>
  <p:tag name="MMPROD_10771LOGO" val=""/>
  <p:tag name="MMPROD_THEME_BG_IMAGE" val=""/>
  <p:tag name="MMPROD_UIDATA" val="&lt;database version=&quot;7.0&quot;&gt;&lt;object type=&quot;1&quot; unique_id=&quot;10001&quot;&gt;&lt;property id=&quot;20139&quot; value=&quot;%n. %s&quot;/&gt;&lt;property id=&quot;20141&quot; value=&quot;Tinh gia tri bieu thuc (tiet 79)&quot;/&gt;&lt;property id=&quot;20144&quot; value=&quot;1&quot;/&gt;&lt;property id=&quot;20146&quot; value=&quot;1&quot;/&gt;&lt;property id=&quot;20147&quot; value=&quot;0&quot;/&gt;&lt;property id=&quot;20148&quot; value=&quot;5&quot;/&gt;&lt;property id=&quot;20180&quot; value=&quot;1&quot;/&gt;&lt;property id=&quot;20181&quot; value=&quot;3&quot;/&gt;&lt;property id=&quot;20182&quot; value=&quot;0&quot;/&gt;&lt;property id=&quot;20183&quot; value=&quot;1&quot;/&gt;&lt;property id=&quot;20184&quot; value=&quot;7&quot;/&gt;&lt;property id=&quot;20193&quot; value=&quot;-1&quot;/&gt;&lt;property id=&quot;20221&quot; value=&quot;C:\Documents and Settings\ADMIN\My Documents\ANH_PMIS\&quot;/&gt;&lt;property id=&quot;20224&quot; value=&quot;J:\Tiet toan 79 tvuong&quot;/&gt;&lt;property id=&quot;20250&quot; value=&quot;0&quot;/&gt;&lt;property id=&quot;20251&quot; value=&quot;0&quot;/&gt;&lt;property id=&quot;20259&quot; value=&quot;0&quot;/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3&quot; value=&quot;-1&quot;/&gt;&lt;property id=&quot;20307&quot; value=&quot;257&quot;/&gt;&lt;property id=&quot;20309&quot; value=&quot;-1&quot;/&gt;&lt;/object&gt;&lt;object type=&quot;3&quot; unique_id=&quot;10006&quot;&gt;&lt;property id=&quot;20148&quot; value=&quot;5&quot;/&gt;&lt;property id=&quot;20300&quot; value=&quot;Slide 4&quot;/&gt;&lt;property id=&quot;20303&quot; value=&quot;-1&quot;/&gt;&lt;property id=&quot;20307&quot; value=&quot;258&quot;/&gt;&lt;property id=&quot;20309&quot; value=&quot;-1&quot;/&gt;&lt;/object&gt;&lt;object type=&quot;3&quot; unique_id=&quot;10007&quot;&gt;&lt;property id=&quot;20148&quot; value=&quot;5&quot;/&gt;&lt;property id=&quot;20300&quot; value=&quot;Slide 5&quot;/&gt;&lt;property id=&quot;20303&quot; value=&quot;-1&quot;/&gt;&lt;property id=&quot;20307&quot; value=&quot;276&quot;/&gt;&lt;property id=&quot;20309&quot; value=&quot;-1&quot;/&gt;&lt;/object&gt;&lt;object type=&quot;3&quot; unique_id=&quot;10009&quot;&gt;&lt;property id=&quot;20148&quot; value=&quot;5&quot;/&gt;&lt;property id=&quot;20300&quot; value=&quot;Slide 7&quot;/&gt;&lt;property id=&quot;20303&quot; value=&quot;-1&quot;/&gt;&lt;property id=&quot;20307&quot; value=&quot;265&quot;/&gt;&lt;property id=&quot;20309&quot; value=&quot;-1&quot;/&gt;&lt;/object&gt;&lt;object type=&quot;3&quot; unique_id=&quot;10017&quot;&gt;&lt;property id=&quot;20148&quot; value=&quot;5&quot;/&gt;&lt;property id=&quot;20300&quot; value=&quot;Slide 13&quot;/&gt;&lt;property id=&quot;20303&quot; value=&quot;-1&quot;/&gt;&lt;property id=&quot;20307&quot; value=&quot;272&quot;/&gt;&lt;property id=&quot;20309&quot; value=&quot;-1&quot;/&gt;&lt;/object&gt;&lt;object type=&quot;3&quot; unique_id=&quot;10182&quot;&gt;&lt;property id=&quot;20148&quot; value=&quot;5&quot;/&gt;&lt;property id=&quot;20300&quot; value=&quot;Slide 8&quot;/&gt;&lt;property id=&quot;20303&quot; value=&quot;-1&quot;/&gt;&lt;property id=&quot;20307&quot; value=&quot;278&quot;/&gt;&lt;property id=&quot;20309&quot; value=&quot;-1&quot;/&gt;&lt;/object&gt;&lt;object type=&quot;3&quot; unique_id=&quot;10183&quot;&gt;&lt;property id=&quot;20148&quot; value=&quot;5&quot;/&gt;&lt;property id=&quot;20300&quot; value=&quot;Slide 9&quot;/&gt;&lt;property id=&quot;20303&quot; value=&quot;-1&quot;/&gt;&lt;property id=&quot;20307&quot; value=&quot;279&quot;/&gt;&lt;property id=&quot;20309&quot; value=&quot;-1&quot;/&gt;&lt;/object&gt;&lt;object type=&quot;3&quot; unique_id=&quot;10184&quot;&gt;&lt;property id=&quot;20148&quot; value=&quot;5&quot;/&gt;&lt;property id=&quot;20300&quot; value=&quot;Slide 10&quot;/&gt;&lt;property id=&quot;20303&quot; value=&quot;-1&quot;/&gt;&lt;property id=&quot;20307&quot; value=&quot;280&quot;/&gt;&lt;property id=&quot;20309&quot; value=&quot;-1&quot;/&gt;&lt;/object&gt;&lt;object type=&quot;3&quot; unique_id=&quot;10185&quot;&gt;&lt;property id=&quot;20148&quot; value=&quot;5&quot;/&gt;&lt;property id=&quot;20300&quot; value=&quot;Slide 11&quot;/&gt;&lt;property id=&quot;20303&quot; value=&quot;-1&quot;/&gt;&lt;property id=&quot;20307&quot; value=&quot;281&quot;/&gt;&lt;property id=&quot;20309&quot; value=&quot;-1&quot;/&gt;&lt;/object&gt;&lt;object type=&quot;3&quot; unique_id=&quot;10186&quot;&gt;&lt;property id=&quot;20148&quot; value=&quot;5&quot;/&gt;&lt;property id=&quot;20300&quot; value=&quot;Slide 12&quot;/&gt;&lt;property id=&quot;20303&quot; value=&quot;-1&quot;/&gt;&lt;property id=&quot;20307&quot; value=&quot;282&quot;/&gt;&lt;property id=&quot;20309&quot; value=&quot;-1&quot;/&gt;&lt;/object&gt;&lt;object type=&quot;3&quot; unique_id=&quot;10187&quot;&gt;&lt;property id=&quot;20148&quot; value=&quot;5&quot;/&gt;&lt;property id=&quot;20300&quot; value=&quot;Slide 14&quot;/&gt;&lt;property id=&quot;20303&quot; value=&quot;-1&quot;/&gt;&lt;property id=&quot;20307&quot; value=&quot;283&quot;/&gt;&lt;property id=&quot;20309&quot; value=&quot;-1&quot;/&gt;&lt;/object&gt;&lt;object type=&quot;3&quot; unique_id=&quot;10382&quot;&gt;&lt;property id=&quot;20148&quot; value=&quot;5&quot;/&gt;&lt;property id=&quot;20300&quot; value=&quot;Slide 1&quot;/&gt;&lt;property id=&quot;20303&quot; value=&quot;-1&quot;/&gt;&lt;property id=&quot;20307&quot; value=&quot;284&quot;/&gt;&lt;property id=&quot;20309&quot; value=&quot;-1&quot;/&gt;&lt;/object&gt;&lt;object type=&quot;3&quot; unique_id=&quot;10404&quot;&gt;&lt;property id=&quot;20148&quot; value=&quot;5&quot;/&gt;&lt;property id=&quot;20300&quot; value=&quot;Slide 3&quot;/&gt;&lt;property id=&quot;20303&quot; value=&quot;-1&quot;/&gt;&lt;property id=&quot;20307&quot; value=&quot;285&quot;/&gt;&lt;property id=&quot;20309&quot; value=&quot;-1&quot;/&gt;&lt;/object&gt;&lt;object type=&quot;3&quot; unique_id=&quot;10865&quot;&gt;&lt;property id=&quot;20148&quot; value=&quot;5&quot;/&gt;&lt;property id=&quot;20300&quot; value=&quot;Slide 6&quot;/&gt;&lt;property id=&quot;20307&quot; value=&quot;286&quot;/&gt;&lt;property id=&quot;20309&quot; value=&quot;-1&quot;/&gt;&lt;/object&gt;&lt;/object&gt;&lt;object type=&quot;10&quot; unique_id=&quot;10383&quot;&gt;&lt;object type=&quot;11&quot; unique_id=&quot;10384&quot;&gt;&lt;property id=&quot;20180&quot; value=&quot;1&quot;/&gt;&lt;property id=&quot;20181&quot; value=&quot;3&quot;/&gt;&lt;property id=&quot;20182&quot; value=&quot;0&quot;/&gt;&lt;property id=&quot;20183&quot; value=&quot;1&quot;/&gt;&lt;/object&gt;&lt;object type=&quot;12&quot; unique_id=&quot;10652&quot;&gt;&lt;/object&gt;&lt;/object&gt;&lt;object type=&quot;4&quot; unique_id=&quot;10385&quot;&gt;&lt;object type=&quot;5&quot; unique_id=&quot;10631&quot;&gt;&lt;property id=&quot;20000&quot; value=&quot;0&quot;/&gt;&lt;property id=&quot;20149&quot; value=&quot;Nguyễn Đức Thuần&quot;/&gt;&lt;property id=&quot;20150&quot; value=&quot;Phó hiệu trưởng&quot;/&gt;&lt;property id=&quot;20151&quot; value=&quot;66648412.000002.jpg&quot;/&gt;&lt;property id=&quot;20159&quot; value=&quot;TrungVuong.png&quot;/&gt;&lt;/object&gt;&lt;/object&gt;&lt;/object&gt;&lt;/database&gt;"/>
  <p:tag name="MMPROD_TAG_VCONFIG" val="PD94bWwgdmVyc2lvbj0iMS4wIiBlbmNvZGluZz0iVVRGLTgiPz4NCjxjb25maWd1cmF0aW9uPg0KCTxicmFuZGluZz4NCgkJPHVpZm9udCBuYW1lPSJGT05UX05PVEVTX1RFWFQiIHZhbHVlPSJWZXJkYW5hLDksZmFsc2UsZmFsc2UsZmFsc2UiLz4NCgk8L2JyYW5kaW5nPg0KCTxjb2xvcnM+DQoJCTx1aWNvbG9yIG5hbWU9InByaW1hcnkiIHZhbHVlPSIweDZGODQ4OCIvPg0KCQk8dWljb2xvciBuYW1lPSJnbG93IiB2YWx1ZT0iMHgzNUQzMzQiLz4NCgkJPHVpY29sb3IgbmFtZT0idGV4dCIgdmFsdWU9IjB4RkZGRkZGIi8+DQoJCTx1aWNvbG9yIG5hbWU9ImxpZ2h0IiB2YWx1ZT0iMHg0RTVENjAiLz4NCgkJPHVpY29sb3IgbmFtZT0ic2hhZG93IiB2YWx1ZT0iMHgwMDAwMDAiLz4NCgkJPHVpY29sb3IgbmFtZT0iYmFja2dyb3VuZCIgdmFsdWU9IjB4NzI3OTcxIi8+DQoJPC9jb2xvcnM+DQoJPGxheW91dD4NCgkJPHVpc2hvdyBuYW1lPSJwcmVzZW50YXRpb250aXRsZSIgdmFsdWU9InRydWUiLz4NCgkJPHVpc2hvdyBuYW1lPSJwcmVzZW50ZXJwaG90byIgdmFsdWU9InRydWUiLz4NCgkJPHVpc2hvdyBuYW1lPSJwcmVzZW50ZXJuYW1lIiB2YWx1ZT0idHJ1ZSIvPg0KCQk8dWlzaG93IG5hbWU9InByZXNlbnRlcnRpdGxlIiB2YWx1ZT0idHJ1ZSIvPg0KCQk8dWlzaG93IG5hbWU9InByZXNlbnRlcmVtYWlsIiB2YWx1ZT0idHJ1ZSIvPg0KCQk8dWlzaG93IG5hbWU9InByZXNlbnRlcmJpbyIgdmFsdWU9InRydWUiLz4NCgkJPHVpc2hvdyBuYW1lPSJjb21wYW55bG9nbyIgdmFsdWU9InRydWUiLz4NCgkJPHVpc2hvdyBuYW1lPSJzaWRlYmFyIiB2YWx1ZT0idHJ1ZSIvPg0KCQk8dWlzaG93IG5hbWU9Im91dGxpbmUiIHZhbHVlPSJ0cnVlIi8+DQoJCTx1aXNob3cgbmFtZT0idGh1bWJuYWlsIiB2YWx1ZT0idHJ1ZSIvPg0KCQk8dWlzaG93IG5hbWU9Im5vdGVzIiB2YWx1ZT0idHJ1ZSIvPg0KCQk8dWlzaG93IG5hbWU9InNlYXJjaCIgdmFsdWU9InRydWUiLz4NCgkJPHVpc2hvdyBuYW1lPSJxdWl6IiB2YWx1ZT0idHJ1ZSIvPg0KCQk8dWlzaG93IG5hbWU9ImF0dGFjaG1lbnRzIiB2YWx1ZT0idHJ1ZSIvPg0KCQk8dWlzaG93IG5hbWU9InV0aWxzIiB2YWx1ZT0idHJ1ZSIvPg0KCQk8dWlzaG93IG5hbWU9InZvbHVtZSIgdmFsdWU9InRydWUiLz4NCgkJPHVpc2hvdyBuYW1lPSJwbGF5YmFyIiB2YWx1ZT0idHJ1ZSIvPg0KCQk8dWlzaG93IG5hbWU9InRhbGtpbmdoZWFkIiB2YWx1ZT0idHJ1ZSIvPg0KCQk8dWlzaG93IG5hbWU9InNpZGViYXJvbnJpZ2h0IiB2YWx1ZT0idHJ1ZSIvPg0KCQk8dWlzaG93IG5hbWU9InZpZXdjaGFuZ2UiIHZhbHVlPSJ0cnVlIi8+DQoJCTx1aXNob3cgbmFtZT0iYWx3YXlzU2NydW5jaCIgdmFsdWU9ImZhbHNlIi8+DQoJCTx1aXNob3cgbmFtZT0iaW5pdGlhbGRpc3BsYXltb2RlaXNub3JtYWwiIHZhbHVlPSJ0cnVlIi8+DQoJCTx1aXJlcGxhY2UgbmFtZT0ibG9nbyIgdmFsdWU9IiIvPg0KCQk8dWlyZXBsYWNlIG5hbWU9ImJnaW1hZ2UiIHZhbHVlPSIiLz4NCgkJPHVpcmVwbGFjZSBuYW1lPSJpbml0aWFsdGFiIiB2YWx1ZT0ib3V0bGluZSIvPg0KCTwvbGF5b3V0Pg0KCTxsYW5ndWFnZSBpZD0iZW4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U2xpZGUgJW4iLz4NCgkJPCEtLSBzdWJzdGl0dXRpb246ICVuID09IHNsaWRlIG51bWJlciAtLT4NCgkJPCEtLSBzdWJzdGl0dXRpb246ICV0ID09IHRvdGFsIHNsaWRlIGNvdW50IC0tPg0KCQk8dWl0ZXh0IG5hbWU9IlNDUlVCQkFSU1RBVFVTX1NMSURFSU5GTyIgdmFsdWU9IlNsaWRlICVuIC8gJXQgfCAiLz4NCgkJPHVpdGV4dCBuYW1lPSJTQ1JVQkJBUlNUQVRVU19TVE9QUEVEIiB2YWx1ZT0iU3RvcHBlZCIvPg0KCQk8dWl0ZXh0IG5hbWU9IlNDUlVCQkFSU1RBVFVTX1BMQVlJTkciIHZhbHVlPSJQbGF5aW5nIi8+DQoJCTx1aXRleHQgbmFtZT0iU0NSVUJCQVJTVEFUVVNfTk9BVURJTyIgdmFsdWU9Ik5vIEF1ZGlvIi8+DQoJCTx1aXRleHQgbmFtZT0iU0NSVUJCQVJTVEFUVVNfVklEUExBWUlORyIgdmFsdWU9IlZpZGVvIFBsYXlpbmciLz4NCgkJPHVpdGV4dCBuYW1lPSJTQ1JVQkJBUlNUQVRVU19MT0FESU5HIiB2YWx1ZT0iTG9hZGluZyIvPg0KCQk8dWl0ZXh0IG5hbWU9IlNDUlVCQkFSU1RBVFVTX0JVRkZFUklORyIgdmFsdWU9IkJ1ZmZlcmluZyIvPg0KCQk8dWl0ZXh0IG5hbWU9IlNDUlVCQkFSU1RBVFVTX1FVRVNUSU9OIiB2YWx1ZT0iQW5zd2VyIFF1ZXN0aW9uIi8+DQoJCTx1aXRleHQgbmFtZT0iU0NSVUJCQVJTVEFUVVNfUkVWSUVXUVVJWiIgdmFsdWU9IlJldmlld2luZyBRdWl6Ii8+DQoJCTwhLS0gc3Vic3RpdHV0aW9uOiAlbSA9PSBtaW51dGVzIHJlbWFpbmluZyAtLT4NCgkJPCEtLSBzdWJzdGl0dXRpb246ICVzID09IHNlY29uZHMgcmVtYWluaW5nIC0tPg0KCQk8dWl0ZXh0IG5hbWU9IkVMQVBTRUQiIHZhbHVlPSIlbSBNaW51dGVzICVzIFNlY29uZHMgUmVtYWluaW5nIi8+DQoJCTx1aXRleHQgbmFtZT0iTk9URk9VTkQiIHZhbHVlPSJOb3RoaW5nIEZvdW5kIi8+DQoJCTx1aXRleHQgbmFtZT0iQVRUQUNITUVOVFMiIHZhbHVlPSJBdHRhY2htZW50cyIvPg0KCQk8IS0tIHN1YnN0aXR1dGlvbjogJXAgPT0gY3VycmVudCBzcGVha2VyJ3MgdGl0bGUgLS0+DQoJCTx1aXRleHQgbmFtZT0iQklPV0lOX1RJVExFIiB2YWx1ZT0iQmlvOiAlcCIvPg0KCQk8dWl0ZXh0IG5hbWU9IkJJT0JUTl9USVRMRSIgdmFsdWU9IkJpbyIvPg0KCQk8dWl0ZXh0IG5hbWU9IkRJVklERVJCVE5fVElUTEUiIHZhbHVlPSJ8Ii8+DQoJCTx1aXRleHQgbmFtZT0iQ09OVEFDVEJUTl9USVRMRSIgdmFsdWU9IkNvbnRhY3QiLz4NCgkJPHVpdGV4dCBuYW1lPSJUQUJfUVVJWiIgdmFsdWU9IlF1aXoiLz4NCgkJPHVpdGV4dCBuYW1lPSJUQUJfT1VUTElORSIgdmFsdWU9Ik91dGxpbmUiLz4NCgkJPHVpdGV4dCBuYW1lPSJUQUJfVEhVTUIiIHZhbHVlPSJUaHVtYiIvPg0KCQk8dWl0ZXh0IG5hbWU9IlRBQl9OT1RFUyIgdmFsdWU9Ik5vdGVzIi8+DQoJCTx1aXRleHQgbmFtZT0iVEFCX1NFQVJDSCIgdmFsdWU9IlNlYXJjaCIvPg0KCQk8dWl0ZXh0IG5hbWU9IlNMSURFX0hFQURJTkciIHZhbHVlPSJTbGlkZSBUaXRsZSIvPg0KCQk8dWl0ZXh0IG5hbWU9IkRVUkFUSU9OX0hFQURJTkciIHZhbHVlPSJEdXJhdGlvbiIvPg0KCQk8dWl0ZXh0IG5hbWU9IlNFQVJDSF9IRUFESU5HIiB2YWx1ZT0iU2VhcmNoIGZvciB0ZXh0OiIvPg0KCQk8dWl0ZXh0IG5hbWU9IlRIVU1CX0hFQURJTkciIHZhbHVlPSJTbGlkZSIvPg0KCQk8dWl0ZXh0IG5hbWU9IlRIVU1CX0lORk8iIHZhbHVlPSJTbGlkZSBUaXRsZS9EdXJhdGlvbiIvPg0KCQk8dWl0ZXh0IG5hbWU9IkFUVEFDSE5BTUVfSEVBRElORyIgdmFsdWU9IkZpbGUgTmFtZSIvPg0KCQk8dWl0ZXh0IG5hbWU9IkFUVEFDSFNJWkVfSEVBRElORyIgdmFsdWU9IlNpemUiLz4NCgkJPHVpdGV4dCBuYW1lPSJTTElERV9OT1RFUyIgdmFsdWU9IlNsaWRlIE5vdGVzIi8+DQoJCTwhLS1xdWl6IHBvZCBhbmQgbWVzc2FnZSBib3ggdGV4dHMtLT4NCgkJPHVpdGV4dCBuYW1lPSJRVUlaUE9EX1FVSVpfQVRURU1QVCIgdmFsdWU9IlF1aXogQXR0ZW1wdDoiLz4NCgkJPHVpdGV4dCBuYW1lPSJRVUlaUE9EX1FVSVpfQVRURU1QVF9WQUxVRSIgdmFsdWU9IiVuIG9mICV0Ii8+DQoJCTx1aXRleHQgbmFtZT0iUVVJWlBPRF9RVUlaX1NDT1JFIiB2YWx1ZT0iU2NvcmVkOiIvPg0KCQk8dWl0ZXh0IG5hbWU9IlFVSVpQT0RfUVVJWl9QQVNTU0NPUkUiIHZhbHVlPSJQYXNzaW5nIFNjb3JlOiIvPg0KCQk8dWl0ZXh0IG5hbWU9IlFVSVpQT0RfUVVJWl9NQVhTQ09SRSIgdmFsdWU9Ik1heCBTY29yZToiLz4NCgkJPHVpdGV4dCBuYW1lPSJRVUlaUE9EX1FVRVNBVE1QVF9TVFIiIHZhbHVlPSJBdHRlbXB0OiAlbiBvZiAldCIvPg0KCQk8dWl0ZXh0IG5hbWU9IlFVSVpQT0RfUVVFU1RZUEVfU1RSIiB2YWx1ZT0iVHlwZTogJXMiLz4NCgkJPHVpdGV4dCBuYW1lPSJRVUlaUE9EX1FVRVNUWVBFX0dSRCIgdmFsdWU9IkdyYWRlZCIvPg0KCQk8dWl0ZXh0IG5hbWU9IlFVSVpQT0RfUVVFU1RZUEVfU1ZZIiB2YWx1ZT0iU3VydmV5Ii8+DQoJCTx1aXRleHQgbmFtZT0iUVVJWlBPRF9RVUlaQVRNUFRfSU5GIiB2YWx1ZT0iSW5maW5pdGUiLz4NCgkJPHVpdGV4dCBuYW1lPSJRVUlaUE9EX1FVRVNBVE1QVF9JTkYiIHZhbHVlPSJJbmZpbml0ZSIvPg0KCQk8dWl0ZXh0IG5hbWU9IldBUk5JTkdNU0dfWUVTU1RSSU5HIiB2YWx1ZT0iWWVzIi8+DQoJCTx1aXRleHQgbmFtZT0iV0FSTklOR01TR19OT1NUUklORyIgdmFsdWU9Ik5vIi8+DQoJCTx1aXRleHQgbmFtZT0iV0FSTklOR01TR19USVRMRVNUUklORyIgdmFsdWU9IlF1aXogTmF2aWdhdGlvbiBXYXJuaW5nIi8+DQoJCTx1aXRleHQgbmFtZT0iV0FSTklOR01TR19NU0dTVFJJTkciIHZhbHVlPSJUaGVyZSBhcmUgdW4tYXR0ZW1wdGVkIHF1ZXN0aW9ucyBpbiB0aGlzIFF1aXouJiN4QTsmI3hBO0NsaWNraW5nIFllcyB3aWxsIHRha2UgeW91IG91dCBvZiB0aGUgUXVpei4gQ2xpY2sgTm8gdG8gY29udGludWUgdGhlIFF1aXouIi8+DQoJCTx1aXRleHQgbmFtZT0iSU5GT1JNQVRJT05fSDI2NF9GTEFTSFBMQVlFUiIgdmFsdWU9IlRoZSBjdXJyZW50IHZlcnNpb24gb2YgRmxhc2ggUGxheWVyIGluc3RhbGxlZCBvbiB5b3VyIG1hY2hpbmUgZG9lcyBub3Qgc3VwcG9ydCB0aGlzIHZpZGVvLiBDbGljayBvbiB0aGUgdmlkZW8gYXJlYSB0byBkb3dubG9hZCB0aGUgbGF0ZXN0IEZsYXNoIFBsYXllc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U2hvdyBzaWRlYmFyIHRvIHBhcnRpY2lwYW50cyIvPg0KCQk8dWl0ZXh0IG5hbWU9Ik1VVEUiIHZhbHVlPSJNdXRlIi8+DQoJCTx1aXRleHQgbmFtZT0iRE9DV1JBUF9USVRMRSIgdmFsdWU9IlByZXNlbnRlciBGaWxlIEF0dGFjaG1lbnQiLz4NCgkJPHVpdGV4dCBuYW1lPSJET0NXUkFQX01TRyIgdmFsdWU9IlNhdmUgdG8gTXkgQ29tcHV0ZXIiLz4NCgkJPHVpdGV4dCBuYW1lPSJET0NXUkFQX1BST01QVCIgdmFsdWU9IkNsaWNrIHRvIERvd25sb2FkIi8+DQoJPC9sYW5ndWFnZT4NCgk8bGFuZ3VhZ2UgaWQ9ImRl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ZvbGllICVuIi8+DQoJCTwhLS0gc3Vic3RpdHV0aW9uOiAlbiA9PSBzbGlkZSBudW1iZXIgLS0+DQoJCTwhLS0gc3Vic3RpdHV0aW9uOiAldCA9PSB0b3RhbCBzbGlkZSBjb3VudCAtLT4NCgkJPHVpdGV4dCBuYW1lPSJTQ1JVQkJBUlNUQVRVU19TTElERUlORk8iIHZhbHVlPSJGb2xpZSAlbiAvICV0IHwgIi8+DQoJCTx1aXRleHQgbmFtZT0iU0NSVUJCQVJTVEFUVVNfU1RPUFBFRCIgdmFsdWU9IkJlZW5kZXQiLz4NCgkJPHVpdGV4dCBuYW1lPSJTQ1JVQkJBUlNUQVRVU19QTEFZSU5HIiB2YWx1ZT0iV2llZGVyZ2FiZSIvPg0KCQk8dWl0ZXh0IG5hbWU9IlNDUlVCQkFSU1RBVFVTX05PQVVESU8iIHZhbHVlPSJLZWluIEF1ZGlvIi8+DQoJCTx1aXRleHQgbmFtZT0iU0NSVUJCQVJTVEFUVVNfVklEUExBWUlORyIgdmFsdWU9IlZpZGVvIHdpcmQgYWJnZXNwaWVsdCIvPg0KCQk8dWl0ZXh0IG5hbWU9IlNDUlVCQkFSU1RBVFVTX0xPQURJTkciIHZhbHVlPSJMYWRlbiIvPg0KCQk8dWl0ZXh0IG5hbWU9IlNDUlVCQkFSU1RBVFVTX0JVRkZFUklORyIgdmFsdWU9IlB1ZmZlcm4iLz4NCgkJPHVpdGV4dCBuYW1lPSJTQ1JVQkJBUlNUQVRVU19RVUVTVElPTiIgdmFsdWU9IkZyYWdlIGJlYW50d29ydGVuIi8+DQoJCTx1aXRleHQgbmFtZT0iU0NSVUJCQVJTVEFUVVNfUkVWSUVXUVVJWiIgdmFsdWU9Ik5vY2htYWxzIGR1cmNoc2VoZW4iLz4NCgkJPCEtLSBzdWJzdGl0dXRpb246ICVtID09IG1pbnV0ZXMgcmVtYWluaW5nIC0tPg0KCQk8IS0tIHN1YnN0aXR1dGlvbjogJXMgPT0gc2Vjb25kcyByZW1haW5pbmcgLS0+DQoJCTx1aXRleHQgbmFtZT0iRUxBUFNFRCIgdmFsdWU9IlJlc3RkYXVlcjogJW0gTWludXRlbiAlcyBTZWt1bmRlbiIvPg0KCQk8dWl0ZXh0IG5hbWU9Ik5PVEZPVU5EIiB2YWx1ZT0iTmljaHRzIGdlZnVuZGVuIi8+DQoJCTx1aXRleHQgbmFtZT0iQVRUQUNITUVOVFMiIHZhbHVlPSJBbmxhZ2VuIi8+DQoJCTwhLS0gc3Vic3RpdHV0aW9uOiAlcCA9PSBjdXJyZW50IHNwZWFrZXIncyB0aXRsZSAtLT4NCgkJPHVpdGV4dCBuYW1lPSJCSU9XSU5fVElUTEUiIHZhbHVlPSJTcHJlY2hlcjogJXAiLz4NCgkJPHVpdGV4dCBuYW1lPSJCSU9CVE5fVElUTEUiIHZhbHVlPSJTcHJlY2hlciIvPg0KCQk8dWl0ZXh0IG5hbWU9IkRJVklERVJCVE5fVElUTEUiIHZhbHVlPSJ8Ii8+DQoJCTx1aXRleHQgbmFtZT0iQ09OVEFDVEJUTl9USVRMRSIgdmFsdWU9IktvbnRha3QiLz4NCgkJPHVpdGV4dCBuYW1lPSJUQUJfUVVJWiIgdmFsdWU9IlF1aXoiLz4NCgkJPHVpdGV4dCBuYW1lPSJUQUJfT1VUTElORSIgdmFsdWU9IlN0cnVrdHVyIi8+DQoJCTx1aXRleHQgbmFtZT0iVEFCX1RIVU1CIiB2YWx1ZT0iTWluaWF0dXIiLz4NCgkJPHVpdGV4dCBuYW1lPSJUQUJfTk9URVMiIHZhbHVlPSJOb3RpemVuIi8+DQoJCTx1aXRleHQgbmFtZT0iVEFCX1NFQVJDSCIgdmFsdWU9IlN1Y2hlbiIvPg0KCQk8dWl0ZXh0IG5hbWU9IlNMSURFX0hFQURJTkciIHZhbHVlPSJGb2xpZW50aXRlbCIvPg0KCQk8dWl0ZXh0IG5hbWU9IkRVUkFUSU9OX0hFQURJTkciIHZhbHVlPSJEYXVlciIvPg0KCQk8dWl0ZXh0IG5hbWU9IlNFQVJDSF9IRUFESU5HIiB2YWx1ZT0iVGV4dCBzdWNoZW46Ii8+DQoJCTx1aXRleHQgbmFtZT0iVEhVTUJfSEVBRElORyIgdmFsdWU9IkZvbGllIi8+DQoJCTx1aXRleHQgbmFtZT0iVEhVTUJfSU5GTyIgdmFsdWU9IkZvbGllbnRpdGVsL0RhdWVyIi8+DQoJCTx1aXRleHQgbmFtZT0iQVRUQUNITkFNRV9IRUFESU5HIiB2YWx1ZT0iRGF0ZWluYW1lIi8+DQoJCTx1aXRleHQgbmFtZT0iQVRUQUNIU0laRV9IRUFESU5HIiB2YWx1ZT0iR3LDtsOfZSIvPg0KCQk8dWl0ZXh0IG5hbWU9IlNMSURFX05PVEVTIiB2YWx1ZT0iRm9saWVubm90aXplbiIvPg0KCQk8IS0tcXVpeiBwb2QgYW5kIG1lc3NhZ2UgYm94IHRleHRzLS0+DQoJCTx1aXRleHQgbmFtZT0iUVVJWlBPRF9RVUlaX0FUVEVNUFQiIHZhbHVlPSJRdWl6dmVyc3VjaDoiLz4NCgkJPHVpdGV4dCBuYW1lPSJRVUlaUE9EX1FVSVpfQVRURU1QVF9WQUxVRSIgdmFsdWU9IiVuIHZvbiAldCIvPg0KCQk8dWl0ZXh0IG5hbWU9IlFVSVpQT0RfUVVJWl9TQ09SRSIgdmFsdWU9IkVycmVpY2h0OiIvPg0KCQk8dWl0ZXh0IG5hbWU9IlFVSVpQT0RfUVVJWl9QQVNTU0NPUkUiIHZhbHVlPSJNaW5kZXN0cHVua3R6YWhsOiIvPg0KCQk8dWl0ZXh0IG5hbWU9IlFVSVpQT0RfUVVJWl9NQVhTQ09SRSIgdmFsdWU9Ik1heGltYWxlIFB1bmt0emFobDoiLz4NCgkJPHVpdGV4dCBuYW1lPSJRVUlaUE9EX1FVRVNBVE1QVF9TVFIiIHZhbHVlPSJWZXJzdWNoOiAlbiB2b24gJXQiLz4NCgkJPHVpdGV4dCBuYW1lPSJRVUlaUE9EX1FVRVNUWVBFX1NUUiIgdmFsdWU9IlR5cDogJXMiLz4NCgkJPHVpdGV4dCBuYW1lPSJRVUlaUE9EX1FVRVNUWVBFX0dSRCIgdmFsdWU9IkJld2VydGV0Ii8+DQoJCTx1aXRleHQgbmFtZT0iUVVJWlBPRF9RVUVTVFlQRV9TVlkiIHZhbHVlPSJVbWZyYWdlIi8+DQoJCTx1aXRleHQgbmFtZT0iUVVJWlBPRF9RVUlaQVRNUFRfSU5GIiB2YWx1ZT0iVW5lbmRsaWNoIi8+DQoJCTx1aXRleHQgbmFtZT0iUVVJWlBPRF9RVUVTQVRNUFRfSU5GIiB2YWx1ZT0iVW5lbmRsaWNoIi8+DQoJCTx1aXRleHQgbmFtZT0iV0FSTklOR01TR19ZRVNTVFJJTkciIHZhbHVlPSJKYSIvPg0KCQk8dWl0ZXh0IG5hbWU9IldBUk5JTkdNU0dfTk9TVFJJTkciIHZhbHVlPSJOZWluIi8+DQoJCTx1aXRleHQgbmFtZT0iV0FSTklOR01TR19USVRMRVNUUklORyIgdmFsdWU9IlF1aXpuYXZpZ2F0aW9uc3dhcm51bmciLz4NCgkJPHVpdGV4dCBuYW1lPSJXQVJOSU5HTVNHX01TR1NUUklORyIgdmFsdWU9IkluIGRpZXNlbSBRdWl6IGdpYnQgZXMgdW5iZWFudHdvcnRldGUgRnJhZ2VuLiYjeEE7JiN4QTtXZW5uIFNpZSBhdWYgJnF1b3Q7SmEmcXVvdDsga2xpY2tlbiwgd2lyZCBkYXMgUXVpeiBiZWVuZGV0LiBLbGlja2VuIFNpZSBhdWYgJnF1b3Q7TmVpbiZxdW90OywgdW0gbWl0IGRlbSBRdWl6IGZvcnR6dWZhaHJlbi4iLz4NCgkJPHVpdGV4dCBuYW1lPSJJTkZPUk1BVElPTl9IMjY0X0ZMQVNIUExBWUVSIiB2YWx1ZT0iRGFzIFZpZGVvIHdpcmQgdm9uIGRlciBtb21lbnRhbiBhdWYgZGllc2VtIENvbXB1dGVyIGluc3RhbGxpZXJ0ZW4gVmVyc2lvbiB2b24gRmxhc2ggUGxheWVyIG5pY2h0IHVudGVyc3TDvHR6dC4gS2xpY2tlbiBTaWUgYXVmIGRlbiBWaWRlb2JlcmVpY2gsIHVtIGRpZSBha3R1ZWxsZSBWZXJzaW9uIHZvbiBGbGFzaCBQbGF5ZXIgaGVydW50ZXJ6dWxhZGVuL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JEZW4gVGVpbG5laG1lcm4gZGllIFNlaXRlbmxlaXN0ZSBhbnplaWdlbiIvPg0KCQk8dWl0ZXh0IG5hbWU9Ik1VVEUiIHZhbHVlPSJUb24gYXVzIi8+DQoJCTx1aXRleHQgbmFtZT0iRE9DV1JBUF9USVRMRSIgdmFsdWU9IlByZXNlbnRlci1BbmhhbmciLz4NCgkJPHVpdGV4dCBuYW1lPSJET0NXUkFQX01TRyIgdmFsdWU9IkF1ZiBtZWluZW0gQXJiZWl0c3BsYXR6IHNwZWljaGVybiIvPg0KCQk8dWl0ZXh0IG5hbWU9IkRPQ1dSQVBfUFJPTVBUIiB2YWx1ZT0iWnVtIEhlcnVudGVybGFkZW4ga2xpY2tlbiIvPg0KCTwvbGFuZ3VhZ2U+DQoJPGxhbmd1YWdlIGlkPSJmciI+DQoJCTwhLS0gZm9ybWF0IGZvciB1aWZvbnQgdmFsdWUgaXMgImZvbnQsc2l6ZSxpc2JvbGQsaXNpdGFsaWMsaXNzaGFkb3dlZCIgLS0+DQoJCTx1aWZvbnQgbmFtZT0iRk9OVF9RVUlaWklORyIgdmFsdWU9IlZlcmRhbmEsOSxmYWxzZSxmYWxzZSxmYWxzZSIvPg0KCQk8dWlmb250IG5hbWU9IkZPTlRfU0NSVUJTVEFUVVMiIHZhbHVlPSJWZXJkYW5hLDksdHJ1ZSxmYWxzZSx0cnVlIi8+DQoJCTx1aWZvbnQgbmFtZT0iRk9OVF9TQ1JVQlRJTUUiIHZhbHVlPSJWZXJkYW5hLDksZmFsc2UsZmFsc2UsdHJ1ZSIvPg0KCQk8dWlmb250IG5hbWU9IkZPTlRfRUxBUFNFRFRJTUUiIHZhbHVlPSJWZXJkYW5hLDksdHJ1ZSxmYWxzZSx0cnVlIi8+DQoJCTx1aWZvbnQgbmFtZT0iRk9OVF9VVElMU01FTlUiIHZhbHVlPSJWZXJkYW5hLDksdHJ1ZSxmYWxzZSxmYWxzZSIvPg0KCQk8dWlmb250IG5hbWU9IkZPTlRfVEFCUyIgdmFsdWU9IlZlcmRhbmEsOSx0cnVlLGZhbHNlLHRydWUiLz4NCgkJPHVpZm9udCBuYW1lPSJGT05UX1BSRVNFTlRBVElPTk5BTUUiIHZhbHVlPSJWZXJkYW5hLDE0LGZhbHNlLGZhbHNlLHRydWUiLz4NCgkJPHVpZm9udCBuYW1lPSJGT05UX1BSRVNFTlRFUk5BTUUiIHZhbHVlPSJWZXJkYW5hLDEwLHRydWUsZmFsc2UsdHJ1ZSIvPg0KCQk8dWlmb250IG5hbWU9IkZPTlRfUFJFU0VOVEVSVElUTEUiIHZhbHVlPSJWZXJkYW5hLDEwLGZhbHNlLGZhbHNlLHRydWUiLz4NCgkJPHVpZm9udCBuYW1lPSJGT05UX0JJT0JUTiIgdmFsdWU9IlZlcmRhbmEsMTA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5LGZhbHNlLGZhbHNlLHRydWUiLz4NCgkJPHVpZm9udCBuYW1lPSJGT05UX0JJT1dJTiIgdmFsdWU9IlZlcmRhbmEsMTEsZmFsc2UsZmFsc2UsZmFsc2UiLz4NCgkJPHVpZm9udCBuYW1lPSJGT05UX0xJU1RIRUFESU5HIiB2YWx1ZT0iVmVyZGFuYSw5LGZhbHNlLGZhbHNlLGZhbHNlIi8+DQoJCTx1aWZvbnQgbmFtZT0iRk9OVF9XSU5USVRMRSIgdmFsdWU9IlZlcmRhbmEsO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JEaWFwb3NpdGl2ZSAlbiIvPg0KCQk8IS0tIHN1YnN0aXR1dGlvbjogJW4gPT0gc2xpZGUgbnVtYmVyIC0tPg0KCQk8IS0tIHN1YnN0aXR1dGlvbjogJXQgPT0gdG90YWwgc2xpZGUgY291bnQgLS0+DQoJCTx1aXRleHQgbmFtZT0iU0NSVUJCQVJTVEFUVVNfU0xJREVJTkZPIiB2YWx1ZT0iRGlhcG9zaXRpdmUgJW4gLyAldCB8ICIvPg0KCQk8dWl0ZXh0IG5hbWU9IlNDUlVCQkFSU1RBVFVTX1NUT1BQRUQiIHZhbHVlPSJBcnLDqnTDqWUiLz4NCgkJPHVpdGV4dCBuYW1lPSJTQ1JVQkJBUlNUQVRVU19QTEFZSU5HIiB2YWx1ZT0iTGVjdHVyZSIvPg0KCQk8dWl0ZXh0IG5hbWU9IlNDUlVCQkFSU1RBVFVTX05PQVVESU8iIHZhbHVlPSJQYXMgZGUgc29uIi8+DQoJCTx1aXRleHQgbmFtZT0iU0NSVUJCQVJTVEFUVVNfVklEUExBWUlORyIgdmFsdWU9IkxlY3R1cmUgdmlkw6lvIGVuIGNvdXJzIi8+DQoJCTx1aXRleHQgbmFtZT0iU0NSVUJCQVJTVEFUVVNfTE9BRElORyIgdmFsdWU9IkNoYXJnZW1lbnQgZW4gY291cnMiLz4NCgkJPHVpdGV4dCBuYW1lPSJTQ1JVQkJBUlNUQVRVU19CVUZGRVJJTkciIHZhbHVlPSJNaXNlIGVuIG3DqW1vaXJlIi8+DQoJCTx1aXRleHQgbmFtZT0iU0NSVUJCQVJTVEFUVVNfUVVFU1RJT04iIHZhbHVlPSJSw6lwb25kcmUgw6AgbGEgcXVlc3Rpb24iLz4NCgkJPHVpdGV4dCBuYW1lPSJTQ1JVQkJBUlNUQVRVU19SRVZJRVdRVUlaIiB2YWx1ZT0iUsOpdmlzaW9uIGR1IHF1ZXN0aW9ubmFpcmUiLz4NCgkJPCEtLSBzdWJzdGl0dXRpb246ICVtID09IG1pbnV0ZXMgcmVtYWluaW5nIC0tPg0KCQk8IS0tIHN1YnN0aXR1dGlvbjogJXMgPT0gc2Vjb25kcyByZW1haW5pbmcgLS0+DQoJCTx1aXRleHQgbmFtZT0iRUxBUFNFRCIgdmFsdWU9IiVtIG1pbnV0ZXMgJXMgc2Vjb25kZXMgcmVzdGFudGVzIi8+DQoJCTx1aXRleHQgbmFtZT0iTk9URk9VTkQiIHZhbHVlPSJSaWVuIHRyb3V2w6kiLz4NCgkJPHVpdGV4dCBuYW1lPSJBVFRBQ0hNRU5UUyIgdmFsdWU9IlBpw6hjZXMgam9pbnRlcyIvPg0KCQk8IS0tIHN1YnN0aXR1dGlvbjogJXAgPT0gY3VycmVudCBzcGVha2VyJ3MgdGl0bGUgLS0+DQoJCTx1aXRleHQgbmFtZT0iQklPV0lOX1RJVExFIiB2YWx1ZT0iQmlvIDogJXAiLz4NCgkJPHVpdGV4dCBuYW1lPSJCSU9CVE5fVElUTEUiIHZhbHVlPSJCaW8gOiIvPg0KCQk8dWl0ZXh0IG5hbWU9IkRJVklERVJCVE5fVElUTEUiIHZhbHVlPSJ8Ii8+DQoJCTx1aXRleHQgbmFtZT0iQ09OVEFDVEJUTl9USVRMRSIgdmFsdWU9IkNvbnRhY3QiLz4NCgkJPHVpdGV4dCBuYW1lPSJUQUJfUVVJWiIgdmFsdWU9IlF1aXoiLz4NCgkJPHVpdGV4dCBuYW1lPSJUQUJfT1VUTElORSIgdmFsdWU9IlBsYW4iLz4NCgkJPHVpdGV4dCBuYW1lPSJUQUJfVEhVTUIiIHZhbHVlPSJEaWFwb3MiLz4NCgkJPHVpdGV4dCBuYW1lPSJUQUJfTk9URVMiIHZhbHVlPSJOb3RlcyIvPg0KCQk8dWl0ZXh0IG5hbWU9IlRBQl9TRUFSQ0giIHZhbHVlPSJSZWNoZXJjaGUiLz4NCgkJPHVpdGV4dCBuYW1lPSJTTElERV9IRUFESU5HIiB2YWx1ZT0iVGl0cmUgZGUgbGEgZGlhcG9zaXRpdmUiLz4NCgkJPHVpdGV4dCBuYW1lPSJEVVJBVElPTl9IRUFESU5HIiB2YWx1ZT0iRHVyw6llIi8+DQoJCTx1aXRleHQgbmFtZT0iU0VBUkNIX0hFQURJTkciIHZhbHVlPSJSZWNoZXJjaGUgZGUgdGV4dGUgOiIvPg0KCQk8dWl0ZXh0IG5hbWU9IlRIVU1CX0hFQURJTkciIHZhbHVlPSJEaWFwb3NpdGl2ZSIvPg0KCQk8dWl0ZXh0IG5hbWU9IlRIVU1CX0lORk8iIHZhbHVlPSJUaXRyZS9kdXLDqWUiLz4NCgkJPHVpdGV4dCBuYW1lPSJBVFRBQ0hOQU1FX0hFQURJTkciIHZhbHVlPSJOb20gZGUgZmljaGllciIvPg0KCQk8dWl0ZXh0IG5hbWU9IkFUVEFDSFNJWkVfSEVBRElORyIgdmFsdWU9IlRhaWxsZSIvPg0KCQk8dWl0ZXh0IG5hbWU9IlNMSURFX05PVEVTIiB2YWx1ZT0iQ29tbWVudGFpcmVzIGRlcyBkaWFwb3NpdGl2ZXMiLz4NCgkJPCEtLXF1aXogcG9kIGFuZCBtZXNzYWdlIGJveCB0ZXh0cy0tPg0KCQk8dWl0ZXh0IG5hbWU9IlFVSVpQT0RfUVVJWl9BVFRFTVBUIiB2YWx1ZT0iVGVudGF0aXZlIGRlIHF1ZXN0aW9ubmFpcmUgOiIvPg0KCQk8dWl0ZXh0IG5hbWU9IlFVSVpQT0RfUVVJWl9BVFRFTVBUX1ZBTFVFIiB2YWx1ZT0iJW4gc3VyICV0Ii8+DQoJCTx1aXRleHQgbmFtZT0iUVVJWlBPRF9RVUlaX1NDT1JFIiB2YWx1ZT0iTm90ZSBvYnRlbnVlIDoiLz4NCgkJPHVpdGV4dCBuYW1lPSJRVUlaUE9EX1FVSVpfUEFTU1NDT1JFIiB2YWx1ZT0iTm90ZSBkJ2FkbWlzc2liaWxpdMOpwqA6Ii8+DQoJCTx1aXRleHQgbmFtZT0iUVVJWlBPRF9RVUlaX01BWFNDT1JFIiB2YWx1ZT0iTm90ZSBtYXhpbWFsZSA6Ii8+DQoJCTx1aXRleHQgbmFtZT0iUVVJWlBPRF9RVUVTQVRNUFRfU1RSIiB2YWx1ZT0iVGVudGF0aXZlIDogJW4gc3VyICV0Ii8+DQoJCTx1aXRleHQgbmFtZT0iUVVJWlBPRF9RVUVTVFlQRV9TVFIiIHZhbHVlPSJUeXBlOiAlcyIvPg0KCQk8dWl0ZXh0IG5hbWU9IlFVSVpQT0RfUVVFU1RZUEVfR1JEIiB2YWx1ZT0iTm90w6kiLz4NCgkJPHVpdGV4dCBuYW1lPSJRVUlaUE9EX1FVRVNUWVBFX1NWWSIgdmFsdWU9IkVucXXDqnRlIi8+DQoJCTx1aXRleHQgbmFtZT0iUVVJWlBPRF9RVUlaQVRNUFRfSU5GIiB2YWx1ZT0iSWxsaW1pdMOpIi8+DQoJCTx1aXRleHQgbmFtZT0iUVVJWlBPRF9RVUVTQVRNUFRfSU5GIiB2YWx1ZT0iSWxsaW1pdMOpIi8+DQoJCTx1aXRleHQgbmFtZT0iV0FSTklOR01TR19ZRVNTVFJJTkciIHZhbHVlPSJPdWkiLz4NCgkJPHVpdGV4dCBuYW1lPSJXQVJOSU5HTVNHX05PU1RSSU5HIiB2YWx1ZT0iTm9uIi8+DQoJCTx1aXRleHQgbmFtZT0iV0FSTklOR01TR19USVRMRVNUUklORyIgdmFsdWU9IkF2ZXJ0aXNzZW1lbnQgZGUgbmF2aWdhdGlvbiBkdSBxdWVzdGlvbm5haXJlIi8+DQoJCTx1aXRleHQgbmFtZT0iV0FSTklOR01TR19NU0dTVFJJTkciIHZhbHVlPSJWb3VzIG4nYXZleiBwYXMgcsOpcG9uZHUgw6AgY2VydGFpbmVzIHF1ZXN0aW9ucyBkZSBjZSBxdWVzdGlvbm5haXJlLiYjeEE7JiN4QTtTaSB2b3VzIGNsaXF1ZXogc3VyIE91aSwgdm91cyBxdWl0dGVyZXogbGUgcXVlc3Rpb25uYWlyZS4gQ2xpcXVleiBzdXIgTm9uIHBvdXIgY29udGludWVyIGxlIHF1ZXN0aW9ubmFpcmUuIi8+DQoJCTx1aXRleHQgbmFtZT0iSU5GT1JNQVRJT05fSDI2NF9GTEFTSFBMQVlFUiIgdmFsdWU9IkxhIHZlcnNpb24gZGUgRmxhc2ggUGxheWVyIGFjdHVlbGxlbWVudCBpbnN0YWxsw6llIHN1ciB2b3RyZSBtYWNoaW5lIG5lIHByZW5kIHBhcyBlbiBjaGFyZ2UgY2UgdHlwZSBkZSB2aWTDqW8uIENsaXF1ZXogc3VyIGxhIHpvbmUgdmlkw6lvIHBvdXIgdMOpbMOpY2hhcmdlciBsYSBkZXJuacOocmUgdmVyc2lvbiBkZ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bnRyZXIgbCdlbmNhZHLDqSBhdXggcGFydGljaXBhbnRzIi8+DQoJCTx1aXRleHQgbmFtZT0iTVVURSIgdmFsdWU9Ik11ZXQiLz4NCgkJPHVpdGV4dCBuYW1lPSJET0NXUkFQX1RJVExFIiB2YWx1ZT0iUGnDqGNlIGpvaW50ZSBQcmVzZW50ZXIiLz4NCgkJPHVpdGV4dCBuYW1lPSJET0NXUkFQX01TRyIgdmFsdWU9IkVucmVnaXN0cmVyIHN1ciBtb24gb3JkaW5hdGV1ciIvPg0KCQk8dWl0ZXh0IG5hbWU9IkRPQ1dSQVBfUFJPTVBUIiB2YWx1ZT0iQ2xpcXVlciBwb3VyIHTDqWzDqWNoYXJnZXIiLz4NCgk8L2xhbmd1YWdlPg0KCTxsYW5ndWFnZSBpZD0iamEiPg0KCQk8IS0tIGZvcm1hdCBmb3IgdWlmb250IHZhbHVlIGlzICJmb250LHNpemUsaXNib2xkLGlzaXRhbGljLGlzc2hhZG93ZWQiIC0tPg0KCQk8dWlmb250IG5hbWU9IkZPTlRfUVVJWlpJTkciIHZhbHVlPSJWZXJkYW5hLDksZmFsc2UsZmFsc2UsZmFsc2UiLz4NCgkJPHVpZm9udCBuYW1lPSJGT05UX1NDUlVCU1RBVFVTIiB2YWx1ZT0iVmVyZGFuYSwxMSxmYWxzZSxmYWxzZSx0cnVlIi8+DQoJCTx1aWZvbnQgbmFtZT0iRk9OVF9TQ1JVQlRJTUUiIHZhbHVlPSJWZXJkYW5hLDksZmFsc2UsZmFsc2UsdHJ1ZSIvPg0KCQk8dWlmb250IG5hbWU9IkZPTlRfRUxBUFNFRFRJTUUiIHZhbHVlPSJWZXJkYW5hLDExLHRydWUsZmFsc2UsZmFsc2UiLz4NCgkJPHVpZm9udCBuYW1lPSJGT05UX1VUSUxTTUVOVSIgdmFsdWU9IlZlcmRhbmEsOSx0cnVlLGZhbHNlLGZhbHNlIi8+DQoJCTx1aWZvbnQgbmFtZT0iRk9OVF9UQUJTIiB2YWx1ZT0iVmVyZGFuYSwxMCxmYWxzZSxmYWxzZSxmYWxzZSIvPg0KCQk8dWlmb250IG5hbWU9IkZPTlRfUFJFU0VOVEFUSU9OTkFNRSIgdmFsdWU9IlZlcmRhbmEsMTUsZmFsc2UsZmFsc2UsdHJ1ZSIvPg0KCQk8dWlmb250IG5hbWU9IkZPTlRfUFJFU0VOVEVSTkFNRSIgdmFsdWU9IlZlcmRhbmEsMTUsdHJ1ZSxmYWxzZSx0cnVlIi8+DQoJCTx1aWZvbnQgbmFtZT0iRk9OVF9QUkVTRU5URVJUSVRMRSIgdmFsdWU9IlZlcmRhbmEsMTE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ExLGZhbHNlLGZhbHNlLHRydWUiLz4NCgkJPHVpZm9udCBuYW1lPSJGT05UX0JJT1dJTiIgdmFsdWU9IlZlcmRhbmEsMTEsZmFsc2UsZmFsc2UsZmFsc2UiLz4NCgkJPHVpZm9udCBuYW1lPSJGT05UX0xJU1RIRUFESU5HIiB2YWx1ZT0iVmVyZGFuYSwxMSxmYWxzZSxmYWxzZSxmYWxzZSIvPg0KCQk8dWlmb250IG5hbWU9IkZPTlRfV0lOVElUTEUiIHZhbHVlPSJWZXJkYW5hLDEx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uOCueODqeOCpOODiSA6ICVuIi8+DQoJCTwhLS0gc3Vic3RpdHV0aW9uOiAlbiA9PSBzbGlkZSBudW1iZXIgLS0+DQoJCTwhLS0gc3Vic3RpdHV0aW9uOiAldCA9PSB0b3RhbCBzbGlkZSBjb3VudCAtLT4NCgkJPHVpdGV4dCBuYW1lPSJTQ1JVQkJBUlNUQVRVU19TTElERUlORk8iIHZhbHVlPSLjgrnjg6njgqTjg4kgOiAlbiAvICV0IHwgIi8+DQoJCTx1aXRleHQgbmFtZT0iU0NSVUJCQVJTVEFUVVNfU1RPUFBFRCIgdmFsdWU9IuWBnOatoiIvPg0KCQk8dWl0ZXh0IG5hbWU9IlNDUlVCQkFSU1RBVFVTX1BMQVlJTkciIHZhbHVlPSLlho3nlJ/kuK0iLz4NCgkJPHVpdGV4dCBuYW1lPSJTQ1JVQkJBUlNUQVRVU19OT0FVRElPIiB2YWx1ZT0i6Z+z5aOw44Gq44GXIi8+DQoJCTx1aXRleHQgbmFtZT0iU0NSVUJCQVJTVEFUVVNfVklEUExBWUlORyIgdmFsdWU9IuODk+ODh+OCquWGjeeUn+S4rSIvPg0KCQk8dWl0ZXh0IG5hbWU9IlNDUlVCQkFSU1RBVFVTX0xPQURJTkciIHZhbHVlPSLjg63jg7zjg4nkuK0iLz4NCgkJPHVpdGV4dCBuYW1lPSJTQ1JVQkJBUlNUQVRVU19CVUZGRVJJTkciIHZhbHVlPSLjg5Djg4Pjg5XjgqHkuK0iLz4NCgkJPHVpdGV4dCBuYW1lPSJTQ1JVQkJBUlNUQVRVU19RVUVTVElPTiIgdmFsdWU9IuizquWVj+OBq+etlOOBiOOBpuS4i+OBleOBhCIvPg0KCQk8dWl0ZXh0IG5hbWU9IlNDUlVCQkFSU1RBVFVTX1JFVklFV1FVSVoiIHZhbHVlPSLjgq/jgqTjgrrjgpLjg6zjg5Pjg6Xjg7zjgZfjgabjgYTjgb7jgZkiLz4NCgkJPCEtLSBzdWJzdGl0dXRpb246ICVtID09IG1pbnV0ZXMgcmVtYWluaW5nIC0tPg0KCQk8IS0tIHN1YnN0aXR1dGlvbjogJXMgPT0gc2Vjb25kcyByZW1haW5pbmcgLS0+DQoJCTx1aXRleHQgbmFtZT0iRUxBUFNFRCIgdmFsdWU9Iuaui+OCiiA6ICVtIOWIhiAlcyDnp5IiLz4NCgkJPHVpdGV4dCBuYW1lPSJOT1RGT1VORCIgdmFsdWU9IuS9leOCguimi+OBpOOBi+OCiuOBvuOBm+OCkyIvPg0KCQk8dWl0ZXh0IG5hbWU9IkFUVEFDSE1FTlRTIiB2YWx1ZT0i5re75LuYIi8+DQoJCTwhLS0gc3Vic3RpdHV0aW9uOiAlcCA9PSBjdXJyZW50IHNwZWFrZXIncyB0aXRsZSAtLT4NCgkJPHVpdGV4dCBuYW1lPSJCSU9XSU5fVElUTEUiIHZhbHVlPSLntYzmrbQgOiAlcCIvPg0KCQk8dWl0ZXh0IG5hbWU9IkJJT0JUTl9USVRMRSIgdmFsdWU9Iue1jOattCIvPg0KCQk8dWl0ZXh0IG5hbWU9IkRJVklERVJCVE5fVElUTEUiIHZhbHVlPSJ8Ii8+DQoJCTx1aXRleHQgbmFtZT0iQ09OVEFDVEJUTl9USVRMRSIgdmFsdWU9IuOBiuWVj+OBhOWQiOOCj+OBmyIvPg0KCQk8dWl0ZXh0IG5hbWU9IlRBQl9RVUlaIiB2YWx1ZT0i44Kv44Kk44K6Ii8+DQoJCTx1aXRleHQgbmFtZT0iVEFCX09VVExJTkUiIHZhbHVlPSLjgqLjgqbjg4jjg6njgqTjg7MiLz4NCgkJPHVpdGV4dCBuYW1lPSJUQUJfVEhVTUIiIHZhbHVlPSLjgrXjg6Djg43jg7zjg6siLz4NCgkJPHVpdGV4dCBuYW1lPSJUQUJfTk9URVMiIHZhbHVlPSLjg47jg7zjg4giLz4NCgkJPHVpdGV4dCBuYW1lPSJUQUJfU0VBUkNIIiB2YWx1ZT0i5qSc57SiIi8+DQoJCTx1aXRleHQgbmFtZT0iU0xJREVfSEVBRElORyIgdmFsdWU9IuOCueODqeOCpOODieOCv+OCpOODiOODqyIvPg0KCQk8dWl0ZXh0IG5hbWU9IkRVUkFUSU9OX0hFQURJTkciIHZhbHVlPSLplbfjgZUiLz4NCgkJPHVpdGV4dCBuYW1lPSJTRUFSQ0hfSEVBRElORyIgdmFsdWU9IuaknOe0ouOBmeOCi+ODhuOCreOCueODiCA6ICIvPg0KCQk8dWl0ZXh0IG5hbWU9IlRIVU1CX0hFQURJTkciIHZhbHVlPSLjgrnjg6njgqTjg4kiLz4NCgkJPHVpdGV4dCBuYW1lPSJUSFVNQl9JTkZPIiB2YWx1ZT0i44K544Op44Kk44OJ44K/44Kk44OI44OrIC8g6ZW344GVIi8+DQoJCTx1aXRleHQgbmFtZT0iQVRUQUNITkFNRV9IRUFESU5HIiB2YWx1ZT0i44OV44Kh44Kk44Or5ZCNIi8+DQoJCTx1aXRleHQgbmFtZT0iQVRUQUNIU0laRV9IRUFESU5HIiB2YWx1ZT0i44K144Kk44K6Ii8+DQoJCTx1aXRleHQgbmFtZT0iU0xJREVfTk9URVMiIHZhbHVlPSLjgrnjg6njgqTjg4njg47jg7zjg4giLz4NCgkJPCEtLXF1aXogcG9kIGFuZCBtZXNzYWdlIGJveCB0ZXh0cy0tPg0KCQk8dWl0ZXh0IG5hbWU9IlFVSVpQT0RfUVVJWl9BVFRFTVBUIiB2YWx1ZT0i44Kv44Kk44K66Kmm6KGM5Zue5pWwIDogIi8+DQoJCTx1aXRleHQgbmFtZT0iUVVJWlBPRF9RVUlaX0FUVEVNUFRfVkFMVUUiIHZhbHVlPSIlbiAvICV0Ii8+DQoJCTx1aXRleHQgbmFtZT0iUVVJWlBPRF9RVUlaX1NDT1JFIiB2YWx1ZT0i44K544Kz44KiIDogIi8+DQoJCTx1aXRleHQgbmFtZT0iUVVJWlBPRF9RVUlaX1BBU1NTQ09SRSIgdmFsdWU9IuWQiOagvOeCuSA6Ii8+DQoJCTx1aXRleHQgbmFtZT0iUVVJWlBPRF9RVUlaX01BWFNDT1JFIiB2YWx1ZT0i5pyA6auY5b6X54K5IDogIi8+DQoJCTx1aXRleHQgbmFtZT0iUVVJWlBPRF9RVUVTQVRNUFRfU1RSIiB2YWx1ZT0i6Kmm6KGM5Zue5pWwIDogJW4gLyAldCIvPg0KCQk8dWl0ZXh0IG5hbWU9IlFVSVpQT0RfUVVFU1RZUEVfU1RSIiB2YWx1ZT0i44K/44Kk44OXIDogJXMiLz4NCgkJPHVpdGV4dCBuYW1lPSJRVUlaUE9EX1FVRVNUWVBFX0dSRCIgdmFsdWU9IuipleS+oSIvPg0KCQk8dWl0ZXh0IG5hbWU9IlFVSVpQT0RfUVVFU1RZUEVfU1ZZIiB2YWx1ZT0i44Ki44Oz44Kx44O844OIIi8+DQoJCTx1aXRleHQgbmFtZT0iUVVJWlBPRF9RVUlaQVRNUFRfSU5GIiB2YWx1ZT0i54Sh5Yi26ZmQIi8+DQoJCTx1aXRleHQgbmFtZT0iUVVJWlBPRF9RVUVTQVRNUFRfSU5GIiB2YWx1ZT0i54Sh5Yi26ZmQIi8+DQoJCTx1aXRleHQgbmFtZT0iV0FSTklOR01TR19ZRVNTVFJJTkciIHZhbHVlPSLjga/jgYQiLz4NCgkJPHVpdGV4dCBuYW1lPSJXQVJOSU5HTVNHX05PU1RSSU5HIiB2YWx1ZT0i44GE44GE44GIIi8+DQoJCTx1aXRleHQgbmFtZT0iV0FSTklOR01TR19USVRMRVNUUklORyIgdmFsdWU9IuOCr+OCpOOCuuOBruODiuODk+OCsuODvOOCt+ODp+ODs+OBq+mWouOBmeOCi+itpuWRiiIvPg0KCQk8dWl0ZXh0IG5hbWU9IldBUk5JTkdNU0dfTVNHU1RSSU5HIiB2YWx1ZT0i44GT44Gu44Kv44Kk44K644Gr44Gv44CB44G+44Gg6Kej562U44GX44Gm44GE44Gq44GE6LOq5ZWP44GM44GC44KK44G+44GZ44CCJiN4QTsmI3hBOyDjgq/jgqTjgrrjgpLntYLkuobjgZnjgovjgavjga/jgIHjgIzjga/jgYTjgI3jgpLjgq/jg6rjg4Pjgq/jgZfjgb7jgZnjgILjgq/jgqTjgrrjgpLntprooYzjgZnjgovjgavjga/jgIHjgIzjgYTjgYTjgYjjgI3jgpLjgq/jg6rjg4Pjgq/jgZfjgb7jgZnjgIIiLz4NCgkJPHVpdGV4dCBuYW1lPSJJTkZPUk1BVElPTl9IMjY0X0ZMQVNIUExBWUVSIiB2YWx1ZT0i44GK5L2/44GE44Gu44Kz44Oz44OU44Ol44O844K/44Gr54++5Zyo44Kk44Oz44K544OI44O844Or44GV44KM44Gm44GE44KLIEZsYXNoIFBsYXllciDjga7jg5Djg7zjgrjjg6fjg7Pjga/jgIHjgZPjga7jg5Pjg4fjgqrjgpLjgrXjg53jg7zjg4jjgZfjgabjgYTjgb7jgZvjgpPjgILmnIDmlrDjga4gRmxhc2ggUGxheWVyIOOCkuODgOOCpuODs+ODreODvOODieOBmeOCi+OBq+OBr+OAgeODk+ODh+OCqumgmOWfn+OCkuOCr+ODquODg+OCr+OBl+OBpuOBj+OBoOOBleOBhOOAgiIvPg0KCQk8IS0tIHN1YnN0aXR1dGlvbjogJXAgPT0gcHJlc2VudGF0aW9uIHRpdGxlIC0tPg0KCQk8IS0tIHN1YnN0aXR1dGlvbjogJXMgPT0gc2xpZGUgdGl0bGUgLS0+DQoJCTwhLS0gc3Vic3RpdHV0aW9uOiAlbiA9PSBzbGlkZSBudW1iZXIgLS0+DQoJCTx1aXRleHQgbmFtZT0iQk9PS01BUksiIHZhbHVlPSJBZG9iZSBQcmVzZW50ZXIgLSAlcCIvPg0KCQk8IS0tIHN1YnN0aXR1dGlvbjogJXAgPT0gcHJlc2VudGF0aW9uIHRpdGxlIC0tPg0KCQk8IS0tIHN1YnN0aXR1dGlvbjogJXMgPT0gc2xpZGUgdGl0bGUgLS0+DQoJCTwhLS0gc3Vic3RpdHV0aW9uOiAlbiA9PSBzbGlkZSBudW1iZXIgLS0+DQoJCTx1aXRleHQgbmFtZT0iQk9PS01BUktTTElERSIgdmFsdWU9IkFkb2JlIFByZXNlbnRlciAtICVwICVzIi8+DQoJCTx1aXRleHQgbmFtZT0iU0hPV1NJREVCQVIiIHZhbHVlPSLjgrXjgqTjg4njg5Djg7zjgpLlj4LliqDogIXjgavopovjgZvjgosiLz4NCgkJPHVpdGV4dCBuYW1lPSJNVVRFIiB2YWx1ZT0i44Of44Ol44O844OIIi8+DQoJCTx1aXRleHQgbmFtZT0iRE9DV1JBUF9USVRMRSIgdmFsdWU9IlByZXNlbnRlciDmt7vku5jjg5XjgqHjgqTjg6siLz4NCgkJPHVpdGV4dCBuYW1lPSJET0NXUkFQX01TRyIgdmFsdWU9IuODnuOCpOOCs+ODs+ODlOODpeODvOOCv+OBq+S/neWtmCIvPg0KCQk8dWl0ZXh0IG5hbWU9IkRPQ1dSQVBfUFJPTVBUIiB2YWx1ZT0i44Kv44Oq44OD44Kv44GX44Gm44OA44Km44Oz44Ot44O844OJIi8+DQoJPC9sYW5ndWFnZT4NCgk8bGFuZ3VhZ2UgaWQ9ImtvIj4NCgkJPCEtLSBmb3JtYXQgZm9yIHVpZm9udCB2YWx1ZSBpcyAiZm9udCxzaXplLGlzYm9sZCxpc2l0YWxpYyxpc3NoYWRvd2VkIiAtLT4NCgkJPHVpZm9udCBuYW1lPSJGT05UX1FVSVpaSU5HIiB2YWx1ZT0iVmVyZGFuYSw5LGZhbHNlLGZhbHNlLGZhbHNlIi8+DQoJCTx1aWZvbnQgbmFtZT0iRk9OVF9TQ1JVQlNUQVRVUyIgdmFsdWU9IlZlcmRhbmEsMTEsZmFsc2UsZmFsc2UsdHJ1ZSIvPg0KCQk8dWlmb250IG5hbWU9IkZPTlRfU0NSVUJUSU1FIiB2YWx1ZT0iVmVyZGFuYSw5LGZhbHNlLGZhbHNlLHRydWUiLz4NCgkJPHVpZm9udCBuYW1lPSJGT05UX0VMQVBTRURUSU1FIiB2YWx1ZT0iVmVyZGFuYSwxMSx0cnVlLGZhbHNlLGZhbHNlIi8+DQoJCTx1aWZvbnQgbmFtZT0iRk9OVF9VVElMU01FTlUiIHZhbHVlPSJWZXJkYW5hLDksdHJ1ZSxmYWxzZSxmYWxzZSIvPg0KCQk8dWlmb250IG5hbWU9IkZPTlRfVEFCUyIgdmFsdWU9IlZlcmRhbmEsMTEsZmFsc2UsZmFsc2UsZmFsc2UiLz4NCgkJPHVpZm9udCBuYW1lPSJGT05UX1BSRVNFTlRBVElPTk5BTUUiIHZhbHVlPSJWZXJkYW5hLDE1LGZhbHNlLGZhbHNlLHRydWUiLz4NCgkJPHVpZm9udCBuYW1lPSJGT05UX1BSRVNFTlRFUk5BTUUiIHZhbHVlPSJWZXJkYW5hLDE1LHRydWUsZmFsc2UsdHJ1ZSIvPg0KCQk8dWlmb250IG5hbWU9IkZPTlRfUFJFU0VOVEVSVElUTEUiIHZhbHVlPSJWZXJkYW5hLDExLGZhbHNlLGZhbHNlLHRydWUiLz4NCgkJPHVpZm9udCBuYW1lPSJGT05UX0JJT0JUTiIgdmFsdWU9IlZlcmRhbmEsMTEsZmFsc2UsZmFsc2UsdHJ1ZSIvPg0KCQk8dWlmb250IG5hbWU9IkZPTlRfTk9URVMiIHZhbHVlPSJWZXJkYW5hLDExLGZhbHNlLGZhbHNlLGZhbHNlIi8+DQoJCTx1aWZvbnQgbmFtZT0iRk9OVF9PVVRMSU5FIiB2YWx1ZT0iVmVyZGFuYSwxMSxmYWxzZSxmYWxzZSx0cnVlIi8+DQoJCTx1aWZvbnQgbmFtZT0iRk9OVF9TRUFSQ0giIHZhbHVlPSJWZXJkYW5hLDExLGZhbHNlLGZhbHNlLHRydWUiLz4NCgkJPHVpZm9udCBuYW1lPSJGT05UX1RIVU1CIiB2YWx1ZT0iVmVyZGFuYSwxMSxmYWxzZSxmYWxzZSx0cnVlIi8+DQoJCTx1aWZvbnQgbmFtZT0iRk9OVF9CSU9XSU4iIHZhbHVlPSJWZXJkYW5hLDExLGZhbHNlLGZhbHNlLGZhbHNlIi8+DQoJCTx1aWZvbnQgbmFtZT0iRk9OVF9MSVNUSEVBRElORyIgdmFsdWU9IlZlcmRhbmEsMTEsZmFsc2UsZmFsc2UsZmFsc2UiLz4NCgkJPHVpZm9udCBuYW1lPSJGT05UX1dJTlRJVExFIiB2YWx1ZT0iVmVyZGFuYSwxMSxmYWxzZSxmYWxzZSx0cnVlIi8+DQoJCTx1aWZvbnQgbmFtZT0iRk9OVF9BVFRBQ0hNRU5UUyIgdmFsdWU9IlZlcmRhbmEsMTEsZmFsc2UsZmFsc2UsdHJ1ZSIvPg0KCQk8IS0tcXVpeiBwb2QgYW5kIG1lc3NhZ2UgYm94IHRleHQgZm9udHMtLT4NCgkJPHVpZm9udCBuYW1lPSJGT05UX01TR0JPWF9XSU5USVRMRSIgdmFsdWU9IlZlcmRhbmEsMTEsdHJ1ZSxmYWxzZSx0cnVlIi8+DQoJCTx1aWZvbnQgbmFtZT0iRk9OVF9NU0dCT1hfTVNHIiB2YWx1ZT0iVmVyZGFuYSwxMSxmYWxzZSxmYWxzZSx0cnVlIi8+DQoJCTx1aWZvbnQgbmFtZT0iRk9OVF9NU0dCT1hfT1BUSU9OUyIgdmFsdWU9IlZlcmRhbmEsOSx0cnVlLGZhbHNlLHRydWUiLz4NCgkJPHVpZm9udCBuYW1lPSJGT05UX1FVSVpQT0RfUVVJWl9USVRMRSIgdmFsdWU9IlZlcmRhbmEsMTEsdHJ1ZSxmYWxzZSx0cnVlIi8+DQoJCTx1aWZvbnQgbmFtZT0iRk9OVF9RVUlaUE9EX1FVSVpfQVRURU1QVCIgdmFsdWU9IlZlcmRhbmEsOSxmYWxzZSxmYWxzZSx0cnVlIi8+DQoJCTx1aWZvbnQgbmFtZT0iRk9OVF9RVUlaUE9EX1FVSVpfQVRURU1QVF9WQUxVRSIgdmFsdWU9IlZlcmRhbmEsOSx0cnVlLGZhbHNlLHRydWUiLz4NCgkJPHVpZm9udCBuYW1lPSJGT05UX1FVSVpQT0RfUVVFU1RJT05fU0NPUkUiIHZhbHVlPSJWZXJkYW5hLDksZmFsc2UsZmFsc2UsdHJ1ZSIvPg0KCQk8dWlmb250IG5hbWU9IkZPTlRfUVVJWlBPRF9RVUVTVElPTl9TQ09SRV9WQUxVRSIgdmFsdWU9IlZlcmRhbmEsOSx0cnVlLGZhbHNlLHRydWUiLz4NCgkJPHVpZm9udCBuYW1lPSJGT05UX1FVSVpQT0RfUVVFU1RJT05fQVRURU1QVCIgdmFsdWU9IlZlcmRhbmEsOSxmYWxzZSxmYWxzZSx0cnVlIi8+DQoJCTx1aWZvbnQgbmFtZT0iRk9OVF9RVUlaUE9EX1FVRVNUSU9OX0FUVEVNUFRfVkFMVUUiIHZhbHVlPSJWZXJkYW5hLDksdHJ1ZSxmYWxzZSx0cnVlIi8+DQoJCTx1aWZvbnQgbmFtZT0iRk9OVF9RVUlaUE9EX1FVRVNUSU9OX1RBRyIgdmFsdWU9IlZlcmRhbmEsMTEsdHJ1ZSxmYWxzZSx0cnVlIi8+DQoJCTx1aWZvbnQgbmFtZT0iRk9OVF9RVUlaUE9EX1FVSVpfUVVFU1RJT05fQ09VTlQiIHZhbHVlPSJWZXJkYW5hLDksZmFsc2UsZmFsc2UsdHJ1ZSIvPg0KCQk8dWlmb250IG5hbWU9IkZPTlRfUVVJWlBPRF9RVUlaX1FVRVNUSU9OX0NPVU5UX1ZBTFVFIiB2YWx1ZT0iVmVyZGFuYSw5LHRydWUsZmFsc2UsdHJ1ZSIvPg0KCQk8dWlmb250IG5hbWU9IkZPTlRfUVVJWlBPRF9RVUlaX1FVRVNUSU9OX0FUVEVNUFRFRCIgdmFsdWU9IlZlcmRhbmEsOSxmYWxzZSxmYWxzZSx0cnVlIi8+DQoJCTx1aWZvbnQgbmFtZT0iRk9OVF9RVUlaUE9EX1FVSVpfUVVFU1RJT05fQVRURU1QVEVEX1ZBTFVFIiB2YWx1ZT0iVmVyZGFuYSw5LHRydWUsZmFsc2UsdHJ1ZSIvPg0KCQk8dWlmb250IG5hbWU9IkZPTlRfUVVJWlBPRF9RVUlaX1NDT1JFX1RBRyIgdmFsdWU9IlZlcmRhbmEsMTEsdHJ1ZSxmYWxzZSx0cnVlIi8+DQoJCTx1aWZvbnQgbmFtZT0iRk9OVF9RVUlaUE9EX1FVSVpfU0NPUkUiIHZhbHVlPSJWZXJkYW5hLDksZmFsc2UsZmFsc2UsdHJ1ZSIvPg0KCQk8dWlmb250IG5hbWU9IkZPTlRfUVVJWlBPRF9RVUlaX1NDT1JFX1ZBTFVFIiB2YWx1ZT0iVmVyZGFuYSw5LHRydWUsZmFsc2UsdHJ1ZSIvPg0KCQk8dWlmb250IG5hbWU9IkZPTlRfUVVJWlBPRF9RVUlaX01BWFNDT1JFIiB2YWx1ZT0iVmVyZGFuYSw5LGZhbHNlLGZhbHNlLHRydWUiLz4NCgkJPHVpZm9udCBuYW1lPSJGT05UX1FVSVpQT0RfUVVJWl9NQVhTQ09SRV9WQUxVRSIgdmFsdWU9IlZlcmRhbmEsOSx0cnVlLGZhbHNlLHRydWUiLz4NCgkJPHVpZm9udCBuYW1lPSJGT05UX1FVSVpQT0RfUVVJWl9QQVNTU0NPUkUiIHZhbHVlPSJWZXJkYW5hLDksZmFsc2UsZmFsc2UsdHJ1ZSIvPg0KCQk8dWlmb250IG5hbWU9IkZPTlRfUVVJWlBPRF9RVUlaX1BBU1NTQ09SRV9WQUxVRSIgdmFsdWU9IlZlcmRhbmEsOSx0cnVlLGZhbHNlLHRydWUiLz4NCgkJPCEtLSB1aXRleHQgLS0+DQoJCTwhLS0gc3Vic3RpdHV0aW9uOiAlbiA9PSBzbGlkZSBudW1iZXIgLS0+DQoJCTx1aXRleHQgbmFtZT0iVU5OQU1FRFNMSURFVElUTEUiIHZhbHVlPSLsiqzrnbzsnbTrk5wgJW4iLz4NCgkJPCEtLSBzdWJzdGl0dXRpb246ICVuID09IHNsaWRlIG51bWJlciAtLT4NCgkJPCEtLSBzdWJzdGl0dXRpb246ICV0ID09IHRvdGFsIHNsaWRlIGNvdW50IC0tPg0KCQk8dWl0ZXh0IG5hbWU9IlNDUlVCQkFSU1RBVFVTX1NMSURFSU5GTyIgdmFsdWU9IuyKrOudvOydtOuTnCAlbiAvICV0IHwgIi8+DQoJCTx1aXRleHQgbmFtZT0iU0NSVUJCQVJTVEFUVVNfU1RPUFBFRCIgdmFsdWU9IuykkeyngOuQqCIvPg0KCQk8dWl0ZXh0IG5hbWU9IlNDUlVCQkFSU1RBVFVTX1BMQVlJTkciIHZhbHVlPSLsnqzsg50iLz4NCgkJPHVpdGV4dCBuYW1lPSJTQ1JVQkJBUlNUQVRVU19OT0FVRElPIiB2YWx1ZT0i7Jik65SU7JikIOyXhuydjCIvPg0KCQk8dWl0ZXh0IG5hbWU9IlNDUlVCQkFSU1RBVFVTX1ZJRFBMQVlJTkciIHZhbHVlPSLruYTrlJTsmKQg7J6s7IOdIOykkSIvPg0KCQk8dWl0ZXh0IG5hbWU9IlNDUlVCQkFSU1RBVFVTX0xPQURJTkciIHZhbHVlPSLroZzrlKkiLz4NCgkJPHVpdGV4dCBuYW1lPSJTQ1JVQkJBUlNUQVRVU19CVUZGRVJJTkciIHZhbHVlPSLrsoTtjbzrp4EiLz4NCgkJPHVpdGV4dCBuYW1lPSJTQ1JVQkJBUlNUQVRVU19RVUVTVElPTiIgdmFsdWU9IuyniOusuOyXkCDri7XtlZjquLAiLz4NCgkJPHVpdGV4dCBuYW1lPSJTQ1JVQkJBUlNUQVRVU19SRVZJRVdRVUlaIiB2YWx1ZT0i7KeI66y4IOuLpOyLnOuztOq4sCIvPg0KCQk8IS0tIHN1YnN0aXR1dGlvbjogJW0gPT0gbWludXRlcyByZW1haW5pbmcgLS0+DQoJCTwhLS0gc3Vic3RpdHV0aW9uOiAlcyA9PSBzZWNvbmRzIHJlbWFpbmluZyAtLT4NCgkJPHVpdGV4dCBuYW1lPSJFTEFQU0VEIiB2YWx1ZT0iJW3rtoQgJXPstIgg64Ko7J2MIi8+DQoJCTx1aXRleHQgbmFtZT0iTk9URk9VTkQiIHZhbHVlPSLsl4bsnYwiLz4NCgkJPHVpdGV4dCBuYW1lPSJBVFRBQ0hNRU5UUyIgdmFsdWU9IuyyqOu2gCDtjIzsnbwiLz4NCgkJPCEtLSBzdWJzdGl0dXRpb246ICVwID09IGN1cnJlbnQgc3BlYWtlcidzIHRpdGxlIC0tPg0KCQk8dWl0ZXh0IG5hbWU9IkJJT1dJTl9USVRMRSIgdmFsdWU9IuqyveugpSDshozqsJw6ICVwIi8+DQoJCTx1aXRleHQgbmFtZT0iQklPQlROX1RJVExFIiB2YWx1ZT0i6rK966ClIOyGjOqwnCIvPg0KCQk8dWl0ZXh0IG5hbWU9IkRJVklERVJCVE5fVElUTEUiIHZhbHVlPSJ8Ii8+DQoJCTx1aXRleHQgbmFtZT0iQ09OVEFDVEJUTl9USVRMRSIgdmFsdWU9IuyXsOudveyymCIvPg0KCQk8dWl0ZXh0IG5hbWU9IlRBQl9RVUlaIiB2YWx1ZT0i7YC07KaIIi8+DQoJCTx1aXRleHQgbmFtZT0iVEFCX09VVExJTkUiIHZhbHVlPSLqsJzsmpQiLz4NCgkJPHVpdGV4dCBuYW1lPSJUQUJfVEhVTUIiIHZhbHVlPSLstpXshoztjJAiLz4NCgkJPHVpdGV4dCBuYW1lPSJUQUJfTk9URVMiIHZhbHVlPSLrhbjtirgiLz4NCgkJPHVpdGV4dCBuYW1lPSJUQUJfU0VBUkNIIiB2YWx1ZT0i6rKA7IOJIi8+DQoJCTx1aXRleHQgbmFtZT0iU0xJREVfSEVBRElORyIgdmFsdWU9IuyKrOudvOydtOuTnCDsoJzrqqkiLz4NCgkJPHVpdGV4dCBuYW1lPSJEVVJBVElPTl9IRUFESU5HIiB2YWx1ZT0i7J6s7IOd7Iuc6rCEIi8+DQoJCTx1aXRleHQgbmFtZT0iU0VBUkNIX0hFQURJTkciIHZhbHVlPSLthY3siqTtirgg6rKA7IOJOiIvPg0KCQk8dWl0ZXh0IG5hbWU9IlRIVU1CX0hFQURJTkciIHZhbHVlPSLsiqzrnbzsnbTrk5wiLz4NCgkJPHVpdGV4dCBuYW1lPSJUSFVNQl9JTkZPIiB2YWx1ZT0i7KCc66qpL+yerOyDneyLnOqwhCIvPg0KCQk8dWl0ZXh0IG5hbWU9IkFUVEFDSE5BTUVfSEVBRElORyIgdmFsdWU9Iu2MjOydvCDsnbTrpoQiLz4NCgkJPHVpdGV4dCBuYW1lPSJBVFRBQ0hTSVpFX0hFQURJTkciIHZhbHVlPSLtgazquLAiLz4NCgkJPHVpdGV4dCBuYW1lPSJTTElERV9OT1RFUyIgdmFsdWU9IuyKrOudvOydtOuTnCDrhbjtirgiLz4NCgkJPCEtLXF1aXogcG9kIGFuZCBtZXNzYWdlIGJveCB0ZXh0cy0tPg0KCQk8dWl0ZXh0IG5hbWU9IlFVSVpQT0RfUVVJWl9BVFRFTVBUIiB2YWx1ZT0i7YC07KaIIOyLnOuPhCDtmp/siJg6Ii8+DQoJCTx1aXRleHQgbmFtZT0iUVVJWlBPRF9RVUlaX0FUVEVNUFRfVkFMVUUiIHZhbHVlPSIlbi8ldCIvPg0KCQk8dWl0ZXh0IG5hbWU9IlFVSVpQT0RfUVVJWl9TQ09SRSIgdmFsdWU9IuuTneygkDoiLz4NCgkJPHVpdGV4dCBuYW1lPSJRVUlaUE9EX1FVSVpfUEFTU1NDT1JFIiB2YWx1ZT0i7Ya16rO8IOygkOyImDoiLz4NCgkJPHVpdGV4dCBuYW1lPSJRVUlaUE9EX1FVSVpfTUFYU0NPUkUiIHZhbHVlPSLstZzqs6Ag7KCQ7IiYOiIvPg0KCQk8dWl0ZXh0IG5hbWU9IlFVSVpQT0RfUVVFU0FUTVBUX1NUUiIgdmFsdWU9IuyLnOuPhCDtmp/siJg6ICVuLyV0Ii8+DQoJCTx1aXRleHQgbmFtZT0iUVVJWlBPRF9RVUVTVFlQRV9TVFIiIHZhbHVlPSLsnKDtmJU6ICVzIi8+DQoJCTx1aXRleHQgbmFtZT0iUVVJWlBPRF9RVUVTVFlQRV9HUkQiIHZhbHVlPSLsoJDsiJgg66ek6riw6riwIOyZhOujjCIvPg0KCQk8dWl0ZXh0IG5hbWU9IlFVSVpQT0RfUVVFU1RZUEVfU1ZZIiB2YWx1ZT0i7ISk66y4IOyhsOyCrCIvPg0KCQk8dWl0ZXh0IG5hbWU9IlFVSVpQT0RfUVVJWkFUTVBUX0lORiIgdmFsdWU9IuustO2VnCIvPg0KCQk8dWl0ZXh0IG5hbWU9IlFVSVpQT0RfUVVFU0FUTVBUX0lORiIgdmFsdWU9IuustO2VnCIvPg0KCQk8dWl0ZXh0IG5hbWU9IldBUk5JTkdNU0dfWUVTU1RSSU5HIiB2YWx1ZT0i7JiIIi8+DQoJCTx1aXRleHQgbmFtZT0iV0FSTklOR01TR19OT1NUUklORyIgdmFsdWU9IuyVhOuLiOyYpCIvPg0KCQk8dWl0ZXh0IG5hbWU9IldBUk5JTkdNU0dfVElUTEVTVFJJTkciIHZhbHVlPSLtgLTspogg64K067mE6rKM7J207IWYIOqyveqzoCIvPg0KCQk8dWl0ZXh0IG5hbWU9IldBUk5JTkdNU0dfTVNHU1RSSU5HIiB2YWx1ZT0i7J20IO2AtOymiOyXkOyEnCDsi5zrj4TtlZjsp4Ag7JWK7J2AIOyniOusuOydtCDsnojsirXri4jri6QuJiN4QTsmI3hBO+2AtOymiOulvCDsooXro4ztlZjroKTrqbQgW+yYiF3rpbwg7YG066at7ZWY6rOgLCDtgLTspojrpbwg6rOE7IaN7ZWY66Ck66m0IFvslYTri4jsmKRd66W8IO2BtOumre2VmOyLreyLnOyYpC4iLz4NCgkJPHVpdGV4dCBuYW1lPSJJTkZPUk1BVElPTl9IMjY0X0ZMQVNIUExBWUVSIiB2YWx1ZT0i7Iuc7Iqk7YWc7JeQIOyEpOy5mOuQmOyWtCDsnojripQg7ZiE7J6sIOuyhOyghOydmCBGbGFzaCBQbGF5ZXLripQg7J20IOu5hOuUlOyYpOulvCDsp4Dsm5DtlZjsp4Ag7JWK7Iq164uI64ukLiDstZzsi6AgRmxhc2ggUGxheWVy66W8IOuLpOyatOuhnOuTnO2VmOugpOuptCDruYTrlJTsmKQg7JiB7Jet7J2EIO2BtOumre2VmOyLreyLnOyYpC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7LC47Jes7J6Q7JeQ6rKMIOyEuOuhnCDrp4nrjIAg67O07J206riwIi8+DQoJCTx1aXRleHQgbmFtZT0iTVVURSIgdmFsdWU9IuydjOyGjOqxsCIvPg0KCQk8dWl0ZXh0IG5hbWU9IkRPQ1dSQVBfVElUTEUiIHZhbHVlPSJQcmVzZW50ZXIg7YyM7J28IOyyqOu2gCIvPg0KCQk8dWl0ZXh0IG5hbWU9IkRPQ1dSQVBfTVNHIiB2YWx1ZT0i64K0IOy7tO2TqO2EsOyXkCDsoIDsnqUiLz4NCgkJPHVpdGV4dCBuYW1lPSJET0NXUkFQX1BST01QVCIgdmFsdWU9Iu2BtOumre2VmOyXrCDri6TsmrTroZzrk5wiLz4NCgk8L2xhbmd1YWdlPg0KCTxsYW5ndWFnZSBpZD0iZXMiPg0KCQk8IS0tIGZvcm1hdCBmb3IgdWlmb250IHZhbHVlIGlzICJmb250LHNpemUsaXNib2xkLGlzaXRhbGljLGlzc2hhZG93ZWQiIC0tPg0KCQk8dWlmb250IG5hbWU9IkZPTlRfUVVJWlpJTkciIHZhbHVlPSJWZXJkYW5hLDksZmFsc2UsZmFsc2UsZmFsc2UiLz4NCgkJPHVpZm9udCBuYW1lPSJGT05UX1NDUlVCU1RBVFVTIiB2YWx1ZT0iVmVyZGFuYSw5LHRydWUsZmFsc2UsdHJ1ZSIvPg0KCQk8dWlmb250IG5hbWU9IkZPTlRfU0NSVUJUSU1FIiB2YWx1ZT0iVmVyZGFuYSw5LGZhbHNlLGZhbHNlLHRydWUiLz4NCgkJPHVpZm9udCBuYW1lPSJGT05UX0VMQVBTRURUSU1FIiB2YWx1ZT0iVmVyZGFuYSw5LHRydWUsZmFsc2UsdHJ1ZSIvPg0KCQk8dWlmb250IG5hbWU9IkZPTlRfVVRJTFNNRU5VIiB2YWx1ZT0iVmVyZGFuYSw5LHRydWUsZmFsc2UsZmFsc2UiLz4NCgkJPHVpZm9udCBuYW1lPSJGT05UX1RBQlMiIHZhbHVlPSJWZXJkYW5hLDksdHJ1ZSxmYWxzZSx0cnVlIi8+DQoJCTx1aWZvbnQgbmFtZT0iRk9OVF9QUkVTRU5UQVRJT05OQU1FIiB2YWx1ZT0iVmVyZGFuYSwxNCxmYWxzZSxmYWxzZSx0cnVlIi8+DQoJCTx1aWZvbnQgbmFtZT0iRk9OVF9QUkVTRU5URVJOQU1FIiB2YWx1ZT0iVmVyZGFuYSwxMCx0cnVlLGZhbHNlLHRydWUiLz4NCgkJPHVpZm9udCBuYW1lPSJGT05UX1BSRVNFTlRFUlRJVExFIiB2YWx1ZT0iVmVyZGFuYSwxMCxmYWxzZSxmYWxzZSx0cnVlIi8+DQoJCTx1aWZvbnQgbmFtZT0iRk9OVF9CSU9CVE4iIHZhbHVlPSJWZXJkYW5hLDEwLGZhbHNlLGZhbHNlLHRydWUiLz4NCgkJPHVpZm9udCBuYW1lPSJGT05UX05PVEVTIiB2YWx1ZT0iVmVyZGFuYSwxMSxmYWxzZSxmYWxzZSxmYWxzZSIvPg0KCQk8dWlmb250IG5hbWU9IkZPTlRfT1VUTElORSIgdmFsdWU9IlZlcmRhbmEsMTEsZmFsc2UsZmFsc2UsdHJ1ZSIvPg0KCQk8dWlmb250IG5hbWU9IkZPTlRfU0VBUkNIIiB2YWx1ZT0iVmVyZGFuYSwxMSxmYWxzZSxmYWxzZSx0cnVlIi8+DQoJCTx1aWZvbnQgbmFtZT0iRk9OVF9USFVNQiIgdmFsdWU9IlZlcmRhbmEsOSxmYWxzZSxmYWxzZSx0cnVlIi8+DQoJCTx1aWZvbnQgbmFtZT0iRk9OVF9CSU9XSU4iIHZhbHVlPSJWZXJkYW5hLDExLGZhbHNlLGZhbHNlLGZhbHNlIi8+DQoJCTx1aWZvbnQgbmFtZT0iRk9OVF9MSVNUSEVBRElORyIgdmFsdWU9IlZlcmRhbmEsOSxmYWxzZSxmYWxzZSxmYWxzZSIvPg0KCQk8dWlmb250IG5hbWU9IkZPTlRfV0lOVElUTEUiIHZhbHVlPSJWZXJkYW5hLDksZmFsc2UsZmFsc2UsdHJ1ZSIvPg0KCQk8dWlmb250IG5hbWU9IkZPTlRfQVRUQUNITUVOVFMiIHZhbHVlPSJWZXJkYW5hLDExLGZhbHNlLGZhbHNlLHRydWUiLz4NCgkJPCEtLXF1aXogcG9kIGFuZCBtZXNzYWdlIGJveCB0ZXh0IGZvbnRzLS0+DQoJCTx1aWZvbnQgbmFtZT0iRk9OVF9NU0dCT1hfV0lOVElUTEUiIHZhbHVlPSJWZXJkYW5hLDExLHRydWUsZmFsc2UsdHJ1ZSIvPg0KCQk8dWlmb250IG5hbWU9IkZPTlRfTVNHQk9YX01TRyIgdmFsdWU9IlZlcmRhbmEsMTEsZmFsc2UsZmFsc2UsdHJ1ZSIvPg0KCQk8dWlmb250IG5hbWU9IkZPTlRfTVNHQk9YX09QVElPTlMiIHZhbHVlPSJWZXJkYW5hLDksdHJ1ZSxmYWxzZSx0cnVlIi8+DQoJCTx1aWZvbnQgbmFtZT0iRk9OVF9RVUlaUE9EX1FVSVpfVElUTEUiIHZhbHVlPSJWZXJkYW5hLDExLHRydWUsZmFsc2UsdHJ1ZSIvPg0KCQk8dWlmb250IG5hbWU9IkZPTlRfUVVJWlBPRF9RVUlaX0FUVEVNUFQiIHZhbHVlPSJWZXJkYW5hLDksZmFsc2UsZmFsc2UsdHJ1ZSIvPg0KCQk8dWlmb250IG5hbWU9IkZPTlRfUVVJWlBPRF9RVUlaX0FUVEVNUFRfVkFMVUUiIHZhbHVlPSJWZXJkYW5hLDksdHJ1ZSxmYWxzZSx0cnVlIi8+DQoJCTx1aWZvbnQgbmFtZT0iRk9OVF9RVUlaUE9EX1FVRVNUSU9OX1NDT1JFIiB2YWx1ZT0iVmVyZGFuYSw5LGZhbHNlLGZhbHNlLHRydWUiLz4NCgkJPHVpZm9udCBuYW1lPSJGT05UX1FVSVpQT0RfUVVFU1RJT05fU0NPUkVfVkFMVUUiIHZhbHVlPSJWZXJkYW5hLDksdHJ1ZSxmYWxzZSx0cnVlIi8+DQoJCTx1aWZvbnQgbmFtZT0iRk9OVF9RVUlaUE9EX1FVRVNUSU9OX0FUVEVNUFQiIHZhbHVlPSJWZXJkYW5hLDksZmFsc2UsZmFsc2UsdHJ1ZSIvPg0KCQk8dWlmb250IG5hbWU9IkZPTlRfUVVJWlBPRF9RVUVTVElPTl9BVFRFTVBUX1ZBTFVFIiB2YWx1ZT0iVmVyZGFuYSw5LHRydWUsZmFsc2UsdHJ1ZSIvPg0KCQk8dWlmb250IG5hbWU9IkZPTlRfUVVJWlBPRF9RVUVTVElPTl9UQUciIHZhbHVlPSJWZXJkYW5hLDExLHRydWUsZmFsc2UsdHJ1ZSIvPg0KCQk8dWlmb250IG5hbWU9IkZPTlRfUVVJWlBPRF9RVUlaX1FVRVNUSU9OX0NPVU5UIiB2YWx1ZT0iVmVyZGFuYSw5LGZhbHNlLGZhbHNlLHRydWUiLz4NCgkJPHVpZm9udCBuYW1lPSJGT05UX1FVSVpQT0RfUVVJWl9RVUVTVElPTl9DT1VOVF9WQUxVRSIgdmFsdWU9IlZlcmRhbmEsOSx0cnVlLGZhbHNlLHRydWUiLz4NCgkJPHVpZm9udCBuYW1lPSJGT05UX1FVSVpQT0RfUVVJWl9RVUVTVElPTl9BVFRFTVBURUQiIHZhbHVlPSJWZXJkYW5hLDksZmFsc2UsZmFsc2UsdHJ1ZSIvPg0KCQk8dWlmb250IG5hbWU9IkZPTlRfUVVJWlBPRF9RVUlaX1FVRVNUSU9OX0FUVEVNUFRFRF9WQUxVRSIgdmFsdWU9IlZlcmRhbmEsOSx0cnVlLGZhbHNlLHRydWUiLz4NCgkJPHVpZm9udCBuYW1lPSJGT05UX1FVSVpQT0RfUVVJWl9TQ09SRV9UQUciIHZhbHVlPSJWZXJkYW5hLDExLHRydWUsZmFsc2UsdHJ1ZSIvPg0KCQk8dWlmb250IG5hbWU9IkZPTlRfUVVJWlBPRF9RVUlaX1NDT1JFIiB2YWx1ZT0iVmVyZGFuYSw5LGZhbHNlLGZhbHNlLHRydWUiLz4NCgkJPHVpZm9udCBuYW1lPSJGT05UX1FVSVpQT0RfUVVJWl9TQ09SRV9WQUxVRSIgdmFsdWU9IlZlcmRhbmEsOSx0cnVlLGZhbHNlLHRydWUiLz4NCgkJPHVpZm9udCBuYW1lPSJGT05UX1FVSVpQT0RfUVVJWl9NQVhTQ09SRSIgdmFsdWU9IlZlcmRhbmEsOSxmYWxzZSxmYWxzZSx0cnVlIi8+DQoJCTx1aWZvbnQgbmFtZT0iRk9OVF9RVUlaUE9EX1FVSVpfTUFYU0NPUkVfVkFMVUUiIHZhbHVlPSJWZXJkYW5hLDksdHJ1ZSxmYWxzZSx0cnVlIi8+DQoJCTx1aWZvbnQgbmFtZT0iRk9OVF9RVUlaUE9EX1FVSVpfUEFTU1NDT1JFIiB2YWx1ZT0iVmVyZGFuYSw5LGZhbHNlLGZhbHNlLHRydWUiLz4NCgkJPHVpZm9udCBuYW1lPSJGT05UX1FVSVpQT0RfUVVJWl9QQVNTU0NPUkVfVkFMVUUiIHZhbHVlPSJWZXJkYW5hLDksdHJ1ZSxmYWxzZSx0cnVlIi8+DQoJCTwhLS0gdWl0ZXh0IC0tPg0KCQk8IS0tIHN1YnN0aXR1dGlvbjogJW4gPT0gc2xpZGUgbnVtYmVyIC0tPg0KCQk8dWl0ZXh0IG5hbWU9IlVOTkFNRURTTElERVRJVExFIiB2YWx1ZT0iRGlhcG9zaXRpdmEgJW4iLz4NCgkJPCEtLSBzdWJzdGl0dXRpb246ICVuID09IHNsaWRlIG51bWJlciAtLT4NCgkJPCEtLSBzdWJzdGl0dXRpb246ICV0ID09IHRvdGFsIHNsaWRlIGNvdW50IC0tPg0KCQk8dWl0ZXh0IG5hbWU9IlNDUlVCQkFSU1RBVFVTX1NMSURFSU5GTyIgdmFsdWU9IkRpYXBvc2l0aXZhICVuIC8gJXQgfCAiLz4NCgkJPHVpdGV4dCBuYW1lPSJTQ1JVQkJBUlNUQVRVU19TVE9QUEVEIiB2YWx1ZT0iRGV0ZW5pZGEiLz4NCgkJPHVpdGV4dCBuYW1lPSJTQ1JVQkJBUlNUQVRVU19QTEFZSU5HIiB2YWx1ZT0iUmVwcm9kdWNpZW5kbyIvPg0KCQk8dWl0ZXh0IG5hbWU9IlNDUlVCQkFSU1RBVFVTX05PQVVESU8iIHZhbHVlPSJTaW4gc29uaWRvIi8+DQoJCTx1aXRleHQgbmFtZT0iU0NSVUJCQVJTVEFUVVNfVklEUExBWUlORyIgdmFsdWU9IlbDrWRlbyBlbiByZXByb2QuIi8+DQoJCTx1aXRleHQgbmFtZT0iU0NSVUJCQVJTVEFUVVNfTE9BRElORyIgdmFsdWU9IkNhcmdhbmRvIi8+DQoJCTx1aXRleHQgbmFtZT0iU0NSVUJCQVJTVEFUVVNfQlVGRkVSSU5HIiB2YWx1ZT0iQWxtYWNlbmFuZG8gZW4gYsO6ZmVyIi8+DQoJCTx1aXRleHQgbmFtZT0iU0NSVUJCQVJTVEFUVVNfUVVFU1RJT04iIHZhbHVlPSJDb250ZXN0YXIgcHJlZ3VudGEiLz4NCgkJPHVpdGV4dCBuYW1lPSJTQ1JVQkJBUlNUQVRVU19SRVZJRVdRVUlaIiB2YWx1ZT0iUmV2aXNhbmRvIHBydWViYSIvPg0KCQk8IS0tIHN1YnN0aXR1dGlvbjogJW0gPT0gbWludXRlcyByZW1haW5pbmcgLS0+DQoJCTwhLS0gc3Vic3RpdHV0aW9uOiAlcyA9PSBzZWNvbmRzIHJlbWFpbmluZyAtLT4NCgkJPHVpdGV4dCBuYW1lPSJFTEFQU0VEIiB2YWx1ZT0iJW0gbWludXRvcyAlcyBzZWd1bmRvcyByZXN0YW50ZXMiLz4NCgkJPHVpdGV4dCBuYW1lPSJOT1RGT1VORCIgdmFsdWU9Ik5vIHNlIGhhIGVuY29udHJhZG8gbmFkYSIvPg0KCQk8dWl0ZXh0IG5hbWU9IkFUVEFDSE1FTlRTIiB2YWx1ZT0iQXJjaGl2b3MgYWRqdW50b3MiLz4NCgkJPCEtLSBzdWJzdGl0dXRpb246ICVwID09IGN1cnJlbnQgc3BlYWtlcidzIHRpdGxlIC0tPg0KCQk8dWl0ZXh0IG5hbWU9IkJJT1dJTl9USVRMRSIgdmFsdWU9IkJpb2dyYWbDrWE6ICVwIi8+DQoJCTx1aXRleHQgbmFtZT0iQklPQlROX1RJVExFIiB2YWx1ZT0iQmlvZ3JhZsOtYSIvPg0KCQk8dWl0ZXh0IG5hbWU9IkRJVklERVJCVE5fVElUTEUiIHZhbHVlPSJ8Ii8+DQoJCTx1aXRleHQgbmFtZT0iQ09OVEFDVEJUTl9USVRMRSIgdmFsdWU9IkNvbnRhY3RvIi8+DQoJCTx1aXRleHQgbmFtZT0iVEFCX1FVSVoiIHZhbHVlPSJQcnVlYmEiLz4NCgkJPHVpdGV4dCBuYW1lPSJUQUJfT1VUTElORSIgdmFsdWU9IkNvbnRvcm5vIi8+DQoJCTx1aXRleHQgbmFtZT0iVEFCX1RIVU1CIiB2YWx1ZT0iTWluaWF0LiIvPg0KCQk8dWl0ZXh0IG5hbWU9IlRBQl9OT1RFUyIgdmFsdWU9Ik5vdGFzIi8+DQoJCTx1aXRleHQgbmFtZT0iVEFCX1NFQVJDSCIgdmFsdWU9IkJ1c2NhciIvPg0KCQk8dWl0ZXh0IG5hbWU9IlNMSURFX0hFQURJTkciIHZhbHVlPSJUw610dWxvIGRlIGRpYXBvc2l0aXZhIi8+DQoJCTx1aXRleHQgbmFtZT0iRFVSQVRJT05fSEVBRElORyIgdmFsdWU9IkR1cmFjLiIvPg0KCQk8dWl0ZXh0IG5hbWU9IlNFQVJDSF9IRUFESU5HIiB2YWx1ZT0iQnVzY2FyIHRleHRvOiIvPg0KCQk8dWl0ZXh0IG5hbWU9IlRIVU1CX0hFQURJTkciIHZhbHVlPSJEaWFwb3NpdGl2YSIvPg0KCQk8dWl0ZXh0IG5hbWU9IlRIVU1CX0lORk8iIHZhbHVlPSJEdXIuL1TDrXQuIGRpYXAuIi8+DQoJCTx1aXRleHQgbmFtZT0iQVRUQUNITkFNRV9IRUFESU5HIiB2YWx1ZT0iTm9tYnJlIGRlIGFyY2hpdm8iLz4NCgkJPHVpdGV4dCBuYW1lPSJBVFRBQ0hTSVpFX0hFQURJTkciIHZhbHVlPSJUYW1hw7FvIi8+DQoJCTx1aXRleHQgbmFtZT0iU0xJREVfTk9URVMiIHZhbHVlPSJOb3RhcyBkZSBkaWFwb3NpdGl2YSIvPg0KCQk8IS0tcXVpeiBwb2QgYW5kIG1lc3NhZ2UgYm94IHRleHRzLS0+DQoJCTx1aXRleHQgbmFtZT0iUVVJWlBPRF9RVUlaX0FUVEVNUFQiIHZhbHVlPSJJbnRlbnRvIGRlIHBydWViYToiLz4NCgkJPHVpdGV4dCBuYW1lPSJRVUlaUE9EX1FVSVpfQVRURU1QVF9WQUxVRSIgdmFsdWU9IiVuIGRlICV0Ii8+DQoJCTx1aXRleHQgbmFtZT0iUVVJWlBPRF9RVUlaX1NDT1JFIiB2YWx1ZT0iUHVudHVhY2nDs246Ii8+DQoJCTx1aXRleHQgbmFtZT0iUVVJWlBPRF9RVUlaX1BBU1NTQ09SRSIgdmFsdWU9IlB1bnR1YWNpw7NuIHBhcmEgYXByb2JhcjoiLz4NCgkJPHVpdGV4dCBuYW1lPSJRVUlaUE9EX1FVSVpfTUFYU0NPUkUiIHZhbHVlPSJQdW50dWFjacOzbiBtw6F4aW1hOiIvPg0KCQk8dWl0ZXh0IG5hbWU9IlFVSVpQT0RfUVVFU0FUTVBUX1NUUiIgdmFsdWU9IkludGVudG9zOiAlbiBkZSAldCIvPg0KCQk8dWl0ZXh0IG5hbWU9IlFVSVpQT0RfUVVFU1RZUEVfU1RSIiB2YWx1ZT0iVGlwbzogJXMiLz4NCgkJPHVpdGV4dCBuYW1lPSJRVUlaUE9EX1FVRVNUWVBFX0dSRCIgdmFsdWU9IkNvbiBwdW50dWFjacOzbiIvPg0KCQk8dWl0ZXh0IG5hbWU9IlFVSVpQT0RfUVVFU1RZUEVfU1ZZIiB2YWx1ZT0iRW5jdWVzdGEiLz4NCgkJPHVpdGV4dCBuYW1lPSJRVUlaUE9EX1FVSVpBVE1QVF9JTkYiIHZhbHVlPSJJbmZpbml0byIvPg0KCQk8dWl0ZXh0IG5hbWU9IlFVSVpQT0RfUVVFU0FUTVBUX0lORiIgdmFsdWU9IkluZmluaXRvIi8+DQoJCTx1aXRleHQgbmFtZT0iV0FSTklOR01TR19ZRVNTVFJJTkciIHZhbHVlPSJTw60iLz4NCgkJPHVpdGV4dCBuYW1lPSJXQVJOSU5HTVNHX05PU1RSSU5HIiB2YWx1ZT0iTm8iLz4NCgkJPHVpdGV4dCBuYW1lPSJXQVJOSU5HTVNHX1RJVExFU1RSSU5HIiB2YWx1ZT0iQXZpc28gZGUgbmF2ZWdhY2nDs24gZGUgcHJ1ZWJhIi8+DQoJCTx1aXRleHQgbmFtZT0iV0FSTklOR01TR19NU0dTVFJJTkciIHZhbHVlPSJIYXkgcHJlZ3VudGFzIHNpbiBpbnRlbnRvcyBlbiBlc3RhIHBydWViYS4mI3hBOyYjeEE7UGFyYSBzYWxpciBkZSBsYSBwcnVlYmEsIGhhZ2EgY2xpYyBlbiBTw60uIFBhcmEgY29udGludWFyLCBoYWdhIGNsaWMgZW4gTm8uIi8+DQoJCTx1aXRleHQgbmFtZT0iSU5GT1JNQVRJT05fSDI2NF9GTEFTSFBMQVlFUiIgdmFsdWU9IkxhIHZlcnNpw7NuIGFjdHVhbCBkZSBGbGFzaCBQbGF5ZXIgaW5zdGFsYWRhIGVuIGVsIG9yZGVuYWRvciBubyBlcyBjb21wYXRpYmxlIGNvbiBlc3RlIHbDrWRlby4gSGFnYSBjbGljIGVuIGVsIMOhcmVhIGRlIHbDrWRlbyBwYXJhIGRlc2NhcmdhciBsYSDDumx0aW1hIHZlcnNpw7NuIGRlIEZsYXNoIFBsYXllci4iLz4NCgkJPCEtLSBzdWJzdGl0dXRpb246ICVwID09IHByZXNlbnRhdGlvbiB0aXRsZSAtLT4NCgkJPCEtLSBzdWJzdGl0dXRpb246ICVzID09IHNsaWRlIHRpdGxlIC0tPg0KCQk8IS0tIHN1YnN0aXR1dGlvbjogJW4gPT0gc2xpZGUgbnVtYmVyIC0tPg0KCQk8dWl0ZXh0IG5hbWU9IkJPT0tNQVJLIiB2YWx1ZT0iQWRvYmUgUHJlc2VudGVyOiAlcCIvPg0KCQk8IS0tIHN1YnN0aXR1dGlvbjogJXAgPT0gcHJlc2VudGF0aW9uIHRpdGxlIC0tPg0KCQk8IS0tIHN1YnN0aXR1dGlvbjogJXMgPT0gc2xpZGUgdGl0bGUgLS0+DQoJCTwhLS0gc3Vic3RpdHV0aW9uOiAlbiA9PSBzbGlkZSBudW1iZXIgLS0+DQoJCTx1aXRleHQgbmFtZT0iQk9PS01BUktTTElERSIgdmFsdWU9IkFkb2JlIFByZXNlbnRlcjogJXAgJXMiLz4NCgkJPHVpdGV4dCBuYW1lPSJTSE9XU0lERUJBUiIgdmFsdWU9Ik1vc3RyYXIgYmFycmEgbGF0ZXJhbCBhIGxvcyBwYXJ0aWNpcGFudGVzIi8+DQoJCTx1aXRleHQgbmFtZT0iTVVURSIgdmFsdWU9IlNpbGVuY2lhciIvPg0KCQk8dWl0ZXh0IG5hbWU9IkRPQ1dSQVBfVElUTEUiIHZhbHVlPSJBcmNoaXZvIGFkanVudG8gZGUgUHJlc2VudGVyIi8+DQoJCTx1aXRleHQgbmFtZT0iRE9DV1JBUF9NU0ciIHZhbHVlPSJHdWFyZGFyIGVuIE1pIFBDIi8+DQoJCTx1aXRleHQgbmFtZT0iRE9DV1JBUF9QUk9NUFQiIHZhbHVlPSJIYWdhIGNsaWMgZW4gRGVzY2FyZ2FyIi8+DQoJPC9sYW5ndWFnZT4NCgk8bGFuZ3VhZ2UgaWQ9InB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lNsaWRlICVuIi8+DQoJCTwhLS0gc3Vic3RpdHV0aW9uOiAlbiA9PSBzbGlkZSBudW1iZXIgLS0+DQoJCTwhLS0gc3Vic3RpdHV0aW9uOiAldCA9PSB0b3RhbCBzbGlkZSBjb3VudCAtLT4NCgkJPHVpdGV4dCBuYW1lPSJTQ1JVQkJBUlNUQVRVU19TTElERUlORk8iIHZhbHVlPSJTbGlkZSAlbiAvICV0IHwgIi8+DQoJCTx1aXRleHQgbmFtZT0iU0NSVUJCQVJTVEFUVVNfU1RPUFBFRCIgdmFsdWU9IlBhcmFkbyIvPg0KCQk8dWl0ZXh0IG5hbWU9IlNDUlVCQkFSU1RBVFVTX1BMQVlJTkciIHZhbHVlPSJSZXByb2R1emluZG8iLz4NCgkJPHVpdGV4dCBuYW1lPSJTQ1JVQkJBUlNUQVRVU19OT0FVRElPIiB2YWx1ZT0iU2VtIMOhdWRpbyIvPg0KCQk8dWl0ZXh0IG5hbWU9IlNDUlVCQkFSU1RBVFVTX1ZJRFBMQVlJTkciIHZhbHVlPSJWw61kZW8gZW0gcmVwcm9kdcOnw6NvIi8+DQoJCTx1aXRleHQgbmFtZT0iU0NSVUJCQVJTVEFUVVNfTE9BRElORyIgdmFsdWU9IkNhcnJlZ2FuZG8iLz4NCgkJPHVpdGV4dCBuYW1lPSJTQ1JVQkJBUlNUQVRVU19CVUZGRVJJTkciIHZhbHVlPSJBcm1hemVuYW5kbyBlbSBidWZmZXIiLz4NCgkJPHVpdGV4dCBuYW1lPSJTQ1JVQkJBUlNUQVRVU19RVUVTVElPTiIgdmFsdWU9IlJlc3BvbmRlciBwZXJndW50YSIvPg0KCQk8dWl0ZXh0IG5hbWU9IlNDUlVCQkFSU1RBVFVTX1JFVklFV1FVSVoiIHZhbHVlPSJSZXZpc2FuZG8gcXVlc3Rpb27DoXJpbyIvPg0KCQk8IS0tIHN1YnN0aXR1dGlvbjogJW0gPT0gbWludXRlcyByZW1haW5pbmcgLS0+DQoJCTwhLS0gc3Vic3RpdHV0aW9uOiAlcyA9PSBzZWNvbmRzIHJlbWFpbmluZyAtLT4NCgkJPHVpdGV4dCBuYW1lPSJFTEFQU0VEIiB2YWx1ZT0iJW0gbWludXRvcyAlcyBzZWd1bmRvcyByZXN0YW50ZXMiLz4NCgkJPHVpdGV4dCBuYW1lPSJOT1RGT1VORCIgdmFsdWU9Ik5hZGEgZW5jb250cmFkbyIvPg0KCQk8dWl0ZXh0IG5hbWU9IkFUVEFDSE1FTlRTIiB2YWx1ZT0iQW5leG9z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GF0byIvPg0KCQk8dWl0ZXh0IG5hbWU9IlRBQl9RVUlaIiB2YWx1ZT0iUXVlc3QuIi8+DQoJCTx1aXRleHQgbmFtZT0iVEFCX09VVExJTkUiIHZhbHVlPSJFc3F1ZW1hIi8+DQoJCTx1aXRleHQgbmFtZT0iVEFCX1RIVU1CIiB2YWx1ZT0iTWluaSIvPg0KCQk8dWl0ZXh0IG5hbWU9IlRBQl9OT1RFUyIgdmFsdWU9Ik5vdGFzIi8+DQoJCTx1aXRleHQgbmFtZT0iVEFCX1NFQVJDSCIgdmFsdWU9IkJ1c2NhIi8+DQoJCTx1aXRleHQgbmFtZT0iU0xJREVfSEVBRElORyIgdmFsdWU9IlTDrXR1bG8gZG8gc2xpZGUiLz4NCgkJPHVpdGV4dCBuYW1lPSJEVVJBVElPTl9IRUFESU5HIiB2YWx1ZT0iRHVyYcOnw6NvIi8+DQoJCTx1aXRleHQgbmFtZT0iU0VBUkNIX0hFQURJTkciIHZhbHVlPSJQcm9jdXJhciB0ZXh0bzoiLz4NCgkJPHVpdGV4dCBuYW1lPSJUSFVNQl9IRUFESU5HIiB2YWx1ZT0iU2xpZGUiLz4NCgkJPHVpdGV4dCBuYW1lPSJUSFVNQl9JTkZPIiB2YWx1ZT0iVMOtdHVsby9EdXJhw6fDo28gZG8gc2xpZGUiLz4NCgkJPHVpdGV4dCBuYW1lPSJBVFRBQ0hOQU1FX0hFQURJTkciIHZhbHVlPSJOb21lIGRvIGFycXVpdm8iLz4NCgkJPHVpdGV4dCBuYW1lPSJBVFRBQ0hTSVpFX0hFQURJTkciIHZhbHVlPSJUYW1hbmhvIi8+DQoJCTx1aXRleHQgbmFtZT0iU0xJREVfTk9URVMiIHZhbHVlPSJBbm90YcOnw7VlcyBkbyBzbGlkZSIvPg0KCQk8IS0tcXVpeiBwb2QgYW5kIG1lc3NhZ2UgYm94IHRleHRzLS0+DQoJCTx1aXRleHQgbmFtZT0iUVVJWlBPRF9RVUlaX0FUVEVNUFQiIHZhbHVlPSJUZW50YXRpdmEgbm8gcXVlc3Rpb27DoXJpbzoiLz4NCgkJPHVpdGV4dCBuYW1lPSJRVUlaUE9EX1FVSVpfQVRURU1QVF9WQUxVRSIgdmFsdWU9IiVuIGRlICV0Ii8+DQoJCTx1aXRleHQgbmFtZT0iUVVJWlBPRF9RVUlaX1NDT1JFIiB2YWx1ZT0iUG9udHVhw6fDo286Ii8+DQoJCTx1aXRleHQgbmFtZT0iUVVJWlBPRF9RVUlaX1BBU1NTQ09SRSIgdmFsdWU9IlBvbnR1YcOnw6NvIGRlIGFwcm92YcOnw6NvOiIvPg0KCQk8dWl0ZXh0IG5hbWU9IlFVSVpQT0RfUVVJWl9NQVhTQ09SRSIgdmFsdWU9IlBvbnR1YcOnw6NvIG3DoXhpbWE6Ii8+DQoJCTx1aXRleHQgbmFtZT0iUVVJWlBPRF9RVUVTQVRNUFRfU1RSIiB2YWx1ZT0iVGVudGF0aXZhOiAlbiBkZSAldCIvPg0KCQk8dWl0ZXh0IG5hbWU9IlFVSVpQT0RfUVVFU1RZUEVfU1RSIiB2YWx1ZT0iVGlwbzogJXMiLz4NCgkJPHVpdGV4dCBuYW1lPSJRVUlaUE9EX1FVRVNUWVBFX0dSRCIgdmFsdWU9IkNsYXNzaWZpY2F0w7NyaWEiLz4NCgkJPHVpdGV4dCBuYW1lPSJRVUlaUE9EX1FVRVNUWVBFX1NWWSIgdmFsdWU9IlBlc3F1aXNhIi8+DQoJCTx1aXRleHQgbmFtZT0iUVVJWlBPRF9RVUlaQVRNUFRfSU5GIiB2YWx1ZT0iSW5maW5pdG8iLz4NCgkJPHVpdGV4dCBuYW1lPSJRVUlaUE9EX1FVRVNBVE1QVF9JTkYiIHZhbHVlPSJJbmZpbml0byIvPg0KCQk8dWl0ZXh0IG5hbWU9IldBUk5JTkdNU0dfWUVTU1RSSU5HIiB2YWx1ZT0iU2ltIi8+DQoJCTx1aXRleHQgbmFtZT0iV0FSTklOR01TR19OT1NUUklORyIgdmFsdWU9Ik7Do28iLz4NCgkJPHVpdGV4dCBuYW1lPSJXQVJOSU5HTVNHX1RJVExFU1RSSU5HIiB2YWx1ZT0iQWxlcnRhIGRlIG5hdmVnYcOnw6NvIGRvIHF1ZXN0aW9uw6FyaW8iLz4NCgkJPHVpdGV4dCBuYW1lPSJXQVJOSU5HTVNHX01TR1NUUklORyIgdmFsdWU9IkV4aXN0ZW0gcGVyZ3VudGFzIHF1ZSBuw6NvIGZvcmFtIHJlc3BvbmRpZGFzIG5lc3RlIHF1ZXN0aW9uw6FyaW8uJiN4QTsmI3hBO0NsaXF1ZSBlbSBTaW0gcGFyYSBzYWlyIGRvIHF1ZXN0aW9uw6FyaW8gb3UgZW0gTsOjbyBzZSBxdWlzZXIgY29udGludWFyLiIvPg0KCQk8dWl0ZXh0IG5hbWU9IklORk9STUFUSU9OX0gyNjRfRkxBU0hQTEFZRVIiIHZhbHVlPSJBIHZlcnPDo28gYXR1YWwgZG8gRmxhc2ggUGxheWVyIGluc3RhbGFkYSBubyBjb21wdXRhZG9yIG7Do28gb2ZlcmVjZSBzdXBvcnRlIGEgZXNzZSB2w61kZW8uIENsaXF1ZSBuYSDDoXJlYSBkbyB2w61kZW8gcGFyYSBiYWl4YXIgYSB2ZXJzw6NvIG1haXMgcmVjZW50ZSBkby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XIgYmFycmEgbGF0ZXJhbCBhbyBwYXJ0aWNpcGFudGVzIi8+DQoJCTx1aXRleHQgbmFtZT0iTVVURSIgdmFsdWU9Ik11ZG8iLz4NCgkJPHVpdGV4dCBuYW1lPSJET0NXUkFQX1RJVExFIiB2YWx1ZT0iQW5leG8gZGUgYXJxdWl2byBkbyBQcmVzZW50ZXIiLz4NCgkJPHVpdGV4dCBuYW1lPSJET0NXUkFQX01TRyIgdmFsdWU9IlNhbHZhciBlbSBNZXUgY29tcHV0YWRvciIvPg0KCQk8dWl0ZXh0IG5hbWU9IkRPQ1dSQVBfUFJPTVBUIiB2YWx1ZT0iQ2xpcXVlIHBhcmEgYmFpeGFyIi8+DQoJPC9sYW5ndWFnZT4NCgk8bGFuZ3VhZ2UgaWQ9Iml0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XBvc2l0aXZhICVuIi8+DQoJCTwhLS0gc3Vic3RpdHV0aW9uOiAlbiA9PSBzbGlkZSBudW1iZXIgLS0+DQoJCTwhLS0gc3Vic3RpdHV0aW9uOiAldCA9PSB0b3RhbCBzbGlkZSBjb3VudCAtLT4NCgkJPHVpdGV4dCBuYW1lPSJTQ1JVQkJBUlNUQVRVU19TTElERUlORk8iIHZhbHVlPSJEaWFwb3NpdGl2YSAlbiAvICV0IHwgIi8+DQoJCTx1aXRleHQgbmFtZT0iU0NSVUJCQVJTVEFUVVNfU1RPUFBFRCIgdmFsdWU9IkludGVycm90dG8iLz4NCgkJPHVpdGV4dCBuYW1lPSJTQ1JVQkJBUlNUQVRVU19QTEFZSU5HIiB2YWx1ZT0iUmlwcm9kdXppb25lIi8+DQoJCTx1aXRleHQgbmFtZT0iU0NSVUJCQVJTVEFUVVNfTk9BVURJTyIgdmFsdWU9IkF1ZGlvIGluYXR0LiIvPg0KCQk8dWl0ZXh0IG5hbWU9IlNDUlVCQkFSU1RBVFVTX1ZJRFBMQVlJTkciIHZhbHVlPSJWaWRlbyBpbiByaXByb2R1emlvbmUiLz4NCgkJPHVpdGV4dCBuYW1lPSJTQ1JVQkJBUlNUQVRVU19MT0FESU5HIiB2YWx1ZT0iQ2FyaWNhbWVudG8iLz4NCgkJPHVpdGV4dCBuYW1lPSJTQ1JVQkJBUlNUQVRVU19CVUZGRVJJTkciIHZhbHVlPSJCdWZmZXJpbmciLz4NCgkJPHVpdGV4dCBuYW1lPSJTQ1JVQkJBUlNUQVRVU19RVUVTVElPTiIgdmFsdWU9IlJpc3BvbmRpIGEgZG9tYW5kYSIvPg0KCQk8dWl0ZXh0IG5hbWU9IlNDUlVCQkFSU1RBVFVTX1JFVklFV1FVSVoiIHZhbHVlPSJSZXZpc2lvbmUgZGVsIHF1aXoiLz4NCgkJPCEtLSBzdWJzdGl0dXRpb246ICVtID09IG1pbnV0ZXMgcmVtYWluaW5nIC0tPg0KCQk8IS0tIHN1YnN0aXR1dGlvbjogJXMgPT0gc2Vjb25kcyByZW1haW5pbmcgLS0+DQoJCTx1aXRleHQgbmFtZT0iRUxBUFNFRCIgdmFsdWU9IiVtIE1pbnV0aSAlcyBTZWNvbmRpIHJpbWFuZW50aSIvPg0KCQk8dWl0ZXh0IG5hbWU9Ik5PVEZPVU5EIiB2YWx1ZT0iTmVzc3VuIGVsZW1lbnRvIHRyb3ZhdG8iLz4NCgkJPHVpdGV4dCBuYW1lPSJBVFRBQ0hNRU5UUyIgdmFsdWU9IkFsbGVnYXRpIi8+DQoJCTwhLS0gc3Vic3RpdHV0aW9uOiAlcCA9PSBjdXJyZW50IHNwZWFrZXIncyB0aXRsZSAtLT4NCgkJPHVpdGV4dCBuYW1lPSJCSU9XSU5fVElUTEUiIHZhbHVlPSJCaW86ICVwIi8+DQoJCTx1aXRleHQgbmFtZT0iQklPQlROX1RJVExFIiB2YWx1ZT0iQmlvIi8+DQoJCTx1aXRleHQgbmFtZT0iRElWSURFUkJUTl9USVRMRSIgdmFsdWU9InwiLz4NCgkJPHVpdGV4dCBuYW1lPSJDT05UQUNUQlROX1RJVExFIiB2YWx1ZT0iQ29udC4iLz4NCgkJPHVpdGV4dCBuYW1lPSJUQUJfUVVJWiIgdmFsdWU9IlF1aXoiLz4NCgkJPHVpdGV4dCBuYW1lPSJUQUJfT1VUTElORSIgdmFsdWU9IlN0cnV0dHVyYSIvPg0KCQk8dWl0ZXh0IG5hbWU9IlRBQl9USFVNQiIgdmFsdWU9Ik1pbmlhdHVyZSIvPg0KCQk8dWl0ZXh0IG5hbWU9IlRBQl9OT1RFUyIgdmFsdWU9Ik5vdGUiLz4NCgkJPHVpdGV4dCBuYW1lPSJUQUJfU0VBUkNIIiB2YWx1ZT0iQ2VyY2EiLz4NCgkJPHVpdGV4dCBuYW1lPSJTTElERV9IRUFESU5HIiB2YWx1ZT0iVGl0b2xvIGRpYXBvc2l0aXZhIi8+DQoJCTx1aXRleHQgbmFtZT0iRFVSQVRJT05fSEVBRElORyIgdmFsdWU9IkR1cmF0YSIvPg0KCQk8dWl0ZXh0IG5hbWU9IlNFQVJDSF9IRUFESU5HIiB2YWx1ZT0iQ2VyY2EgdGVzdG86Ii8+DQoJCTx1aXRleHQgbmFtZT0iVEhVTUJfSEVBRElORyIgdmFsdWU9IkRpYXBvc2l0aXZhIi8+DQoJCTx1aXRleHQgbmFtZT0iVEhVTUJfSU5GTyIgdmFsdWU9IlRpdG9sby9UZW1wbyIvPg0KCQk8dWl0ZXh0IG5hbWU9IkFUVEFDSE5BTUVfSEVBRElORyIgdmFsdWU9Ik5vbWUgZmlsZSIvPg0KCQk8dWl0ZXh0IG5hbWU9IkFUVEFDSFNJWkVfSEVBRElORyIgdmFsdWU9IkRpbWVuc2lvbmUiLz4NCgkJPHVpdGV4dCBuYW1lPSJTTElERV9OT1RFUyIgdmFsdWU9Ik5vdGUgZGlhcG9zaXRpdmEiLz4NCgkJPCEtLXF1aXogcG9kIGFuZCBtZXNzYWdlIGJveCB0ZXh0cy0tPg0KCQk8dWl0ZXh0IG5hbWU9IlFVSVpQT0RfUVVJWl9BVFRFTVBUIiB2YWx1ZT0iVGVudGF0aXZvIHF1aXo6Ii8+DQoJCTx1aXRleHQgbmFtZT0iUVVJWlBPRF9RVUlaX0FUVEVNUFRfVkFMVUUiIHZhbHVlPSIlbiBkaSAldCIvPg0KCQk8dWl0ZXh0IG5hbWU9IlFVSVpQT0RfUVVJWl9TQ09SRSIgdmFsdWU9IlB1bnRlZ2dpbzoiLz4NCgkJPHVpdGV4dCBuYW1lPSJRVUlaUE9EX1FVSVpfUEFTU1NDT1JFIiB2YWx1ZT0iUHVudGVnZ2lvIG1pbmltbzoiLz4NCgkJPHVpdGV4dCBuYW1lPSJRVUlaUE9EX1FVSVpfTUFYU0NPUkUiIHZhbHVlPSJQdW50ZWdnaW8gbWFzc2ltbzoiLz4NCgkJPHVpdGV4dCBuYW1lPSJRVUlaUE9EX1FVRVNBVE1QVF9TVFIiIHZhbHVlPSJUZW50YXRpdm86ICVuIGRpICV0Ii8+DQoJCTx1aXRleHQgbmFtZT0iUVVJWlBPRF9RVUVTVFlQRV9TVFIiIHZhbHVlPSJUaXBvOiAlcyIvPg0KCQk8dWl0ZXh0IG5hbWU9IlFVSVpQT0RfUVVFU1RZUEVfR1JEIiB2YWx1ZT0iQ29uIHZhbHV0YXppb25lIi8+DQoJCTx1aXRleHQgbmFtZT0iUVVJWlBPRF9RVUVTVFlQRV9TVlkiIHZhbHVlPSJJbmRhZ2luZSIvPg0KCQk8dWl0ZXh0IG5hbWU9IlFVSVpQT0RfUVVJWkFUTVBUX0lORiIgdmFsdWU9IkluZmluaXRpIi8+DQoJCTx1aXRleHQgbmFtZT0iUVVJWlBPRF9RVUVTQVRNUFRfSU5GIiB2YWx1ZT0iSW5maW5pdGkiLz4NCgkJPHVpdGV4dCBuYW1lPSJXQVJOSU5HTVNHX1lFU1NUUklORyIgdmFsdWU9IlPDrCIvPg0KCQk8dWl0ZXh0IG5hbWU9IldBUk5JTkdNU0dfTk9TVFJJTkciIHZhbHVlPSJObyIvPg0KCQk8dWl0ZXh0IG5hbWU9IldBUk5JTkdNU0dfVElUTEVTVFJJTkciIHZhbHVlPSJBdnZlcnRlbnphIG5hdmlnYXppb25lIHF1aXoiLz4NCgkJPHVpdGV4dCBuYW1lPSJXQVJOSU5HTVNHX01TR1NUUklORyIgdmFsdWU9Ik9jY29ycmUgYW5jb3JhIHJpc3BvbmRlcmUgYWQgYWxjdW5lIGRvbWFuZGUgZGVsIHF1aXouJiN4QTsmI3hBO1NlIGZhdGUgY2xpYyBzdSBTw6wsIHVzY2lyZXRlIGRhbCBxdWl6LiBGYXRlIGNsaWMgc3UgTm8gcGVyIGNvbnRpbnVhcmUgaWwgcXVpei4iLz4NCgkJPHVpdGV4dCBuYW1lPSJJTkZPUk1BVElPTl9IMjY0X0ZMQVNIUExBWUVSIiB2YWx1ZT0iTGEgdmVyc2lvbmUgZGkgRmxhc2ggUGxheWVyIGF0dHVhbG1lbnRlIGluc3RhbGxhdGEgbm9uIHN1cHBvcnRhIHF1ZXN0byB2aWRlby4gRmF0ZSBjbGljIHN1bGwnYXJlYSBkZWwgdmlkZW8gcGVyIHNjYXJpY2FyZSBsJ3VsdGltYSB2ZXJzaW9uZSBkaSBGbGFzaCBQbGF5ZXIuIi8+DQoJCTwhLS0gc3Vic3RpdHV0aW9uOiAlcCA9PSBwcmVzZW50YXRpb24gdGl0bGUgLS0+DQoJCTwhLS0gc3Vic3RpdHV0aW9uOiAlcyA9PSBzbGlkZSB0aXRsZSAtLT4NCgkJPCEtLSBzdWJzdGl0dXRpb246ICVuID09IHNsaWRlIG51bWJlciAtLT4NCgkJPHVpdGV4dCBuYW1lPSJCT09LTUFSSyIgdmFsdWU9IkFkb2JlIFByZXNlbnRlciAtICVwIi8+DQoJCTwhLS0gc3Vic3RpdHV0aW9uOiAlcCA9PSBwcmVzZW50YXRpb24gdGl0bGUgLS0+DQoJCTwhLS0gc3Vic3RpdHV0aW9uOiAlcyA9PSBzbGlkZSB0aXRsZSAtLT4NCgkJPCEtLSBzdWJzdGl0dXRpb246ICVuID09IHNsaWRlIG51bWJlciAtLT4NCgkJPHVpdGV4dCBuYW1lPSJCT09LTUFSS1NMSURFIiB2YWx1ZT0iQWRvYmUgUHJlc2VudGVyIC0gJXAgJXMiLz4NCgkJPHVpdGV4dCBuYW1lPSJTSE9XU0lERUJBUiIgdmFsdWU9Ik1vc3RyYSBiYXJyYSBsYXRlcmFsZSBhaSBwYXJ0ZWNpcGFudGkiLz4NCgkJPHVpdGV4dCBuYW1lPSJNVVRFIiB2YWx1ZT0iRGlzYXR0aXZhIGF1ZGlvIi8+DQoJCTx1aXRleHQgbmFtZT0iRE9DV1JBUF9USVRMRSIgdmFsdWU9IkFsbGVnYXRvIGZpbGUgUHJlc2VudGVyIi8+DQoJCTx1aXRleHQgbmFtZT0iRE9DV1JBUF9NU0ciIHZhbHVlPSJTYWx2YSBpbiBSaXNvcnNlIGRlbCBjb21wdXRlciIvPg0KCQk8dWl0ZXh0IG5hbWU9IkRPQ1dSQVBfUFJPTVBUIiB2YWx1ZT0iQ2xpYyBwZXIgc2NhcmljYXJlIi8+DQoJPC9sYW5ndWFnZT4NCgk8bGFuZ3VhZ2UgaWQ9Im5sIj4NCgkJPCEtLSBmb3JtYXQgZm9yIHVpZm9udCB2YWx1ZSBpcyAiZm9udCxzaXplLGlzYm9sZCxpc2l0YWxpYyxpc3NoYWRvd2VkIiAtLT4NCgkJPHVpZm9udCBuYW1lPSJGT05UX1FVSVpaSU5HIiB2YWx1ZT0iVmVyZGFuYSw5LGZhbHNlLGZhbHNlLGZhbHNlIi8+DQoJCTx1aWZvbnQgbmFtZT0iRk9OVF9TQ1JVQlNUQVRVUyIgdmFsdWU9IlZlcmRhbmEsOSx0cnVlLGZhbHNlLHRydWUiLz4NCgkJPHVpZm9udCBuYW1lPSJGT05UX1NDUlVCVElNRSIgdmFsdWU9IlZlcmRhbmEsOSxmYWxzZSxmYWxzZSx0cnVlIi8+DQoJCTx1aWZvbnQgbmFtZT0iRk9OVF9FTEFQU0VEVElNRSIgdmFsdWU9IlZlcmRhbmEsOSx0cnVlLGZhbHNlLHRydWUiLz4NCgkJPHVpZm9udCBuYW1lPSJGT05UX1VUSUxTTUVOVSIgdmFsdWU9IlZlcmRhbmEsOSx0cnVlLGZhbHNlLGZhbHNlIi8+DQoJCTx1aWZvbnQgbmFtZT0iRk9OVF9UQUJTIiB2YWx1ZT0iVmVyZGFuYSw5LHRydWUsZmFsc2UsdHJ1ZSIvPg0KCQk8dWlmb250IG5hbWU9IkZPTlRfUFJFU0VOVEFUSU9OTkFNRSIgdmFsdWU9IlZlcmRhbmEsMTQsZmFsc2UsZmFsc2UsdHJ1ZSIvPg0KCQk8dWlmb250IG5hbWU9IkZPTlRfUFJFU0VOVEVSTkFNRSIgdmFsdWU9IlZlcmRhbmEsMTAsdHJ1ZSxmYWxzZSx0cnVlIi8+DQoJCTx1aWZvbnQgbmFtZT0iRk9OVF9QUkVTRU5URVJUSVRMRSIgdmFsdWU9IlZlcmRhbmEsMTAsZmFsc2UsZmFsc2UsdHJ1ZSIvPg0KCQk8dWlmb250IG5hbWU9IkZPTlRfQklPQlROIiB2YWx1ZT0iVmVyZGFuYSwxMCxmYWxzZSxmYWxzZSx0cnVlIi8+DQoJCTx1aWZvbnQgbmFtZT0iRk9OVF9OT1RFUyIgdmFsdWU9IlZlcmRhbmEsMTEsZmFsc2UsZmFsc2UsZmFsc2UiLz4NCgkJPHVpZm9udCBuYW1lPSJGT05UX09VVExJTkUiIHZhbHVlPSJWZXJkYW5hLDExLGZhbHNlLGZhbHNlLHRydWUiLz4NCgkJPHVpZm9udCBuYW1lPSJGT05UX1NFQVJDSCIgdmFsdWU9IlZlcmRhbmEsMTEsZmFsc2UsZmFsc2UsdHJ1ZSIvPg0KCQk8dWlmb250IG5hbWU9IkZPTlRfVEhVTUIiIHZhbHVlPSJWZXJkYW5hLDksZmFsc2UsZmFsc2UsdHJ1ZSIvPg0KCQk8dWlmb250IG5hbWU9IkZPTlRfQklPV0lOIiB2YWx1ZT0iVmVyZGFuYSwxMSxmYWxzZSxmYWxzZSxmYWxzZSIvPg0KCQk8dWlmb250IG5hbWU9IkZPTlRfTElTVEhFQURJTkciIHZhbHVlPSJWZXJkYW5hLDksZmFsc2UsZmFsc2UsZmFsc2UiLz4NCgkJPHVpZm9udCBuYW1lPSJGT05UX1dJTlRJVExFIiB2YWx1ZT0iVmVyZGFuYSw5LGZhbHNlLGZhbHNlLHRydWUiLz4NCgkJPHVpZm9udCBuYW1lPSJGT05UX0FUVEFDSE1FTlRTIiB2YWx1ZT0iVmVyZGFuYSwxMSxmYWxzZSxmYWxzZSx0cnVlIi8+DQoJCTwhLS1xdWl6IHBvZCBhbmQgbWVzc2FnZSBib3ggdGV4dCBmb250cy0tPg0KCQk8dWlmb250IG5hbWU9IkZPTlRfTVNHQk9YX1dJTlRJVExFIiB2YWx1ZT0iVmVyZGFuYSwxMSx0cnVlLGZhbHNlLHRydWUiLz4NCgkJPHVpZm9udCBuYW1lPSJGT05UX01TR0JPWF9NU0ciIHZhbHVlPSJWZXJkYW5hLDExLGZhbHNlLGZhbHNlLHRydWUiLz4NCgkJPHVpZm9udCBuYW1lPSJGT05UX01TR0JPWF9PUFRJT05TIiB2YWx1ZT0iVmVyZGFuYSw5LHRydWUsZmFsc2UsdHJ1ZSIvPg0KCQk8dWlmb250IG5hbWU9IkZPTlRfUVVJWlBPRF9RVUlaX1RJVExFIiB2YWx1ZT0iVmVyZGFuYSwxMSx0cnVlLGZhbHNlLHRydWUiLz4NCgkJPHVpZm9udCBuYW1lPSJGT05UX1FVSVpQT0RfUVVJWl9BVFRFTVBUIiB2YWx1ZT0iVmVyZGFuYSw5LGZhbHNlLGZhbHNlLHRydWUiLz4NCgkJPHVpZm9udCBuYW1lPSJGT05UX1FVSVpQT0RfUVVJWl9BVFRFTVBUX1ZBTFVFIiB2YWx1ZT0iVmVyZGFuYSw5LHRydWUsZmFsc2UsdHJ1ZSIvPg0KCQk8dWlmb250IG5hbWU9IkZPTlRfUVVJWlBPRF9RVUVTVElPTl9TQ09SRSIgdmFsdWU9IlZlcmRhbmEsOSxmYWxzZSxmYWxzZSx0cnVlIi8+DQoJCTx1aWZvbnQgbmFtZT0iRk9OVF9RVUlaUE9EX1FVRVNUSU9OX1NDT1JFX1ZBTFVFIiB2YWx1ZT0iVmVyZGFuYSw5LHRydWUsZmFsc2UsdHJ1ZSIvPg0KCQk8dWlmb250IG5hbWU9IkZPTlRfUVVJWlBPRF9RVUVTVElPTl9BVFRFTVBUIiB2YWx1ZT0iVmVyZGFuYSw5LGZhbHNlLGZhbHNlLHRydWUiLz4NCgkJPHVpZm9udCBuYW1lPSJGT05UX1FVSVpQT0RfUVVFU1RJT05fQVRURU1QVF9WQUxVRSIgdmFsdWU9IlZlcmRhbmEsOSx0cnVlLGZhbHNlLHRydWUiLz4NCgkJPHVpZm9udCBuYW1lPSJGT05UX1FVSVpQT0RfUVVFU1RJT05fVEFHIiB2YWx1ZT0iVmVyZGFuYSwxMSx0cnVlLGZhbHNlLHRydWUiLz4NCgkJPHVpZm9udCBuYW1lPSJGT05UX1FVSVpQT0RfUVVJWl9RVUVTVElPTl9DT1VOVCIgdmFsdWU9IlZlcmRhbmEsOSxmYWxzZSxmYWxzZSx0cnVlIi8+DQoJCTx1aWZvbnQgbmFtZT0iRk9OVF9RVUlaUE9EX1FVSVpfUVVFU1RJT05fQ09VTlRfVkFMVUUiIHZhbHVlPSJWZXJkYW5hLDksdHJ1ZSxmYWxzZSx0cnVlIi8+DQoJCTx1aWZvbnQgbmFtZT0iRk9OVF9RVUlaUE9EX1FVSVpfUVVFU1RJT05fQVRURU1QVEVEIiB2YWx1ZT0iVmVyZGFuYSw5LGZhbHNlLGZhbHNlLHRydWUiLz4NCgkJPHVpZm9udCBuYW1lPSJGT05UX1FVSVpQT0RfUVVJWl9RVUVTVElPTl9BVFRFTVBURURfVkFMVUUiIHZhbHVlPSJWZXJkYW5hLDksdHJ1ZSxmYWxzZSx0cnVlIi8+DQoJCTx1aWZvbnQgbmFtZT0iRk9OVF9RVUlaUE9EX1FVSVpfU0NPUkVfVEFHIiB2YWx1ZT0iVmVyZGFuYSwxMSx0cnVlLGZhbHNlLHRydWUiLz4NCgkJPHVpZm9udCBuYW1lPSJGT05UX1FVSVpQT0RfUVVJWl9TQ09SRSIgdmFsdWU9IlZlcmRhbmEsOSxmYWxzZSxmYWxzZSx0cnVlIi8+DQoJCTx1aWZvbnQgbmFtZT0iRk9OVF9RVUlaUE9EX1FVSVpfU0NPUkVfVkFMVUUiIHZhbHVlPSJWZXJkYW5hLDksdHJ1ZSxmYWxzZSx0cnVlIi8+DQoJCTx1aWZvbnQgbmFtZT0iRk9OVF9RVUlaUE9EX1FVSVpfTUFYU0NPUkUiIHZhbHVlPSJWZXJkYW5hLDksZmFsc2UsZmFsc2UsdHJ1ZSIvPg0KCQk8dWlmb250IG5hbWU9IkZPTlRfUVVJWlBPRF9RVUlaX01BWFNDT1JFX1ZBTFVFIiB2YWx1ZT0iVmVyZGFuYSw5LHRydWUsZmFsc2UsdHJ1ZSIvPg0KCQk8dWlmb250IG5hbWU9IkZPTlRfUVVJWlBPRF9RVUlaX1BBU1NTQ09SRSIgdmFsdWU9IlZlcmRhbmEsOSxmYWxzZSxmYWxzZSx0cnVlIi8+DQoJCTx1aWZvbnQgbmFtZT0iRk9OVF9RVUlaUE9EX1FVSVpfUEFTU1NDT1JFX1ZBTFVFIiB2YWx1ZT0iVmVyZGFuYSw5LHRydWUsZmFsc2UsdHJ1ZSIvPg0KCQk8IS0tIHVpdGV4dCAtLT4NCgkJPCEtLSBzdWJzdGl0dXRpb246ICVuID09IHNsaWRlIG51bWJlciAtLT4NCgkJPHVpdGV4dCBuYW1lPSJVTk5BTUVEU0xJREVUSVRMRSIgdmFsdWU9IkRpYSAlbiIvPg0KCQk8IS0tIHN1YnN0aXR1dGlvbjogJW4gPT0gc2xpZGUgbnVtYmVyIC0tPg0KCQk8IS0tIHN1YnN0aXR1dGlvbjogJXQgPT0gdG90YWwgc2xpZGUgY291bnQgLS0+DQoJCTx1aXRleHQgbmFtZT0iU0NSVUJCQVJTVEFUVVNfU0xJREVJTkZPIiB2YWx1ZT0iRGlhICVuIC8gJXQgfCAiLz4NCgkJPHVpdGV4dCBuYW1lPSJTQ1JVQkJBUlNUQVRVU19TVE9QUEVEIiB2YWx1ZT0iR2VzdG9wdCIvPg0KCQk8dWl0ZXh0IG5hbWU9IlNDUlVCQkFSU1RBVFVTX1BMQVlJTkciIHZhbHVlPSJBZnNwZWxlbiIvPg0KCQk8dWl0ZXh0IG5hbWU9IlNDUlVCQkFSU1RBVFVTX05PQVVESU8iIHZhbHVlPSJHZWVuIGF1ZGlvIi8+DQoJCTx1aXRleHQgbmFtZT0iU0NSVUJCQVJTVEFUVVNfVklEUExBWUlORyIgdmFsdWU9IlZpZGVvIGFmc3BlbGVuIi8+DQoJCTx1aXRleHQgbmFtZT0iU0NSVUJCQVJTVEFUVVNfTE9BRElORyIgdmFsdWU9IkxhZGVuIi8+DQoJCTx1aXRleHQgbmFtZT0iU0NSVUJCQVJTVEFUVVNfQlVGRkVSSU5HIiB2YWx1ZT0iQnVmZmVyZW4iLz4NCgkJPHVpdGV4dCBuYW1lPSJTQ1JVQkJBUlNUQVRVU19RVUVTVElPTiIgdmFsdWU9IlZyYWFnIG1ldCBhbnR3b29yZCIvPg0KCQk8dWl0ZXh0IG5hbWU9IlNDUlVCQkFSU1RBVFVTX1JFVklFV1FVSVoiIHZhbHVlPSJRdWl6IGNvbnRyb2xlcmVuIi8+DQoJCTwhLS0gc3Vic3RpdHV0aW9uOiAlbSA9PSBtaW51dGVzIHJlbWFpbmluZyAtLT4NCgkJPCEtLSBzdWJzdGl0dXRpb246ICVzID09IHNlY29uZHMgcmVtYWluaW5nIC0tPg0KCQk8dWl0ZXh0IG5hbWU9IkVMQVBTRUQiIHZhbHVlPSJFciByZXN0ZXJlbiAlbSBtaW51dGVuICVzIHNlY29uZGVuIi8+DQoJCTx1aXRleHQgbmFtZT0iTk9URk9VTkQiIHZhbHVlPSJOaWV0cyBnZXZvbmRlbiIvPg0KCQk8dWl0ZXh0IG5hbWU9IkFUVEFDSE1FTlRTIiB2YWx1ZT0iQmlqbGFnZW4iLz4NCgkJPCEtLSBzdWJzdGl0dXRpb246ICVwID09IGN1cnJlbnQgc3BlYWtlcidzIHRpdGxlIC0tPg0KCQk8dWl0ZXh0IG5hbWU9IkJJT1dJTl9USVRMRSIgdmFsdWU9IkJpb2dyYWZpZTogJXAiLz4NCgkJPHVpdGV4dCBuYW1lPSJCSU9CVE5fVElUTEUiIHZhbHVlPSJCaW9ncmFmaWUiLz4NCgkJPHVpdGV4dCBuYW1lPSJESVZJREVSQlROX1RJVExFIiB2YWx1ZT0ifCIvPg0KCQk8dWl0ZXh0IG5hbWU9IkNPTlRBQ1RCVE5fVElUTEUiIHZhbHVlPSJDb250YWN0Ii8+DQoJCTx1aXRleHQgbmFtZT0iVEFCX1FVSVoiIHZhbHVlPSJRdWl6Ii8+DQoJCTx1aXRleHQgbmFtZT0iVEFCX09VVExJTkUiIHZhbHVlPSJPdmVyemljaHQiLz4NCgkJPHVpdGV4dCBuYW1lPSJUQUJfVEhVTUIiIHZhbHVlPSJNaW5pYXR1dXIiLz4NCgkJPHVpdGV4dCBuYW1lPSJUQUJfTk9URVMiIHZhbHVlPSJOb3RpdGllcyIvPg0KCQk8dWl0ZXh0IG5hbWU9IlRBQl9TRUFSQ0giIHZhbHVlPSJab2VrZW4iLz4NCgkJPHVpdGV4dCBuYW1lPSJTTElERV9IRUFESU5HIiB2YWx1ZT0iVGl0ZWwgdmFuIGRpYSIvPg0KCQk8dWl0ZXh0IG5hbWU9IkRVUkFUSU9OX0hFQURJTkciIHZhbHVlPSJEdXVyIi8+DQoJCTx1aXRleHQgbmFtZT0iU0VBUkNIX0hFQURJTkciIHZhbHVlPSJab2VrZW4gbmFhciB0ZWtzdDoiLz4NCgkJPHVpdGV4dCBuYW1lPSJUSFVNQl9IRUFESU5HIiB2YWx1ZT0iRGlhIi8+DQoJCTx1aXRleHQgbmFtZT0iVEhVTUJfSU5GTyIgdmFsdWU9IlRpdGVsL2R1dXIgdmFuIGRpYSIvPg0KCQk8dWl0ZXh0IG5hbWU9IkFUVEFDSE5BTUVfSEVBRElORyIgdmFsdWU9IkJlc3RhbmRzbmFhbSIvPg0KCQk8dWl0ZXh0IG5hbWU9IkFUVEFDSFNJWkVfSEVBRElORyIgdmFsdWU9Ikdyb290dGUiLz4NCgkJPHVpdGV4dCBuYW1lPSJTTElERV9OT1RFUyIgdmFsdWU9IkRpYW5vdGl0aWVzIi8+DQoJCTwhLS1xdWl6IHBvZCBhbmQgbWVzc2FnZSBib3ggdGV4dHMtLT4NCgkJPHVpdGV4dCBuYW1lPSJRVUlaUE9EX1FVSVpfQVRURU1QVCIgdmFsdWU9IlF1aXpwb2dpbmc6Ii8+DQoJCTx1aXRleHQgbmFtZT0iUVVJWlBPRF9RVUlaX0FUVEVNUFRfVkFMVUUiIHZhbHVlPSIlbiB2YW4gJXQiLz4NCgkJPHVpdGV4dCBuYW1lPSJRVUlaUE9EX1FVSVpfU0NPUkUiIHZhbHVlPSJCZWhhYWxkZSBzY29yZToiLz4NCgkJPHVpdGV4dCBuYW1lPSJRVUlaUE9EX1FVSVpfUEFTU1NDT1JFIiB2YWx1ZT0iVm9sZG9lbmRlIHNjb3JlOiIvPg0KCQk8dWl0ZXh0IG5hbWU9IlFVSVpQT0RfUVVJWl9NQVhTQ09SRSIgdmFsdWU9Ik1heGltYWFsIGhhYWxiYXJlIHNjb3JlOiIvPg0KCQk8dWl0ZXh0IG5hbWU9IlFVSVpQT0RfUVVFU0FUTVBUX1NUUiIgdmFsdWU9IlBvZ2luZzogJW4gdmFuICV0Ii8+DQoJCTx1aXRleHQgbmFtZT0iUVVJWlBPRF9RVUVTVFlQRV9TVFIiIHZhbHVlPSJUeXBlOiAlcyIvPg0KCQk8dWl0ZXh0IG5hbWU9IlFVSVpQT0RfUVVFU1RZUEVfR1JEIiB2YWx1ZT0iVGVsdCB2b29yIHNjb3JlIi8+DQoJCTx1aXRleHQgbmFtZT0iUVVJWlBPRF9RVUVTVFlQRV9TVlkiIHZhbHVlPSJFbnF1w6p0ZSIvPg0KCQk8dWl0ZXh0IG5hbWU9IlFVSVpQT0RfUVVJWkFUTVBUX0lORiIgdmFsdWU9Ik9uYmVwZXJrdCIvPg0KCQk8dWl0ZXh0IG5hbWU9IlFVSVpQT0RfUVVFU0FUTVBUX0lORiIgdmFsdWU9Ik9uYmVwZXJrdCIvPg0KCQk8dWl0ZXh0IG5hbWU9IldBUk5JTkdNU0dfWUVTU1RSSU5HIiB2YWx1ZT0iSmEiLz4NCgkJPHVpdGV4dCBuYW1lPSJXQVJOSU5HTVNHX05PU1RSSU5HIiB2YWx1ZT0iTmVlIi8+DQoJCTx1aXRleHQgbmFtZT0iV0FSTklOR01TR19USVRMRVNUUklORyIgdmFsdWU9IldhYXJzY2h1d2luZyBtZXQgYmV0cmVra2luZyB0b3QgcXVpem5hdmlnYXRpZSIvPg0KCQk8dWl0ZXh0IG5hbWU9IldBUk5JTkdNU0dfTVNHU1RSSU5HIiB2YWx1ZT0iVSBoZWJ0IG5pZXQgYWxsZSB2cmFnZW4gaW4gZGV6ZSBxdWl6IGJlYW50d29vcmQuJiN4QTsmI3hBO0tsaWsgb3AgSmEgb20gZGUgcXVpeiBhZiB0ZSBzbHVpdGVuLiBLbGlrIG9wIE5lZSBvbSBkZSBxdWl6IHZvb3J0IHRlIHpldHRlbi4iLz4NCgkJPHVpdGV4dCBuYW1lPSJJTkZPUk1BVElPTl9IMjY0X0ZMQVNIUExBWUVSIiB2YWx1ZT0iRGV6ZSB2aWRlbyB3b3JkdCBuaWV0IG9uZGVyc3RldW5kIGRvb3IgZGUgdmVyc2llIHZhbiBGbGFzaCBQbGF5ZXIgZGllIG1vbWVudGVlbCBvcCB1dyBjb21wdXRlciBpcyBnZcOvbnN0YWxsZWVyZC4gS2xpayBpbiBkZSB2aWRlbyBvbSBkZSBuaWV1d3N0ZSBGbGFzaCBQbGF5ZXIgdGUgZG93bmxvYWRlbi4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WmlqcGFuZWVsIGFhbiBkZWVsbmVtZXJzIHdlZXJnZXZlbiIvPg0KCQk8dWl0ZXh0IG5hbWU9Ik1VVEUiIHZhbHVlPSJEZW1wZW4iLz4NCgkJPHVpdGV4dCBuYW1lPSJET0NXUkFQX1RJVExFIiB2YWx1ZT0iUHJlc2VudGVyLWJlc3RhbmRzYmlqbGFnZSIvPg0KCQk8dWl0ZXh0IG5hbWU9IkRPQ1dSQVBfTVNHIiB2YWx1ZT0iT3BzbGFhbiBpbiBEZXplIGNvbXB1dGVyIi8+DQoJCTx1aXRleHQgbmFtZT0iRE9DV1JBUF9QUk9NUFQiIHZhbHVlPSJLbGlrIG9tIHRlIGRvd25sb2FkZW4iLz4NCgk8L2xhbmd1YWdlPg0KCTxsYW5ndWFnZSBpZD0iY24iPg0KCQk8IS0tIGZvcm1hdCBmb3IgdWlmb250IHZhbHVlIGlzICJmb250LHNpemUsaXNib2xkLGlzaXRhbGljLGlzc2hhZG93ZWQiIC0tPg0KCQk8dWlmb250IG5hbWU9IkZPTlRfUVVJWlpJTkciIHZhbHVlPSLlrovkvZMtMTgwMzAsMTAsZmFsc2UsZmFsc2UsZmFsc2UiLz4NCgkJPHVpZm9udCBuYW1lPSJGT05UX1NDUlVCU1RBVFVTIiB2YWx1ZT0i5a6L5L2TLTE4MDMwLDEwLHRydWUsZmFsc2UsdHJ1ZSIvPg0KCQk8dWlmb250IG5hbWU9IkZPTlRfU0NSVUJUSU1FIiB2YWx1ZT0i5a6L5L2TLTE4MDMwLDEwLGZhbHNlLGZhbHNlLHRydWUiLz4NCgkJPHVpZm9udCBuYW1lPSJGT05UX0VMQVBTRURUSU1FIiB2YWx1ZT0i5a6L5L2TLTE4MDMwLDEwLHRydWUsZmFsc2UsdHJ1ZSIvPg0KCQk8dWlmb250IG5hbWU9IkZPTlRfVVRJTFNNRU5VIiB2YWx1ZT0i5a6L5L2TLTE4MDMwLDEwLHRydWUsZmFsc2UsZmFsc2UiLz4NCgkJPHVpZm9udCBuYW1lPSJGT05UX1RBQlMiIHZhbHVlPSLlrovkvZMtMTgwMzAsMTQsdHJ1ZSxmYWxzZSx0cnVlIi8+DQoJCTx1aWZvbnQgbmFtZT0iRk9OVF9QUkVTRU5UQVRJT05OQU1FIiB2YWx1ZT0i5a6L5L2TLTE4MDMwLDE0LGZhbHNlLGZhbHNlLHRydWUiLz4NCgkJPHVpZm9udCBuYW1lPSJGT05UX1BSRVNFTlRFUk5BTUUiIHZhbHVlPSLlrovkvZMtMTgwMzAsMTQsdHJ1ZSxmYWxzZSx0cnVlIi8+DQoJCTx1aWZvbnQgbmFtZT0iRk9OVF9QUkVTRU5URVJUSVRMRSIgdmFsdWU9IuWui+S9ky0xODAzMCwxMyxmYWxzZSxmYWxzZSx0cnVlIi8+DQoJCTx1aWZvbnQgbmFtZT0iRk9OVF9CSU9CVE4iIHZhbHVlPSLlrovkvZMtMTgwMzAsMTAsZmFsc2UsZmFsc2UsdHJ1ZSIvPg0KCQk8dWlmb250IG5hbWU9IkZPTlRfTk9URVMiIHZhbHVlPSLlrovkvZMtMTgwMzAsMTIsZmFsc2UsZmFsc2UsZmFsc2UiLz4NCgkJPHVpZm9udCBuYW1lPSJGT05UX09VVExJTkUiIHZhbHVlPSLlrovkvZMtMTgwMzAsMTIsZmFsc2UsZmFsc2UsdHJ1ZSIvPg0KCQk8dWlmb250IG5hbWU9IkZPTlRfU0VBUkNIIiB2YWx1ZT0i5a6L5L2TLTE4MDMwLDEyLGZhbHNlLGZhbHNlLHRydWUiLz4NCgkJPHVpZm9udCBuYW1lPSJGT05UX1RIVU1CIiB2YWx1ZT0i5a6L5L2TLTE4MDMwLDEwLGZhbHNlLGZhbHNlLHRydWUiLz4NCgkJPHVpZm9udCBuYW1lPSJGT05UX0JJT1dJTiIgdmFsdWU9IuWui+S9ky0xODAzMCwxMixmYWxzZSxmYWxzZSxmYWxzZSIvPg0KCQk8dWlmb250IG5hbWU9IkZPTlRfTElTVEhFQURJTkciIHZhbHVlPSLlrovkvZMtMTgwMzAsMTAsZmFsc2UsZmFsc2UsZmFsc2UiLz4NCgkJPHVpZm9udCBuYW1lPSJGT05UX1dJTlRJVExFIiB2YWx1ZT0i5a6L5L2TLTE4MDMwLDEwLGZhbHNlLGZhbHNlLHRydWUiLz4NCgkJPHVpZm9udCBuYW1lPSJGT05UX0FUVEFDSE1FTlRTIiB2YWx1ZT0i5a6L5L2TLTE4MDMwLDEyLGZhbHNlLGZhbHNlLHRydWUiLz4NCgkJPCEtLXF1aXogcG9kIGFuZCBtZXNzYWdlIGJveCB0ZXh0IGZvbnRzLS0+DQoJCTx1aWZvbnQgbmFtZT0iRk9OVF9NU0dCT1hfV0lOVElUTEUiIHZhbHVlPSLlrovkvZMtMTgwMzAsMTIsdHJ1ZSxmYWxzZSx0cnVlIi8+DQoJCTx1aWZvbnQgbmFtZT0iRk9OVF9NU0dCT1hfTVNHIiB2YWx1ZT0i5a6L5L2TLTE4MDMwLDEyLGZhbHNlLGZhbHNlLHRydWUiLz4NCgkJPHVpZm9udCBuYW1lPSJGT05UX01TR0JPWF9PUFRJT05TIiB2YWx1ZT0i5a6L5L2TLTE4MDMwLDEwLHRydWUsZmFsc2UsdHJ1ZSIvPg0KCQk8dWlmb250IG5hbWU9IkZPTlRfUVVJWlBPRF9RVUlaX1RJVExFIiB2YWx1ZT0i5a6L5L2TLTE4MDMwLDEyLHRydWUsZmFsc2UsdHJ1ZSIvPg0KCQk8dWlmb250IG5hbWU9IkZPTlRfUVVJWlBPRF9RVUlaX0FUVEVNUFQiIHZhbHVlPSLlrovkvZMtMTgwMzAsMTAsZmFsc2UsZmFsc2UsdHJ1ZSIvPg0KCQk8dWlmb250IG5hbWU9IkZPTlRfUVVJWlBPRF9RVUlaX0FUVEVNUFRfVkFMVUUiIHZhbHVlPSLlrovkvZMtMTgwMzAsMTAsdHJ1ZSxmYWxzZSx0cnVlIi8+DQoJCTx1aWZvbnQgbmFtZT0iRk9OVF9RVUlaUE9EX1FVRVNUSU9OX1NDT1JFIiB2YWx1ZT0i5a6L5L2TLTE4MDMwLDEwLGZhbHNlLGZhbHNlLHRydWUiLz4NCgkJPHVpZm9udCBuYW1lPSJGT05UX1FVSVpQT0RfUVVFU1RJT05fU0NPUkVfVkFMVUUiIHZhbHVlPSLlrovkvZMtMTgwMzAsMTAsdHJ1ZSxmYWxzZSx0cnVlIi8+DQoJCTx1aWZvbnQgbmFtZT0iRk9OVF9RVUlaUE9EX1FVRVNUSU9OX0FUVEVNUFQiIHZhbHVlPSLlrovkvZMtMTgwMzAsMTAsZmFsc2UsZmFsc2UsdHJ1ZSIvPg0KCQk8dWlmb250IG5hbWU9IkZPTlRfUVVJWlBPRF9RVUVTVElPTl9BVFRFTVBUX1ZBTFVFIiB2YWx1ZT0i5a6L5L2TLTE4MDMwLDEwLHRydWUsZmFsc2UsdHJ1ZSIvPg0KCQk8dWlmb250IG5hbWU9IkZPTlRfUVVJWlBPRF9RVUVTVElPTl9UQUciIHZhbHVlPSLlrovkvZMtMTgwMzAsMTIsdHJ1ZSxmYWxzZSx0cnVlIi8+DQoJCTx1aWZvbnQgbmFtZT0iRk9OVF9RVUlaUE9EX1FVSVpfUVVFU1RJT05fQ09VTlQiIHZhbHVlPSLlrovkvZMtMTgwMzAsMTAsZmFsc2UsZmFsc2UsdHJ1ZSIvPg0KCQk8dWlmb250IG5hbWU9IkZPTlRfUVVJWlBPRF9RVUlaX1FVRVNUSU9OX0NPVU5UX1ZBTFVFIiB2YWx1ZT0i5a6L5L2TLTE4MDMwLDEwLHRydWUsZmFsc2UsdHJ1ZSIvPg0KCQk8dWlmb250IG5hbWU9IkZPTlRfUVVJWlBPRF9RVUlaX1FVRVNUSU9OX0FUVEVNUFRFRCIgdmFsdWU9IuWui+S9ky0xODAzMCwxMCxmYWxzZSxmYWxzZSx0cnVlIi8+DQoJCTx1aWZvbnQgbmFtZT0iRk9OVF9RVUlaUE9EX1FVSVpfUVVFU1RJT05fQVRURU1QVEVEX1ZBTFVFIiB2YWx1ZT0i5a6L5L2TLTE4MDMwLDEwLHRydWUsZmFsc2UsdHJ1ZSIvPg0KCQk8dWlmb250IG5hbWU9IkZPTlRfUVVJWlBPRF9RVUlaX1NDT1JFX1RBRyIgdmFsdWU9IuWui+S9ky0xODAzMCwxMix0cnVlLGZhbHNlLHRydWUiLz4NCgkJPHVpZm9udCBuYW1lPSJGT05UX1FVSVpQT0RfUVVJWl9TQ09SRSIgdmFsdWU9IuWui+S9ky0xODAzMCwxMCxmYWxzZSxmYWxzZSx0cnVlIi8+DQoJCTx1aWZvbnQgbmFtZT0iRk9OVF9RVUlaUE9EX1FVSVpfU0NPUkVfVkFMVUUiIHZhbHVlPSLlrovkvZMtMTgwMzAsMTAsdHJ1ZSxmYWxzZSx0cnVlIi8+DQoJCTx1aWZvbnQgbmFtZT0iRk9OVF9RVUlaUE9EX1FVSVpfTUFYU0NPUkUiIHZhbHVlPSLlrovkvZMtMTgwMzAsMTAsZmFsc2UsZmFsc2UsdHJ1ZSIvPg0KCQk8dWlmb250IG5hbWU9IkZPTlRfUVVJWlBPRF9RVUlaX01BWFNDT1JFX1ZBTFVFIiB2YWx1ZT0i5a6L5L2TLTE4MDMwLDEwLHRydWUsZmFsc2UsdHJ1ZSIvPg0KCQk8dWlmb250IG5hbWU9IkZPTlRfUVVJWlBPRF9RVUlaX1BBU1NTQ09SRSIgdmFsdWU9IuWui+S9ky0xODAzMCwxMCxmYWxzZSxmYWxzZSx0cnVlIi8+DQoJCTx1aWZvbnQgbmFtZT0iRk9OVF9RVUlaUE9EX1FVSVpfUEFTU1NDT1JFX1ZBTFVFIiB2YWx1ZT0i5a6L5L2TLTE4MDMwLDEwLHRydWUsZmFsc2UsdHJ1ZSIvPg0KCQk8IS0tIHVpdGV4dCAtLT4NCgkJPCEtLSBzdWJzdGl0dXRpb246ICVuID09IHNsaWRlIG51bWJlciAtLT4NCgkJPHVpdGV4dCBuYW1lPSJVTk5BTUVEU0xJREVUSVRMRSIgdmFsdWU9IuW5u+eBr+eJhyAlbiIvPg0KCQk8IS0tIHN1YnN0aXR1dGlvbjogJW4gPT0gc2xpZGUgbnVtYmVyIC0tPg0KCQk8IS0tIHN1YnN0aXR1dGlvbjogJXQgPT0gdG90YWwgc2xpZGUgY291bnQgLS0+DQoJCTx1aXRleHQgbmFtZT0iU0NSVUJCQVJTVEFUVVNfU0xJREVJTkZPIiB2YWx1ZT0i5bm754Gv54mHICVuIC8gJXQgfCAiLz4NCgkJPHVpdGV4dCBuYW1lPSJTQ1JVQkJBUlNUQVRVU19TVE9QUEVEIiB2YWx1ZT0i5bey5YGc5q2iIi8+DQoJCTx1aXRleHQgbmFtZT0iU0NSVUJCQVJTVEFUVVNfUExBWUlORyIgdmFsdWU9Iuato+WcqOaSreaUviIvPg0KCQk8dWl0ZXh0IG5hbWU9IlNDUlVCQkFSU1RBVFVTX05PQVVESU8iIHZhbHVlPSLml6Dpn7PpopEiLz4NCgkJPHVpdGV4dCBuYW1lPSJTQ1JVQkJBUlNUQVRVU19WSURQTEFZSU5HIiB2YWx1ZT0i6KeG6aKR5pKt5pS+Ii8+DQoJCTx1aXRleHQgbmFtZT0iU0NSVUJCQVJTVEFUVVNfTE9BRElORyIgdmFsdWU9Iuato+WcqOi9veWFpSIvPg0KCQk8dWl0ZXh0IG5hbWU9IlNDUlVCQkFSU1RBVFVTX0JVRkZFUklORyIgdmFsdWU9Iuato+WcqOi/m+ihjOe8k+WGsuWkhOeQhiIvPg0KCQk8dWl0ZXh0IG5hbWU9IlNDUlVCQkFSU1RBVFVTX1FVRVNUSU9OIiB2YWx1ZT0i5Zue562U6Zeu6aKYIi8+DQoJCTx1aXRleHQgbmFtZT0iU0NSVUJCQVJTVEFUVVNfUkVWSUVXUVVJWiIgdmFsdWU9Iuato+WcqOWuoemYhea1i+mqjCIvPg0KCQk8IS0tIHN1YnN0aXR1dGlvbjogJW0gPT0gbWludXRlcyByZW1haW5pbmcgLS0+DQoJCTwhLS0gc3Vic3RpdHV0aW9uOiAlcyA9PSBzZWNvbmRzIHJlbWFpbmluZyAtLT4NCgkJPHVpdGV4dCBuYW1lPSJFTEFQU0VEIiB2YWx1ZT0i5Ymp5L2ZICVtIOWIhumSnyAlcyDnp5IiLz4NCgkJPHVpdGV4dCBuYW1lPSJOT1RGT1VORCIgdmFsdWU9IuacquaJvuWIsOS7u+S9leWGheWuuSIvPg0KCQk8dWl0ZXh0IG5hbWU9IkFUVEFDSE1FTlRTIiB2YWx1ZT0i6ZmE5Lu2Ii8+DQoJCTwhLS0gc3Vic3RpdHV0aW9uOiAlcCA9PSBjdXJyZW50IHNwZWFrZXIncyB0aXRsZSAtLT4NCgkJPHVpdGV4dCBuYW1lPSJCSU9XSU5fVElUTEUiIHZhbHVlPSLkuKrkurrnroDku4s6ICVwIi8+DQoJCTx1aXRleHQgbmFtZT0iQklPQlROX1RJVExFIiB2YWx1ZT0i5Liq5Lq6566A5LuLIi8+DQoJCTx1aXRleHQgbmFtZT0iRElWSURFUkJUTl9USVRMRSIgdmFsdWU9InwiLz4NCgkJPHVpdGV4dCBuYW1lPSJDT05UQUNUQlROX1RJVExFIiB2YWx1ZT0i6IGU57O75pa55byPIi8+DQoJCTx1aXRleHQgbmFtZT0iVEFCX1FVSVoiIHZhbHVlPSLmtYvpqowiLz4NCgkJPHVpdGV4dCBuYW1lPSJUQUJfT1VUTElORSIgdmFsdWU9IuWkp+e6siIvPg0KCQk8dWl0ZXh0IG5hbWU9IlRBQl9USFVNQiIgdmFsdWU9Iue8qeeVpeWbviIvPg0KCQk8dWl0ZXh0IG5hbWU9IlRBQl9OT1RFUyIgdmFsdWU9IuWkh+azqCIvPg0KCQk8dWl0ZXh0IG5hbWU9IlRBQl9TRUFSQ0giIHZhbHVlPSLmkJzntKIiLz4NCgkJPHVpdGV4dCBuYW1lPSJTTElERV9IRUFESU5HIiB2YWx1ZT0i5bm754Gv54mH5qCH6aKYIi8+DQoJCTx1aXRleHQgbmFtZT0iRFVSQVRJT05fSEVBRElORyIgdmFsdWU9IuaMgee7reaXtumXtCIvPg0KCQk8dWl0ZXh0IG5hbWU9IlNFQVJDSF9IRUFESU5HIiB2YWx1ZT0i5pCc57Si5paH5pysOiIvPg0KCQk8dWl0ZXh0IG5hbWU9IlRIVU1CX0hFQURJTkciIHZhbHVlPSLlubvnga/niYciLz4NCgkJPHVpdGV4dCBuYW1lPSJUSFVNQl9JTkZPIiB2YWx1ZT0i5bm754Gv54mH5qCH6aKYL+aMgee7reaXtumXtCIvPg0KCQk8dWl0ZXh0IG5hbWU9IkFUVEFDSE5BTUVfSEVBRElORyIgdmFsdWU9IuaWh+S7tuWQjSIvPg0KCQk8dWl0ZXh0IG5hbWU9IkFUVEFDSFNJWkVfSEVBRElORyIgdmFsdWU9IuWkp+WwjyIvPg0KCQk8dWl0ZXh0IG5hbWU9IlNMSURFX05PVEVTIiB2YWx1ZT0i5bm754Gv54mH5aSH5rOoIi8+DQoJCTwhLS1xdWl6IHBvZCBhbmQgbWVzc2FnZSBib3ggdGV4dHMtLT4NCgkJPHVpdGV4dCBuYW1lPSJRVUlaUE9EX1FVSVpfQVRURU1QVCIgdmFsdWU9Iua1i+mqjOWwneivleasoeaVsDoiLz4NCgkJPHVpdGV4dCBuYW1lPSJRVUlaUE9EX1FVSVpfQVRURU1QVF9WQUxVRSIgdmFsdWU9IuesrCAlbiDmrKHvvIzlhbEgJXQg5qyhIi8+DQoJCTx1aXRleHQgbmFtZT0iUVVJWlBPRF9RVUlaX1NDT1JFIiB2YWx1ZT0i5b6X5YiGOiIvPg0KCQk8dWl0ZXh0IG5hbWU9IlFVSVpQT0RfUVVJWl9QQVNTU0NPUkUiIHZhbHVlPSLlj4rmoLzliIbmlbA6Ii8+DQoJCTx1aXRleHQgbmFtZT0iUVVJWlBPRF9RVUlaX01BWFNDT1JFIiB2YWx1ZT0i5pyA6auY5YiG5pWwOiIvPg0KCQk8dWl0ZXh0IG5hbWU9IlFVSVpQT0RfUVVFU0FUTVBUX1NUUiIgdmFsdWU9IuWwneivleasoeaVsDog56ysICVuIOasoe+8jOWFsSAldCDmrKEiLz4NCgkJPHVpdGV4dCBuYW1lPSJRVUlaUE9EX1FVRVNUWVBFX1NUUiIgdmFsdWU9Iuexu+WeizogJXMiLz4NCgkJPHVpdGV4dCBuYW1lPSJRVUlaUE9EX1FVRVNUWVBFX0dSRCIgdmFsdWU9IuivhOe6pyIvPg0KCQk8dWl0ZXh0IG5hbWU9IlFVSVpQT0RfUVVFU1RZUEVfU1ZZIiB2YWx1ZT0i6LCD5p+lIi8+DQoJCTx1aXRleHQgbmFtZT0iUVVJWlBPRF9RVUlaQVRNUFRfSU5GIiB2YWx1ZT0i5peg6ZmQIi8+DQoJCTx1aXRleHQgbmFtZT0iUVVJWlBPRF9RVUVTQVRNUFRfSU5GIiB2YWx1ZT0i5peg6ZmQIi8+DQoJCTx1aXRleHQgbmFtZT0iV0FSTklOR01TR19ZRVNTVFJJTkciIHZhbHVlPSLmmK8iLz4NCgkJPHVpdGV4dCBuYW1lPSJXQVJOSU5HTVNHX05PU1RSSU5HIiB2YWx1ZT0i5ZCmIi8+DQoJCTx1aXRleHQgbmFtZT0iV0FSTklOR01TR19USVRMRVNUUklORyIgdmFsdWU9Iua1i+mqjOWvvOiIquitpuWRiiIvPg0KCQk8dWl0ZXh0IG5hbWU9IldBUk5JTkdNU0dfTVNHU1RSSU5HIiB2YWx1ZT0i5q2k5rWL6aqM5Lit5pyJ5pyq5bCd6K+V5L2c562U55qE6Zeu6aKY44CCJiN4QTsmI3hBO+WNleWHu+KAnOaYr+KAnemAgOWHuuatpOa1i+mqjOOAguWNleWHu+KAnOWQpuKAnee7p+e7rea1i+mqjOOAgiIvPg0KCQk8dWl0ZXh0IG5hbWU9IklORk9STUFUSU9OX0gyNjRfRkxBU0hQTEFZRVIiIHZhbHVlPSLlvZPliY3lronoo4XlnKjmgqjnmoTorqHnrpfmnLrkuIrnmoQgRmxhc2ggUGxheWVyIOeJiOacrOS4jeaUr+aMgeivpeinhumikeOAguWNleWHu+inhumikeWMuuWfn+S4i+i9veacgOaWsOeJiOacrOeahCBGbGFzaCBQbGF5ZXLjgIIiLz4NCgkJPCEtLSBzdWJzdGl0dXRpb246ICVwID09IHByZXNlbnRhdGlvbiB0aXRsZSAtLT4NCgkJPCEtLSBzdWJzdGl0dXRpb246ICVzID09IHNsaWRlIHRpdGxlIC0tPg0KCQk8IS0tIHN1YnN0aXR1dGlvbjogJW4gPT0gc2xpZGUgbnVtYmVyIC0tPg0KCQk8dWl0ZXh0IG5hbWU9IkJPT0tNQVJLIiB2YWx1ZT0iQWRvYmUgUHJlc2VudGVyIC0gJXAiLz4NCgkJPCEtLSBzdWJzdGl0dXRpb246ICVwID09IHByZXNlbnRhdGlvbiB0aXRsZSAtLT4NCgkJPCEtLSBzdWJzdGl0dXRpb246ICVzID09IHNsaWRlIHRpdGxlIC0tPg0KCQk8IS0tIHN1YnN0aXR1dGlvbjogJW4gPT0gc2xpZGUgbnVtYmVyIC0tPg0KCQk8dWl0ZXh0IG5hbWU9IkJPT0tNQVJLU0xJREUiIHZhbHVlPSJBZG9iZSBQcmVzZW50ZXIgLSAlcCAlcyIvPg0KCQk8dWl0ZXh0IG5hbWU9IlNIT1dTSURFQkFSIiB2YWx1ZT0i5ZCR5Y+C5Yqg6ICF5pi+56S65o+Q6KaB5qCPIi8+DQoJCTx1aXRleHQgbmFtZT0iTVVURSIgdmFsdWU9IumdmemfsyIvPg0KCQk8dWl0ZXh0IG5hbWU9IkRPQ1dSQVBfVElUTEUiIHZhbHVlPSJQcmVzZW50ZXIg5paH5Lu26ZmE5Lu2Ii8+DQoJCTx1aXRleHQgbmFtZT0iRE9DV1JBUF9NU0ciIHZhbHVlPSLkv53lrZjliLDmiJHnmoTorqHnrpfmnLoiLz4NCgkJPHVpdGV4dCBuYW1lPSJET0NXUkFQX1BST01QVCIgdmFsdWU9IuWNleWHu+S7peS4i+i9vSIvPg0KCTwvbGFuZ3VhZ2U+DQo8L2NvbmZpZ3VyYXRpb24+DQo="/>
  <p:tag name="SECTOMILLISECCONVERTED" val="1"/>
</p:tagLst>
</file>

<file path=ppt/theme/theme1.xml><?xml version="1.0" encoding="utf-8"?>
<a:theme xmlns:a="http://schemas.openxmlformats.org/drawingml/2006/main" name="Chủ đề3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99">
            <a:alpha val="42000"/>
          </a:srgbClr>
        </a:solidFill>
        <a:ln w="9525" cap="flat" cmpd="sng" algn="ctr">
          <a:solidFill>
            <a:srgbClr val="8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.VnAvant" pitchFamily="34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Globe">
  <a:themeElements>
    <a:clrScheme name="Globe 3">
      <a:dk1>
        <a:srgbClr val="003B76"/>
      </a:dk1>
      <a:lt1>
        <a:srgbClr val="FFFFFF"/>
      </a:lt1>
      <a:dk2>
        <a:srgbClr val="0066CC"/>
      </a:dk2>
      <a:lt2>
        <a:srgbClr val="CCECFF"/>
      </a:lt2>
      <a:accent1>
        <a:srgbClr val="33CCCC"/>
      </a:accent1>
      <a:accent2>
        <a:srgbClr val="66CCFF"/>
      </a:accent2>
      <a:accent3>
        <a:srgbClr val="AAB8E2"/>
      </a:accent3>
      <a:accent4>
        <a:srgbClr val="DADADA"/>
      </a:accent4>
      <a:accent5>
        <a:srgbClr val="ADE2E2"/>
      </a:accent5>
      <a:accent6>
        <a:srgbClr val="5CB9E7"/>
      </a:accent6>
      <a:hlink>
        <a:srgbClr val="FFFFCC"/>
      </a:hlink>
      <a:folHlink>
        <a:srgbClr val="FFCC66"/>
      </a:folHlink>
    </a:clrScheme>
    <a:fontScheme name="Globe">
      <a:majorFont>
        <a:latin typeface="Arial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obe 1">
        <a:dk1>
          <a:srgbClr val="622100"/>
        </a:dk1>
        <a:lt1>
          <a:srgbClr val="FFFFFF"/>
        </a:lt1>
        <a:dk2>
          <a:srgbClr val="800000"/>
        </a:dk2>
        <a:lt2>
          <a:srgbClr val="FFFFCC"/>
        </a:lt2>
        <a:accent1>
          <a:srgbClr val="E42B00"/>
        </a:accent1>
        <a:accent2>
          <a:srgbClr val="996600"/>
        </a:accent2>
        <a:accent3>
          <a:srgbClr val="C0AAAA"/>
        </a:accent3>
        <a:accent4>
          <a:srgbClr val="DADADA"/>
        </a:accent4>
        <a:accent5>
          <a:srgbClr val="EFACAA"/>
        </a:accent5>
        <a:accent6>
          <a:srgbClr val="8A5C00"/>
        </a:accent6>
        <a:hlink>
          <a:srgbClr val="FADF6C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2">
        <a:dk1>
          <a:srgbClr val="5F4545"/>
        </a:dk1>
        <a:lt1>
          <a:srgbClr val="FFFFFF"/>
        </a:lt1>
        <a:dk2>
          <a:srgbClr val="8F6969"/>
        </a:dk2>
        <a:lt2>
          <a:srgbClr val="FFFFCC"/>
        </a:lt2>
        <a:accent1>
          <a:srgbClr val="CC6600"/>
        </a:accent1>
        <a:accent2>
          <a:srgbClr val="924C0C"/>
        </a:accent2>
        <a:accent3>
          <a:srgbClr val="C6B9B9"/>
        </a:accent3>
        <a:accent4>
          <a:srgbClr val="DADADA"/>
        </a:accent4>
        <a:accent5>
          <a:srgbClr val="E2B8AA"/>
        </a:accent5>
        <a:accent6>
          <a:srgbClr val="84440A"/>
        </a:accent6>
        <a:hlink>
          <a:srgbClr val="CFD375"/>
        </a:hlink>
        <a:folHlink>
          <a:srgbClr val="98BB9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3">
        <a:dk1>
          <a:srgbClr val="003B76"/>
        </a:dk1>
        <a:lt1>
          <a:srgbClr val="FFFFFF"/>
        </a:lt1>
        <a:dk2>
          <a:srgbClr val="0066CC"/>
        </a:dk2>
        <a:lt2>
          <a:srgbClr val="CCECFF"/>
        </a:lt2>
        <a:accent1>
          <a:srgbClr val="33CCCC"/>
        </a:accent1>
        <a:accent2>
          <a:srgbClr val="66CCFF"/>
        </a:accent2>
        <a:accent3>
          <a:srgbClr val="AAB8E2"/>
        </a:accent3>
        <a:accent4>
          <a:srgbClr val="DADADA"/>
        </a:accent4>
        <a:accent5>
          <a:srgbClr val="ADE2E2"/>
        </a:accent5>
        <a:accent6>
          <a:srgbClr val="5CB9E7"/>
        </a:accent6>
        <a:hlink>
          <a:srgbClr val="FFFFCC"/>
        </a:hlink>
        <a:folHlink>
          <a:srgbClr val="FF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4">
        <a:dk1>
          <a:srgbClr val="005856"/>
        </a:dk1>
        <a:lt1>
          <a:srgbClr val="FFFFFF"/>
        </a:lt1>
        <a:dk2>
          <a:srgbClr val="008080"/>
        </a:dk2>
        <a:lt2>
          <a:srgbClr val="FFFFCC"/>
        </a:lt2>
        <a:accent1>
          <a:srgbClr val="0099CC"/>
        </a:accent1>
        <a:accent2>
          <a:srgbClr val="00CCFF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B9E7"/>
        </a:accent6>
        <a:hlink>
          <a:srgbClr val="1ACE9F"/>
        </a:hlink>
        <a:folHlink>
          <a:srgbClr val="948CC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5">
        <a:dk1>
          <a:srgbClr val="3C5436"/>
        </a:dk1>
        <a:lt1>
          <a:srgbClr val="FFFFFF"/>
        </a:lt1>
        <a:dk2>
          <a:srgbClr val="5F8656"/>
        </a:dk2>
        <a:lt2>
          <a:srgbClr val="D6D8C0"/>
        </a:lt2>
        <a:accent1>
          <a:srgbClr val="61733D"/>
        </a:accent1>
        <a:accent2>
          <a:srgbClr val="324A39"/>
        </a:accent2>
        <a:accent3>
          <a:srgbClr val="B6C3B4"/>
        </a:accent3>
        <a:accent4>
          <a:srgbClr val="DADADA"/>
        </a:accent4>
        <a:accent5>
          <a:srgbClr val="B7BCAF"/>
        </a:accent5>
        <a:accent6>
          <a:srgbClr val="2C4233"/>
        </a:accent6>
        <a:hlink>
          <a:srgbClr val="73D588"/>
        </a:hlink>
        <a:folHlink>
          <a:srgbClr val="6F99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6">
        <a:dk1>
          <a:srgbClr val="5B7B65"/>
        </a:dk1>
        <a:lt1>
          <a:srgbClr val="FFFFFF"/>
        </a:lt1>
        <a:dk2>
          <a:srgbClr val="9ABE9D"/>
        </a:dk2>
        <a:lt2>
          <a:srgbClr val="336600"/>
        </a:lt2>
        <a:accent1>
          <a:srgbClr val="00CC66"/>
        </a:accent1>
        <a:accent2>
          <a:srgbClr val="4E7050"/>
        </a:accent2>
        <a:accent3>
          <a:srgbClr val="CADBCC"/>
        </a:accent3>
        <a:accent4>
          <a:srgbClr val="DADADA"/>
        </a:accent4>
        <a:accent5>
          <a:srgbClr val="AAE2B8"/>
        </a:accent5>
        <a:accent6>
          <a:srgbClr val="466548"/>
        </a:accent6>
        <a:hlink>
          <a:srgbClr val="FFFFCC"/>
        </a:hlink>
        <a:folHlink>
          <a:srgbClr val="9CE8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7">
        <a:dk1>
          <a:srgbClr val="4C4E44"/>
        </a:dk1>
        <a:lt1>
          <a:srgbClr val="FFFFFF"/>
        </a:lt1>
        <a:dk2>
          <a:srgbClr val="686B5D"/>
        </a:dk2>
        <a:lt2>
          <a:srgbClr val="D6D5C6"/>
        </a:lt2>
        <a:accent1>
          <a:srgbClr val="898D79"/>
        </a:accent1>
        <a:accent2>
          <a:srgbClr val="4D4F45"/>
        </a:accent2>
        <a:accent3>
          <a:srgbClr val="B9BAB6"/>
        </a:accent3>
        <a:accent4>
          <a:srgbClr val="DADADA"/>
        </a:accent4>
        <a:accent5>
          <a:srgbClr val="C4C5BE"/>
        </a:accent5>
        <a:accent6>
          <a:srgbClr val="45473E"/>
        </a:accent6>
        <a:hlink>
          <a:srgbClr val="58BE67"/>
        </a:hlink>
        <a:folHlink>
          <a:srgbClr val="C0C6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obe 8">
        <a:dk1>
          <a:srgbClr val="000000"/>
        </a:dk1>
        <a:lt1>
          <a:srgbClr val="FFFFDD"/>
        </a:lt1>
        <a:dk2>
          <a:srgbClr val="000000"/>
        </a:dk2>
        <a:lt2>
          <a:srgbClr val="98977A"/>
        </a:lt2>
        <a:accent1>
          <a:srgbClr val="BDCDA7"/>
        </a:accent1>
        <a:accent2>
          <a:srgbClr val="A0D060"/>
        </a:accent2>
        <a:accent3>
          <a:srgbClr val="FFFFEB"/>
        </a:accent3>
        <a:accent4>
          <a:srgbClr val="000000"/>
        </a:accent4>
        <a:accent5>
          <a:srgbClr val="DBE3D0"/>
        </a:accent5>
        <a:accent6>
          <a:srgbClr val="91BC56"/>
        </a:accent6>
        <a:hlink>
          <a:srgbClr val="FADD4E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Chủ đề3</Template>
  <TotalTime>1459</TotalTime>
  <Words>431</Words>
  <Application>Microsoft Office PowerPoint</Application>
  <PresentationFormat>On-screen Show (4:3)</PresentationFormat>
  <Paragraphs>163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Verdana</vt:lpstr>
      <vt:lpstr>Wingdings</vt:lpstr>
      <vt:lpstr>Chủ đề3</vt:lpstr>
      <vt:lpstr>Custom Design</vt:lpstr>
      <vt:lpstr>Globe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472 CMT7 TXBR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Bản chiếu 1</dc:title>
  <dc:creator>KyLong Company</dc:creator>
  <cp:lastModifiedBy>CSTeam</cp:lastModifiedBy>
  <cp:revision>213</cp:revision>
  <dcterms:created xsi:type="dcterms:W3CDTF">2010-11-30T21:09:56Z</dcterms:created>
  <dcterms:modified xsi:type="dcterms:W3CDTF">2016-06-29T10:28:57Z</dcterms:modified>
</cp:coreProperties>
</file>