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082E4918-1BD4-42F0-94E2-83DDE70F6917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B1AD13FC-507A-42B2-AB9E-267F76FCA15F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85EC73-5D48-44D9-9DC9-C424F474BFD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0FB86C-C850-44EA-B658-899F95441B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2A9441-5E0B-463B-81A7-F2B118BDD28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144A2-B25B-48F4-B1D4-A24D7E32F6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5B287-4711-4F77-AE67-AFF096AC22D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1BEB1-AA0E-49E8-A778-60BD15CBC2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1AA90B94-7523-42A2-9D74-EF2359265AB2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878A9AE2-AC50-4161-8C63-3C51A571C8FE}" type="slidenum">
              <a:rPr lang="en-US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463262-7878-4777-B743-301A4CBB9E7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18BE3-4433-4C82-B67E-95C34C8536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130143C-230D-4374-A11D-E060717815B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1FA11-6587-4B2F-B9EE-74287B6F30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0290EF6-B1E3-468A-81C7-4411ED071C3F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BF8696-93C8-48D6-A98E-F84A0553313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39C22BF-EDA1-4E23-89C4-44D02D66CDE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93407-E5CC-4C73-AD69-05AAA720E3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83A70D-58AE-410A-AE97-B2DC79E48E81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650EF3-D727-4F82-9D7D-64387214DB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08CD2F-5295-440F-9B72-1F38911882A6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75343627-C724-4414-A5E9-5465FAC2A8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C62E68B1-5128-405B-B944-73F18D6CABA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45C75"/>
                </a:solidFill>
                <a:latin typeface="Constantia" pitchFamily="18" charset="0"/>
              </a:defRPr>
            </a:lvl1pPr>
          </a:lstStyle>
          <a:p>
            <a:fld id="{654A98EE-ADBD-40A9-80CB-33804A3052DE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Constantia" pitchFamily="18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>
                <a:latin typeface="Constantia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3" r:id="rId2"/>
    <p:sldLayoutId id="2147483712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13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58200" cy="1828800"/>
          </a:xfrm>
          <a:extLst>
            <a:ext uri="{909E8E84-426E-40DD-AFC4-6F175D3DCCD1}"/>
            <a:ext uri="{91240B29-F687-4F45-9708-019B960494DF}"/>
          </a:extLst>
        </p:spPr>
        <p:txBody>
          <a:bodyPr/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2400" dirty="0" err="1" smtClean="0">
                <a:latin typeface="Arial"/>
                <a:cs typeface="Times New Roman" pitchFamily="18" charset="0"/>
              </a:rPr>
              <a:t>Nhân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số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có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hai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chữ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số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với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một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chữ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số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có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một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chữ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số</a:t>
            </a:r>
            <a:r>
              <a:rPr lang="en-US" sz="2400" dirty="0" smtClean="0">
                <a:latin typeface="Arial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có</a:t>
            </a:r>
            <a:r>
              <a:rPr lang="en-US" sz="2400" dirty="0" smtClean="0">
                <a:latin typeface="Arial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Arial"/>
                <a:cs typeface="Times New Roman" pitchFamily="18" charset="0"/>
              </a:rPr>
              <a:t>nhớ</a:t>
            </a:r>
            <a:r>
              <a:rPr lang="en-US" sz="2400" dirty="0" smtClean="0">
                <a:latin typeface="Arial"/>
                <a:cs typeface="Times New Roman" pitchFamily="18" charset="0"/>
              </a:rPr>
              <a:t>)</a:t>
            </a:r>
            <a:endParaRPr lang="en-US" sz="2400" dirty="0">
              <a:latin typeface="Arial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a)       26 x3=?</a:t>
            </a: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                        26</a:t>
            </a: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                        x </a:t>
            </a: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                           3                      3 nhân 6 bằng 18, viết 8 nhớ 1.</a:t>
            </a: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                       78            </a:t>
            </a: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                                                        3 nhân 2 bằng 6, thêm 1 bằng 7, viết 7</a:t>
            </a: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  <a:p>
            <a:pPr marR="0" algn="l" eaLnBrk="1" hangingPunct="1"/>
            <a:r>
              <a:rPr lang="en-US" sz="1800" smtClean="0">
                <a:latin typeface="Arial" charset="0"/>
                <a:cs typeface="Times New Roman" pitchFamily="18" charset="0"/>
              </a:rPr>
              <a:t>26 x3= 78</a:t>
            </a: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  <a:p>
            <a:pPr marR="0" algn="l" eaLnBrk="1" hangingPunct="1"/>
            <a:endParaRPr lang="en-US" sz="1800" smtClean="0">
              <a:latin typeface="Arial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057400" y="4648200"/>
            <a:ext cx="914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Arial" charset="0"/>
                <a:cs typeface="Times New Roman" pitchFamily="18" charset="0"/>
              </a:rPr>
              <a:t>Nhân số có hai chữ số với một chữ số có một chữ số(có nhớ)</a:t>
            </a:r>
            <a:endParaRPr lang="en-US" sz="2400" smtClean="0">
              <a:latin typeface="Arial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b) 54 x 6=?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 54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 x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   6                        6 nhân 4 bằng 24, viết 4 nhớ 2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   32                      6 nhân 5 bằng 30, thêm 2 bằng 32, viết 32 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533400" y="38100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800" smtClean="0">
                <a:latin typeface="Arial" charset="0"/>
              </a:rPr>
              <a:t>Tính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 47                         25                                       16      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x                            x                                         x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    2                          3                                          6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                                                                               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smtClean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smtClean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smtClean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 28                        36                              82                 99      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x                           x                                x                   x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   6                          4                                5                    3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sz="2000" smtClean="0">
              <a:latin typeface="Arial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US" sz="2000" smtClean="0">
                <a:latin typeface="Arial" charset="0"/>
                <a:cs typeface="Times New Roman" pitchFamily="18" charset="0"/>
              </a:rPr>
              <a:t>    168                      144                            410                297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609600" y="3048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667000" y="3048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15000" y="30480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5" name="TextBox 7"/>
          <p:cNvSpPr txBox="1">
            <a:spLocks noChangeArrowheads="1"/>
          </p:cNvSpPr>
          <p:nvPr/>
        </p:nvSpPr>
        <p:spPr bwMode="auto">
          <a:xfrm>
            <a:off x="838200" y="3124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94</a:t>
            </a:r>
          </a:p>
        </p:txBody>
      </p:sp>
      <p:sp>
        <p:nvSpPr>
          <p:cNvPr id="7176" name="TextBox 8"/>
          <p:cNvSpPr txBox="1">
            <a:spLocks noChangeArrowheads="1"/>
          </p:cNvSpPr>
          <p:nvPr/>
        </p:nvSpPr>
        <p:spPr bwMode="auto">
          <a:xfrm>
            <a:off x="2819400" y="31242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75</a:t>
            </a:r>
          </a:p>
        </p:txBody>
      </p:sp>
      <p:sp>
        <p:nvSpPr>
          <p:cNvPr id="7177" name="TextBox 9"/>
          <p:cNvSpPr txBox="1">
            <a:spLocks noChangeArrowheads="1"/>
          </p:cNvSpPr>
          <p:nvPr/>
        </p:nvSpPr>
        <p:spPr bwMode="auto">
          <a:xfrm>
            <a:off x="5867400" y="30480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Times New Roman" pitchFamily="18" charset="0"/>
              </a:rPr>
              <a:t>96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9600" y="54864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90800" y="54864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953000" y="54102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77000" y="5410200"/>
            <a:ext cx="838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2. Mỗi cuộn vải dài 35m. Hỏi 2 cuộn vải như thế dài bao nhiêu mét</a:t>
            </a:r>
          </a:p>
          <a:p>
            <a:pPr eaLnBrk="1" hangingPunct="1"/>
            <a:endParaRPr lang="en-US" smtClean="0">
              <a:latin typeface="Arial" charset="0"/>
              <a:cs typeface="Times New Roman" pitchFamily="18" charset="0"/>
            </a:endParaRP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Bài giải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Mỗi cuộn vải dài 35m vậy hai cuộn vải sẽ  dài là: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    35 x2= 70m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mtClean="0">
                <a:latin typeface="Arial" charset="0"/>
                <a:cs typeface="Times New Roman" pitchFamily="18" charset="0"/>
              </a:rPr>
              <a:t>Đáp số  70m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Arial" charset="0"/>
              </a:rPr>
              <a:t>3 Tìm x: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808037"/>
          </a:xfrm>
        </p:spPr>
        <p:txBody>
          <a:bodyPr/>
          <a:lstStyle/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AutoNum type="alphaLcParenR"/>
            </a:pPr>
            <a:r>
              <a:rPr lang="en-US" sz="2400" smtClean="0">
                <a:latin typeface="Arial" charset="0"/>
                <a:cs typeface="Times New Roman" pitchFamily="18" charset="0"/>
              </a:rPr>
              <a:t>x:6= 12           x=72;                      b) x:4=23          x= 92</a:t>
            </a:r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en-US" sz="2400" smtClean="0">
                <a:latin typeface="Arial" charset="0"/>
                <a:cs typeface="Times New Roman" pitchFamily="18" charset="0"/>
              </a:rPr>
              <a:t> </a:t>
            </a:r>
          </a:p>
          <a:p>
            <a:pPr marL="514350" indent="-514350" eaLnBrk="1" hangingPunct="1">
              <a:lnSpc>
                <a:spcPct val="80000"/>
              </a:lnSpc>
              <a:buFont typeface="Wingdings 2" pitchFamily="18" charset="2"/>
              <a:buNone/>
            </a:pPr>
            <a:endParaRPr lang="en-US" sz="240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7010400" y="20574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2286000" y="2057400"/>
            <a:ext cx="5334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</TotalTime>
  <Words>206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Constantia</vt:lpstr>
      <vt:lpstr>Wingdings 2</vt:lpstr>
      <vt:lpstr>Times New Roman</vt:lpstr>
      <vt:lpstr>Flow</vt:lpstr>
      <vt:lpstr>Nhân số có hai chữ số với một chữ số có một chữ số(có nhớ)</vt:lpstr>
      <vt:lpstr>Nhân số có hai chữ số với một chữ số có một chữ số(có nhớ)</vt:lpstr>
      <vt:lpstr>Tính</vt:lpstr>
      <vt:lpstr>Slide 4</vt:lpstr>
      <vt:lpstr>3 Tìm x: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Nhân số có hai chữ số với một chữ số có một chữ số(có nhớ)</dc:title>
  <dc:creator>andongnhi</dc:creator>
  <cp:lastModifiedBy>CSTeam</cp:lastModifiedBy>
  <cp:revision>5</cp:revision>
  <dcterms:created xsi:type="dcterms:W3CDTF">2012-09-25T08:19:05Z</dcterms:created>
  <dcterms:modified xsi:type="dcterms:W3CDTF">2016-06-29T10:28:59Z</dcterms:modified>
</cp:coreProperties>
</file>