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62" r:id="rId3"/>
    <p:sldId id="279" r:id="rId4"/>
    <p:sldId id="280" r:id="rId5"/>
    <p:sldId id="261" r:id="rId6"/>
    <p:sldId id="283" r:id="rId7"/>
    <p:sldId id="291" r:id="rId8"/>
    <p:sldId id="292" r:id="rId9"/>
    <p:sldId id="293" r:id="rId10"/>
    <p:sldId id="287" r:id="rId11"/>
    <p:sldId id="272" r:id="rId12"/>
    <p:sldId id="29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3366FF"/>
    <a:srgbClr val="FF0066"/>
    <a:srgbClr val="66FF33"/>
    <a:srgbClr val="0000FF"/>
    <a:srgbClr val="FF3300"/>
    <a:srgbClr val="000066"/>
    <a:srgbClr val="FFFF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63" autoAdjust="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4DCC35-DABE-4B8A-82E5-9E1901497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A6A5E3-379E-496E-842F-1453D6C39F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765AE-78B7-4A40-91BE-0B0C888665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2240C-97B8-4D59-ABA6-6C423B50A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26066-5C71-4748-A6C4-EC853B3897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253E2-991D-47BF-AE2F-B98789F50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03390-C81A-4421-9AB6-DB18345455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FA7C2-3D07-4552-A45F-180E569BEA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AF8D3A-0130-4779-8EDF-08468C9D33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1F08F-C991-4D83-A080-E25A39C024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3C4D8-F447-41CF-A0B4-6EBE3D5AD3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F9695-C075-4D9A-8DCF-E3E4267B9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Nhấn soạn thảo kiểu tiêu đề trang cái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Nhấn soạn thảo các kiểu văn bản trang cái</a:t>
            </a:r>
          </a:p>
          <a:p>
            <a:pPr lvl="1"/>
            <a:r>
              <a:rPr lang="en-US" smtClean="0"/>
              <a:t>Mức hai</a:t>
            </a:r>
          </a:p>
          <a:p>
            <a:pPr lvl="2"/>
            <a:r>
              <a:rPr lang="en-US" smtClean="0"/>
              <a:t>Mức ba</a:t>
            </a:r>
          </a:p>
          <a:p>
            <a:pPr lvl="3"/>
            <a:r>
              <a:rPr lang="en-US" smtClean="0"/>
              <a:t>Mức bốn</a:t>
            </a:r>
          </a:p>
          <a:p>
            <a:pPr lvl="4"/>
            <a:r>
              <a:rPr lang="en-US" smtClean="0"/>
              <a:t>Mức năm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98D8F18-A53F-4739-BDE4-66294DB598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nh (31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276600"/>
            <a:ext cx="6629400" cy="3200400"/>
            <a:chOff x="68" y="6"/>
            <a:chExt cx="5662" cy="3654"/>
          </a:xfrm>
        </p:grpSpPr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>
                <a:gd name="T0" fmla="*/ 68 w 75"/>
                <a:gd name="T1" fmla="*/ 11 h 50"/>
                <a:gd name="T2" fmla="*/ 75 w 75"/>
                <a:gd name="T3" fmla="*/ 22 h 50"/>
                <a:gd name="T4" fmla="*/ 75 w 75"/>
                <a:gd name="T5" fmla="*/ 33 h 50"/>
                <a:gd name="T6" fmla="*/ 68 w 75"/>
                <a:gd name="T7" fmla="*/ 45 h 50"/>
                <a:gd name="T8" fmla="*/ 60 w 75"/>
                <a:gd name="T9" fmla="*/ 50 h 50"/>
                <a:gd name="T10" fmla="*/ 22 w 75"/>
                <a:gd name="T11" fmla="*/ 50 h 50"/>
                <a:gd name="T12" fmla="*/ 15 w 75"/>
                <a:gd name="T13" fmla="*/ 45 h 50"/>
                <a:gd name="T14" fmla="*/ 7 w 75"/>
                <a:gd name="T15" fmla="*/ 45 h 50"/>
                <a:gd name="T16" fmla="*/ 0 w 75"/>
                <a:gd name="T17" fmla="*/ 39 h 50"/>
                <a:gd name="T18" fmla="*/ 0 w 75"/>
                <a:gd name="T19" fmla="*/ 17 h 50"/>
                <a:gd name="T20" fmla="*/ 7 w 75"/>
                <a:gd name="T21" fmla="*/ 5 h 50"/>
                <a:gd name="T22" fmla="*/ 22 w 75"/>
                <a:gd name="T23" fmla="*/ 0 h 50"/>
                <a:gd name="T24" fmla="*/ 30 w 75"/>
                <a:gd name="T25" fmla="*/ 0 h 50"/>
                <a:gd name="T26" fmla="*/ 37 w 75"/>
                <a:gd name="T27" fmla="*/ 5 h 50"/>
                <a:gd name="T28" fmla="*/ 60 w 75"/>
                <a:gd name="T29" fmla="*/ 5 h 50"/>
                <a:gd name="T30" fmla="*/ 68 w 75"/>
                <a:gd name="T31" fmla="*/ 11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0"/>
                <a:gd name="T50" fmla="*/ 75 w 7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>
                <a:gd name="T0" fmla="*/ 82 w 82"/>
                <a:gd name="T1" fmla="*/ 16 h 45"/>
                <a:gd name="T2" fmla="*/ 82 w 82"/>
                <a:gd name="T3" fmla="*/ 33 h 45"/>
                <a:gd name="T4" fmla="*/ 75 w 82"/>
                <a:gd name="T5" fmla="*/ 39 h 45"/>
                <a:gd name="T6" fmla="*/ 60 w 82"/>
                <a:gd name="T7" fmla="*/ 45 h 45"/>
                <a:gd name="T8" fmla="*/ 15 w 82"/>
                <a:gd name="T9" fmla="*/ 45 h 45"/>
                <a:gd name="T10" fmla="*/ 0 w 82"/>
                <a:gd name="T11" fmla="*/ 33 h 45"/>
                <a:gd name="T12" fmla="*/ 0 w 82"/>
                <a:gd name="T13" fmla="*/ 16 h 45"/>
                <a:gd name="T14" fmla="*/ 15 w 82"/>
                <a:gd name="T15" fmla="*/ 5 h 45"/>
                <a:gd name="T16" fmla="*/ 22 w 82"/>
                <a:gd name="T17" fmla="*/ 5 h 45"/>
                <a:gd name="T18" fmla="*/ 30 w 82"/>
                <a:gd name="T19" fmla="*/ 0 h 45"/>
                <a:gd name="T20" fmla="*/ 75 w 82"/>
                <a:gd name="T21" fmla="*/ 0 h 45"/>
                <a:gd name="T22" fmla="*/ 67 w 82"/>
                <a:gd name="T23" fmla="*/ 5 h 45"/>
                <a:gd name="T24" fmla="*/ 82 w 82"/>
                <a:gd name="T25" fmla="*/ 1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"/>
                <a:gd name="T40" fmla="*/ 0 h 45"/>
                <a:gd name="T41" fmla="*/ 82 w 82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>
                <a:gd name="T0" fmla="*/ 654 w 677"/>
                <a:gd name="T1" fmla="*/ 146 h 242"/>
                <a:gd name="T2" fmla="*/ 662 w 677"/>
                <a:gd name="T3" fmla="*/ 169 h 242"/>
                <a:gd name="T4" fmla="*/ 677 w 677"/>
                <a:gd name="T5" fmla="*/ 197 h 242"/>
                <a:gd name="T6" fmla="*/ 662 w 677"/>
                <a:gd name="T7" fmla="*/ 237 h 242"/>
                <a:gd name="T8" fmla="*/ 647 w 677"/>
                <a:gd name="T9" fmla="*/ 209 h 242"/>
                <a:gd name="T10" fmla="*/ 624 w 677"/>
                <a:gd name="T11" fmla="*/ 180 h 242"/>
                <a:gd name="T12" fmla="*/ 579 w 677"/>
                <a:gd name="T13" fmla="*/ 141 h 242"/>
                <a:gd name="T14" fmla="*/ 549 w 677"/>
                <a:gd name="T15" fmla="*/ 118 h 242"/>
                <a:gd name="T16" fmla="*/ 497 w 677"/>
                <a:gd name="T17" fmla="*/ 84 h 242"/>
                <a:gd name="T18" fmla="*/ 459 w 677"/>
                <a:gd name="T19" fmla="*/ 68 h 242"/>
                <a:gd name="T20" fmla="*/ 421 w 677"/>
                <a:gd name="T21" fmla="*/ 56 h 242"/>
                <a:gd name="T22" fmla="*/ 361 w 677"/>
                <a:gd name="T23" fmla="*/ 45 h 242"/>
                <a:gd name="T24" fmla="*/ 309 w 677"/>
                <a:gd name="T25" fmla="*/ 56 h 242"/>
                <a:gd name="T26" fmla="*/ 256 w 677"/>
                <a:gd name="T27" fmla="*/ 73 h 242"/>
                <a:gd name="T28" fmla="*/ 203 w 677"/>
                <a:gd name="T29" fmla="*/ 101 h 242"/>
                <a:gd name="T30" fmla="*/ 158 w 677"/>
                <a:gd name="T31" fmla="*/ 124 h 242"/>
                <a:gd name="T32" fmla="*/ 113 w 677"/>
                <a:gd name="T33" fmla="*/ 135 h 242"/>
                <a:gd name="T34" fmla="*/ 60 w 677"/>
                <a:gd name="T35" fmla="*/ 135 h 242"/>
                <a:gd name="T36" fmla="*/ 0 w 677"/>
                <a:gd name="T37" fmla="*/ 113 h 242"/>
                <a:gd name="T38" fmla="*/ 15 w 677"/>
                <a:gd name="T39" fmla="*/ 90 h 242"/>
                <a:gd name="T40" fmla="*/ 38 w 677"/>
                <a:gd name="T41" fmla="*/ 68 h 242"/>
                <a:gd name="T42" fmla="*/ 60 w 677"/>
                <a:gd name="T43" fmla="*/ 51 h 242"/>
                <a:gd name="T44" fmla="*/ 90 w 677"/>
                <a:gd name="T45" fmla="*/ 39 h 242"/>
                <a:gd name="T46" fmla="*/ 121 w 677"/>
                <a:gd name="T47" fmla="*/ 22 h 242"/>
                <a:gd name="T48" fmla="*/ 158 w 677"/>
                <a:gd name="T49" fmla="*/ 17 h 242"/>
                <a:gd name="T50" fmla="*/ 188 w 677"/>
                <a:gd name="T51" fmla="*/ 11 h 242"/>
                <a:gd name="T52" fmla="*/ 226 w 677"/>
                <a:gd name="T53" fmla="*/ 5 h 242"/>
                <a:gd name="T54" fmla="*/ 316 w 677"/>
                <a:gd name="T55" fmla="*/ 0 h 242"/>
                <a:gd name="T56" fmla="*/ 376 w 677"/>
                <a:gd name="T57" fmla="*/ 5 h 242"/>
                <a:gd name="T58" fmla="*/ 429 w 677"/>
                <a:gd name="T59" fmla="*/ 22 h 242"/>
                <a:gd name="T60" fmla="*/ 481 w 677"/>
                <a:gd name="T61" fmla="*/ 39 h 242"/>
                <a:gd name="T62" fmla="*/ 534 w 677"/>
                <a:gd name="T63" fmla="*/ 62 h 242"/>
                <a:gd name="T64" fmla="*/ 579 w 677"/>
                <a:gd name="T65" fmla="*/ 90 h 242"/>
                <a:gd name="T66" fmla="*/ 617 w 677"/>
                <a:gd name="T67" fmla="*/ 1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7"/>
                <a:gd name="T103" fmla="*/ 0 h 242"/>
                <a:gd name="T104" fmla="*/ 677 w 677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>
                <a:gd name="T0" fmla="*/ 61 w 76"/>
                <a:gd name="T1" fmla="*/ 6 h 45"/>
                <a:gd name="T2" fmla="*/ 76 w 76"/>
                <a:gd name="T3" fmla="*/ 11 h 45"/>
                <a:gd name="T4" fmla="*/ 76 w 76"/>
                <a:gd name="T5" fmla="*/ 28 h 45"/>
                <a:gd name="T6" fmla="*/ 68 w 76"/>
                <a:gd name="T7" fmla="*/ 40 h 45"/>
                <a:gd name="T8" fmla="*/ 61 w 76"/>
                <a:gd name="T9" fmla="*/ 40 h 45"/>
                <a:gd name="T10" fmla="*/ 61 w 76"/>
                <a:gd name="T11" fmla="*/ 45 h 45"/>
                <a:gd name="T12" fmla="*/ 46 w 76"/>
                <a:gd name="T13" fmla="*/ 45 h 45"/>
                <a:gd name="T14" fmla="*/ 38 w 76"/>
                <a:gd name="T15" fmla="*/ 40 h 45"/>
                <a:gd name="T16" fmla="*/ 16 w 76"/>
                <a:gd name="T17" fmla="*/ 40 h 45"/>
                <a:gd name="T18" fmla="*/ 0 w 76"/>
                <a:gd name="T19" fmla="*/ 28 h 45"/>
                <a:gd name="T20" fmla="*/ 8 w 76"/>
                <a:gd name="T21" fmla="*/ 17 h 45"/>
                <a:gd name="T22" fmla="*/ 8 w 76"/>
                <a:gd name="T23" fmla="*/ 11 h 45"/>
                <a:gd name="T24" fmla="*/ 16 w 76"/>
                <a:gd name="T25" fmla="*/ 6 h 45"/>
                <a:gd name="T26" fmla="*/ 23 w 76"/>
                <a:gd name="T27" fmla="*/ 6 h 45"/>
                <a:gd name="T28" fmla="*/ 31 w 76"/>
                <a:gd name="T29" fmla="*/ 0 h 45"/>
                <a:gd name="T30" fmla="*/ 53 w 76"/>
                <a:gd name="T31" fmla="*/ 0 h 45"/>
                <a:gd name="T32" fmla="*/ 61 w 76"/>
                <a:gd name="T33" fmla="*/ 6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45"/>
                <a:gd name="T53" fmla="*/ 76 w 7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>
                <a:gd name="T0" fmla="*/ 75 w 75"/>
                <a:gd name="T1" fmla="*/ 23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60 w 75"/>
                <a:gd name="T11" fmla="*/ 51 h 51"/>
                <a:gd name="T12" fmla="*/ 22 w 75"/>
                <a:gd name="T13" fmla="*/ 51 h 51"/>
                <a:gd name="T14" fmla="*/ 7 w 75"/>
                <a:gd name="T15" fmla="*/ 45 h 51"/>
                <a:gd name="T16" fmla="*/ 0 w 75"/>
                <a:gd name="T17" fmla="*/ 34 h 51"/>
                <a:gd name="T18" fmla="*/ 0 w 75"/>
                <a:gd name="T19" fmla="*/ 17 h 51"/>
                <a:gd name="T20" fmla="*/ 15 w 75"/>
                <a:gd name="T21" fmla="*/ 6 h 51"/>
                <a:gd name="T22" fmla="*/ 22 w 75"/>
                <a:gd name="T23" fmla="*/ 6 h 51"/>
                <a:gd name="T24" fmla="*/ 30 w 75"/>
                <a:gd name="T25" fmla="*/ 0 h 51"/>
                <a:gd name="T26" fmla="*/ 37 w 75"/>
                <a:gd name="T27" fmla="*/ 0 h 51"/>
                <a:gd name="T28" fmla="*/ 45 w 75"/>
                <a:gd name="T29" fmla="*/ 6 h 51"/>
                <a:gd name="T30" fmla="*/ 52 w 75"/>
                <a:gd name="T31" fmla="*/ 6 h 51"/>
                <a:gd name="T32" fmla="*/ 60 w 75"/>
                <a:gd name="T33" fmla="*/ 11 h 51"/>
                <a:gd name="T34" fmla="*/ 68 w 75"/>
                <a:gd name="T35" fmla="*/ 11 h 51"/>
                <a:gd name="T36" fmla="*/ 68 w 75"/>
                <a:gd name="T37" fmla="*/ 23 h 51"/>
                <a:gd name="T38" fmla="*/ 75 w 75"/>
                <a:gd name="T39" fmla="*/ 23 h 5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51"/>
                <a:gd name="T62" fmla="*/ 75 w 75"/>
                <a:gd name="T63" fmla="*/ 51 h 5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>
                <a:gd name="T0" fmla="*/ 75 w 75"/>
                <a:gd name="T1" fmla="*/ 28 h 51"/>
                <a:gd name="T2" fmla="*/ 75 w 75"/>
                <a:gd name="T3" fmla="*/ 40 h 51"/>
                <a:gd name="T4" fmla="*/ 67 w 75"/>
                <a:gd name="T5" fmla="*/ 45 h 51"/>
                <a:gd name="T6" fmla="*/ 52 w 75"/>
                <a:gd name="T7" fmla="*/ 51 h 51"/>
                <a:gd name="T8" fmla="*/ 22 w 75"/>
                <a:gd name="T9" fmla="*/ 51 h 51"/>
                <a:gd name="T10" fmla="*/ 7 w 75"/>
                <a:gd name="T11" fmla="*/ 40 h 51"/>
                <a:gd name="T12" fmla="*/ 0 w 75"/>
                <a:gd name="T13" fmla="*/ 40 h 51"/>
                <a:gd name="T14" fmla="*/ 0 w 75"/>
                <a:gd name="T15" fmla="*/ 12 h 51"/>
                <a:gd name="T16" fmla="*/ 15 w 75"/>
                <a:gd name="T17" fmla="*/ 0 h 51"/>
                <a:gd name="T18" fmla="*/ 37 w 75"/>
                <a:gd name="T19" fmla="*/ 0 h 51"/>
                <a:gd name="T20" fmla="*/ 52 w 75"/>
                <a:gd name="T21" fmla="*/ 6 h 51"/>
                <a:gd name="T22" fmla="*/ 60 w 75"/>
                <a:gd name="T23" fmla="*/ 6 h 51"/>
                <a:gd name="T24" fmla="*/ 67 w 75"/>
                <a:gd name="T25" fmla="*/ 12 h 51"/>
                <a:gd name="T26" fmla="*/ 75 w 75"/>
                <a:gd name="T27" fmla="*/ 23 h 51"/>
                <a:gd name="T28" fmla="*/ 75 w 75"/>
                <a:gd name="T29" fmla="*/ 28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5"/>
                <a:gd name="T46" fmla="*/ 0 h 51"/>
                <a:gd name="T47" fmla="*/ 75 w 75"/>
                <a:gd name="T48" fmla="*/ 51 h 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>
                <a:gd name="T0" fmla="*/ 52 w 75"/>
                <a:gd name="T1" fmla="*/ 6 h 327"/>
                <a:gd name="T2" fmla="*/ 52 w 75"/>
                <a:gd name="T3" fmla="*/ 119 h 327"/>
                <a:gd name="T4" fmla="*/ 60 w 75"/>
                <a:gd name="T5" fmla="*/ 175 h 327"/>
                <a:gd name="T6" fmla="*/ 67 w 75"/>
                <a:gd name="T7" fmla="*/ 231 h 327"/>
                <a:gd name="T8" fmla="*/ 67 w 75"/>
                <a:gd name="T9" fmla="*/ 254 h 327"/>
                <a:gd name="T10" fmla="*/ 75 w 75"/>
                <a:gd name="T11" fmla="*/ 282 h 327"/>
                <a:gd name="T12" fmla="*/ 67 w 75"/>
                <a:gd name="T13" fmla="*/ 299 h 327"/>
                <a:gd name="T14" fmla="*/ 60 w 75"/>
                <a:gd name="T15" fmla="*/ 322 h 327"/>
                <a:gd name="T16" fmla="*/ 52 w 75"/>
                <a:gd name="T17" fmla="*/ 322 h 327"/>
                <a:gd name="T18" fmla="*/ 45 w 75"/>
                <a:gd name="T19" fmla="*/ 327 h 327"/>
                <a:gd name="T20" fmla="*/ 22 w 75"/>
                <a:gd name="T21" fmla="*/ 327 h 327"/>
                <a:gd name="T22" fmla="*/ 15 w 75"/>
                <a:gd name="T23" fmla="*/ 322 h 327"/>
                <a:gd name="T24" fmla="*/ 15 w 75"/>
                <a:gd name="T25" fmla="*/ 237 h 327"/>
                <a:gd name="T26" fmla="*/ 7 w 75"/>
                <a:gd name="T27" fmla="*/ 197 h 327"/>
                <a:gd name="T28" fmla="*/ 0 w 75"/>
                <a:gd name="T29" fmla="*/ 158 h 327"/>
                <a:gd name="T30" fmla="*/ 0 w 75"/>
                <a:gd name="T31" fmla="*/ 40 h 327"/>
                <a:gd name="T32" fmla="*/ 7 w 75"/>
                <a:gd name="T33" fmla="*/ 6 h 327"/>
                <a:gd name="T34" fmla="*/ 15 w 75"/>
                <a:gd name="T35" fmla="*/ 0 h 327"/>
                <a:gd name="T36" fmla="*/ 45 w 75"/>
                <a:gd name="T37" fmla="*/ 0 h 327"/>
                <a:gd name="T38" fmla="*/ 52 w 75"/>
                <a:gd name="T39" fmla="*/ 6 h 3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327"/>
                <a:gd name="T62" fmla="*/ 75 w 75"/>
                <a:gd name="T63" fmla="*/ 327 h 3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>
                <a:gd name="T0" fmla="*/ 180 w 180"/>
                <a:gd name="T1" fmla="*/ 23 h 457"/>
                <a:gd name="T2" fmla="*/ 158 w 180"/>
                <a:gd name="T3" fmla="*/ 79 h 457"/>
                <a:gd name="T4" fmla="*/ 143 w 180"/>
                <a:gd name="T5" fmla="*/ 130 h 457"/>
                <a:gd name="T6" fmla="*/ 128 w 180"/>
                <a:gd name="T7" fmla="*/ 181 h 457"/>
                <a:gd name="T8" fmla="*/ 113 w 180"/>
                <a:gd name="T9" fmla="*/ 237 h 457"/>
                <a:gd name="T10" fmla="*/ 105 w 180"/>
                <a:gd name="T11" fmla="*/ 288 h 457"/>
                <a:gd name="T12" fmla="*/ 82 w 180"/>
                <a:gd name="T13" fmla="*/ 344 h 457"/>
                <a:gd name="T14" fmla="*/ 75 w 180"/>
                <a:gd name="T15" fmla="*/ 395 h 457"/>
                <a:gd name="T16" fmla="*/ 52 w 180"/>
                <a:gd name="T17" fmla="*/ 446 h 457"/>
                <a:gd name="T18" fmla="*/ 45 w 180"/>
                <a:gd name="T19" fmla="*/ 451 h 457"/>
                <a:gd name="T20" fmla="*/ 37 w 180"/>
                <a:gd name="T21" fmla="*/ 451 h 457"/>
                <a:gd name="T22" fmla="*/ 30 w 180"/>
                <a:gd name="T23" fmla="*/ 457 h 457"/>
                <a:gd name="T24" fmla="*/ 7 w 180"/>
                <a:gd name="T25" fmla="*/ 457 h 457"/>
                <a:gd name="T26" fmla="*/ 0 w 180"/>
                <a:gd name="T27" fmla="*/ 451 h 457"/>
                <a:gd name="T28" fmla="*/ 0 w 180"/>
                <a:gd name="T29" fmla="*/ 429 h 457"/>
                <a:gd name="T30" fmla="*/ 7 w 180"/>
                <a:gd name="T31" fmla="*/ 400 h 457"/>
                <a:gd name="T32" fmla="*/ 22 w 180"/>
                <a:gd name="T33" fmla="*/ 372 h 457"/>
                <a:gd name="T34" fmla="*/ 30 w 180"/>
                <a:gd name="T35" fmla="*/ 338 h 457"/>
                <a:gd name="T36" fmla="*/ 45 w 180"/>
                <a:gd name="T37" fmla="*/ 310 h 457"/>
                <a:gd name="T38" fmla="*/ 52 w 180"/>
                <a:gd name="T39" fmla="*/ 282 h 457"/>
                <a:gd name="T40" fmla="*/ 60 w 180"/>
                <a:gd name="T41" fmla="*/ 248 h 457"/>
                <a:gd name="T42" fmla="*/ 67 w 180"/>
                <a:gd name="T43" fmla="*/ 214 h 457"/>
                <a:gd name="T44" fmla="*/ 75 w 180"/>
                <a:gd name="T45" fmla="*/ 186 h 457"/>
                <a:gd name="T46" fmla="*/ 128 w 180"/>
                <a:gd name="T47" fmla="*/ 11 h 457"/>
                <a:gd name="T48" fmla="*/ 135 w 180"/>
                <a:gd name="T49" fmla="*/ 6 h 457"/>
                <a:gd name="T50" fmla="*/ 143 w 180"/>
                <a:gd name="T51" fmla="*/ 6 h 457"/>
                <a:gd name="T52" fmla="*/ 150 w 180"/>
                <a:gd name="T53" fmla="*/ 0 h 457"/>
                <a:gd name="T54" fmla="*/ 165 w 180"/>
                <a:gd name="T55" fmla="*/ 0 h 457"/>
                <a:gd name="T56" fmla="*/ 180 w 180"/>
                <a:gd name="T57" fmla="*/ 11 h 457"/>
                <a:gd name="T58" fmla="*/ 180 w 180"/>
                <a:gd name="T59" fmla="*/ 23 h 4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0"/>
                <a:gd name="T91" fmla="*/ 0 h 457"/>
                <a:gd name="T92" fmla="*/ 180 w 180"/>
                <a:gd name="T93" fmla="*/ 457 h 4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>
                <a:gd name="T0" fmla="*/ 488 w 488"/>
                <a:gd name="T1" fmla="*/ 68 h 361"/>
                <a:gd name="T2" fmla="*/ 466 w 488"/>
                <a:gd name="T3" fmla="*/ 91 h 361"/>
                <a:gd name="T4" fmla="*/ 436 w 488"/>
                <a:gd name="T5" fmla="*/ 96 h 361"/>
                <a:gd name="T6" fmla="*/ 383 w 488"/>
                <a:gd name="T7" fmla="*/ 91 h 361"/>
                <a:gd name="T8" fmla="*/ 248 w 488"/>
                <a:gd name="T9" fmla="*/ 85 h 361"/>
                <a:gd name="T10" fmla="*/ 203 w 488"/>
                <a:gd name="T11" fmla="*/ 96 h 361"/>
                <a:gd name="T12" fmla="*/ 165 w 488"/>
                <a:gd name="T13" fmla="*/ 113 h 361"/>
                <a:gd name="T14" fmla="*/ 127 w 488"/>
                <a:gd name="T15" fmla="*/ 136 h 361"/>
                <a:gd name="T16" fmla="*/ 105 w 488"/>
                <a:gd name="T17" fmla="*/ 164 h 361"/>
                <a:gd name="T18" fmla="*/ 82 w 488"/>
                <a:gd name="T19" fmla="*/ 192 h 361"/>
                <a:gd name="T20" fmla="*/ 67 w 488"/>
                <a:gd name="T21" fmla="*/ 220 h 361"/>
                <a:gd name="T22" fmla="*/ 52 w 488"/>
                <a:gd name="T23" fmla="*/ 248 h 361"/>
                <a:gd name="T24" fmla="*/ 45 w 488"/>
                <a:gd name="T25" fmla="*/ 282 h 361"/>
                <a:gd name="T26" fmla="*/ 60 w 488"/>
                <a:gd name="T27" fmla="*/ 327 h 361"/>
                <a:gd name="T28" fmla="*/ 60 w 488"/>
                <a:gd name="T29" fmla="*/ 356 h 361"/>
                <a:gd name="T30" fmla="*/ 52 w 488"/>
                <a:gd name="T31" fmla="*/ 361 h 361"/>
                <a:gd name="T32" fmla="*/ 30 w 488"/>
                <a:gd name="T33" fmla="*/ 356 h 361"/>
                <a:gd name="T34" fmla="*/ 7 w 488"/>
                <a:gd name="T35" fmla="*/ 322 h 361"/>
                <a:gd name="T36" fmla="*/ 0 w 488"/>
                <a:gd name="T37" fmla="*/ 260 h 361"/>
                <a:gd name="T38" fmla="*/ 22 w 488"/>
                <a:gd name="T39" fmla="*/ 192 h 361"/>
                <a:gd name="T40" fmla="*/ 60 w 488"/>
                <a:gd name="T41" fmla="*/ 136 h 361"/>
                <a:gd name="T42" fmla="*/ 97 w 488"/>
                <a:gd name="T43" fmla="*/ 96 h 361"/>
                <a:gd name="T44" fmla="*/ 127 w 488"/>
                <a:gd name="T45" fmla="*/ 74 h 361"/>
                <a:gd name="T46" fmla="*/ 180 w 488"/>
                <a:gd name="T47" fmla="*/ 40 h 361"/>
                <a:gd name="T48" fmla="*/ 218 w 488"/>
                <a:gd name="T49" fmla="*/ 23 h 361"/>
                <a:gd name="T50" fmla="*/ 255 w 488"/>
                <a:gd name="T51" fmla="*/ 12 h 361"/>
                <a:gd name="T52" fmla="*/ 300 w 488"/>
                <a:gd name="T53" fmla="*/ 6 h 361"/>
                <a:gd name="T54" fmla="*/ 338 w 488"/>
                <a:gd name="T55" fmla="*/ 0 h 361"/>
                <a:gd name="T56" fmla="*/ 383 w 488"/>
                <a:gd name="T57" fmla="*/ 6 h 361"/>
                <a:gd name="T58" fmla="*/ 413 w 488"/>
                <a:gd name="T59" fmla="*/ 12 h 361"/>
                <a:gd name="T60" fmla="*/ 443 w 488"/>
                <a:gd name="T61" fmla="*/ 23 h 361"/>
                <a:gd name="T62" fmla="*/ 466 w 488"/>
                <a:gd name="T63" fmla="*/ 34 h 361"/>
                <a:gd name="T64" fmla="*/ 488 w 488"/>
                <a:gd name="T65" fmla="*/ 57 h 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8"/>
                <a:gd name="T100" fmla="*/ 0 h 361"/>
                <a:gd name="T101" fmla="*/ 488 w 488"/>
                <a:gd name="T102" fmla="*/ 361 h 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>
                <a:gd name="T0" fmla="*/ 45 w 196"/>
                <a:gd name="T1" fmla="*/ 6 h 462"/>
                <a:gd name="T2" fmla="*/ 60 w 196"/>
                <a:gd name="T3" fmla="*/ 56 h 462"/>
                <a:gd name="T4" fmla="*/ 75 w 196"/>
                <a:gd name="T5" fmla="*/ 102 h 462"/>
                <a:gd name="T6" fmla="*/ 98 w 196"/>
                <a:gd name="T7" fmla="*/ 152 h 462"/>
                <a:gd name="T8" fmla="*/ 113 w 196"/>
                <a:gd name="T9" fmla="*/ 197 h 462"/>
                <a:gd name="T10" fmla="*/ 128 w 196"/>
                <a:gd name="T11" fmla="*/ 248 h 462"/>
                <a:gd name="T12" fmla="*/ 143 w 196"/>
                <a:gd name="T13" fmla="*/ 293 h 462"/>
                <a:gd name="T14" fmla="*/ 166 w 196"/>
                <a:gd name="T15" fmla="*/ 344 h 462"/>
                <a:gd name="T16" fmla="*/ 181 w 196"/>
                <a:gd name="T17" fmla="*/ 395 h 462"/>
                <a:gd name="T18" fmla="*/ 188 w 196"/>
                <a:gd name="T19" fmla="*/ 406 h 462"/>
                <a:gd name="T20" fmla="*/ 188 w 196"/>
                <a:gd name="T21" fmla="*/ 440 h 462"/>
                <a:gd name="T22" fmla="*/ 196 w 196"/>
                <a:gd name="T23" fmla="*/ 451 h 462"/>
                <a:gd name="T24" fmla="*/ 188 w 196"/>
                <a:gd name="T25" fmla="*/ 457 h 462"/>
                <a:gd name="T26" fmla="*/ 173 w 196"/>
                <a:gd name="T27" fmla="*/ 457 h 462"/>
                <a:gd name="T28" fmla="*/ 166 w 196"/>
                <a:gd name="T29" fmla="*/ 462 h 462"/>
                <a:gd name="T30" fmla="*/ 150 w 196"/>
                <a:gd name="T31" fmla="*/ 462 h 462"/>
                <a:gd name="T32" fmla="*/ 143 w 196"/>
                <a:gd name="T33" fmla="*/ 457 h 462"/>
                <a:gd name="T34" fmla="*/ 135 w 196"/>
                <a:gd name="T35" fmla="*/ 434 h 462"/>
                <a:gd name="T36" fmla="*/ 128 w 196"/>
                <a:gd name="T37" fmla="*/ 406 h 462"/>
                <a:gd name="T38" fmla="*/ 120 w 196"/>
                <a:gd name="T39" fmla="*/ 383 h 462"/>
                <a:gd name="T40" fmla="*/ 120 w 196"/>
                <a:gd name="T41" fmla="*/ 361 h 462"/>
                <a:gd name="T42" fmla="*/ 113 w 196"/>
                <a:gd name="T43" fmla="*/ 344 h 462"/>
                <a:gd name="T44" fmla="*/ 105 w 196"/>
                <a:gd name="T45" fmla="*/ 316 h 462"/>
                <a:gd name="T46" fmla="*/ 98 w 196"/>
                <a:gd name="T47" fmla="*/ 293 h 462"/>
                <a:gd name="T48" fmla="*/ 90 w 196"/>
                <a:gd name="T49" fmla="*/ 271 h 462"/>
                <a:gd name="T50" fmla="*/ 83 w 196"/>
                <a:gd name="T51" fmla="*/ 242 h 462"/>
                <a:gd name="T52" fmla="*/ 68 w 196"/>
                <a:gd name="T53" fmla="*/ 214 h 462"/>
                <a:gd name="T54" fmla="*/ 60 w 196"/>
                <a:gd name="T55" fmla="*/ 180 h 462"/>
                <a:gd name="T56" fmla="*/ 45 w 196"/>
                <a:gd name="T57" fmla="*/ 152 h 462"/>
                <a:gd name="T58" fmla="*/ 30 w 196"/>
                <a:gd name="T59" fmla="*/ 124 h 462"/>
                <a:gd name="T60" fmla="*/ 23 w 196"/>
                <a:gd name="T61" fmla="*/ 96 h 462"/>
                <a:gd name="T62" fmla="*/ 15 w 196"/>
                <a:gd name="T63" fmla="*/ 62 h 462"/>
                <a:gd name="T64" fmla="*/ 0 w 196"/>
                <a:gd name="T65" fmla="*/ 34 h 462"/>
                <a:gd name="T66" fmla="*/ 0 w 196"/>
                <a:gd name="T67" fmla="*/ 17 h 462"/>
                <a:gd name="T68" fmla="*/ 15 w 196"/>
                <a:gd name="T69" fmla="*/ 6 h 462"/>
                <a:gd name="T70" fmla="*/ 23 w 196"/>
                <a:gd name="T71" fmla="*/ 6 h 462"/>
                <a:gd name="T72" fmla="*/ 23 w 196"/>
                <a:gd name="T73" fmla="*/ 0 h 462"/>
                <a:gd name="T74" fmla="*/ 38 w 196"/>
                <a:gd name="T75" fmla="*/ 0 h 462"/>
                <a:gd name="T76" fmla="*/ 45 w 196"/>
                <a:gd name="T77" fmla="*/ 6 h 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6"/>
                <a:gd name="T118" fmla="*/ 0 h 462"/>
                <a:gd name="T119" fmla="*/ 196 w 196"/>
                <a:gd name="T120" fmla="*/ 462 h 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34 h 45"/>
                <a:gd name="T4" fmla="*/ 53 w 68"/>
                <a:gd name="T5" fmla="*/ 45 h 45"/>
                <a:gd name="T6" fmla="*/ 15 w 68"/>
                <a:gd name="T7" fmla="*/ 45 h 45"/>
                <a:gd name="T8" fmla="*/ 0 w 68"/>
                <a:gd name="T9" fmla="*/ 34 h 45"/>
                <a:gd name="T10" fmla="*/ 0 w 68"/>
                <a:gd name="T11" fmla="*/ 22 h 45"/>
                <a:gd name="T12" fmla="*/ 8 w 68"/>
                <a:gd name="T13" fmla="*/ 17 h 45"/>
                <a:gd name="T14" fmla="*/ 15 w 68"/>
                <a:gd name="T15" fmla="*/ 6 h 45"/>
                <a:gd name="T16" fmla="*/ 23 w 68"/>
                <a:gd name="T17" fmla="*/ 0 h 45"/>
                <a:gd name="T18" fmla="*/ 61 w 68"/>
                <a:gd name="T19" fmla="*/ 0 h 45"/>
                <a:gd name="T20" fmla="*/ 61 w 68"/>
                <a:gd name="T21" fmla="*/ 6 h 45"/>
                <a:gd name="T22" fmla="*/ 68 w 68"/>
                <a:gd name="T23" fmla="*/ 11 h 45"/>
                <a:gd name="T24" fmla="*/ 68 w 68"/>
                <a:gd name="T25" fmla="*/ 17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45"/>
                <a:gd name="T41" fmla="*/ 68 w 68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>
                <a:gd name="T0" fmla="*/ 218 w 218"/>
                <a:gd name="T1" fmla="*/ 11 h 344"/>
                <a:gd name="T2" fmla="*/ 210 w 218"/>
                <a:gd name="T3" fmla="*/ 22 h 344"/>
                <a:gd name="T4" fmla="*/ 203 w 218"/>
                <a:gd name="T5" fmla="*/ 39 h 344"/>
                <a:gd name="T6" fmla="*/ 195 w 218"/>
                <a:gd name="T7" fmla="*/ 56 h 344"/>
                <a:gd name="T8" fmla="*/ 188 w 218"/>
                <a:gd name="T9" fmla="*/ 73 h 344"/>
                <a:gd name="T10" fmla="*/ 180 w 218"/>
                <a:gd name="T11" fmla="*/ 84 h 344"/>
                <a:gd name="T12" fmla="*/ 173 w 218"/>
                <a:gd name="T13" fmla="*/ 101 h 344"/>
                <a:gd name="T14" fmla="*/ 158 w 218"/>
                <a:gd name="T15" fmla="*/ 112 h 344"/>
                <a:gd name="T16" fmla="*/ 158 w 218"/>
                <a:gd name="T17" fmla="*/ 129 h 344"/>
                <a:gd name="T18" fmla="*/ 143 w 218"/>
                <a:gd name="T19" fmla="*/ 157 h 344"/>
                <a:gd name="T20" fmla="*/ 128 w 218"/>
                <a:gd name="T21" fmla="*/ 186 h 344"/>
                <a:gd name="T22" fmla="*/ 113 w 218"/>
                <a:gd name="T23" fmla="*/ 208 h 344"/>
                <a:gd name="T24" fmla="*/ 98 w 218"/>
                <a:gd name="T25" fmla="*/ 236 h 344"/>
                <a:gd name="T26" fmla="*/ 90 w 218"/>
                <a:gd name="T27" fmla="*/ 265 h 344"/>
                <a:gd name="T28" fmla="*/ 75 w 218"/>
                <a:gd name="T29" fmla="*/ 287 h 344"/>
                <a:gd name="T30" fmla="*/ 60 w 218"/>
                <a:gd name="T31" fmla="*/ 315 h 344"/>
                <a:gd name="T32" fmla="*/ 45 w 218"/>
                <a:gd name="T33" fmla="*/ 344 h 344"/>
                <a:gd name="T34" fmla="*/ 7 w 218"/>
                <a:gd name="T35" fmla="*/ 344 h 344"/>
                <a:gd name="T36" fmla="*/ 7 w 218"/>
                <a:gd name="T37" fmla="*/ 338 h 344"/>
                <a:gd name="T38" fmla="*/ 0 w 218"/>
                <a:gd name="T39" fmla="*/ 338 h 344"/>
                <a:gd name="T40" fmla="*/ 0 w 218"/>
                <a:gd name="T41" fmla="*/ 332 h 344"/>
                <a:gd name="T42" fmla="*/ 15 w 218"/>
                <a:gd name="T43" fmla="*/ 293 h 344"/>
                <a:gd name="T44" fmla="*/ 37 w 218"/>
                <a:gd name="T45" fmla="*/ 253 h 344"/>
                <a:gd name="T46" fmla="*/ 52 w 218"/>
                <a:gd name="T47" fmla="*/ 214 h 344"/>
                <a:gd name="T48" fmla="*/ 75 w 218"/>
                <a:gd name="T49" fmla="*/ 174 h 344"/>
                <a:gd name="T50" fmla="*/ 90 w 218"/>
                <a:gd name="T51" fmla="*/ 135 h 344"/>
                <a:gd name="T52" fmla="*/ 113 w 218"/>
                <a:gd name="T53" fmla="*/ 95 h 344"/>
                <a:gd name="T54" fmla="*/ 135 w 218"/>
                <a:gd name="T55" fmla="*/ 50 h 344"/>
                <a:gd name="T56" fmla="*/ 165 w 218"/>
                <a:gd name="T57" fmla="*/ 16 h 344"/>
                <a:gd name="T58" fmla="*/ 165 w 218"/>
                <a:gd name="T59" fmla="*/ 11 h 344"/>
                <a:gd name="T60" fmla="*/ 173 w 218"/>
                <a:gd name="T61" fmla="*/ 5 h 344"/>
                <a:gd name="T62" fmla="*/ 180 w 218"/>
                <a:gd name="T63" fmla="*/ 5 h 344"/>
                <a:gd name="T64" fmla="*/ 188 w 218"/>
                <a:gd name="T65" fmla="*/ 0 h 344"/>
                <a:gd name="T66" fmla="*/ 195 w 218"/>
                <a:gd name="T67" fmla="*/ 0 h 344"/>
                <a:gd name="T68" fmla="*/ 203 w 218"/>
                <a:gd name="T69" fmla="*/ 5 h 344"/>
                <a:gd name="T70" fmla="*/ 210 w 218"/>
                <a:gd name="T71" fmla="*/ 5 h 344"/>
                <a:gd name="T72" fmla="*/ 218 w 218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44"/>
                <a:gd name="T113" fmla="*/ 218 w 218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>
                <a:gd name="T0" fmla="*/ 105 w 143"/>
                <a:gd name="T1" fmla="*/ 11 h 124"/>
                <a:gd name="T2" fmla="*/ 90 w 143"/>
                <a:gd name="T3" fmla="*/ 16 h 124"/>
                <a:gd name="T4" fmla="*/ 90 w 143"/>
                <a:gd name="T5" fmla="*/ 28 h 124"/>
                <a:gd name="T6" fmla="*/ 120 w 143"/>
                <a:gd name="T7" fmla="*/ 50 h 124"/>
                <a:gd name="T8" fmla="*/ 135 w 143"/>
                <a:gd name="T9" fmla="*/ 50 h 124"/>
                <a:gd name="T10" fmla="*/ 143 w 143"/>
                <a:gd name="T11" fmla="*/ 56 h 124"/>
                <a:gd name="T12" fmla="*/ 135 w 143"/>
                <a:gd name="T13" fmla="*/ 62 h 124"/>
                <a:gd name="T14" fmla="*/ 143 w 143"/>
                <a:gd name="T15" fmla="*/ 67 h 124"/>
                <a:gd name="T16" fmla="*/ 143 w 143"/>
                <a:gd name="T17" fmla="*/ 73 h 124"/>
                <a:gd name="T18" fmla="*/ 120 w 143"/>
                <a:gd name="T19" fmla="*/ 73 h 124"/>
                <a:gd name="T20" fmla="*/ 113 w 143"/>
                <a:gd name="T21" fmla="*/ 79 h 124"/>
                <a:gd name="T22" fmla="*/ 105 w 143"/>
                <a:gd name="T23" fmla="*/ 79 h 124"/>
                <a:gd name="T24" fmla="*/ 98 w 143"/>
                <a:gd name="T25" fmla="*/ 84 h 124"/>
                <a:gd name="T26" fmla="*/ 90 w 143"/>
                <a:gd name="T27" fmla="*/ 84 h 124"/>
                <a:gd name="T28" fmla="*/ 90 w 143"/>
                <a:gd name="T29" fmla="*/ 95 h 124"/>
                <a:gd name="T30" fmla="*/ 105 w 143"/>
                <a:gd name="T31" fmla="*/ 107 h 124"/>
                <a:gd name="T32" fmla="*/ 98 w 143"/>
                <a:gd name="T33" fmla="*/ 107 h 124"/>
                <a:gd name="T34" fmla="*/ 105 w 143"/>
                <a:gd name="T35" fmla="*/ 112 h 124"/>
                <a:gd name="T36" fmla="*/ 90 w 143"/>
                <a:gd name="T37" fmla="*/ 124 h 124"/>
                <a:gd name="T38" fmla="*/ 83 w 143"/>
                <a:gd name="T39" fmla="*/ 118 h 124"/>
                <a:gd name="T40" fmla="*/ 75 w 143"/>
                <a:gd name="T41" fmla="*/ 118 h 124"/>
                <a:gd name="T42" fmla="*/ 67 w 143"/>
                <a:gd name="T43" fmla="*/ 112 h 124"/>
                <a:gd name="T44" fmla="*/ 67 w 143"/>
                <a:gd name="T45" fmla="*/ 101 h 124"/>
                <a:gd name="T46" fmla="*/ 52 w 143"/>
                <a:gd name="T47" fmla="*/ 90 h 124"/>
                <a:gd name="T48" fmla="*/ 45 w 143"/>
                <a:gd name="T49" fmla="*/ 90 h 124"/>
                <a:gd name="T50" fmla="*/ 37 w 143"/>
                <a:gd name="T51" fmla="*/ 95 h 124"/>
                <a:gd name="T52" fmla="*/ 30 w 143"/>
                <a:gd name="T53" fmla="*/ 95 h 124"/>
                <a:gd name="T54" fmla="*/ 22 w 143"/>
                <a:gd name="T55" fmla="*/ 101 h 124"/>
                <a:gd name="T56" fmla="*/ 7 w 143"/>
                <a:gd name="T57" fmla="*/ 101 h 124"/>
                <a:gd name="T58" fmla="*/ 0 w 143"/>
                <a:gd name="T59" fmla="*/ 95 h 124"/>
                <a:gd name="T60" fmla="*/ 0 w 143"/>
                <a:gd name="T61" fmla="*/ 79 h 124"/>
                <a:gd name="T62" fmla="*/ 7 w 143"/>
                <a:gd name="T63" fmla="*/ 73 h 124"/>
                <a:gd name="T64" fmla="*/ 15 w 143"/>
                <a:gd name="T65" fmla="*/ 62 h 124"/>
                <a:gd name="T66" fmla="*/ 30 w 143"/>
                <a:gd name="T67" fmla="*/ 50 h 124"/>
                <a:gd name="T68" fmla="*/ 22 w 143"/>
                <a:gd name="T69" fmla="*/ 45 h 124"/>
                <a:gd name="T70" fmla="*/ 15 w 143"/>
                <a:gd name="T71" fmla="*/ 33 h 124"/>
                <a:gd name="T72" fmla="*/ 7 w 143"/>
                <a:gd name="T73" fmla="*/ 28 h 124"/>
                <a:gd name="T74" fmla="*/ 7 w 143"/>
                <a:gd name="T75" fmla="*/ 16 h 124"/>
                <a:gd name="T76" fmla="*/ 60 w 143"/>
                <a:gd name="T77" fmla="*/ 16 h 124"/>
                <a:gd name="T78" fmla="*/ 67 w 143"/>
                <a:gd name="T79" fmla="*/ 11 h 124"/>
                <a:gd name="T80" fmla="*/ 75 w 143"/>
                <a:gd name="T81" fmla="*/ 0 h 124"/>
                <a:gd name="T82" fmla="*/ 90 w 143"/>
                <a:gd name="T83" fmla="*/ 0 h 124"/>
                <a:gd name="T84" fmla="*/ 105 w 143"/>
                <a:gd name="T85" fmla="*/ 11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24"/>
                <a:gd name="T131" fmla="*/ 143 w 143"/>
                <a:gd name="T132" fmla="*/ 124 h 12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>
                <a:gd name="T0" fmla="*/ 75 w 75"/>
                <a:gd name="T1" fmla="*/ 23 h 68"/>
                <a:gd name="T2" fmla="*/ 75 w 75"/>
                <a:gd name="T3" fmla="*/ 34 h 68"/>
                <a:gd name="T4" fmla="*/ 60 w 75"/>
                <a:gd name="T5" fmla="*/ 46 h 68"/>
                <a:gd name="T6" fmla="*/ 53 w 75"/>
                <a:gd name="T7" fmla="*/ 57 h 68"/>
                <a:gd name="T8" fmla="*/ 45 w 75"/>
                <a:gd name="T9" fmla="*/ 57 h 68"/>
                <a:gd name="T10" fmla="*/ 30 w 75"/>
                <a:gd name="T11" fmla="*/ 68 h 68"/>
                <a:gd name="T12" fmla="*/ 23 w 75"/>
                <a:gd name="T13" fmla="*/ 68 h 68"/>
                <a:gd name="T14" fmla="*/ 8 w 75"/>
                <a:gd name="T15" fmla="*/ 57 h 68"/>
                <a:gd name="T16" fmla="*/ 0 w 75"/>
                <a:gd name="T17" fmla="*/ 57 h 68"/>
                <a:gd name="T18" fmla="*/ 0 w 75"/>
                <a:gd name="T19" fmla="*/ 29 h 68"/>
                <a:gd name="T20" fmla="*/ 8 w 75"/>
                <a:gd name="T21" fmla="*/ 12 h 68"/>
                <a:gd name="T22" fmla="*/ 23 w 75"/>
                <a:gd name="T23" fmla="*/ 0 h 68"/>
                <a:gd name="T24" fmla="*/ 30 w 75"/>
                <a:gd name="T25" fmla="*/ 6 h 68"/>
                <a:gd name="T26" fmla="*/ 60 w 75"/>
                <a:gd name="T27" fmla="*/ 6 h 68"/>
                <a:gd name="T28" fmla="*/ 75 w 75"/>
                <a:gd name="T29" fmla="*/ 17 h 68"/>
                <a:gd name="T30" fmla="*/ 75 w 75"/>
                <a:gd name="T31" fmla="*/ 23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68"/>
                <a:gd name="T50" fmla="*/ 75 w 75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>
                <a:gd name="T0" fmla="*/ 46 w 211"/>
                <a:gd name="T1" fmla="*/ 6 h 339"/>
                <a:gd name="T2" fmla="*/ 68 w 211"/>
                <a:gd name="T3" fmla="*/ 40 h 339"/>
                <a:gd name="T4" fmla="*/ 91 w 211"/>
                <a:gd name="T5" fmla="*/ 79 h 339"/>
                <a:gd name="T6" fmla="*/ 113 w 211"/>
                <a:gd name="T7" fmla="*/ 119 h 339"/>
                <a:gd name="T8" fmla="*/ 128 w 211"/>
                <a:gd name="T9" fmla="*/ 153 h 339"/>
                <a:gd name="T10" fmla="*/ 151 w 211"/>
                <a:gd name="T11" fmla="*/ 192 h 339"/>
                <a:gd name="T12" fmla="*/ 166 w 211"/>
                <a:gd name="T13" fmla="*/ 232 h 339"/>
                <a:gd name="T14" fmla="*/ 188 w 211"/>
                <a:gd name="T15" fmla="*/ 271 h 339"/>
                <a:gd name="T16" fmla="*/ 211 w 211"/>
                <a:gd name="T17" fmla="*/ 305 h 339"/>
                <a:gd name="T18" fmla="*/ 203 w 211"/>
                <a:gd name="T19" fmla="*/ 316 h 339"/>
                <a:gd name="T20" fmla="*/ 188 w 211"/>
                <a:gd name="T21" fmla="*/ 328 h 339"/>
                <a:gd name="T22" fmla="*/ 181 w 211"/>
                <a:gd name="T23" fmla="*/ 339 h 339"/>
                <a:gd name="T24" fmla="*/ 166 w 211"/>
                <a:gd name="T25" fmla="*/ 333 h 339"/>
                <a:gd name="T26" fmla="*/ 151 w 211"/>
                <a:gd name="T27" fmla="*/ 322 h 339"/>
                <a:gd name="T28" fmla="*/ 151 w 211"/>
                <a:gd name="T29" fmla="*/ 305 h 339"/>
                <a:gd name="T30" fmla="*/ 136 w 211"/>
                <a:gd name="T31" fmla="*/ 294 h 339"/>
                <a:gd name="T32" fmla="*/ 136 w 211"/>
                <a:gd name="T33" fmla="*/ 288 h 339"/>
                <a:gd name="T34" fmla="*/ 113 w 211"/>
                <a:gd name="T35" fmla="*/ 254 h 339"/>
                <a:gd name="T36" fmla="*/ 98 w 211"/>
                <a:gd name="T37" fmla="*/ 220 h 339"/>
                <a:gd name="T38" fmla="*/ 83 w 211"/>
                <a:gd name="T39" fmla="*/ 187 h 339"/>
                <a:gd name="T40" fmla="*/ 68 w 211"/>
                <a:gd name="T41" fmla="*/ 153 h 339"/>
                <a:gd name="T42" fmla="*/ 53 w 211"/>
                <a:gd name="T43" fmla="*/ 119 h 339"/>
                <a:gd name="T44" fmla="*/ 38 w 211"/>
                <a:gd name="T45" fmla="*/ 85 h 339"/>
                <a:gd name="T46" fmla="*/ 15 w 211"/>
                <a:gd name="T47" fmla="*/ 51 h 339"/>
                <a:gd name="T48" fmla="*/ 0 w 211"/>
                <a:gd name="T49" fmla="*/ 17 h 339"/>
                <a:gd name="T50" fmla="*/ 0 w 211"/>
                <a:gd name="T51" fmla="*/ 12 h 339"/>
                <a:gd name="T52" fmla="*/ 8 w 211"/>
                <a:gd name="T53" fmla="*/ 12 h 339"/>
                <a:gd name="T54" fmla="*/ 15 w 211"/>
                <a:gd name="T55" fmla="*/ 6 h 339"/>
                <a:gd name="T56" fmla="*/ 23 w 211"/>
                <a:gd name="T57" fmla="*/ 6 h 339"/>
                <a:gd name="T58" fmla="*/ 30 w 211"/>
                <a:gd name="T59" fmla="*/ 0 h 339"/>
                <a:gd name="T60" fmla="*/ 38 w 211"/>
                <a:gd name="T61" fmla="*/ 6 h 339"/>
                <a:gd name="T62" fmla="*/ 46 w 211"/>
                <a:gd name="T63" fmla="*/ 6 h 3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1"/>
                <a:gd name="T97" fmla="*/ 0 h 339"/>
                <a:gd name="T98" fmla="*/ 211 w 211"/>
                <a:gd name="T99" fmla="*/ 339 h 3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>
                <a:gd name="T0" fmla="*/ 699 w 827"/>
                <a:gd name="T1" fmla="*/ 28 h 349"/>
                <a:gd name="T2" fmla="*/ 744 w 827"/>
                <a:gd name="T3" fmla="*/ 39 h 349"/>
                <a:gd name="T4" fmla="*/ 797 w 827"/>
                <a:gd name="T5" fmla="*/ 73 h 349"/>
                <a:gd name="T6" fmla="*/ 827 w 827"/>
                <a:gd name="T7" fmla="*/ 118 h 349"/>
                <a:gd name="T8" fmla="*/ 804 w 827"/>
                <a:gd name="T9" fmla="*/ 112 h 349"/>
                <a:gd name="T10" fmla="*/ 767 w 827"/>
                <a:gd name="T11" fmla="*/ 90 h 349"/>
                <a:gd name="T12" fmla="*/ 737 w 827"/>
                <a:gd name="T13" fmla="*/ 73 h 349"/>
                <a:gd name="T14" fmla="*/ 692 w 827"/>
                <a:gd name="T15" fmla="*/ 56 h 349"/>
                <a:gd name="T16" fmla="*/ 639 w 827"/>
                <a:gd name="T17" fmla="*/ 45 h 349"/>
                <a:gd name="T18" fmla="*/ 579 w 827"/>
                <a:gd name="T19" fmla="*/ 39 h 349"/>
                <a:gd name="T20" fmla="*/ 496 w 827"/>
                <a:gd name="T21" fmla="*/ 34 h 349"/>
                <a:gd name="T22" fmla="*/ 436 w 827"/>
                <a:gd name="T23" fmla="*/ 39 h 349"/>
                <a:gd name="T24" fmla="*/ 383 w 827"/>
                <a:gd name="T25" fmla="*/ 45 h 349"/>
                <a:gd name="T26" fmla="*/ 331 w 827"/>
                <a:gd name="T27" fmla="*/ 56 h 349"/>
                <a:gd name="T28" fmla="*/ 225 w 827"/>
                <a:gd name="T29" fmla="*/ 141 h 349"/>
                <a:gd name="T30" fmla="*/ 195 w 827"/>
                <a:gd name="T31" fmla="*/ 169 h 349"/>
                <a:gd name="T32" fmla="*/ 165 w 827"/>
                <a:gd name="T33" fmla="*/ 203 h 349"/>
                <a:gd name="T34" fmla="*/ 150 w 827"/>
                <a:gd name="T35" fmla="*/ 231 h 349"/>
                <a:gd name="T36" fmla="*/ 128 w 827"/>
                <a:gd name="T37" fmla="*/ 270 h 349"/>
                <a:gd name="T38" fmla="*/ 120 w 827"/>
                <a:gd name="T39" fmla="*/ 304 h 349"/>
                <a:gd name="T40" fmla="*/ 90 w 827"/>
                <a:gd name="T41" fmla="*/ 332 h 349"/>
                <a:gd name="T42" fmla="*/ 67 w 827"/>
                <a:gd name="T43" fmla="*/ 344 h 349"/>
                <a:gd name="T44" fmla="*/ 52 w 827"/>
                <a:gd name="T45" fmla="*/ 344 h 349"/>
                <a:gd name="T46" fmla="*/ 37 w 827"/>
                <a:gd name="T47" fmla="*/ 338 h 349"/>
                <a:gd name="T48" fmla="*/ 15 w 827"/>
                <a:gd name="T49" fmla="*/ 332 h 349"/>
                <a:gd name="T50" fmla="*/ 7 w 827"/>
                <a:gd name="T51" fmla="*/ 327 h 349"/>
                <a:gd name="T52" fmla="*/ 7 w 827"/>
                <a:gd name="T53" fmla="*/ 282 h 349"/>
                <a:gd name="T54" fmla="*/ 37 w 827"/>
                <a:gd name="T55" fmla="*/ 220 h 349"/>
                <a:gd name="T56" fmla="*/ 90 w 827"/>
                <a:gd name="T57" fmla="*/ 158 h 349"/>
                <a:gd name="T58" fmla="*/ 150 w 827"/>
                <a:gd name="T59" fmla="*/ 107 h 349"/>
                <a:gd name="T60" fmla="*/ 203 w 827"/>
                <a:gd name="T61" fmla="*/ 62 h 349"/>
                <a:gd name="T62" fmla="*/ 255 w 827"/>
                <a:gd name="T63" fmla="*/ 39 h 349"/>
                <a:gd name="T64" fmla="*/ 316 w 827"/>
                <a:gd name="T65" fmla="*/ 22 h 349"/>
                <a:gd name="T66" fmla="*/ 368 w 827"/>
                <a:gd name="T67" fmla="*/ 11 h 349"/>
                <a:gd name="T68" fmla="*/ 428 w 827"/>
                <a:gd name="T69" fmla="*/ 0 h 349"/>
                <a:gd name="T70" fmla="*/ 639 w 827"/>
                <a:gd name="T71" fmla="*/ 5 h 3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349"/>
                <a:gd name="T110" fmla="*/ 827 w 827"/>
                <a:gd name="T111" fmla="*/ 349 h 3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>
                <a:gd name="T0" fmla="*/ 121 w 203"/>
                <a:gd name="T1" fmla="*/ 17 h 118"/>
                <a:gd name="T2" fmla="*/ 136 w 203"/>
                <a:gd name="T3" fmla="*/ 17 h 118"/>
                <a:gd name="T4" fmla="*/ 151 w 203"/>
                <a:gd name="T5" fmla="*/ 5 h 118"/>
                <a:gd name="T6" fmla="*/ 173 w 203"/>
                <a:gd name="T7" fmla="*/ 5 h 118"/>
                <a:gd name="T8" fmla="*/ 173 w 203"/>
                <a:gd name="T9" fmla="*/ 22 h 118"/>
                <a:gd name="T10" fmla="*/ 188 w 203"/>
                <a:gd name="T11" fmla="*/ 22 h 118"/>
                <a:gd name="T12" fmla="*/ 181 w 203"/>
                <a:gd name="T13" fmla="*/ 34 h 118"/>
                <a:gd name="T14" fmla="*/ 173 w 203"/>
                <a:gd name="T15" fmla="*/ 45 h 118"/>
                <a:gd name="T16" fmla="*/ 166 w 203"/>
                <a:gd name="T17" fmla="*/ 56 h 118"/>
                <a:gd name="T18" fmla="*/ 166 w 203"/>
                <a:gd name="T19" fmla="*/ 67 h 118"/>
                <a:gd name="T20" fmla="*/ 188 w 203"/>
                <a:gd name="T21" fmla="*/ 84 h 118"/>
                <a:gd name="T22" fmla="*/ 188 w 203"/>
                <a:gd name="T23" fmla="*/ 90 h 118"/>
                <a:gd name="T24" fmla="*/ 196 w 203"/>
                <a:gd name="T25" fmla="*/ 96 h 118"/>
                <a:gd name="T26" fmla="*/ 196 w 203"/>
                <a:gd name="T27" fmla="*/ 101 h 118"/>
                <a:gd name="T28" fmla="*/ 203 w 203"/>
                <a:gd name="T29" fmla="*/ 112 h 118"/>
                <a:gd name="T30" fmla="*/ 203 w 203"/>
                <a:gd name="T31" fmla="*/ 118 h 118"/>
                <a:gd name="T32" fmla="*/ 181 w 203"/>
                <a:gd name="T33" fmla="*/ 118 h 118"/>
                <a:gd name="T34" fmla="*/ 158 w 203"/>
                <a:gd name="T35" fmla="*/ 101 h 118"/>
                <a:gd name="T36" fmla="*/ 143 w 203"/>
                <a:gd name="T37" fmla="*/ 96 h 118"/>
                <a:gd name="T38" fmla="*/ 136 w 203"/>
                <a:gd name="T39" fmla="*/ 96 h 118"/>
                <a:gd name="T40" fmla="*/ 128 w 203"/>
                <a:gd name="T41" fmla="*/ 101 h 118"/>
                <a:gd name="T42" fmla="*/ 121 w 203"/>
                <a:gd name="T43" fmla="*/ 118 h 118"/>
                <a:gd name="T44" fmla="*/ 98 w 203"/>
                <a:gd name="T45" fmla="*/ 118 h 118"/>
                <a:gd name="T46" fmla="*/ 98 w 203"/>
                <a:gd name="T47" fmla="*/ 112 h 118"/>
                <a:gd name="T48" fmla="*/ 91 w 203"/>
                <a:gd name="T49" fmla="*/ 112 h 118"/>
                <a:gd name="T50" fmla="*/ 83 w 203"/>
                <a:gd name="T51" fmla="*/ 107 h 118"/>
                <a:gd name="T52" fmla="*/ 83 w 203"/>
                <a:gd name="T53" fmla="*/ 96 h 118"/>
                <a:gd name="T54" fmla="*/ 75 w 203"/>
                <a:gd name="T55" fmla="*/ 90 h 118"/>
                <a:gd name="T56" fmla="*/ 68 w 203"/>
                <a:gd name="T57" fmla="*/ 79 h 118"/>
                <a:gd name="T58" fmla="*/ 53 w 203"/>
                <a:gd name="T59" fmla="*/ 73 h 118"/>
                <a:gd name="T60" fmla="*/ 8 w 203"/>
                <a:gd name="T61" fmla="*/ 73 h 118"/>
                <a:gd name="T62" fmla="*/ 0 w 203"/>
                <a:gd name="T63" fmla="*/ 67 h 118"/>
                <a:gd name="T64" fmla="*/ 0 w 203"/>
                <a:gd name="T65" fmla="*/ 56 h 118"/>
                <a:gd name="T66" fmla="*/ 15 w 203"/>
                <a:gd name="T67" fmla="*/ 45 h 118"/>
                <a:gd name="T68" fmla="*/ 30 w 203"/>
                <a:gd name="T69" fmla="*/ 45 h 118"/>
                <a:gd name="T70" fmla="*/ 38 w 203"/>
                <a:gd name="T71" fmla="*/ 39 h 118"/>
                <a:gd name="T72" fmla="*/ 53 w 203"/>
                <a:gd name="T73" fmla="*/ 39 h 118"/>
                <a:gd name="T74" fmla="*/ 68 w 203"/>
                <a:gd name="T75" fmla="*/ 28 h 118"/>
                <a:gd name="T76" fmla="*/ 83 w 203"/>
                <a:gd name="T77" fmla="*/ 28 h 118"/>
                <a:gd name="T78" fmla="*/ 75 w 203"/>
                <a:gd name="T79" fmla="*/ 22 h 118"/>
                <a:gd name="T80" fmla="*/ 68 w 203"/>
                <a:gd name="T81" fmla="*/ 11 h 118"/>
                <a:gd name="T82" fmla="*/ 68 w 203"/>
                <a:gd name="T83" fmla="*/ 0 h 118"/>
                <a:gd name="T84" fmla="*/ 91 w 203"/>
                <a:gd name="T85" fmla="*/ 0 h 118"/>
                <a:gd name="T86" fmla="*/ 113 w 203"/>
                <a:gd name="T87" fmla="*/ 17 h 118"/>
                <a:gd name="T88" fmla="*/ 121 w 203"/>
                <a:gd name="T89" fmla="*/ 17 h 1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3"/>
                <a:gd name="T136" fmla="*/ 0 h 118"/>
                <a:gd name="T137" fmla="*/ 203 w 203"/>
                <a:gd name="T138" fmla="*/ 118 h 1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>
                <a:gd name="T0" fmla="*/ 76 w 76"/>
                <a:gd name="T1" fmla="*/ 22 h 62"/>
                <a:gd name="T2" fmla="*/ 76 w 76"/>
                <a:gd name="T3" fmla="*/ 45 h 62"/>
                <a:gd name="T4" fmla="*/ 68 w 76"/>
                <a:gd name="T5" fmla="*/ 56 h 62"/>
                <a:gd name="T6" fmla="*/ 60 w 76"/>
                <a:gd name="T7" fmla="*/ 62 h 62"/>
                <a:gd name="T8" fmla="*/ 23 w 76"/>
                <a:gd name="T9" fmla="*/ 62 h 62"/>
                <a:gd name="T10" fmla="*/ 15 w 76"/>
                <a:gd name="T11" fmla="*/ 56 h 62"/>
                <a:gd name="T12" fmla="*/ 8 w 76"/>
                <a:gd name="T13" fmla="*/ 45 h 62"/>
                <a:gd name="T14" fmla="*/ 8 w 76"/>
                <a:gd name="T15" fmla="*/ 39 h 62"/>
                <a:gd name="T16" fmla="*/ 0 w 76"/>
                <a:gd name="T17" fmla="*/ 28 h 62"/>
                <a:gd name="T18" fmla="*/ 0 w 76"/>
                <a:gd name="T19" fmla="*/ 22 h 62"/>
                <a:gd name="T20" fmla="*/ 8 w 76"/>
                <a:gd name="T21" fmla="*/ 11 h 62"/>
                <a:gd name="T22" fmla="*/ 15 w 76"/>
                <a:gd name="T23" fmla="*/ 6 h 62"/>
                <a:gd name="T24" fmla="*/ 23 w 76"/>
                <a:gd name="T25" fmla="*/ 6 h 62"/>
                <a:gd name="T26" fmla="*/ 30 w 76"/>
                <a:gd name="T27" fmla="*/ 0 h 62"/>
                <a:gd name="T28" fmla="*/ 53 w 76"/>
                <a:gd name="T29" fmla="*/ 0 h 62"/>
                <a:gd name="T30" fmla="*/ 60 w 76"/>
                <a:gd name="T31" fmla="*/ 6 h 62"/>
                <a:gd name="T32" fmla="*/ 60 w 76"/>
                <a:gd name="T33" fmla="*/ 11 h 62"/>
                <a:gd name="T34" fmla="*/ 68 w 76"/>
                <a:gd name="T35" fmla="*/ 22 h 62"/>
                <a:gd name="T36" fmla="*/ 76 w 76"/>
                <a:gd name="T37" fmla="*/ 22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62"/>
                <a:gd name="T59" fmla="*/ 76 w 76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>
                <a:gd name="T0" fmla="*/ 369 w 369"/>
                <a:gd name="T1" fmla="*/ 23 h 429"/>
                <a:gd name="T2" fmla="*/ 354 w 369"/>
                <a:gd name="T3" fmla="*/ 40 h 429"/>
                <a:gd name="T4" fmla="*/ 339 w 369"/>
                <a:gd name="T5" fmla="*/ 62 h 429"/>
                <a:gd name="T6" fmla="*/ 324 w 369"/>
                <a:gd name="T7" fmla="*/ 79 h 429"/>
                <a:gd name="T8" fmla="*/ 301 w 369"/>
                <a:gd name="T9" fmla="*/ 96 h 429"/>
                <a:gd name="T10" fmla="*/ 286 w 369"/>
                <a:gd name="T11" fmla="*/ 118 h 429"/>
                <a:gd name="T12" fmla="*/ 271 w 369"/>
                <a:gd name="T13" fmla="*/ 135 h 429"/>
                <a:gd name="T14" fmla="*/ 256 w 369"/>
                <a:gd name="T15" fmla="*/ 158 h 429"/>
                <a:gd name="T16" fmla="*/ 241 w 369"/>
                <a:gd name="T17" fmla="*/ 175 h 429"/>
                <a:gd name="T18" fmla="*/ 226 w 369"/>
                <a:gd name="T19" fmla="*/ 192 h 429"/>
                <a:gd name="T20" fmla="*/ 211 w 369"/>
                <a:gd name="T21" fmla="*/ 214 h 429"/>
                <a:gd name="T22" fmla="*/ 196 w 369"/>
                <a:gd name="T23" fmla="*/ 231 h 429"/>
                <a:gd name="T24" fmla="*/ 181 w 369"/>
                <a:gd name="T25" fmla="*/ 254 h 429"/>
                <a:gd name="T26" fmla="*/ 166 w 369"/>
                <a:gd name="T27" fmla="*/ 271 h 429"/>
                <a:gd name="T28" fmla="*/ 151 w 369"/>
                <a:gd name="T29" fmla="*/ 293 h 429"/>
                <a:gd name="T30" fmla="*/ 136 w 369"/>
                <a:gd name="T31" fmla="*/ 310 h 429"/>
                <a:gd name="T32" fmla="*/ 121 w 369"/>
                <a:gd name="T33" fmla="*/ 333 h 429"/>
                <a:gd name="T34" fmla="*/ 113 w 369"/>
                <a:gd name="T35" fmla="*/ 344 h 429"/>
                <a:gd name="T36" fmla="*/ 98 w 369"/>
                <a:gd name="T37" fmla="*/ 350 h 429"/>
                <a:gd name="T38" fmla="*/ 91 w 369"/>
                <a:gd name="T39" fmla="*/ 361 h 429"/>
                <a:gd name="T40" fmla="*/ 83 w 369"/>
                <a:gd name="T41" fmla="*/ 372 h 429"/>
                <a:gd name="T42" fmla="*/ 76 w 369"/>
                <a:gd name="T43" fmla="*/ 384 h 429"/>
                <a:gd name="T44" fmla="*/ 68 w 369"/>
                <a:gd name="T45" fmla="*/ 395 h 429"/>
                <a:gd name="T46" fmla="*/ 61 w 369"/>
                <a:gd name="T47" fmla="*/ 406 h 429"/>
                <a:gd name="T48" fmla="*/ 53 w 369"/>
                <a:gd name="T49" fmla="*/ 417 h 429"/>
                <a:gd name="T50" fmla="*/ 45 w 369"/>
                <a:gd name="T51" fmla="*/ 423 h 429"/>
                <a:gd name="T52" fmla="*/ 38 w 369"/>
                <a:gd name="T53" fmla="*/ 423 h 429"/>
                <a:gd name="T54" fmla="*/ 30 w 369"/>
                <a:gd name="T55" fmla="*/ 429 h 429"/>
                <a:gd name="T56" fmla="*/ 15 w 369"/>
                <a:gd name="T57" fmla="*/ 429 h 429"/>
                <a:gd name="T58" fmla="*/ 8 w 369"/>
                <a:gd name="T59" fmla="*/ 423 h 429"/>
                <a:gd name="T60" fmla="*/ 0 w 369"/>
                <a:gd name="T61" fmla="*/ 412 h 429"/>
                <a:gd name="T62" fmla="*/ 0 w 369"/>
                <a:gd name="T63" fmla="*/ 395 h 429"/>
                <a:gd name="T64" fmla="*/ 15 w 369"/>
                <a:gd name="T65" fmla="*/ 378 h 429"/>
                <a:gd name="T66" fmla="*/ 23 w 369"/>
                <a:gd name="T67" fmla="*/ 367 h 429"/>
                <a:gd name="T68" fmla="*/ 38 w 369"/>
                <a:gd name="T69" fmla="*/ 350 h 429"/>
                <a:gd name="T70" fmla="*/ 45 w 369"/>
                <a:gd name="T71" fmla="*/ 338 h 429"/>
                <a:gd name="T72" fmla="*/ 61 w 369"/>
                <a:gd name="T73" fmla="*/ 322 h 429"/>
                <a:gd name="T74" fmla="*/ 76 w 369"/>
                <a:gd name="T75" fmla="*/ 310 h 429"/>
                <a:gd name="T76" fmla="*/ 91 w 369"/>
                <a:gd name="T77" fmla="*/ 293 h 429"/>
                <a:gd name="T78" fmla="*/ 98 w 369"/>
                <a:gd name="T79" fmla="*/ 276 h 429"/>
                <a:gd name="T80" fmla="*/ 113 w 369"/>
                <a:gd name="T81" fmla="*/ 265 h 429"/>
                <a:gd name="T82" fmla="*/ 121 w 369"/>
                <a:gd name="T83" fmla="*/ 248 h 429"/>
                <a:gd name="T84" fmla="*/ 136 w 369"/>
                <a:gd name="T85" fmla="*/ 231 h 429"/>
                <a:gd name="T86" fmla="*/ 143 w 369"/>
                <a:gd name="T87" fmla="*/ 220 h 429"/>
                <a:gd name="T88" fmla="*/ 158 w 369"/>
                <a:gd name="T89" fmla="*/ 203 h 429"/>
                <a:gd name="T90" fmla="*/ 166 w 369"/>
                <a:gd name="T91" fmla="*/ 192 h 429"/>
                <a:gd name="T92" fmla="*/ 181 w 369"/>
                <a:gd name="T93" fmla="*/ 175 h 429"/>
                <a:gd name="T94" fmla="*/ 196 w 369"/>
                <a:gd name="T95" fmla="*/ 158 h 429"/>
                <a:gd name="T96" fmla="*/ 203 w 369"/>
                <a:gd name="T97" fmla="*/ 147 h 429"/>
                <a:gd name="T98" fmla="*/ 218 w 369"/>
                <a:gd name="T99" fmla="*/ 130 h 429"/>
                <a:gd name="T100" fmla="*/ 233 w 369"/>
                <a:gd name="T101" fmla="*/ 113 h 429"/>
                <a:gd name="T102" fmla="*/ 249 w 369"/>
                <a:gd name="T103" fmla="*/ 96 h 429"/>
                <a:gd name="T104" fmla="*/ 264 w 369"/>
                <a:gd name="T105" fmla="*/ 79 h 429"/>
                <a:gd name="T106" fmla="*/ 279 w 369"/>
                <a:gd name="T107" fmla="*/ 68 h 429"/>
                <a:gd name="T108" fmla="*/ 294 w 369"/>
                <a:gd name="T109" fmla="*/ 45 h 429"/>
                <a:gd name="T110" fmla="*/ 309 w 369"/>
                <a:gd name="T111" fmla="*/ 34 h 429"/>
                <a:gd name="T112" fmla="*/ 324 w 369"/>
                <a:gd name="T113" fmla="*/ 11 h 429"/>
                <a:gd name="T114" fmla="*/ 339 w 369"/>
                <a:gd name="T115" fmla="*/ 0 h 429"/>
                <a:gd name="T116" fmla="*/ 369 w 369"/>
                <a:gd name="T117" fmla="*/ 0 h 429"/>
                <a:gd name="T118" fmla="*/ 369 w 369"/>
                <a:gd name="T119" fmla="*/ 23 h 4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69"/>
                <a:gd name="T181" fmla="*/ 0 h 429"/>
                <a:gd name="T182" fmla="*/ 369 w 369"/>
                <a:gd name="T183" fmla="*/ 429 h 4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>
                <a:gd name="T0" fmla="*/ 113 w 384"/>
                <a:gd name="T1" fmla="*/ 91 h 418"/>
                <a:gd name="T2" fmla="*/ 136 w 384"/>
                <a:gd name="T3" fmla="*/ 113 h 418"/>
                <a:gd name="T4" fmla="*/ 151 w 384"/>
                <a:gd name="T5" fmla="*/ 130 h 418"/>
                <a:gd name="T6" fmla="*/ 166 w 384"/>
                <a:gd name="T7" fmla="*/ 147 h 418"/>
                <a:gd name="T8" fmla="*/ 181 w 384"/>
                <a:gd name="T9" fmla="*/ 170 h 418"/>
                <a:gd name="T10" fmla="*/ 203 w 384"/>
                <a:gd name="T11" fmla="*/ 186 h 418"/>
                <a:gd name="T12" fmla="*/ 218 w 384"/>
                <a:gd name="T13" fmla="*/ 203 h 418"/>
                <a:gd name="T14" fmla="*/ 233 w 384"/>
                <a:gd name="T15" fmla="*/ 220 h 418"/>
                <a:gd name="T16" fmla="*/ 248 w 384"/>
                <a:gd name="T17" fmla="*/ 243 h 418"/>
                <a:gd name="T18" fmla="*/ 271 w 384"/>
                <a:gd name="T19" fmla="*/ 260 h 418"/>
                <a:gd name="T20" fmla="*/ 286 w 384"/>
                <a:gd name="T21" fmla="*/ 277 h 418"/>
                <a:gd name="T22" fmla="*/ 301 w 384"/>
                <a:gd name="T23" fmla="*/ 299 h 418"/>
                <a:gd name="T24" fmla="*/ 316 w 384"/>
                <a:gd name="T25" fmla="*/ 316 h 418"/>
                <a:gd name="T26" fmla="*/ 339 w 384"/>
                <a:gd name="T27" fmla="*/ 333 h 418"/>
                <a:gd name="T28" fmla="*/ 354 w 384"/>
                <a:gd name="T29" fmla="*/ 356 h 418"/>
                <a:gd name="T30" fmla="*/ 369 w 384"/>
                <a:gd name="T31" fmla="*/ 373 h 418"/>
                <a:gd name="T32" fmla="*/ 384 w 384"/>
                <a:gd name="T33" fmla="*/ 395 h 418"/>
                <a:gd name="T34" fmla="*/ 384 w 384"/>
                <a:gd name="T35" fmla="*/ 401 h 418"/>
                <a:gd name="T36" fmla="*/ 361 w 384"/>
                <a:gd name="T37" fmla="*/ 418 h 418"/>
                <a:gd name="T38" fmla="*/ 354 w 384"/>
                <a:gd name="T39" fmla="*/ 418 h 418"/>
                <a:gd name="T40" fmla="*/ 346 w 384"/>
                <a:gd name="T41" fmla="*/ 412 h 418"/>
                <a:gd name="T42" fmla="*/ 339 w 384"/>
                <a:gd name="T43" fmla="*/ 412 h 418"/>
                <a:gd name="T44" fmla="*/ 316 w 384"/>
                <a:gd name="T45" fmla="*/ 389 h 418"/>
                <a:gd name="T46" fmla="*/ 301 w 384"/>
                <a:gd name="T47" fmla="*/ 367 h 418"/>
                <a:gd name="T48" fmla="*/ 279 w 384"/>
                <a:gd name="T49" fmla="*/ 339 h 418"/>
                <a:gd name="T50" fmla="*/ 256 w 384"/>
                <a:gd name="T51" fmla="*/ 316 h 418"/>
                <a:gd name="T52" fmla="*/ 233 w 384"/>
                <a:gd name="T53" fmla="*/ 294 h 418"/>
                <a:gd name="T54" fmla="*/ 211 w 384"/>
                <a:gd name="T55" fmla="*/ 271 h 418"/>
                <a:gd name="T56" fmla="*/ 188 w 384"/>
                <a:gd name="T57" fmla="*/ 243 h 418"/>
                <a:gd name="T58" fmla="*/ 166 w 384"/>
                <a:gd name="T59" fmla="*/ 220 h 418"/>
                <a:gd name="T60" fmla="*/ 143 w 384"/>
                <a:gd name="T61" fmla="*/ 198 h 418"/>
                <a:gd name="T62" fmla="*/ 128 w 384"/>
                <a:gd name="T63" fmla="*/ 175 h 418"/>
                <a:gd name="T64" fmla="*/ 106 w 384"/>
                <a:gd name="T65" fmla="*/ 147 h 418"/>
                <a:gd name="T66" fmla="*/ 83 w 384"/>
                <a:gd name="T67" fmla="*/ 124 h 418"/>
                <a:gd name="T68" fmla="*/ 60 w 384"/>
                <a:gd name="T69" fmla="*/ 102 h 418"/>
                <a:gd name="T70" fmla="*/ 45 w 384"/>
                <a:gd name="T71" fmla="*/ 74 h 418"/>
                <a:gd name="T72" fmla="*/ 15 w 384"/>
                <a:gd name="T73" fmla="*/ 51 h 418"/>
                <a:gd name="T74" fmla="*/ 0 w 384"/>
                <a:gd name="T75" fmla="*/ 23 h 418"/>
                <a:gd name="T76" fmla="*/ 8 w 384"/>
                <a:gd name="T77" fmla="*/ 17 h 418"/>
                <a:gd name="T78" fmla="*/ 8 w 384"/>
                <a:gd name="T79" fmla="*/ 12 h 418"/>
                <a:gd name="T80" fmla="*/ 23 w 384"/>
                <a:gd name="T81" fmla="*/ 0 h 418"/>
                <a:gd name="T82" fmla="*/ 68 w 384"/>
                <a:gd name="T83" fmla="*/ 34 h 418"/>
                <a:gd name="T84" fmla="*/ 76 w 384"/>
                <a:gd name="T85" fmla="*/ 45 h 418"/>
                <a:gd name="T86" fmla="*/ 91 w 384"/>
                <a:gd name="T87" fmla="*/ 57 h 418"/>
                <a:gd name="T88" fmla="*/ 98 w 384"/>
                <a:gd name="T89" fmla="*/ 68 h 418"/>
                <a:gd name="T90" fmla="*/ 106 w 384"/>
                <a:gd name="T91" fmla="*/ 79 h 418"/>
                <a:gd name="T92" fmla="*/ 113 w 384"/>
                <a:gd name="T93" fmla="*/ 91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4"/>
                <a:gd name="T142" fmla="*/ 0 h 418"/>
                <a:gd name="T143" fmla="*/ 384 w 384"/>
                <a:gd name="T144" fmla="*/ 418 h 4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>
                <a:gd name="T0" fmla="*/ 383 w 383"/>
                <a:gd name="T1" fmla="*/ 28 h 169"/>
                <a:gd name="T2" fmla="*/ 376 w 383"/>
                <a:gd name="T3" fmla="*/ 39 h 169"/>
                <a:gd name="T4" fmla="*/ 383 w 383"/>
                <a:gd name="T5" fmla="*/ 50 h 169"/>
                <a:gd name="T6" fmla="*/ 383 w 383"/>
                <a:gd name="T7" fmla="*/ 78 h 169"/>
                <a:gd name="T8" fmla="*/ 376 w 383"/>
                <a:gd name="T9" fmla="*/ 90 h 169"/>
                <a:gd name="T10" fmla="*/ 361 w 383"/>
                <a:gd name="T11" fmla="*/ 101 h 169"/>
                <a:gd name="T12" fmla="*/ 346 w 383"/>
                <a:gd name="T13" fmla="*/ 101 h 169"/>
                <a:gd name="T14" fmla="*/ 338 w 383"/>
                <a:gd name="T15" fmla="*/ 95 h 169"/>
                <a:gd name="T16" fmla="*/ 323 w 383"/>
                <a:gd name="T17" fmla="*/ 90 h 169"/>
                <a:gd name="T18" fmla="*/ 316 w 383"/>
                <a:gd name="T19" fmla="*/ 90 h 169"/>
                <a:gd name="T20" fmla="*/ 308 w 383"/>
                <a:gd name="T21" fmla="*/ 84 h 169"/>
                <a:gd name="T22" fmla="*/ 293 w 383"/>
                <a:gd name="T23" fmla="*/ 78 h 169"/>
                <a:gd name="T24" fmla="*/ 286 w 383"/>
                <a:gd name="T25" fmla="*/ 78 h 169"/>
                <a:gd name="T26" fmla="*/ 278 w 383"/>
                <a:gd name="T27" fmla="*/ 73 h 169"/>
                <a:gd name="T28" fmla="*/ 263 w 383"/>
                <a:gd name="T29" fmla="*/ 67 h 169"/>
                <a:gd name="T30" fmla="*/ 173 w 383"/>
                <a:gd name="T31" fmla="*/ 67 h 169"/>
                <a:gd name="T32" fmla="*/ 158 w 383"/>
                <a:gd name="T33" fmla="*/ 73 h 169"/>
                <a:gd name="T34" fmla="*/ 143 w 383"/>
                <a:gd name="T35" fmla="*/ 73 h 169"/>
                <a:gd name="T36" fmla="*/ 128 w 383"/>
                <a:gd name="T37" fmla="*/ 78 h 169"/>
                <a:gd name="T38" fmla="*/ 113 w 383"/>
                <a:gd name="T39" fmla="*/ 84 h 169"/>
                <a:gd name="T40" fmla="*/ 105 w 383"/>
                <a:gd name="T41" fmla="*/ 90 h 169"/>
                <a:gd name="T42" fmla="*/ 90 w 383"/>
                <a:gd name="T43" fmla="*/ 90 h 169"/>
                <a:gd name="T44" fmla="*/ 68 w 383"/>
                <a:gd name="T45" fmla="*/ 107 h 169"/>
                <a:gd name="T46" fmla="*/ 60 w 383"/>
                <a:gd name="T47" fmla="*/ 118 h 169"/>
                <a:gd name="T48" fmla="*/ 45 w 383"/>
                <a:gd name="T49" fmla="*/ 118 h 169"/>
                <a:gd name="T50" fmla="*/ 45 w 383"/>
                <a:gd name="T51" fmla="*/ 129 h 169"/>
                <a:gd name="T52" fmla="*/ 30 w 383"/>
                <a:gd name="T53" fmla="*/ 141 h 169"/>
                <a:gd name="T54" fmla="*/ 30 w 383"/>
                <a:gd name="T55" fmla="*/ 146 h 169"/>
                <a:gd name="T56" fmla="*/ 22 w 383"/>
                <a:gd name="T57" fmla="*/ 157 h 169"/>
                <a:gd name="T58" fmla="*/ 22 w 383"/>
                <a:gd name="T59" fmla="*/ 163 h 169"/>
                <a:gd name="T60" fmla="*/ 15 w 383"/>
                <a:gd name="T61" fmla="*/ 169 h 169"/>
                <a:gd name="T62" fmla="*/ 0 w 383"/>
                <a:gd name="T63" fmla="*/ 157 h 169"/>
                <a:gd name="T64" fmla="*/ 0 w 383"/>
                <a:gd name="T65" fmla="*/ 141 h 169"/>
                <a:gd name="T66" fmla="*/ 15 w 383"/>
                <a:gd name="T67" fmla="*/ 118 h 169"/>
                <a:gd name="T68" fmla="*/ 15 w 383"/>
                <a:gd name="T69" fmla="*/ 95 h 169"/>
                <a:gd name="T70" fmla="*/ 30 w 383"/>
                <a:gd name="T71" fmla="*/ 78 h 169"/>
                <a:gd name="T72" fmla="*/ 45 w 383"/>
                <a:gd name="T73" fmla="*/ 62 h 169"/>
                <a:gd name="T74" fmla="*/ 68 w 383"/>
                <a:gd name="T75" fmla="*/ 50 h 169"/>
                <a:gd name="T76" fmla="*/ 90 w 383"/>
                <a:gd name="T77" fmla="*/ 33 h 169"/>
                <a:gd name="T78" fmla="*/ 113 w 383"/>
                <a:gd name="T79" fmla="*/ 28 h 169"/>
                <a:gd name="T80" fmla="*/ 135 w 383"/>
                <a:gd name="T81" fmla="*/ 16 h 169"/>
                <a:gd name="T82" fmla="*/ 158 w 383"/>
                <a:gd name="T83" fmla="*/ 5 h 169"/>
                <a:gd name="T84" fmla="*/ 188 w 383"/>
                <a:gd name="T85" fmla="*/ 0 h 169"/>
                <a:gd name="T86" fmla="*/ 263 w 383"/>
                <a:gd name="T87" fmla="*/ 0 h 169"/>
                <a:gd name="T88" fmla="*/ 278 w 383"/>
                <a:gd name="T89" fmla="*/ 5 h 169"/>
                <a:gd name="T90" fmla="*/ 301 w 383"/>
                <a:gd name="T91" fmla="*/ 5 h 169"/>
                <a:gd name="T92" fmla="*/ 316 w 383"/>
                <a:gd name="T93" fmla="*/ 11 h 169"/>
                <a:gd name="T94" fmla="*/ 323 w 383"/>
                <a:gd name="T95" fmla="*/ 11 h 169"/>
                <a:gd name="T96" fmla="*/ 338 w 383"/>
                <a:gd name="T97" fmla="*/ 16 h 169"/>
                <a:gd name="T98" fmla="*/ 346 w 383"/>
                <a:gd name="T99" fmla="*/ 16 h 169"/>
                <a:gd name="T100" fmla="*/ 361 w 383"/>
                <a:gd name="T101" fmla="*/ 22 h 169"/>
                <a:gd name="T102" fmla="*/ 368 w 383"/>
                <a:gd name="T103" fmla="*/ 28 h 169"/>
                <a:gd name="T104" fmla="*/ 383 w 383"/>
                <a:gd name="T105" fmla="*/ 28 h 1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169"/>
                <a:gd name="T161" fmla="*/ 383 w 383"/>
                <a:gd name="T162" fmla="*/ 169 h 1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27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>
                <a:gd name="T0" fmla="*/ 346 w 346"/>
                <a:gd name="T1" fmla="*/ 12 h 288"/>
                <a:gd name="T2" fmla="*/ 339 w 346"/>
                <a:gd name="T3" fmla="*/ 23 h 288"/>
                <a:gd name="T4" fmla="*/ 331 w 346"/>
                <a:gd name="T5" fmla="*/ 34 h 288"/>
                <a:gd name="T6" fmla="*/ 316 w 346"/>
                <a:gd name="T7" fmla="*/ 45 h 288"/>
                <a:gd name="T8" fmla="*/ 309 w 346"/>
                <a:gd name="T9" fmla="*/ 57 h 288"/>
                <a:gd name="T10" fmla="*/ 301 w 346"/>
                <a:gd name="T11" fmla="*/ 68 h 288"/>
                <a:gd name="T12" fmla="*/ 294 w 346"/>
                <a:gd name="T13" fmla="*/ 79 h 288"/>
                <a:gd name="T14" fmla="*/ 279 w 346"/>
                <a:gd name="T15" fmla="*/ 85 h 288"/>
                <a:gd name="T16" fmla="*/ 271 w 346"/>
                <a:gd name="T17" fmla="*/ 96 h 288"/>
                <a:gd name="T18" fmla="*/ 196 w 346"/>
                <a:gd name="T19" fmla="*/ 153 h 288"/>
                <a:gd name="T20" fmla="*/ 188 w 346"/>
                <a:gd name="T21" fmla="*/ 164 h 288"/>
                <a:gd name="T22" fmla="*/ 158 w 346"/>
                <a:gd name="T23" fmla="*/ 186 h 288"/>
                <a:gd name="T24" fmla="*/ 151 w 346"/>
                <a:gd name="T25" fmla="*/ 198 h 288"/>
                <a:gd name="T26" fmla="*/ 121 w 346"/>
                <a:gd name="T27" fmla="*/ 220 h 288"/>
                <a:gd name="T28" fmla="*/ 113 w 346"/>
                <a:gd name="T29" fmla="*/ 232 h 288"/>
                <a:gd name="T30" fmla="*/ 83 w 346"/>
                <a:gd name="T31" fmla="*/ 254 h 288"/>
                <a:gd name="T32" fmla="*/ 76 w 346"/>
                <a:gd name="T33" fmla="*/ 265 h 288"/>
                <a:gd name="T34" fmla="*/ 61 w 346"/>
                <a:gd name="T35" fmla="*/ 277 h 288"/>
                <a:gd name="T36" fmla="*/ 61 w 346"/>
                <a:gd name="T37" fmla="*/ 282 h 288"/>
                <a:gd name="T38" fmla="*/ 53 w 346"/>
                <a:gd name="T39" fmla="*/ 288 h 288"/>
                <a:gd name="T40" fmla="*/ 15 w 346"/>
                <a:gd name="T41" fmla="*/ 288 h 288"/>
                <a:gd name="T42" fmla="*/ 8 w 346"/>
                <a:gd name="T43" fmla="*/ 282 h 288"/>
                <a:gd name="T44" fmla="*/ 0 w 346"/>
                <a:gd name="T45" fmla="*/ 271 h 288"/>
                <a:gd name="T46" fmla="*/ 15 w 346"/>
                <a:gd name="T47" fmla="*/ 249 h 288"/>
                <a:gd name="T48" fmla="*/ 38 w 346"/>
                <a:gd name="T49" fmla="*/ 232 h 288"/>
                <a:gd name="T50" fmla="*/ 53 w 346"/>
                <a:gd name="T51" fmla="*/ 215 h 288"/>
                <a:gd name="T52" fmla="*/ 68 w 346"/>
                <a:gd name="T53" fmla="*/ 198 h 288"/>
                <a:gd name="T54" fmla="*/ 91 w 346"/>
                <a:gd name="T55" fmla="*/ 181 h 288"/>
                <a:gd name="T56" fmla="*/ 113 w 346"/>
                <a:gd name="T57" fmla="*/ 170 h 288"/>
                <a:gd name="T58" fmla="*/ 128 w 346"/>
                <a:gd name="T59" fmla="*/ 153 h 288"/>
                <a:gd name="T60" fmla="*/ 173 w 346"/>
                <a:gd name="T61" fmla="*/ 119 h 288"/>
                <a:gd name="T62" fmla="*/ 196 w 346"/>
                <a:gd name="T63" fmla="*/ 108 h 288"/>
                <a:gd name="T64" fmla="*/ 211 w 346"/>
                <a:gd name="T65" fmla="*/ 91 h 288"/>
                <a:gd name="T66" fmla="*/ 234 w 346"/>
                <a:gd name="T67" fmla="*/ 74 h 288"/>
                <a:gd name="T68" fmla="*/ 249 w 346"/>
                <a:gd name="T69" fmla="*/ 57 h 288"/>
                <a:gd name="T70" fmla="*/ 271 w 346"/>
                <a:gd name="T71" fmla="*/ 40 h 288"/>
                <a:gd name="T72" fmla="*/ 286 w 346"/>
                <a:gd name="T73" fmla="*/ 23 h 288"/>
                <a:gd name="T74" fmla="*/ 301 w 346"/>
                <a:gd name="T75" fmla="*/ 0 h 288"/>
                <a:gd name="T76" fmla="*/ 309 w 346"/>
                <a:gd name="T77" fmla="*/ 0 h 288"/>
                <a:gd name="T78" fmla="*/ 316 w 346"/>
                <a:gd name="T79" fmla="*/ 6 h 288"/>
                <a:gd name="T80" fmla="*/ 331 w 346"/>
                <a:gd name="T81" fmla="*/ 6 h 288"/>
                <a:gd name="T82" fmla="*/ 339 w 346"/>
                <a:gd name="T83" fmla="*/ 12 h 288"/>
                <a:gd name="T84" fmla="*/ 346 w 346"/>
                <a:gd name="T85" fmla="*/ 12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288"/>
                <a:gd name="T131" fmla="*/ 346 w 346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>
                <a:gd name="T0" fmla="*/ 609 w 609"/>
                <a:gd name="T1" fmla="*/ 45 h 406"/>
                <a:gd name="T2" fmla="*/ 586 w 609"/>
                <a:gd name="T3" fmla="*/ 40 h 406"/>
                <a:gd name="T4" fmla="*/ 541 w 609"/>
                <a:gd name="T5" fmla="*/ 40 h 406"/>
                <a:gd name="T6" fmla="*/ 519 w 609"/>
                <a:gd name="T7" fmla="*/ 34 h 406"/>
                <a:gd name="T8" fmla="*/ 474 w 609"/>
                <a:gd name="T9" fmla="*/ 34 h 406"/>
                <a:gd name="T10" fmla="*/ 451 w 609"/>
                <a:gd name="T11" fmla="*/ 40 h 406"/>
                <a:gd name="T12" fmla="*/ 406 w 609"/>
                <a:gd name="T13" fmla="*/ 40 h 406"/>
                <a:gd name="T14" fmla="*/ 383 w 609"/>
                <a:gd name="T15" fmla="*/ 45 h 406"/>
                <a:gd name="T16" fmla="*/ 361 w 609"/>
                <a:gd name="T17" fmla="*/ 51 h 406"/>
                <a:gd name="T18" fmla="*/ 346 w 609"/>
                <a:gd name="T19" fmla="*/ 57 h 406"/>
                <a:gd name="T20" fmla="*/ 323 w 609"/>
                <a:gd name="T21" fmla="*/ 62 h 406"/>
                <a:gd name="T22" fmla="*/ 301 w 609"/>
                <a:gd name="T23" fmla="*/ 74 h 406"/>
                <a:gd name="T24" fmla="*/ 286 w 609"/>
                <a:gd name="T25" fmla="*/ 85 h 406"/>
                <a:gd name="T26" fmla="*/ 263 w 609"/>
                <a:gd name="T27" fmla="*/ 91 h 406"/>
                <a:gd name="T28" fmla="*/ 233 w 609"/>
                <a:gd name="T29" fmla="*/ 124 h 406"/>
                <a:gd name="T30" fmla="*/ 210 w 609"/>
                <a:gd name="T31" fmla="*/ 158 h 406"/>
                <a:gd name="T32" fmla="*/ 188 w 609"/>
                <a:gd name="T33" fmla="*/ 192 h 406"/>
                <a:gd name="T34" fmla="*/ 173 w 609"/>
                <a:gd name="T35" fmla="*/ 226 h 406"/>
                <a:gd name="T36" fmla="*/ 158 w 609"/>
                <a:gd name="T37" fmla="*/ 265 h 406"/>
                <a:gd name="T38" fmla="*/ 143 w 609"/>
                <a:gd name="T39" fmla="*/ 305 h 406"/>
                <a:gd name="T40" fmla="*/ 128 w 609"/>
                <a:gd name="T41" fmla="*/ 339 h 406"/>
                <a:gd name="T42" fmla="*/ 105 w 609"/>
                <a:gd name="T43" fmla="*/ 373 h 406"/>
                <a:gd name="T44" fmla="*/ 105 w 609"/>
                <a:gd name="T45" fmla="*/ 378 h 406"/>
                <a:gd name="T46" fmla="*/ 82 w 609"/>
                <a:gd name="T47" fmla="*/ 395 h 406"/>
                <a:gd name="T48" fmla="*/ 67 w 609"/>
                <a:gd name="T49" fmla="*/ 401 h 406"/>
                <a:gd name="T50" fmla="*/ 60 w 609"/>
                <a:gd name="T51" fmla="*/ 401 h 406"/>
                <a:gd name="T52" fmla="*/ 52 w 609"/>
                <a:gd name="T53" fmla="*/ 406 h 406"/>
                <a:gd name="T54" fmla="*/ 30 w 609"/>
                <a:gd name="T55" fmla="*/ 406 h 406"/>
                <a:gd name="T56" fmla="*/ 22 w 609"/>
                <a:gd name="T57" fmla="*/ 401 h 406"/>
                <a:gd name="T58" fmla="*/ 15 w 609"/>
                <a:gd name="T59" fmla="*/ 401 h 406"/>
                <a:gd name="T60" fmla="*/ 7 w 609"/>
                <a:gd name="T61" fmla="*/ 395 h 406"/>
                <a:gd name="T62" fmla="*/ 0 w 609"/>
                <a:gd name="T63" fmla="*/ 395 h 406"/>
                <a:gd name="T64" fmla="*/ 0 w 609"/>
                <a:gd name="T65" fmla="*/ 327 h 406"/>
                <a:gd name="T66" fmla="*/ 15 w 609"/>
                <a:gd name="T67" fmla="*/ 299 h 406"/>
                <a:gd name="T68" fmla="*/ 30 w 609"/>
                <a:gd name="T69" fmla="*/ 271 h 406"/>
                <a:gd name="T70" fmla="*/ 45 w 609"/>
                <a:gd name="T71" fmla="*/ 243 h 406"/>
                <a:gd name="T72" fmla="*/ 67 w 609"/>
                <a:gd name="T73" fmla="*/ 209 h 406"/>
                <a:gd name="T74" fmla="*/ 82 w 609"/>
                <a:gd name="T75" fmla="*/ 186 h 406"/>
                <a:gd name="T76" fmla="*/ 98 w 609"/>
                <a:gd name="T77" fmla="*/ 158 h 406"/>
                <a:gd name="T78" fmla="*/ 210 w 609"/>
                <a:gd name="T79" fmla="*/ 74 h 406"/>
                <a:gd name="T80" fmla="*/ 240 w 609"/>
                <a:gd name="T81" fmla="*/ 57 h 406"/>
                <a:gd name="T82" fmla="*/ 263 w 609"/>
                <a:gd name="T83" fmla="*/ 45 h 406"/>
                <a:gd name="T84" fmla="*/ 286 w 609"/>
                <a:gd name="T85" fmla="*/ 34 h 406"/>
                <a:gd name="T86" fmla="*/ 316 w 609"/>
                <a:gd name="T87" fmla="*/ 23 h 406"/>
                <a:gd name="T88" fmla="*/ 346 w 609"/>
                <a:gd name="T89" fmla="*/ 17 h 406"/>
                <a:gd name="T90" fmla="*/ 368 w 609"/>
                <a:gd name="T91" fmla="*/ 12 h 406"/>
                <a:gd name="T92" fmla="*/ 398 w 609"/>
                <a:gd name="T93" fmla="*/ 6 h 406"/>
                <a:gd name="T94" fmla="*/ 428 w 609"/>
                <a:gd name="T95" fmla="*/ 0 h 406"/>
                <a:gd name="T96" fmla="*/ 496 w 609"/>
                <a:gd name="T97" fmla="*/ 0 h 406"/>
                <a:gd name="T98" fmla="*/ 526 w 609"/>
                <a:gd name="T99" fmla="*/ 6 h 406"/>
                <a:gd name="T100" fmla="*/ 534 w 609"/>
                <a:gd name="T101" fmla="*/ 12 h 406"/>
                <a:gd name="T102" fmla="*/ 549 w 609"/>
                <a:gd name="T103" fmla="*/ 17 h 406"/>
                <a:gd name="T104" fmla="*/ 556 w 609"/>
                <a:gd name="T105" fmla="*/ 23 h 406"/>
                <a:gd name="T106" fmla="*/ 571 w 609"/>
                <a:gd name="T107" fmla="*/ 23 h 406"/>
                <a:gd name="T108" fmla="*/ 579 w 609"/>
                <a:gd name="T109" fmla="*/ 29 h 406"/>
                <a:gd name="T110" fmla="*/ 594 w 609"/>
                <a:gd name="T111" fmla="*/ 29 h 406"/>
                <a:gd name="T112" fmla="*/ 601 w 609"/>
                <a:gd name="T113" fmla="*/ 34 h 406"/>
                <a:gd name="T114" fmla="*/ 609 w 609"/>
                <a:gd name="T115" fmla="*/ 45 h 4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09"/>
                <a:gd name="T175" fmla="*/ 0 h 406"/>
                <a:gd name="T176" fmla="*/ 609 w 609"/>
                <a:gd name="T177" fmla="*/ 406 h 4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34 h 57"/>
                <a:gd name="T4" fmla="*/ 68 w 83"/>
                <a:gd name="T5" fmla="*/ 46 h 57"/>
                <a:gd name="T6" fmla="*/ 60 w 83"/>
                <a:gd name="T7" fmla="*/ 57 h 57"/>
                <a:gd name="T8" fmla="*/ 38 w 83"/>
                <a:gd name="T9" fmla="*/ 57 h 57"/>
                <a:gd name="T10" fmla="*/ 30 w 83"/>
                <a:gd name="T11" fmla="*/ 51 h 57"/>
                <a:gd name="T12" fmla="*/ 15 w 83"/>
                <a:gd name="T13" fmla="*/ 46 h 57"/>
                <a:gd name="T14" fmla="*/ 7 w 83"/>
                <a:gd name="T15" fmla="*/ 40 h 57"/>
                <a:gd name="T16" fmla="*/ 0 w 83"/>
                <a:gd name="T17" fmla="*/ 40 h 57"/>
                <a:gd name="T18" fmla="*/ 0 w 83"/>
                <a:gd name="T19" fmla="*/ 23 h 57"/>
                <a:gd name="T20" fmla="*/ 7 w 83"/>
                <a:gd name="T21" fmla="*/ 12 h 57"/>
                <a:gd name="T22" fmla="*/ 15 w 83"/>
                <a:gd name="T23" fmla="*/ 6 h 57"/>
                <a:gd name="T24" fmla="*/ 23 w 83"/>
                <a:gd name="T25" fmla="*/ 6 h 57"/>
                <a:gd name="T26" fmla="*/ 30 w 83"/>
                <a:gd name="T27" fmla="*/ 0 h 57"/>
                <a:gd name="T28" fmla="*/ 60 w 83"/>
                <a:gd name="T29" fmla="*/ 0 h 57"/>
                <a:gd name="T30" fmla="*/ 68 w 83"/>
                <a:gd name="T31" fmla="*/ 6 h 57"/>
                <a:gd name="T32" fmla="*/ 83 w 83"/>
                <a:gd name="T33" fmla="*/ 12 h 57"/>
                <a:gd name="T34" fmla="*/ 83 w 83"/>
                <a:gd name="T35" fmla="*/ 17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57"/>
                <a:gd name="T56" fmla="*/ 83 w 83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>
                <a:gd name="T0" fmla="*/ 150 w 165"/>
                <a:gd name="T1" fmla="*/ 29 h 119"/>
                <a:gd name="T2" fmla="*/ 158 w 165"/>
                <a:gd name="T3" fmla="*/ 34 h 119"/>
                <a:gd name="T4" fmla="*/ 158 w 165"/>
                <a:gd name="T5" fmla="*/ 46 h 119"/>
                <a:gd name="T6" fmla="*/ 143 w 165"/>
                <a:gd name="T7" fmla="*/ 57 h 119"/>
                <a:gd name="T8" fmla="*/ 150 w 165"/>
                <a:gd name="T9" fmla="*/ 68 h 119"/>
                <a:gd name="T10" fmla="*/ 165 w 165"/>
                <a:gd name="T11" fmla="*/ 74 h 119"/>
                <a:gd name="T12" fmla="*/ 165 w 165"/>
                <a:gd name="T13" fmla="*/ 91 h 119"/>
                <a:gd name="T14" fmla="*/ 135 w 165"/>
                <a:gd name="T15" fmla="*/ 91 h 119"/>
                <a:gd name="T16" fmla="*/ 120 w 165"/>
                <a:gd name="T17" fmla="*/ 96 h 119"/>
                <a:gd name="T18" fmla="*/ 113 w 165"/>
                <a:gd name="T19" fmla="*/ 96 h 119"/>
                <a:gd name="T20" fmla="*/ 98 w 165"/>
                <a:gd name="T21" fmla="*/ 102 h 119"/>
                <a:gd name="T22" fmla="*/ 83 w 165"/>
                <a:gd name="T23" fmla="*/ 108 h 119"/>
                <a:gd name="T24" fmla="*/ 68 w 165"/>
                <a:gd name="T25" fmla="*/ 113 h 119"/>
                <a:gd name="T26" fmla="*/ 60 w 165"/>
                <a:gd name="T27" fmla="*/ 119 h 119"/>
                <a:gd name="T28" fmla="*/ 52 w 165"/>
                <a:gd name="T29" fmla="*/ 113 h 119"/>
                <a:gd name="T30" fmla="*/ 52 w 165"/>
                <a:gd name="T31" fmla="*/ 91 h 119"/>
                <a:gd name="T32" fmla="*/ 45 w 165"/>
                <a:gd name="T33" fmla="*/ 85 h 119"/>
                <a:gd name="T34" fmla="*/ 45 w 165"/>
                <a:gd name="T35" fmla="*/ 79 h 119"/>
                <a:gd name="T36" fmla="*/ 15 w 165"/>
                <a:gd name="T37" fmla="*/ 79 h 119"/>
                <a:gd name="T38" fmla="*/ 15 w 165"/>
                <a:gd name="T39" fmla="*/ 74 h 119"/>
                <a:gd name="T40" fmla="*/ 7 w 165"/>
                <a:gd name="T41" fmla="*/ 68 h 119"/>
                <a:gd name="T42" fmla="*/ 0 w 165"/>
                <a:gd name="T43" fmla="*/ 68 h 119"/>
                <a:gd name="T44" fmla="*/ 22 w 165"/>
                <a:gd name="T45" fmla="*/ 51 h 119"/>
                <a:gd name="T46" fmla="*/ 52 w 165"/>
                <a:gd name="T47" fmla="*/ 51 h 119"/>
                <a:gd name="T48" fmla="*/ 60 w 165"/>
                <a:gd name="T49" fmla="*/ 46 h 119"/>
                <a:gd name="T50" fmla="*/ 60 w 165"/>
                <a:gd name="T51" fmla="*/ 40 h 119"/>
                <a:gd name="T52" fmla="*/ 68 w 165"/>
                <a:gd name="T53" fmla="*/ 34 h 119"/>
                <a:gd name="T54" fmla="*/ 68 w 165"/>
                <a:gd name="T55" fmla="*/ 0 h 119"/>
                <a:gd name="T56" fmla="*/ 75 w 165"/>
                <a:gd name="T57" fmla="*/ 0 h 119"/>
                <a:gd name="T58" fmla="*/ 98 w 165"/>
                <a:gd name="T59" fmla="*/ 6 h 119"/>
                <a:gd name="T60" fmla="*/ 98 w 165"/>
                <a:gd name="T61" fmla="*/ 12 h 119"/>
                <a:gd name="T62" fmla="*/ 113 w 165"/>
                <a:gd name="T63" fmla="*/ 23 h 119"/>
                <a:gd name="T64" fmla="*/ 120 w 165"/>
                <a:gd name="T65" fmla="*/ 23 h 119"/>
                <a:gd name="T66" fmla="*/ 128 w 165"/>
                <a:gd name="T67" fmla="*/ 29 h 119"/>
                <a:gd name="T68" fmla="*/ 150 w 165"/>
                <a:gd name="T69" fmla="*/ 29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5"/>
                <a:gd name="T106" fmla="*/ 0 h 119"/>
                <a:gd name="T107" fmla="*/ 165 w 165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1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>
                <a:gd name="T0" fmla="*/ 83 w 91"/>
                <a:gd name="T1" fmla="*/ 22 h 56"/>
                <a:gd name="T2" fmla="*/ 91 w 91"/>
                <a:gd name="T3" fmla="*/ 33 h 56"/>
                <a:gd name="T4" fmla="*/ 83 w 91"/>
                <a:gd name="T5" fmla="*/ 45 h 56"/>
                <a:gd name="T6" fmla="*/ 76 w 91"/>
                <a:gd name="T7" fmla="*/ 56 h 56"/>
                <a:gd name="T8" fmla="*/ 8 w 91"/>
                <a:gd name="T9" fmla="*/ 56 h 56"/>
                <a:gd name="T10" fmla="*/ 0 w 91"/>
                <a:gd name="T11" fmla="*/ 50 h 56"/>
                <a:gd name="T12" fmla="*/ 0 w 91"/>
                <a:gd name="T13" fmla="*/ 17 h 56"/>
                <a:gd name="T14" fmla="*/ 8 w 91"/>
                <a:gd name="T15" fmla="*/ 11 h 56"/>
                <a:gd name="T16" fmla="*/ 23 w 91"/>
                <a:gd name="T17" fmla="*/ 5 h 56"/>
                <a:gd name="T18" fmla="*/ 31 w 91"/>
                <a:gd name="T19" fmla="*/ 5 h 56"/>
                <a:gd name="T20" fmla="*/ 46 w 91"/>
                <a:gd name="T21" fmla="*/ 0 h 56"/>
                <a:gd name="T22" fmla="*/ 61 w 91"/>
                <a:gd name="T23" fmla="*/ 5 h 56"/>
                <a:gd name="T24" fmla="*/ 68 w 91"/>
                <a:gd name="T25" fmla="*/ 5 h 56"/>
                <a:gd name="T26" fmla="*/ 83 w 91"/>
                <a:gd name="T27" fmla="*/ 11 h 56"/>
                <a:gd name="T28" fmla="*/ 83 w 91"/>
                <a:gd name="T29" fmla="*/ 22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1"/>
                <a:gd name="T46" fmla="*/ 0 h 56"/>
                <a:gd name="T47" fmla="*/ 91 w 9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>
                <a:gd name="T0" fmla="*/ 414 w 414"/>
                <a:gd name="T1" fmla="*/ 17 h 356"/>
                <a:gd name="T2" fmla="*/ 414 w 414"/>
                <a:gd name="T3" fmla="*/ 28 h 356"/>
                <a:gd name="T4" fmla="*/ 406 w 414"/>
                <a:gd name="T5" fmla="*/ 34 h 356"/>
                <a:gd name="T6" fmla="*/ 331 w 414"/>
                <a:gd name="T7" fmla="*/ 34 h 356"/>
                <a:gd name="T8" fmla="*/ 324 w 414"/>
                <a:gd name="T9" fmla="*/ 40 h 356"/>
                <a:gd name="T10" fmla="*/ 309 w 414"/>
                <a:gd name="T11" fmla="*/ 40 h 356"/>
                <a:gd name="T12" fmla="*/ 294 w 414"/>
                <a:gd name="T13" fmla="*/ 45 h 356"/>
                <a:gd name="T14" fmla="*/ 279 w 414"/>
                <a:gd name="T15" fmla="*/ 45 h 356"/>
                <a:gd name="T16" fmla="*/ 264 w 414"/>
                <a:gd name="T17" fmla="*/ 51 h 356"/>
                <a:gd name="T18" fmla="*/ 249 w 414"/>
                <a:gd name="T19" fmla="*/ 51 h 356"/>
                <a:gd name="T20" fmla="*/ 203 w 414"/>
                <a:gd name="T21" fmla="*/ 85 h 356"/>
                <a:gd name="T22" fmla="*/ 188 w 414"/>
                <a:gd name="T23" fmla="*/ 102 h 356"/>
                <a:gd name="T24" fmla="*/ 173 w 414"/>
                <a:gd name="T25" fmla="*/ 113 h 356"/>
                <a:gd name="T26" fmla="*/ 166 w 414"/>
                <a:gd name="T27" fmla="*/ 130 h 356"/>
                <a:gd name="T28" fmla="*/ 151 w 414"/>
                <a:gd name="T29" fmla="*/ 147 h 356"/>
                <a:gd name="T30" fmla="*/ 143 w 414"/>
                <a:gd name="T31" fmla="*/ 164 h 356"/>
                <a:gd name="T32" fmla="*/ 136 w 414"/>
                <a:gd name="T33" fmla="*/ 181 h 356"/>
                <a:gd name="T34" fmla="*/ 128 w 414"/>
                <a:gd name="T35" fmla="*/ 203 h 356"/>
                <a:gd name="T36" fmla="*/ 128 w 414"/>
                <a:gd name="T37" fmla="*/ 305 h 356"/>
                <a:gd name="T38" fmla="*/ 121 w 414"/>
                <a:gd name="T39" fmla="*/ 327 h 356"/>
                <a:gd name="T40" fmla="*/ 98 w 414"/>
                <a:gd name="T41" fmla="*/ 344 h 356"/>
                <a:gd name="T42" fmla="*/ 68 w 414"/>
                <a:gd name="T43" fmla="*/ 356 h 356"/>
                <a:gd name="T44" fmla="*/ 53 w 414"/>
                <a:gd name="T45" fmla="*/ 356 h 356"/>
                <a:gd name="T46" fmla="*/ 38 w 414"/>
                <a:gd name="T47" fmla="*/ 350 h 356"/>
                <a:gd name="T48" fmla="*/ 30 w 414"/>
                <a:gd name="T49" fmla="*/ 344 h 356"/>
                <a:gd name="T50" fmla="*/ 23 w 414"/>
                <a:gd name="T51" fmla="*/ 333 h 356"/>
                <a:gd name="T52" fmla="*/ 8 w 414"/>
                <a:gd name="T53" fmla="*/ 322 h 356"/>
                <a:gd name="T54" fmla="*/ 0 w 414"/>
                <a:gd name="T55" fmla="*/ 310 h 356"/>
                <a:gd name="T56" fmla="*/ 0 w 414"/>
                <a:gd name="T57" fmla="*/ 237 h 356"/>
                <a:gd name="T58" fmla="*/ 8 w 414"/>
                <a:gd name="T59" fmla="*/ 215 h 356"/>
                <a:gd name="T60" fmla="*/ 15 w 414"/>
                <a:gd name="T61" fmla="*/ 198 h 356"/>
                <a:gd name="T62" fmla="*/ 23 w 414"/>
                <a:gd name="T63" fmla="*/ 175 h 356"/>
                <a:gd name="T64" fmla="*/ 38 w 414"/>
                <a:gd name="T65" fmla="*/ 158 h 356"/>
                <a:gd name="T66" fmla="*/ 45 w 414"/>
                <a:gd name="T67" fmla="*/ 141 h 356"/>
                <a:gd name="T68" fmla="*/ 68 w 414"/>
                <a:gd name="T69" fmla="*/ 124 h 356"/>
                <a:gd name="T70" fmla="*/ 83 w 414"/>
                <a:gd name="T71" fmla="*/ 107 h 356"/>
                <a:gd name="T72" fmla="*/ 98 w 414"/>
                <a:gd name="T73" fmla="*/ 90 h 356"/>
                <a:gd name="T74" fmla="*/ 121 w 414"/>
                <a:gd name="T75" fmla="*/ 79 h 356"/>
                <a:gd name="T76" fmla="*/ 143 w 414"/>
                <a:gd name="T77" fmla="*/ 62 h 356"/>
                <a:gd name="T78" fmla="*/ 166 w 414"/>
                <a:gd name="T79" fmla="*/ 51 h 356"/>
                <a:gd name="T80" fmla="*/ 188 w 414"/>
                <a:gd name="T81" fmla="*/ 34 h 356"/>
                <a:gd name="T82" fmla="*/ 211 w 414"/>
                <a:gd name="T83" fmla="*/ 23 h 356"/>
                <a:gd name="T84" fmla="*/ 218 w 414"/>
                <a:gd name="T85" fmla="*/ 23 h 356"/>
                <a:gd name="T86" fmla="*/ 233 w 414"/>
                <a:gd name="T87" fmla="*/ 17 h 356"/>
                <a:gd name="T88" fmla="*/ 249 w 414"/>
                <a:gd name="T89" fmla="*/ 12 h 356"/>
                <a:gd name="T90" fmla="*/ 264 w 414"/>
                <a:gd name="T91" fmla="*/ 12 h 356"/>
                <a:gd name="T92" fmla="*/ 271 w 414"/>
                <a:gd name="T93" fmla="*/ 6 h 356"/>
                <a:gd name="T94" fmla="*/ 286 w 414"/>
                <a:gd name="T95" fmla="*/ 6 h 356"/>
                <a:gd name="T96" fmla="*/ 301 w 414"/>
                <a:gd name="T97" fmla="*/ 0 h 356"/>
                <a:gd name="T98" fmla="*/ 369 w 414"/>
                <a:gd name="T99" fmla="*/ 0 h 356"/>
                <a:gd name="T100" fmla="*/ 384 w 414"/>
                <a:gd name="T101" fmla="*/ 6 h 356"/>
                <a:gd name="T102" fmla="*/ 399 w 414"/>
                <a:gd name="T103" fmla="*/ 6 h 356"/>
                <a:gd name="T104" fmla="*/ 414 w 414"/>
                <a:gd name="T105" fmla="*/ 17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4"/>
                <a:gd name="T160" fmla="*/ 0 h 356"/>
                <a:gd name="T161" fmla="*/ 414 w 414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>
                <a:gd name="T0" fmla="*/ 339 w 339"/>
                <a:gd name="T1" fmla="*/ 198 h 231"/>
                <a:gd name="T2" fmla="*/ 339 w 339"/>
                <a:gd name="T3" fmla="*/ 214 h 231"/>
                <a:gd name="T4" fmla="*/ 324 w 339"/>
                <a:gd name="T5" fmla="*/ 226 h 231"/>
                <a:gd name="T6" fmla="*/ 309 w 339"/>
                <a:gd name="T7" fmla="*/ 226 h 231"/>
                <a:gd name="T8" fmla="*/ 301 w 339"/>
                <a:gd name="T9" fmla="*/ 231 h 231"/>
                <a:gd name="T10" fmla="*/ 301 w 339"/>
                <a:gd name="T11" fmla="*/ 226 h 231"/>
                <a:gd name="T12" fmla="*/ 286 w 339"/>
                <a:gd name="T13" fmla="*/ 214 h 231"/>
                <a:gd name="T14" fmla="*/ 263 w 339"/>
                <a:gd name="T15" fmla="*/ 203 h 231"/>
                <a:gd name="T16" fmla="*/ 248 w 339"/>
                <a:gd name="T17" fmla="*/ 192 h 231"/>
                <a:gd name="T18" fmla="*/ 226 w 339"/>
                <a:gd name="T19" fmla="*/ 181 h 231"/>
                <a:gd name="T20" fmla="*/ 181 w 339"/>
                <a:gd name="T21" fmla="*/ 147 h 231"/>
                <a:gd name="T22" fmla="*/ 158 w 339"/>
                <a:gd name="T23" fmla="*/ 136 h 231"/>
                <a:gd name="T24" fmla="*/ 143 w 339"/>
                <a:gd name="T25" fmla="*/ 130 h 231"/>
                <a:gd name="T26" fmla="*/ 128 w 339"/>
                <a:gd name="T27" fmla="*/ 113 h 231"/>
                <a:gd name="T28" fmla="*/ 106 w 339"/>
                <a:gd name="T29" fmla="*/ 102 h 231"/>
                <a:gd name="T30" fmla="*/ 91 w 339"/>
                <a:gd name="T31" fmla="*/ 96 h 231"/>
                <a:gd name="T32" fmla="*/ 75 w 339"/>
                <a:gd name="T33" fmla="*/ 85 h 231"/>
                <a:gd name="T34" fmla="*/ 53 w 339"/>
                <a:gd name="T35" fmla="*/ 73 h 231"/>
                <a:gd name="T36" fmla="*/ 38 w 339"/>
                <a:gd name="T37" fmla="*/ 62 h 231"/>
                <a:gd name="T38" fmla="*/ 15 w 339"/>
                <a:gd name="T39" fmla="*/ 51 h 231"/>
                <a:gd name="T40" fmla="*/ 8 w 339"/>
                <a:gd name="T41" fmla="*/ 40 h 231"/>
                <a:gd name="T42" fmla="*/ 8 w 339"/>
                <a:gd name="T43" fmla="*/ 34 h 231"/>
                <a:gd name="T44" fmla="*/ 0 w 339"/>
                <a:gd name="T45" fmla="*/ 28 h 231"/>
                <a:gd name="T46" fmla="*/ 0 w 339"/>
                <a:gd name="T47" fmla="*/ 17 h 231"/>
                <a:gd name="T48" fmla="*/ 30 w 339"/>
                <a:gd name="T49" fmla="*/ 0 h 231"/>
                <a:gd name="T50" fmla="*/ 68 w 339"/>
                <a:gd name="T51" fmla="*/ 28 h 231"/>
                <a:gd name="T52" fmla="*/ 91 w 339"/>
                <a:gd name="T53" fmla="*/ 34 h 231"/>
                <a:gd name="T54" fmla="*/ 106 w 339"/>
                <a:gd name="T55" fmla="*/ 51 h 231"/>
                <a:gd name="T56" fmla="*/ 128 w 339"/>
                <a:gd name="T57" fmla="*/ 62 h 231"/>
                <a:gd name="T58" fmla="*/ 143 w 339"/>
                <a:gd name="T59" fmla="*/ 73 h 231"/>
                <a:gd name="T60" fmla="*/ 166 w 339"/>
                <a:gd name="T61" fmla="*/ 85 h 231"/>
                <a:gd name="T62" fmla="*/ 188 w 339"/>
                <a:gd name="T63" fmla="*/ 96 h 231"/>
                <a:gd name="T64" fmla="*/ 241 w 339"/>
                <a:gd name="T65" fmla="*/ 136 h 231"/>
                <a:gd name="T66" fmla="*/ 263 w 339"/>
                <a:gd name="T67" fmla="*/ 147 h 231"/>
                <a:gd name="T68" fmla="*/ 316 w 339"/>
                <a:gd name="T69" fmla="*/ 186 h 231"/>
                <a:gd name="T70" fmla="*/ 339 w 339"/>
                <a:gd name="T71" fmla="*/ 198 h 2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9"/>
                <a:gd name="T109" fmla="*/ 0 h 231"/>
                <a:gd name="T110" fmla="*/ 339 w 339"/>
                <a:gd name="T111" fmla="*/ 231 h 23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>
                <a:gd name="T0" fmla="*/ 444 w 444"/>
                <a:gd name="T1" fmla="*/ 124 h 169"/>
                <a:gd name="T2" fmla="*/ 444 w 444"/>
                <a:gd name="T3" fmla="*/ 135 h 169"/>
                <a:gd name="T4" fmla="*/ 429 w 444"/>
                <a:gd name="T5" fmla="*/ 146 h 169"/>
                <a:gd name="T6" fmla="*/ 429 w 444"/>
                <a:gd name="T7" fmla="*/ 152 h 169"/>
                <a:gd name="T8" fmla="*/ 421 w 444"/>
                <a:gd name="T9" fmla="*/ 158 h 169"/>
                <a:gd name="T10" fmla="*/ 414 w 444"/>
                <a:gd name="T11" fmla="*/ 169 h 169"/>
                <a:gd name="T12" fmla="*/ 368 w 444"/>
                <a:gd name="T13" fmla="*/ 169 h 169"/>
                <a:gd name="T14" fmla="*/ 323 w 444"/>
                <a:gd name="T15" fmla="*/ 135 h 169"/>
                <a:gd name="T16" fmla="*/ 316 w 444"/>
                <a:gd name="T17" fmla="*/ 124 h 169"/>
                <a:gd name="T18" fmla="*/ 301 w 444"/>
                <a:gd name="T19" fmla="*/ 113 h 169"/>
                <a:gd name="T20" fmla="*/ 286 w 444"/>
                <a:gd name="T21" fmla="*/ 107 h 169"/>
                <a:gd name="T22" fmla="*/ 278 w 444"/>
                <a:gd name="T23" fmla="*/ 96 h 169"/>
                <a:gd name="T24" fmla="*/ 263 w 444"/>
                <a:gd name="T25" fmla="*/ 84 h 169"/>
                <a:gd name="T26" fmla="*/ 248 w 444"/>
                <a:gd name="T27" fmla="*/ 79 h 169"/>
                <a:gd name="T28" fmla="*/ 233 w 444"/>
                <a:gd name="T29" fmla="*/ 73 h 169"/>
                <a:gd name="T30" fmla="*/ 211 w 444"/>
                <a:gd name="T31" fmla="*/ 67 h 169"/>
                <a:gd name="T32" fmla="*/ 196 w 444"/>
                <a:gd name="T33" fmla="*/ 62 h 169"/>
                <a:gd name="T34" fmla="*/ 180 w 444"/>
                <a:gd name="T35" fmla="*/ 56 h 169"/>
                <a:gd name="T36" fmla="*/ 165 w 444"/>
                <a:gd name="T37" fmla="*/ 50 h 169"/>
                <a:gd name="T38" fmla="*/ 143 w 444"/>
                <a:gd name="T39" fmla="*/ 50 h 169"/>
                <a:gd name="T40" fmla="*/ 120 w 444"/>
                <a:gd name="T41" fmla="*/ 45 h 169"/>
                <a:gd name="T42" fmla="*/ 105 w 444"/>
                <a:gd name="T43" fmla="*/ 45 h 169"/>
                <a:gd name="T44" fmla="*/ 83 w 444"/>
                <a:gd name="T45" fmla="*/ 50 h 169"/>
                <a:gd name="T46" fmla="*/ 68 w 444"/>
                <a:gd name="T47" fmla="*/ 50 h 169"/>
                <a:gd name="T48" fmla="*/ 45 w 444"/>
                <a:gd name="T49" fmla="*/ 56 h 169"/>
                <a:gd name="T50" fmla="*/ 30 w 444"/>
                <a:gd name="T51" fmla="*/ 62 h 169"/>
                <a:gd name="T52" fmla="*/ 8 w 444"/>
                <a:gd name="T53" fmla="*/ 67 h 169"/>
                <a:gd name="T54" fmla="*/ 0 w 444"/>
                <a:gd name="T55" fmla="*/ 62 h 169"/>
                <a:gd name="T56" fmla="*/ 0 w 444"/>
                <a:gd name="T57" fmla="*/ 50 h 169"/>
                <a:gd name="T58" fmla="*/ 15 w 444"/>
                <a:gd name="T59" fmla="*/ 39 h 169"/>
                <a:gd name="T60" fmla="*/ 30 w 444"/>
                <a:gd name="T61" fmla="*/ 34 h 169"/>
                <a:gd name="T62" fmla="*/ 45 w 444"/>
                <a:gd name="T63" fmla="*/ 28 h 169"/>
                <a:gd name="T64" fmla="*/ 53 w 444"/>
                <a:gd name="T65" fmla="*/ 22 h 169"/>
                <a:gd name="T66" fmla="*/ 68 w 444"/>
                <a:gd name="T67" fmla="*/ 17 h 169"/>
                <a:gd name="T68" fmla="*/ 75 w 444"/>
                <a:gd name="T69" fmla="*/ 11 h 169"/>
                <a:gd name="T70" fmla="*/ 90 w 444"/>
                <a:gd name="T71" fmla="*/ 11 h 169"/>
                <a:gd name="T72" fmla="*/ 105 w 444"/>
                <a:gd name="T73" fmla="*/ 5 h 169"/>
                <a:gd name="T74" fmla="*/ 135 w 444"/>
                <a:gd name="T75" fmla="*/ 5 h 169"/>
                <a:gd name="T76" fmla="*/ 150 w 444"/>
                <a:gd name="T77" fmla="*/ 0 h 169"/>
                <a:gd name="T78" fmla="*/ 158 w 444"/>
                <a:gd name="T79" fmla="*/ 0 h 169"/>
                <a:gd name="T80" fmla="*/ 173 w 444"/>
                <a:gd name="T81" fmla="*/ 5 h 169"/>
                <a:gd name="T82" fmla="*/ 211 w 444"/>
                <a:gd name="T83" fmla="*/ 5 h 169"/>
                <a:gd name="T84" fmla="*/ 226 w 444"/>
                <a:gd name="T85" fmla="*/ 11 h 169"/>
                <a:gd name="T86" fmla="*/ 241 w 444"/>
                <a:gd name="T87" fmla="*/ 11 h 169"/>
                <a:gd name="T88" fmla="*/ 256 w 444"/>
                <a:gd name="T89" fmla="*/ 17 h 169"/>
                <a:gd name="T90" fmla="*/ 271 w 444"/>
                <a:gd name="T91" fmla="*/ 22 h 169"/>
                <a:gd name="T92" fmla="*/ 286 w 444"/>
                <a:gd name="T93" fmla="*/ 28 h 169"/>
                <a:gd name="T94" fmla="*/ 301 w 444"/>
                <a:gd name="T95" fmla="*/ 34 h 169"/>
                <a:gd name="T96" fmla="*/ 316 w 444"/>
                <a:gd name="T97" fmla="*/ 39 h 169"/>
                <a:gd name="T98" fmla="*/ 331 w 444"/>
                <a:gd name="T99" fmla="*/ 45 h 169"/>
                <a:gd name="T100" fmla="*/ 353 w 444"/>
                <a:gd name="T101" fmla="*/ 56 h 169"/>
                <a:gd name="T102" fmla="*/ 376 w 444"/>
                <a:gd name="T103" fmla="*/ 73 h 169"/>
                <a:gd name="T104" fmla="*/ 391 w 444"/>
                <a:gd name="T105" fmla="*/ 79 h 169"/>
                <a:gd name="T106" fmla="*/ 436 w 444"/>
                <a:gd name="T107" fmla="*/ 113 h 169"/>
                <a:gd name="T108" fmla="*/ 444 w 444"/>
                <a:gd name="T109" fmla="*/ 124 h 16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4"/>
                <a:gd name="T166" fmla="*/ 0 h 169"/>
                <a:gd name="T167" fmla="*/ 444 w 444"/>
                <a:gd name="T168" fmla="*/ 169 h 16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>
                <a:gd name="T0" fmla="*/ 601 w 601"/>
                <a:gd name="T1" fmla="*/ 17 h 316"/>
                <a:gd name="T2" fmla="*/ 594 w 601"/>
                <a:gd name="T3" fmla="*/ 22 h 316"/>
                <a:gd name="T4" fmla="*/ 586 w 601"/>
                <a:gd name="T5" fmla="*/ 34 h 316"/>
                <a:gd name="T6" fmla="*/ 571 w 601"/>
                <a:gd name="T7" fmla="*/ 45 h 316"/>
                <a:gd name="T8" fmla="*/ 556 w 601"/>
                <a:gd name="T9" fmla="*/ 51 h 316"/>
                <a:gd name="T10" fmla="*/ 549 w 601"/>
                <a:gd name="T11" fmla="*/ 51 h 316"/>
                <a:gd name="T12" fmla="*/ 534 w 601"/>
                <a:gd name="T13" fmla="*/ 56 h 316"/>
                <a:gd name="T14" fmla="*/ 526 w 601"/>
                <a:gd name="T15" fmla="*/ 62 h 316"/>
                <a:gd name="T16" fmla="*/ 496 w 601"/>
                <a:gd name="T17" fmla="*/ 79 h 316"/>
                <a:gd name="T18" fmla="*/ 466 w 601"/>
                <a:gd name="T19" fmla="*/ 96 h 316"/>
                <a:gd name="T20" fmla="*/ 436 w 601"/>
                <a:gd name="T21" fmla="*/ 113 h 316"/>
                <a:gd name="T22" fmla="*/ 406 w 601"/>
                <a:gd name="T23" fmla="*/ 130 h 316"/>
                <a:gd name="T24" fmla="*/ 376 w 601"/>
                <a:gd name="T25" fmla="*/ 147 h 316"/>
                <a:gd name="T26" fmla="*/ 346 w 601"/>
                <a:gd name="T27" fmla="*/ 163 h 316"/>
                <a:gd name="T28" fmla="*/ 316 w 601"/>
                <a:gd name="T29" fmla="*/ 175 h 316"/>
                <a:gd name="T30" fmla="*/ 278 w 601"/>
                <a:gd name="T31" fmla="*/ 192 h 316"/>
                <a:gd name="T32" fmla="*/ 256 w 601"/>
                <a:gd name="T33" fmla="*/ 209 h 316"/>
                <a:gd name="T34" fmla="*/ 225 w 601"/>
                <a:gd name="T35" fmla="*/ 226 h 316"/>
                <a:gd name="T36" fmla="*/ 188 w 601"/>
                <a:gd name="T37" fmla="*/ 242 h 316"/>
                <a:gd name="T38" fmla="*/ 158 w 601"/>
                <a:gd name="T39" fmla="*/ 254 h 316"/>
                <a:gd name="T40" fmla="*/ 128 w 601"/>
                <a:gd name="T41" fmla="*/ 271 h 316"/>
                <a:gd name="T42" fmla="*/ 98 w 601"/>
                <a:gd name="T43" fmla="*/ 288 h 316"/>
                <a:gd name="T44" fmla="*/ 68 w 601"/>
                <a:gd name="T45" fmla="*/ 299 h 316"/>
                <a:gd name="T46" fmla="*/ 37 w 601"/>
                <a:gd name="T47" fmla="*/ 316 h 316"/>
                <a:gd name="T48" fmla="*/ 30 w 601"/>
                <a:gd name="T49" fmla="*/ 310 h 316"/>
                <a:gd name="T50" fmla="*/ 22 w 601"/>
                <a:gd name="T51" fmla="*/ 310 h 316"/>
                <a:gd name="T52" fmla="*/ 0 w 601"/>
                <a:gd name="T53" fmla="*/ 293 h 316"/>
                <a:gd name="T54" fmla="*/ 0 w 601"/>
                <a:gd name="T55" fmla="*/ 282 h 316"/>
                <a:gd name="T56" fmla="*/ 15 w 601"/>
                <a:gd name="T57" fmla="*/ 276 h 316"/>
                <a:gd name="T58" fmla="*/ 30 w 601"/>
                <a:gd name="T59" fmla="*/ 265 h 316"/>
                <a:gd name="T60" fmla="*/ 37 w 601"/>
                <a:gd name="T61" fmla="*/ 265 h 316"/>
                <a:gd name="T62" fmla="*/ 45 w 601"/>
                <a:gd name="T63" fmla="*/ 259 h 316"/>
                <a:gd name="T64" fmla="*/ 83 w 601"/>
                <a:gd name="T65" fmla="*/ 242 h 316"/>
                <a:gd name="T66" fmla="*/ 113 w 601"/>
                <a:gd name="T67" fmla="*/ 226 h 316"/>
                <a:gd name="T68" fmla="*/ 150 w 601"/>
                <a:gd name="T69" fmla="*/ 214 h 316"/>
                <a:gd name="T70" fmla="*/ 180 w 601"/>
                <a:gd name="T71" fmla="*/ 197 h 316"/>
                <a:gd name="T72" fmla="*/ 210 w 601"/>
                <a:gd name="T73" fmla="*/ 180 h 316"/>
                <a:gd name="T74" fmla="*/ 240 w 601"/>
                <a:gd name="T75" fmla="*/ 163 h 316"/>
                <a:gd name="T76" fmla="*/ 278 w 601"/>
                <a:gd name="T77" fmla="*/ 147 h 316"/>
                <a:gd name="T78" fmla="*/ 308 w 601"/>
                <a:gd name="T79" fmla="*/ 135 h 316"/>
                <a:gd name="T80" fmla="*/ 338 w 601"/>
                <a:gd name="T81" fmla="*/ 113 h 316"/>
                <a:gd name="T82" fmla="*/ 368 w 601"/>
                <a:gd name="T83" fmla="*/ 101 h 316"/>
                <a:gd name="T84" fmla="*/ 398 w 601"/>
                <a:gd name="T85" fmla="*/ 85 h 316"/>
                <a:gd name="T86" fmla="*/ 436 w 601"/>
                <a:gd name="T87" fmla="*/ 68 h 316"/>
                <a:gd name="T88" fmla="*/ 466 w 601"/>
                <a:gd name="T89" fmla="*/ 51 h 316"/>
                <a:gd name="T90" fmla="*/ 496 w 601"/>
                <a:gd name="T91" fmla="*/ 34 h 316"/>
                <a:gd name="T92" fmla="*/ 526 w 601"/>
                <a:gd name="T93" fmla="*/ 17 h 316"/>
                <a:gd name="T94" fmla="*/ 564 w 601"/>
                <a:gd name="T95" fmla="*/ 0 h 316"/>
                <a:gd name="T96" fmla="*/ 579 w 601"/>
                <a:gd name="T97" fmla="*/ 0 h 316"/>
                <a:gd name="T98" fmla="*/ 579 w 601"/>
                <a:gd name="T99" fmla="*/ 6 h 316"/>
                <a:gd name="T100" fmla="*/ 586 w 601"/>
                <a:gd name="T101" fmla="*/ 6 h 316"/>
                <a:gd name="T102" fmla="*/ 601 w 601"/>
                <a:gd name="T103" fmla="*/ 17 h 3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1"/>
                <a:gd name="T157" fmla="*/ 0 h 316"/>
                <a:gd name="T158" fmla="*/ 601 w 601"/>
                <a:gd name="T159" fmla="*/ 316 h 3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>
                <a:gd name="T0" fmla="*/ 157 w 172"/>
                <a:gd name="T1" fmla="*/ 45 h 136"/>
                <a:gd name="T2" fmla="*/ 172 w 172"/>
                <a:gd name="T3" fmla="*/ 57 h 136"/>
                <a:gd name="T4" fmla="*/ 172 w 172"/>
                <a:gd name="T5" fmla="*/ 68 h 136"/>
                <a:gd name="T6" fmla="*/ 157 w 172"/>
                <a:gd name="T7" fmla="*/ 68 h 136"/>
                <a:gd name="T8" fmla="*/ 142 w 172"/>
                <a:gd name="T9" fmla="*/ 79 h 136"/>
                <a:gd name="T10" fmla="*/ 142 w 172"/>
                <a:gd name="T11" fmla="*/ 90 h 136"/>
                <a:gd name="T12" fmla="*/ 150 w 172"/>
                <a:gd name="T13" fmla="*/ 96 h 136"/>
                <a:gd name="T14" fmla="*/ 157 w 172"/>
                <a:gd name="T15" fmla="*/ 107 h 136"/>
                <a:gd name="T16" fmla="*/ 150 w 172"/>
                <a:gd name="T17" fmla="*/ 119 h 136"/>
                <a:gd name="T18" fmla="*/ 142 w 172"/>
                <a:gd name="T19" fmla="*/ 113 h 136"/>
                <a:gd name="T20" fmla="*/ 135 w 172"/>
                <a:gd name="T21" fmla="*/ 113 h 136"/>
                <a:gd name="T22" fmla="*/ 127 w 172"/>
                <a:gd name="T23" fmla="*/ 107 h 136"/>
                <a:gd name="T24" fmla="*/ 120 w 172"/>
                <a:gd name="T25" fmla="*/ 107 h 136"/>
                <a:gd name="T26" fmla="*/ 112 w 172"/>
                <a:gd name="T27" fmla="*/ 102 h 136"/>
                <a:gd name="T28" fmla="*/ 97 w 172"/>
                <a:gd name="T29" fmla="*/ 102 h 136"/>
                <a:gd name="T30" fmla="*/ 75 w 172"/>
                <a:gd name="T31" fmla="*/ 119 h 136"/>
                <a:gd name="T32" fmla="*/ 75 w 172"/>
                <a:gd name="T33" fmla="*/ 124 h 136"/>
                <a:gd name="T34" fmla="*/ 67 w 172"/>
                <a:gd name="T35" fmla="*/ 130 h 136"/>
                <a:gd name="T36" fmla="*/ 60 w 172"/>
                <a:gd name="T37" fmla="*/ 130 h 136"/>
                <a:gd name="T38" fmla="*/ 52 w 172"/>
                <a:gd name="T39" fmla="*/ 136 h 136"/>
                <a:gd name="T40" fmla="*/ 45 w 172"/>
                <a:gd name="T41" fmla="*/ 136 h 136"/>
                <a:gd name="T42" fmla="*/ 30 w 172"/>
                <a:gd name="T43" fmla="*/ 124 h 136"/>
                <a:gd name="T44" fmla="*/ 37 w 172"/>
                <a:gd name="T45" fmla="*/ 119 h 136"/>
                <a:gd name="T46" fmla="*/ 37 w 172"/>
                <a:gd name="T47" fmla="*/ 113 h 136"/>
                <a:gd name="T48" fmla="*/ 52 w 172"/>
                <a:gd name="T49" fmla="*/ 102 h 136"/>
                <a:gd name="T50" fmla="*/ 52 w 172"/>
                <a:gd name="T51" fmla="*/ 96 h 136"/>
                <a:gd name="T52" fmla="*/ 37 w 172"/>
                <a:gd name="T53" fmla="*/ 85 h 136"/>
                <a:gd name="T54" fmla="*/ 15 w 172"/>
                <a:gd name="T55" fmla="*/ 85 h 136"/>
                <a:gd name="T56" fmla="*/ 7 w 172"/>
                <a:gd name="T57" fmla="*/ 79 h 136"/>
                <a:gd name="T58" fmla="*/ 0 w 172"/>
                <a:gd name="T59" fmla="*/ 79 h 136"/>
                <a:gd name="T60" fmla="*/ 0 w 172"/>
                <a:gd name="T61" fmla="*/ 68 h 136"/>
                <a:gd name="T62" fmla="*/ 7 w 172"/>
                <a:gd name="T63" fmla="*/ 62 h 136"/>
                <a:gd name="T64" fmla="*/ 22 w 172"/>
                <a:gd name="T65" fmla="*/ 62 h 136"/>
                <a:gd name="T66" fmla="*/ 37 w 172"/>
                <a:gd name="T67" fmla="*/ 51 h 136"/>
                <a:gd name="T68" fmla="*/ 52 w 172"/>
                <a:gd name="T69" fmla="*/ 51 h 136"/>
                <a:gd name="T70" fmla="*/ 60 w 172"/>
                <a:gd name="T71" fmla="*/ 45 h 136"/>
                <a:gd name="T72" fmla="*/ 67 w 172"/>
                <a:gd name="T73" fmla="*/ 34 h 136"/>
                <a:gd name="T74" fmla="*/ 67 w 172"/>
                <a:gd name="T75" fmla="*/ 17 h 136"/>
                <a:gd name="T76" fmla="*/ 75 w 172"/>
                <a:gd name="T77" fmla="*/ 6 h 136"/>
                <a:gd name="T78" fmla="*/ 75 w 172"/>
                <a:gd name="T79" fmla="*/ 0 h 136"/>
                <a:gd name="T80" fmla="*/ 82 w 172"/>
                <a:gd name="T81" fmla="*/ 0 h 136"/>
                <a:gd name="T82" fmla="*/ 97 w 172"/>
                <a:gd name="T83" fmla="*/ 11 h 136"/>
                <a:gd name="T84" fmla="*/ 105 w 172"/>
                <a:gd name="T85" fmla="*/ 23 h 136"/>
                <a:gd name="T86" fmla="*/ 105 w 172"/>
                <a:gd name="T87" fmla="*/ 28 h 136"/>
                <a:gd name="T88" fmla="*/ 135 w 172"/>
                <a:gd name="T89" fmla="*/ 51 h 136"/>
                <a:gd name="T90" fmla="*/ 142 w 172"/>
                <a:gd name="T91" fmla="*/ 45 h 136"/>
                <a:gd name="T92" fmla="*/ 157 w 172"/>
                <a:gd name="T93" fmla="*/ 45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2"/>
                <a:gd name="T142" fmla="*/ 0 h 136"/>
                <a:gd name="T143" fmla="*/ 172 w 172"/>
                <a:gd name="T144" fmla="*/ 136 h 1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>
                <a:gd name="T0" fmla="*/ 76 w 76"/>
                <a:gd name="T1" fmla="*/ 28 h 68"/>
                <a:gd name="T2" fmla="*/ 76 w 76"/>
                <a:gd name="T3" fmla="*/ 51 h 68"/>
                <a:gd name="T4" fmla="*/ 68 w 76"/>
                <a:gd name="T5" fmla="*/ 62 h 68"/>
                <a:gd name="T6" fmla="*/ 53 w 76"/>
                <a:gd name="T7" fmla="*/ 68 h 68"/>
                <a:gd name="T8" fmla="*/ 38 w 76"/>
                <a:gd name="T9" fmla="*/ 68 h 68"/>
                <a:gd name="T10" fmla="*/ 30 w 76"/>
                <a:gd name="T11" fmla="*/ 62 h 68"/>
                <a:gd name="T12" fmla="*/ 23 w 76"/>
                <a:gd name="T13" fmla="*/ 62 h 68"/>
                <a:gd name="T14" fmla="*/ 0 w 76"/>
                <a:gd name="T15" fmla="*/ 45 h 68"/>
                <a:gd name="T16" fmla="*/ 0 w 76"/>
                <a:gd name="T17" fmla="*/ 28 h 68"/>
                <a:gd name="T18" fmla="*/ 8 w 76"/>
                <a:gd name="T19" fmla="*/ 23 h 68"/>
                <a:gd name="T20" fmla="*/ 15 w 76"/>
                <a:gd name="T21" fmla="*/ 11 h 68"/>
                <a:gd name="T22" fmla="*/ 30 w 76"/>
                <a:gd name="T23" fmla="*/ 6 h 68"/>
                <a:gd name="T24" fmla="*/ 38 w 76"/>
                <a:gd name="T25" fmla="*/ 0 h 68"/>
                <a:gd name="T26" fmla="*/ 53 w 76"/>
                <a:gd name="T27" fmla="*/ 6 h 68"/>
                <a:gd name="T28" fmla="*/ 68 w 76"/>
                <a:gd name="T29" fmla="*/ 11 h 68"/>
                <a:gd name="T30" fmla="*/ 68 w 76"/>
                <a:gd name="T31" fmla="*/ 17 h 68"/>
                <a:gd name="T32" fmla="*/ 76 w 76"/>
                <a:gd name="T33" fmla="*/ 23 h 68"/>
                <a:gd name="T34" fmla="*/ 76 w 76"/>
                <a:gd name="T35" fmla="*/ 2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"/>
                <a:gd name="T55" fmla="*/ 0 h 68"/>
                <a:gd name="T56" fmla="*/ 76 w 7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8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>
                <a:gd name="T0" fmla="*/ 91 w 91"/>
                <a:gd name="T1" fmla="*/ 23 h 74"/>
                <a:gd name="T2" fmla="*/ 83 w 91"/>
                <a:gd name="T3" fmla="*/ 34 h 74"/>
                <a:gd name="T4" fmla="*/ 83 w 91"/>
                <a:gd name="T5" fmla="*/ 51 h 74"/>
                <a:gd name="T6" fmla="*/ 53 w 91"/>
                <a:gd name="T7" fmla="*/ 74 h 74"/>
                <a:gd name="T8" fmla="*/ 38 w 91"/>
                <a:gd name="T9" fmla="*/ 74 h 74"/>
                <a:gd name="T10" fmla="*/ 31 w 91"/>
                <a:gd name="T11" fmla="*/ 68 h 74"/>
                <a:gd name="T12" fmla="*/ 23 w 91"/>
                <a:gd name="T13" fmla="*/ 68 h 74"/>
                <a:gd name="T14" fmla="*/ 15 w 91"/>
                <a:gd name="T15" fmla="*/ 62 h 74"/>
                <a:gd name="T16" fmla="*/ 8 w 91"/>
                <a:gd name="T17" fmla="*/ 62 h 74"/>
                <a:gd name="T18" fmla="*/ 0 w 91"/>
                <a:gd name="T19" fmla="*/ 57 h 74"/>
                <a:gd name="T20" fmla="*/ 0 w 91"/>
                <a:gd name="T21" fmla="*/ 40 h 74"/>
                <a:gd name="T22" fmla="*/ 8 w 91"/>
                <a:gd name="T23" fmla="*/ 34 h 74"/>
                <a:gd name="T24" fmla="*/ 15 w 91"/>
                <a:gd name="T25" fmla="*/ 23 h 74"/>
                <a:gd name="T26" fmla="*/ 46 w 91"/>
                <a:gd name="T27" fmla="*/ 0 h 74"/>
                <a:gd name="T28" fmla="*/ 61 w 91"/>
                <a:gd name="T29" fmla="*/ 0 h 74"/>
                <a:gd name="T30" fmla="*/ 68 w 91"/>
                <a:gd name="T31" fmla="*/ 6 h 74"/>
                <a:gd name="T32" fmla="*/ 76 w 91"/>
                <a:gd name="T33" fmla="*/ 6 h 74"/>
                <a:gd name="T34" fmla="*/ 76 w 91"/>
                <a:gd name="T35" fmla="*/ 12 h 74"/>
                <a:gd name="T36" fmla="*/ 83 w 91"/>
                <a:gd name="T37" fmla="*/ 17 h 74"/>
                <a:gd name="T38" fmla="*/ 83 w 91"/>
                <a:gd name="T39" fmla="*/ 23 h 74"/>
                <a:gd name="T40" fmla="*/ 91 w 91"/>
                <a:gd name="T41" fmla="*/ 23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74"/>
                <a:gd name="T65" fmla="*/ 91 w 91"/>
                <a:gd name="T66" fmla="*/ 74 h 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>
                <a:gd name="T0" fmla="*/ 90 w 90"/>
                <a:gd name="T1" fmla="*/ 34 h 68"/>
                <a:gd name="T2" fmla="*/ 90 w 90"/>
                <a:gd name="T3" fmla="*/ 45 h 68"/>
                <a:gd name="T4" fmla="*/ 83 w 90"/>
                <a:gd name="T5" fmla="*/ 51 h 68"/>
                <a:gd name="T6" fmla="*/ 75 w 90"/>
                <a:gd name="T7" fmla="*/ 62 h 68"/>
                <a:gd name="T8" fmla="*/ 68 w 90"/>
                <a:gd name="T9" fmla="*/ 68 h 68"/>
                <a:gd name="T10" fmla="*/ 45 w 90"/>
                <a:gd name="T11" fmla="*/ 68 h 68"/>
                <a:gd name="T12" fmla="*/ 38 w 90"/>
                <a:gd name="T13" fmla="*/ 62 h 68"/>
                <a:gd name="T14" fmla="*/ 30 w 90"/>
                <a:gd name="T15" fmla="*/ 62 h 68"/>
                <a:gd name="T16" fmla="*/ 23 w 90"/>
                <a:gd name="T17" fmla="*/ 56 h 68"/>
                <a:gd name="T18" fmla="*/ 23 w 90"/>
                <a:gd name="T19" fmla="*/ 51 h 68"/>
                <a:gd name="T20" fmla="*/ 15 w 90"/>
                <a:gd name="T21" fmla="*/ 51 h 68"/>
                <a:gd name="T22" fmla="*/ 8 w 90"/>
                <a:gd name="T23" fmla="*/ 45 h 68"/>
                <a:gd name="T24" fmla="*/ 0 w 90"/>
                <a:gd name="T25" fmla="*/ 34 h 68"/>
                <a:gd name="T26" fmla="*/ 0 w 90"/>
                <a:gd name="T27" fmla="*/ 28 h 68"/>
                <a:gd name="T28" fmla="*/ 8 w 90"/>
                <a:gd name="T29" fmla="*/ 17 h 68"/>
                <a:gd name="T30" fmla="*/ 8 w 90"/>
                <a:gd name="T31" fmla="*/ 11 h 68"/>
                <a:gd name="T32" fmla="*/ 15 w 90"/>
                <a:gd name="T33" fmla="*/ 11 h 68"/>
                <a:gd name="T34" fmla="*/ 23 w 90"/>
                <a:gd name="T35" fmla="*/ 6 h 68"/>
                <a:gd name="T36" fmla="*/ 45 w 90"/>
                <a:gd name="T37" fmla="*/ 6 h 68"/>
                <a:gd name="T38" fmla="*/ 53 w 90"/>
                <a:gd name="T39" fmla="*/ 0 h 68"/>
                <a:gd name="T40" fmla="*/ 83 w 90"/>
                <a:gd name="T41" fmla="*/ 23 h 68"/>
                <a:gd name="T42" fmla="*/ 83 w 90"/>
                <a:gd name="T43" fmla="*/ 28 h 68"/>
                <a:gd name="T44" fmla="*/ 90 w 90"/>
                <a:gd name="T45" fmla="*/ 34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0"/>
                <a:gd name="T70" fmla="*/ 0 h 68"/>
                <a:gd name="T71" fmla="*/ 90 w 90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9 h 62"/>
                <a:gd name="T4" fmla="*/ 68 w 83"/>
                <a:gd name="T5" fmla="*/ 50 h 62"/>
                <a:gd name="T6" fmla="*/ 53 w 83"/>
                <a:gd name="T7" fmla="*/ 50 h 62"/>
                <a:gd name="T8" fmla="*/ 37 w 83"/>
                <a:gd name="T9" fmla="*/ 62 h 62"/>
                <a:gd name="T10" fmla="*/ 22 w 83"/>
                <a:gd name="T11" fmla="*/ 62 h 62"/>
                <a:gd name="T12" fmla="*/ 0 w 83"/>
                <a:gd name="T13" fmla="*/ 45 h 62"/>
                <a:gd name="T14" fmla="*/ 0 w 83"/>
                <a:gd name="T15" fmla="*/ 28 h 62"/>
                <a:gd name="T16" fmla="*/ 7 w 83"/>
                <a:gd name="T17" fmla="*/ 17 h 62"/>
                <a:gd name="T18" fmla="*/ 30 w 83"/>
                <a:gd name="T19" fmla="*/ 0 h 62"/>
                <a:gd name="T20" fmla="*/ 37 w 83"/>
                <a:gd name="T21" fmla="*/ 5 h 62"/>
                <a:gd name="T22" fmla="*/ 53 w 83"/>
                <a:gd name="T23" fmla="*/ 5 h 62"/>
                <a:gd name="T24" fmla="*/ 68 w 83"/>
                <a:gd name="T25" fmla="*/ 17 h 62"/>
                <a:gd name="T26" fmla="*/ 75 w 83"/>
                <a:gd name="T27" fmla="*/ 17 h 62"/>
                <a:gd name="T28" fmla="*/ 83 w 83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3"/>
                <a:gd name="T46" fmla="*/ 0 h 62"/>
                <a:gd name="T47" fmla="*/ 83 w 83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>
                <a:gd name="T0" fmla="*/ 120 w 135"/>
                <a:gd name="T1" fmla="*/ 22 h 129"/>
                <a:gd name="T2" fmla="*/ 135 w 135"/>
                <a:gd name="T3" fmla="*/ 33 h 129"/>
                <a:gd name="T4" fmla="*/ 135 w 135"/>
                <a:gd name="T5" fmla="*/ 39 h 129"/>
                <a:gd name="T6" fmla="*/ 113 w 135"/>
                <a:gd name="T7" fmla="*/ 56 h 129"/>
                <a:gd name="T8" fmla="*/ 113 w 135"/>
                <a:gd name="T9" fmla="*/ 84 h 129"/>
                <a:gd name="T10" fmla="*/ 120 w 135"/>
                <a:gd name="T11" fmla="*/ 90 h 129"/>
                <a:gd name="T12" fmla="*/ 128 w 135"/>
                <a:gd name="T13" fmla="*/ 107 h 129"/>
                <a:gd name="T14" fmla="*/ 128 w 135"/>
                <a:gd name="T15" fmla="*/ 129 h 129"/>
                <a:gd name="T16" fmla="*/ 113 w 135"/>
                <a:gd name="T17" fmla="*/ 129 h 129"/>
                <a:gd name="T18" fmla="*/ 105 w 135"/>
                <a:gd name="T19" fmla="*/ 118 h 129"/>
                <a:gd name="T20" fmla="*/ 90 w 135"/>
                <a:gd name="T21" fmla="*/ 107 h 129"/>
                <a:gd name="T22" fmla="*/ 83 w 135"/>
                <a:gd name="T23" fmla="*/ 95 h 129"/>
                <a:gd name="T24" fmla="*/ 75 w 135"/>
                <a:gd name="T25" fmla="*/ 84 h 129"/>
                <a:gd name="T26" fmla="*/ 68 w 135"/>
                <a:gd name="T27" fmla="*/ 78 h 129"/>
                <a:gd name="T28" fmla="*/ 53 w 135"/>
                <a:gd name="T29" fmla="*/ 78 h 129"/>
                <a:gd name="T30" fmla="*/ 30 w 135"/>
                <a:gd name="T31" fmla="*/ 95 h 129"/>
                <a:gd name="T32" fmla="*/ 30 w 135"/>
                <a:gd name="T33" fmla="*/ 101 h 129"/>
                <a:gd name="T34" fmla="*/ 8 w 135"/>
                <a:gd name="T35" fmla="*/ 101 h 129"/>
                <a:gd name="T36" fmla="*/ 0 w 135"/>
                <a:gd name="T37" fmla="*/ 90 h 129"/>
                <a:gd name="T38" fmla="*/ 0 w 135"/>
                <a:gd name="T39" fmla="*/ 84 h 129"/>
                <a:gd name="T40" fmla="*/ 8 w 135"/>
                <a:gd name="T41" fmla="*/ 73 h 129"/>
                <a:gd name="T42" fmla="*/ 8 w 135"/>
                <a:gd name="T43" fmla="*/ 62 h 129"/>
                <a:gd name="T44" fmla="*/ 23 w 135"/>
                <a:gd name="T45" fmla="*/ 50 h 129"/>
                <a:gd name="T46" fmla="*/ 23 w 135"/>
                <a:gd name="T47" fmla="*/ 33 h 129"/>
                <a:gd name="T48" fmla="*/ 8 w 135"/>
                <a:gd name="T49" fmla="*/ 22 h 129"/>
                <a:gd name="T50" fmla="*/ 8 w 135"/>
                <a:gd name="T51" fmla="*/ 11 h 129"/>
                <a:gd name="T52" fmla="*/ 23 w 135"/>
                <a:gd name="T53" fmla="*/ 16 h 129"/>
                <a:gd name="T54" fmla="*/ 30 w 135"/>
                <a:gd name="T55" fmla="*/ 16 h 129"/>
                <a:gd name="T56" fmla="*/ 38 w 135"/>
                <a:gd name="T57" fmla="*/ 11 h 129"/>
                <a:gd name="T58" fmla="*/ 45 w 135"/>
                <a:gd name="T59" fmla="*/ 11 h 129"/>
                <a:gd name="T60" fmla="*/ 45 w 135"/>
                <a:gd name="T61" fmla="*/ 5 h 129"/>
                <a:gd name="T62" fmla="*/ 53 w 135"/>
                <a:gd name="T63" fmla="*/ 0 h 129"/>
                <a:gd name="T64" fmla="*/ 68 w 135"/>
                <a:gd name="T65" fmla="*/ 0 h 129"/>
                <a:gd name="T66" fmla="*/ 90 w 135"/>
                <a:gd name="T67" fmla="*/ 16 h 129"/>
                <a:gd name="T68" fmla="*/ 98 w 135"/>
                <a:gd name="T69" fmla="*/ 16 h 129"/>
                <a:gd name="T70" fmla="*/ 105 w 135"/>
                <a:gd name="T71" fmla="*/ 22 h 129"/>
                <a:gd name="T72" fmla="*/ 120 w 135"/>
                <a:gd name="T73" fmla="*/ 2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"/>
                <a:gd name="T112" fmla="*/ 0 h 129"/>
                <a:gd name="T113" fmla="*/ 135 w 135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>
                <a:gd name="T0" fmla="*/ 61 w 61"/>
                <a:gd name="T1" fmla="*/ 17 h 367"/>
                <a:gd name="T2" fmla="*/ 61 w 61"/>
                <a:gd name="T3" fmla="*/ 141 h 367"/>
                <a:gd name="T4" fmla="*/ 53 w 61"/>
                <a:gd name="T5" fmla="*/ 209 h 367"/>
                <a:gd name="T6" fmla="*/ 45 w 61"/>
                <a:gd name="T7" fmla="*/ 282 h 367"/>
                <a:gd name="T8" fmla="*/ 53 w 61"/>
                <a:gd name="T9" fmla="*/ 355 h 367"/>
                <a:gd name="T10" fmla="*/ 45 w 61"/>
                <a:gd name="T11" fmla="*/ 361 h 367"/>
                <a:gd name="T12" fmla="*/ 45 w 61"/>
                <a:gd name="T13" fmla="*/ 367 h 367"/>
                <a:gd name="T14" fmla="*/ 8 w 61"/>
                <a:gd name="T15" fmla="*/ 367 h 367"/>
                <a:gd name="T16" fmla="*/ 0 w 61"/>
                <a:gd name="T17" fmla="*/ 361 h 367"/>
                <a:gd name="T18" fmla="*/ 0 w 61"/>
                <a:gd name="T19" fmla="*/ 186 h 367"/>
                <a:gd name="T20" fmla="*/ 8 w 61"/>
                <a:gd name="T21" fmla="*/ 96 h 367"/>
                <a:gd name="T22" fmla="*/ 8 w 61"/>
                <a:gd name="T23" fmla="*/ 6 h 367"/>
                <a:gd name="T24" fmla="*/ 15 w 61"/>
                <a:gd name="T25" fmla="*/ 0 h 367"/>
                <a:gd name="T26" fmla="*/ 53 w 61"/>
                <a:gd name="T27" fmla="*/ 0 h 367"/>
                <a:gd name="T28" fmla="*/ 61 w 61"/>
                <a:gd name="T29" fmla="*/ 6 h 367"/>
                <a:gd name="T30" fmla="*/ 61 w 61"/>
                <a:gd name="T31" fmla="*/ 17 h 36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1"/>
                <a:gd name="T49" fmla="*/ 0 h 367"/>
                <a:gd name="T50" fmla="*/ 61 w 61"/>
                <a:gd name="T51" fmla="*/ 367 h 36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>
                <a:gd name="T0" fmla="*/ 83 w 83"/>
                <a:gd name="T1" fmla="*/ 22 h 56"/>
                <a:gd name="T2" fmla="*/ 83 w 83"/>
                <a:gd name="T3" fmla="*/ 39 h 56"/>
                <a:gd name="T4" fmla="*/ 76 w 83"/>
                <a:gd name="T5" fmla="*/ 50 h 56"/>
                <a:gd name="T6" fmla="*/ 68 w 83"/>
                <a:gd name="T7" fmla="*/ 56 h 56"/>
                <a:gd name="T8" fmla="*/ 23 w 83"/>
                <a:gd name="T9" fmla="*/ 56 h 56"/>
                <a:gd name="T10" fmla="*/ 23 w 83"/>
                <a:gd name="T11" fmla="*/ 50 h 56"/>
                <a:gd name="T12" fmla="*/ 15 w 83"/>
                <a:gd name="T13" fmla="*/ 50 h 56"/>
                <a:gd name="T14" fmla="*/ 8 w 83"/>
                <a:gd name="T15" fmla="*/ 45 h 56"/>
                <a:gd name="T16" fmla="*/ 0 w 83"/>
                <a:gd name="T17" fmla="*/ 34 h 56"/>
                <a:gd name="T18" fmla="*/ 8 w 83"/>
                <a:gd name="T19" fmla="*/ 34 h 56"/>
                <a:gd name="T20" fmla="*/ 8 w 83"/>
                <a:gd name="T21" fmla="*/ 17 h 56"/>
                <a:gd name="T22" fmla="*/ 23 w 83"/>
                <a:gd name="T23" fmla="*/ 5 h 56"/>
                <a:gd name="T24" fmla="*/ 38 w 83"/>
                <a:gd name="T25" fmla="*/ 0 h 56"/>
                <a:gd name="T26" fmla="*/ 61 w 83"/>
                <a:gd name="T27" fmla="*/ 0 h 56"/>
                <a:gd name="T28" fmla="*/ 76 w 83"/>
                <a:gd name="T29" fmla="*/ 11 h 56"/>
                <a:gd name="T30" fmla="*/ 83 w 83"/>
                <a:gd name="T31" fmla="*/ 2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"/>
                <a:gd name="T49" fmla="*/ 0 h 56"/>
                <a:gd name="T50" fmla="*/ 83 w 83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>
                <a:gd name="T0" fmla="*/ 67 w 67"/>
                <a:gd name="T1" fmla="*/ 17 h 45"/>
                <a:gd name="T2" fmla="*/ 60 w 67"/>
                <a:gd name="T3" fmla="*/ 29 h 45"/>
                <a:gd name="T4" fmla="*/ 45 w 67"/>
                <a:gd name="T5" fmla="*/ 40 h 45"/>
                <a:gd name="T6" fmla="*/ 30 w 67"/>
                <a:gd name="T7" fmla="*/ 40 h 45"/>
                <a:gd name="T8" fmla="*/ 30 w 67"/>
                <a:gd name="T9" fmla="*/ 45 h 45"/>
                <a:gd name="T10" fmla="*/ 15 w 67"/>
                <a:gd name="T11" fmla="*/ 45 h 45"/>
                <a:gd name="T12" fmla="*/ 15 w 67"/>
                <a:gd name="T13" fmla="*/ 40 h 45"/>
                <a:gd name="T14" fmla="*/ 7 w 67"/>
                <a:gd name="T15" fmla="*/ 40 h 45"/>
                <a:gd name="T16" fmla="*/ 0 w 67"/>
                <a:gd name="T17" fmla="*/ 34 h 45"/>
                <a:gd name="T18" fmla="*/ 0 w 67"/>
                <a:gd name="T19" fmla="*/ 17 h 45"/>
                <a:gd name="T20" fmla="*/ 7 w 67"/>
                <a:gd name="T21" fmla="*/ 6 h 45"/>
                <a:gd name="T22" fmla="*/ 15 w 67"/>
                <a:gd name="T23" fmla="*/ 0 h 45"/>
                <a:gd name="T24" fmla="*/ 45 w 67"/>
                <a:gd name="T25" fmla="*/ 0 h 45"/>
                <a:gd name="T26" fmla="*/ 52 w 67"/>
                <a:gd name="T27" fmla="*/ 6 h 45"/>
                <a:gd name="T28" fmla="*/ 60 w 67"/>
                <a:gd name="T29" fmla="*/ 6 h 45"/>
                <a:gd name="T30" fmla="*/ 60 w 67"/>
                <a:gd name="T31" fmla="*/ 12 h 45"/>
                <a:gd name="T32" fmla="*/ 67 w 67"/>
                <a:gd name="T33" fmla="*/ 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45"/>
                <a:gd name="T53" fmla="*/ 67 w 6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>
                <a:gd name="T0" fmla="*/ 150 w 586"/>
                <a:gd name="T1" fmla="*/ 39 h 243"/>
                <a:gd name="T2" fmla="*/ 173 w 586"/>
                <a:gd name="T3" fmla="*/ 51 h 243"/>
                <a:gd name="T4" fmla="*/ 203 w 586"/>
                <a:gd name="T5" fmla="*/ 62 h 243"/>
                <a:gd name="T6" fmla="*/ 233 w 586"/>
                <a:gd name="T7" fmla="*/ 73 h 243"/>
                <a:gd name="T8" fmla="*/ 255 w 586"/>
                <a:gd name="T9" fmla="*/ 85 h 243"/>
                <a:gd name="T10" fmla="*/ 286 w 586"/>
                <a:gd name="T11" fmla="*/ 96 h 243"/>
                <a:gd name="T12" fmla="*/ 316 w 586"/>
                <a:gd name="T13" fmla="*/ 102 h 243"/>
                <a:gd name="T14" fmla="*/ 338 w 586"/>
                <a:gd name="T15" fmla="*/ 113 h 243"/>
                <a:gd name="T16" fmla="*/ 368 w 586"/>
                <a:gd name="T17" fmla="*/ 124 h 243"/>
                <a:gd name="T18" fmla="*/ 398 w 586"/>
                <a:gd name="T19" fmla="*/ 135 h 243"/>
                <a:gd name="T20" fmla="*/ 421 w 586"/>
                <a:gd name="T21" fmla="*/ 141 h 243"/>
                <a:gd name="T22" fmla="*/ 451 w 586"/>
                <a:gd name="T23" fmla="*/ 152 h 243"/>
                <a:gd name="T24" fmla="*/ 481 w 586"/>
                <a:gd name="T25" fmla="*/ 164 h 243"/>
                <a:gd name="T26" fmla="*/ 504 w 586"/>
                <a:gd name="T27" fmla="*/ 175 h 243"/>
                <a:gd name="T28" fmla="*/ 534 w 586"/>
                <a:gd name="T29" fmla="*/ 186 h 243"/>
                <a:gd name="T30" fmla="*/ 564 w 586"/>
                <a:gd name="T31" fmla="*/ 197 h 243"/>
                <a:gd name="T32" fmla="*/ 586 w 586"/>
                <a:gd name="T33" fmla="*/ 209 h 243"/>
                <a:gd name="T34" fmla="*/ 586 w 586"/>
                <a:gd name="T35" fmla="*/ 243 h 243"/>
                <a:gd name="T36" fmla="*/ 571 w 586"/>
                <a:gd name="T37" fmla="*/ 243 h 243"/>
                <a:gd name="T38" fmla="*/ 549 w 586"/>
                <a:gd name="T39" fmla="*/ 237 h 243"/>
                <a:gd name="T40" fmla="*/ 534 w 586"/>
                <a:gd name="T41" fmla="*/ 231 h 243"/>
                <a:gd name="T42" fmla="*/ 511 w 586"/>
                <a:gd name="T43" fmla="*/ 226 h 243"/>
                <a:gd name="T44" fmla="*/ 496 w 586"/>
                <a:gd name="T45" fmla="*/ 214 h 243"/>
                <a:gd name="T46" fmla="*/ 474 w 586"/>
                <a:gd name="T47" fmla="*/ 203 h 243"/>
                <a:gd name="T48" fmla="*/ 458 w 586"/>
                <a:gd name="T49" fmla="*/ 197 h 243"/>
                <a:gd name="T50" fmla="*/ 436 w 586"/>
                <a:gd name="T51" fmla="*/ 192 h 243"/>
                <a:gd name="T52" fmla="*/ 428 w 586"/>
                <a:gd name="T53" fmla="*/ 192 h 243"/>
                <a:gd name="T54" fmla="*/ 421 w 586"/>
                <a:gd name="T55" fmla="*/ 186 h 243"/>
                <a:gd name="T56" fmla="*/ 413 w 586"/>
                <a:gd name="T57" fmla="*/ 186 h 243"/>
                <a:gd name="T58" fmla="*/ 406 w 586"/>
                <a:gd name="T59" fmla="*/ 180 h 243"/>
                <a:gd name="T60" fmla="*/ 391 w 586"/>
                <a:gd name="T61" fmla="*/ 180 h 243"/>
                <a:gd name="T62" fmla="*/ 383 w 586"/>
                <a:gd name="T63" fmla="*/ 175 h 243"/>
                <a:gd name="T64" fmla="*/ 368 w 586"/>
                <a:gd name="T65" fmla="*/ 175 h 243"/>
                <a:gd name="T66" fmla="*/ 368 w 586"/>
                <a:gd name="T67" fmla="*/ 169 h 243"/>
                <a:gd name="T68" fmla="*/ 346 w 586"/>
                <a:gd name="T69" fmla="*/ 164 h 243"/>
                <a:gd name="T70" fmla="*/ 323 w 586"/>
                <a:gd name="T71" fmla="*/ 152 h 243"/>
                <a:gd name="T72" fmla="*/ 301 w 586"/>
                <a:gd name="T73" fmla="*/ 141 h 243"/>
                <a:gd name="T74" fmla="*/ 286 w 586"/>
                <a:gd name="T75" fmla="*/ 135 h 243"/>
                <a:gd name="T76" fmla="*/ 255 w 586"/>
                <a:gd name="T77" fmla="*/ 124 h 243"/>
                <a:gd name="T78" fmla="*/ 240 w 586"/>
                <a:gd name="T79" fmla="*/ 118 h 243"/>
                <a:gd name="T80" fmla="*/ 218 w 586"/>
                <a:gd name="T81" fmla="*/ 107 h 243"/>
                <a:gd name="T82" fmla="*/ 195 w 586"/>
                <a:gd name="T83" fmla="*/ 102 h 243"/>
                <a:gd name="T84" fmla="*/ 173 w 586"/>
                <a:gd name="T85" fmla="*/ 90 h 243"/>
                <a:gd name="T86" fmla="*/ 150 w 586"/>
                <a:gd name="T87" fmla="*/ 85 h 243"/>
                <a:gd name="T88" fmla="*/ 128 w 586"/>
                <a:gd name="T89" fmla="*/ 79 h 243"/>
                <a:gd name="T90" fmla="*/ 105 w 586"/>
                <a:gd name="T91" fmla="*/ 68 h 243"/>
                <a:gd name="T92" fmla="*/ 75 w 586"/>
                <a:gd name="T93" fmla="*/ 62 h 243"/>
                <a:gd name="T94" fmla="*/ 60 w 586"/>
                <a:gd name="T95" fmla="*/ 56 h 243"/>
                <a:gd name="T96" fmla="*/ 30 w 586"/>
                <a:gd name="T97" fmla="*/ 51 h 243"/>
                <a:gd name="T98" fmla="*/ 7 w 586"/>
                <a:gd name="T99" fmla="*/ 45 h 243"/>
                <a:gd name="T100" fmla="*/ 0 w 586"/>
                <a:gd name="T101" fmla="*/ 39 h 243"/>
                <a:gd name="T102" fmla="*/ 0 w 586"/>
                <a:gd name="T103" fmla="*/ 11 h 243"/>
                <a:gd name="T104" fmla="*/ 7 w 586"/>
                <a:gd name="T105" fmla="*/ 11 h 243"/>
                <a:gd name="T106" fmla="*/ 15 w 586"/>
                <a:gd name="T107" fmla="*/ 6 h 243"/>
                <a:gd name="T108" fmla="*/ 45 w 586"/>
                <a:gd name="T109" fmla="*/ 6 h 243"/>
                <a:gd name="T110" fmla="*/ 45 w 586"/>
                <a:gd name="T111" fmla="*/ 0 h 243"/>
                <a:gd name="T112" fmla="*/ 67 w 586"/>
                <a:gd name="T113" fmla="*/ 17 h 243"/>
                <a:gd name="T114" fmla="*/ 75 w 586"/>
                <a:gd name="T115" fmla="*/ 17 h 243"/>
                <a:gd name="T116" fmla="*/ 90 w 586"/>
                <a:gd name="T117" fmla="*/ 23 h 243"/>
                <a:gd name="T118" fmla="*/ 105 w 586"/>
                <a:gd name="T119" fmla="*/ 28 h 243"/>
                <a:gd name="T120" fmla="*/ 120 w 586"/>
                <a:gd name="T121" fmla="*/ 28 h 243"/>
                <a:gd name="T122" fmla="*/ 135 w 586"/>
                <a:gd name="T123" fmla="*/ 34 h 243"/>
                <a:gd name="T124" fmla="*/ 150 w 586"/>
                <a:gd name="T125" fmla="*/ 39 h 2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6"/>
                <a:gd name="T190" fmla="*/ 0 h 243"/>
                <a:gd name="T191" fmla="*/ 586 w 586"/>
                <a:gd name="T192" fmla="*/ 243 h 24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46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>
                <a:gd name="T0" fmla="*/ 234 w 241"/>
                <a:gd name="T1" fmla="*/ 51 h 153"/>
                <a:gd name="T2" fmla="*/ 241 w 241"/>
                <a:gd name="T3" fmla="*/ 74 h 153"/>
                <a:gd name="T4" fmla="*/ 241 w 241"/>
                <a:gd name="T5" fmla="*/ 102 h 153"/>
                <a:gd name="T6" fmla="*/ 234 w 241"/>
                <a:gd name="T7" fmla="*/ 130 h 153"/>
                <a:gd name="T8" fmla="*/ 218 w 241"/>
                <a:gd name="T9" fmla="*/ 153 h 153"/>
                <a:gd name="T10" fmla="*/ 203 w 241"/>
                <a:gd name="T11" fmla="*/ 153 h 153"/>
                <a:gd name="T12" fmla="*/ 188 w 241"/>
                <a:gd name="T13" fmla="*/ 141 h 153"/>
                <a:gd name="T14" fmla="*/ 188 w 241"/>
                <a:gd name="T15" fmla="*/ 130 h 153"/>
                <a:gd name="T16" fmla="*/ 166 w 241"/>
                <a:gd name="T17" fmla="*/ 113 h 153"/>
                <a:gd name="T18" fmla="*/ 158 w 241"/>
                <a:gd name="T19" fmla="*/ 102 h 153"/>
                <a:gd name="T20" fmla="*/ 151 w 241"/>
                <a:gd name="T21" fmla="*/ 96 h 153"/>
                <a:gd name="T22" fmla="*/ 143 w 241"/>
                <a:gd name="T23" fmla="*/ 85 h 153"/>
                <a:gd name="T24" fmla="*/ 128 w 241"/>
                <a:gd name="T25" fmla="*/ 79 h 153"/>
                <a:gd name="T26" fmla="*/ 121 w 241"/>
                <a:gd name="T27" fmla="*/ 74 h 153"/>
                <a:gd name="T28" fmla="*/ 106 w 241"/>
                <a:gd name="T29" fmla="*/ 68 h 153"/>
                <a:gd name="T30" fmla="*/ 76 w 241"/>
                <a:gd name="T31" fmla="*/ 68 h 153"/>
                <a:gd name="T32" fmla="*/ 61 w 241"/>
                <a:gd name="T33" fmla="*/ 74 h 153"/>
                <a:gd name="T34" fmla="*/ 38 w 241"/>
                <a:gd name="T35" fmla="*/ 74 h 153"/>
                <a:gd name="T36" fmla="*/ 23 w 241"/>
                <a:gd name="T37" fmla="*/ 68 h 153"/>
                <a:gd name="T38" fmla="*/ 15 w 241"/>
                <a:gd name="T39" fmla="*/ 62 h 153"/>
                <a:gd name="T40" fmla="*/ 8 w 241"/>
                <a:gd name="T41" fmla="*/ 51 h 153"/>
                <a:gd name="T42" fmla="*/ 0 w 241"/>
                <a:gd name="T43" fmla="*/ 40 h 153"/>
                <a:gd name="T44" fmla="*/ 8 w 241"/>
                <a:gd name="T45" fmla="*/ 23 h 153"/>
                <a:gd name="T46" fmla="*/ 15 w 241"/>
                <a:gd name="T47" fmla="*/ 12 h 153"/>
                <a:gd name="T48" fmla="*/ 30 w 241"/>
                <a:gd name="T49" fmla="*/ 12 h 153"/>
                <a:gd name="T50" fmla="*/ 38 w 241"/>
                <a:gd name="T51" fmla="*/ 6 h 153"/>
                <a:gd name="T52" fmla="*/ 68 w 241"/>
                <a:gd name="T53" fmla="*/ 0 h 153"/>
                <a:gd name="T54" fmla="*/ 151 w 241"/>
                <a:gd name="T55" fmla="*/ 0 h 153"/>
                <a:gd name="T56" fmla="*/ 173 w 241"/>
                <a:gd name="T57" fmla="*/ 6 h 153"/>
                <a:gd name="T58" fmla="*/ 196 w 241"/>
                <a:gd name="T59" fmla="*/ 17 h 153"/>
                <a:gd name="T60" fmla="*/ 218 w 241"/>
                <a:gd name="T61" fmla="*/ 34 h 153"/>
                <a:gd name="T62" fmla="*/ 234 w 241"/>
                <a:gd name="T63" fmla="*/ 51 h 1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1"/>
                <a:gd name="T97" fmla="*/ 0 h 153"/>
                <a:gd name="T98" fmla="*/ 241 w 241"/>
                <a:gd name="T99" fmla="*/ 153 h 15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47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>
                <a:gd name="T0" fmla="*/ 210 w 436"/>
                <a:gd name="T1" fmla="*/ 28 h 378"/>
                <a:gd name="T2" fmla="*/ 203 w 436"/>
                <a:gd name="T3" fmla="*/ 56 h 378"/>
                <a:gd name="T4" fmla="*/ 188 w 436"/>
                <a:gd name="T5" fmla="*/ 85 h 378"/>
                <a:gd name="T6" fmla="*/ 165 w 436"/>
                <a:gd name="T7" fmla="*/ 113 h 378"/>
                <a:gd name="T8" fmla="*/ 150 w 436"/>
                <a:gd name="T9" fmla="*/ 152 h 378"/>
                <a:gd name="T10" fmla="*/ 120 w 436"/>
                <a:gd name="T11" fmla="*/ 209 h 378"/>
                <a:gd name="T12" fmla="*/ 90 w 436"/>
                <a:gd name="T13" fmla="*/ 265 h 378"/>
                <a:gd name="T14" fmla="*/ 67 w 436"/>
                <a:gd name="T15" fmla="*/ 321 h 378"/>
                <a:gd name="T16" fmla="*/ 97 w 436"/>
                <a:gd name="T17" fmla="*/ 316 h 378"/>
                <a:gd name="T18" fmla="*/ 142 w 436"/>
                <a:gd name="T19" fmla="*/ 288 h 378"/>
                <a:gd name="T20" fmla="*/ 203 w 436"/>
                <a:gd name="T21" fmla="*/ 237 h 378"/>
                <a:gd name="T22" fmla="*/ 240 w 436"/>
                <a:gd name="T23" fmla="*/ 209 h 378"/>
                <a:gd name="T24" fmla="*/ 285 w 436"/>
                <a:gd name="T25" fmla="*/ 175 h 378"/>
                <a:gd name="T26" fmla="*/ 353 w 436"/>
                <a:gd name="T27" fmla="*/ 130 h 378"/>
                <a:gd name="T28" fmla="*/ 398 w 436"/>
                <a:gd name="T29" fmla="*/ 101 h 378"/>
                <a:gd name="T30" fmla="*/ 421 w 436"/>
                <a:gd name="T31" fmla="*/ 107 h 378"/>
                <a:gd name="T32" fmla="*/ 436 w 436"/>
                <a:gd name="T33" fmla="*/ 130 h 378"/>
                <a:gd name="T34" fmla="*/ 391 w 436"/>
                <a:gd name="T35" fmla="*/ 158 h 378"/>
                <a:gd name="T36" fmla="*/ 300 w 436"/>
                <a:gd name="T37" fmla="*/ 220 h 378"/>
                <a:gd name="T38" fmla="*/ 218 w 436"/>
                <a:gd name="T39" fmla="*/ 288 h 378"/>
                <a:gd name="T40" fmla="*/ 150 w 436"/>
                <a:gd name="T41" fmla="*/ 333 h 378"/>
                <a:gd name="T42" fmla="*/ 112 w 436"/>
                <a:gd name="T43" fmla="*/ 361 h 378"/>
                <a:gd name="T44" fmla="*/ 82 w 436"/>
                <a:gd name="T45" fmla="*/ 372 h 378"/>
                <a:gd name="T46" fmla="*/ 52 w 436"/>
                <a:gd name="T47" fmla="*/ 361 h 378"/>
                <a:gd name="T48" fmla="*/ 45 w 436"/>
                <a:gd name="T49" fmla="*/ 344 h 378"/>
                <a:gd name="T50" fmla="*/ 30 w 436"/>
                <a:gd name="T51" fmla="*/ 355 h 378"/>
                <a:gd name="T52" fmla="*/ 15 w 436"/>
                <a:gd name="T53" fmla="*/ 350 h 378"/>
                <a:gd name="T54" fmla="*/ 0 w 436"/>
                <a:gd name="T55" fmla="*/ 321 h 378"/>
                <a:gd name="T56" fmla="*/ 45 w 436"/>
                <a:gd name="T57" fmla="*/ 242 h 378"/>
                <a:gd name="T58" fmla="*/ 82 w 436"/>
                <a:gd name="T59" fmla="*/ 158 h 378"/>
                <a:gd name="T60" fmla="*/ 127 w 436"/>
                <a:gd name="T61" fmla="*/ 73 h 378"/>
                <a:gd name="T62" fmla="*/ 180 w 436"/>
                <a:gd name="T63" fmla="*/ 0 h 378"/>
                <a:gd name="T64" fmla="*/ 218 w 436"/>
                <a:gd name="T65" fmla="*/ 11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"/>
                <a:gd name="T100" fmla="*/ 0 h 378"/>
                <a:gd name="T101" fmla="*/ 436 w 436"/>
                <a:gd name="T102" fmla="*/ 378 h 3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48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>
                <a:gd name="T0" fmla="*/ 106 w 166"/>
                <a:gd name="T1" fmla="*/ 34 h 147"/>
                <a:gd name="T2" fmla="*/ 136 w 166"/>
                <a:gd name="T3" fmla="*/ 34 h 147"/>
                <a:gd name="T4" fmla="*/ 136 w 166"/>
                <a:gd name="T5" fmla="*/ 28 h 147"/>
                <a:gd name="T6" fmla="*/ 151 w 166"/>
                <a:gd name="T7" fmla="*/ 28 h 147"/>
                <a:gd name="T8" fmla="*/ 151 w 166"/>
                <a:gd name="T9" fmla="*/ 34 h 147"/>
                <a:gd name="T10" fmla="*/ 166 w 166"/>
                <a:gd name="T11" fmla="*/ 45 h 147"/>
                <a:gd name="T12" fmla="*/ 143 w 166"/>
                <a:gd name="T13" fmla="*/ 62 h 147"/>
                <a:gd name="T14" fmla="*/ 151 w 166"/>
                <a:gd name="T15" fmla="*/ 73 h 147"/>
                <a:gd name="T16" fmla="*/ 158 w 166"/>
                <a:gd name="T17" fmla="*/ 79 h 147"/>
                <a:gd name="T18" fmla="*/ 158 w 166"/>
                <a:gd name="T19" fmla="*/ 85 h 147"/>
                <a:gd name="T20" fmla="*/ 166 w 166"/>
                <a:gd name="T21" fmla="*/ 90 h 147"/>
                <a:gd name="T22" fmla="*/ 158 w 166"/>
                <a:gd name="T23" fmla="*/ 96 h 147"/>
                <a:gd name="T24" fmla="*/ 121 w 166"/>
                <a:gd name="T25" fmla="*/ 96 h 147"/>
                <a:gd name="T26" fmla="*/ 106 w 166"/>
                <a:gd name="T27" fmla="*/ 107 h 147"/>
                <a:gd name="T28" fmla="*/ 98 w 166"/>
                <a:gd name="T29" fmla="*/ 118 h 147"/>
                <a:gd name="T30" fmla="*/ 83 w 166"/>
                <a:gd name="T31" fmla="*/ 130 h 147"/>
                <a:gd name="T32" fmla="*/ 76 w 166"/>
                <a:gd name="T33" fmla="*/ 141 h 147"/>
                <a:gd name="T34" fmla="*/ 61 w 166"/>
                <a:gd name="T35" fmla="*/ 147 h 147"/>
                <a:gd name="T36" fmla="*/ 46 w 166"/>
                <a:gd name="T37" fmla="*/ 147 h 147"/>
                <a:gd name="T38" fmla="*/ 38 w 166"/>
                <a:gd name="T39" fmla="*/ 135 h 147"/>
                <a:gd name="T40" fmla="*/ 46 w 166"/>
                <a:gd name="T41" fmla="*/ 124 h 147"/>
                <a:gd name="T42" fmla="*/ 46 w 166"/>
                <a:gd name="T43" fmla="*/ 96 h 147"/>
                <a:gd name="T44" fmla="*/ 31 w 166"/>
                <a:gd name="T45" fmla="*/ 96 h 147"/>
                <a:gd name="T46" fmla="*/ 23 w 166"/>
                <a:gd name="T47" fmla="*/ 101 h 147"/>
                <a:gd name="T48" fmla="*/ 8 w 166"/>
                <a:gd name="T49" fmla="*/ 101 h 147"/>
                <a:gd name="T50" fmla="*/ 0 w 166"/>
                <a:gd name="T51" fmla="*/ 96 h 147"/>
                <a:gd name="T52" fmla="*/ 0 w 166"/>
                <a:gd name="T53" fmla="*/ 79 h 147"/>
                <a:gd name="T54" fmla="*/ 8 w 166"/>
                <a:gd name="T55" fmla="*/ 73 h 147"/>
                <a:gd name="T56" fmla="*/ 16 w 166"/>
                <a:gd name="T57" fmla="*/ 73 h 147"/>
                <a:gd name="T58" fmla="*/ 23 w 166"/>
                <a:gd name="T59" fmla="*/ 68 h 147"/>
                <a:gd name="T60" fmla="*/ 38 w 166"/>
                <a:gd name="T61" fmla="*/ 68 h 147"/>
                <a:gd name="T62" fmla="*/ 46 w 166"/>
                <a:gd name="T63" fmla="*/ 62 h 147"/>
                <a:gd name="T64" fmla="*/ 53 w 166"/>
                <a:gd name="T65" fmla="*/ 51 h 147"/>
                <a:gd name="T66" fmla="*/ 53 w 166"/>
                <a:gd name="T67" fmla="*/ 17 h 147"/>
                <a:gd name="T68" fmla="*/ 61 w 166"/>
                <a:gd name="T69" fmla="*/ 0 h 147"/>
                <a:gd name="T70" fmla="*/ 68 w 166"/>
                <a:gd name="T71" fmla="*/ 6 h 147"/>
                <a:gd name="T72" fmla="*/ 83 w 166"/>
                <a:gd name="T73" fmla="*/ 6 h 147"/>
                <a:gd name="T74" fmla="*/ 106 w 166"/>
                <a:gd name="T75" fmla="*/ 22 h 147"/>
                <a:gd name="T76" fmla="*/ 106 w 166"/>
                <a:gd name="T77" fmla="*/ 34 h 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6"/>
                <a:gd name="T118" fmla="*/ 0 h 147"/>
                <a:gd name="T119" fmla="*/ 166 w 166"/>
                <a:gd name="T120" fmla="*/ 147 h 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49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>
                <a:gd name="T0" fmla="*/ 293 w 331"/>
                <a:gd name="T1" fmla="*/ 28 h 118"/>
                <a:gd name="T2" fmla="*/ 308 w 331"/>
                <a:gd name="T3" fmla="*/ 28 h 118"/>
                <a:gd name="T4" fmla="*/ 323 w 331"/>
                <a:gd name="T5" fmla="*/ 39 h 118"/>
                <a:gd name="T6" fmla="*/ 323 w 331"/>
                <a:gd name="T7" fmla="*/ 45 h 118"/>
                <a:gd name="T8" fmla="*/ 331 w 331"/>
                <a:gd name="T9" fmla="*/ 62 h 118"/>
                <a:gd name="T10" fmla="*/ 293 w 331"/>
                <a:gd name="T11" fmla="*/ 90 h 118"/>
                <a:gd name="T12" fmla="*/ 255 w 331"/>
                <a:gd name="T13" fmla="*/ 90 h 118"/>
                <a:gd name="T14" fmla="*/ 233 w 331"/>
                <a:gd name="T15" fmla="*/ 73 h 118"/>
                <a:gd name="T16" fmla="*/ 218 w 331"/>
                <a:gd name="T17" fmla="*/ 68 h 118"/>
                <a:gd name="T18" fmla="*/ 203 w 331"/>
                <a:gd name="T19" fmla="*/ 68 h 118"/>
                <a:gd name="T20" fmla="*/ 195 w 331"/>
                <a:gd name="T21" fmla="*/ 62 h 118"/>
                <a:gd name="T22" fmla="*/ 150 w 331"/>
                <a:gd name="T23" fmla="*/ 62 h 118"/>
                <a:gd name="T24" fmla="*/ 135 w 331"/>
                <a:gd name="T25" fmla="*/ 68 h 118"/>
                <a:gd name="T26" fmla="*/ 128 w 331"/>
                <a:gd name="T27" fmla="*/ 73 h 118"/>
                <a:gd name="T28" fmla="*/ 113 w 331"/>
                <a:gd name="T29" fmla="*/ 73 h 118"/>
                <a:gd name="T30" fmla="*/ 97 w 331"/>
                <a:gd name="T31" fmla="*/ 79 h 118"/>
                <a:gd name="T32" fmla="*/ 90 w 331"/>
                <a:gd name="T33" fmla="*/ 79 h 118"/>
                <a:gd name="T34" fmla="*/ 75 w 331"/>
                <a:gd name="T35" fmla="*/ 85 h 118"/>
                <a:gd name="T36" fmla="*/ 60 w 331"/>
                <a:gd name="T37" fmla="*/ 90 h 118"/>
                <a:gd name="T38" fmla="*/ 30 w 331"/>
                <a:gd name="T39" fmla="*/ 113 h 118"/>
                <a:gd name="T40" fmla="*/ 22 w 331"/>
                <a:gd name="T41" fmla="*/ 113 h 118"/>
                <a:gd name="T42" fmla="*/ 15 w 331"/>
                <a:gd name="T43" fmla="*/ 118 h 118"/>
                <a:gd name="T44" fmla="*/ 0 w 331"/>
                <a:gd name="T45" fmla="*/ 118 h 118"/>
                <a:gd name="T46" fmla="*/ 0 w 331"/>
                <a:gd name="T47" fmla="*/ 101 h 118"/>
                <a:gd name="T48" fmla="*/ 7 w 331"/>
                <a:gd name="T49" fmla="*/ 90 h 118"/>
                <a:gd name="T50" fmla="*/ 15 w 331"/>
                <a:gd name="T51" fmla="*/ 79 h 118"/>
                <a:gd name="T52" fmla="*/ 22 w 331"/>
                <a:gd name="T53" fmla="*/ 62 h 118"/>
                <a:gd name="T54" fmla="*/ 37 w 331"/>
                <a:gd name="T55" fmla="*/ 51 h 118"/>
                <a:gd name="T56" fmla="*/ 45 w 331"/>
                <a:gd name="T57" fmla="*/ 39 h 118"/>
                <a:gd name="T58" fmla="*/ 75 w 331"/>
                <a:gd name="T59" fmla="*/ 17 h 118"/>
                <a:gd name="T60" fmla="*/ 90 w 331"/>
                <a:gd name="T61" fmla="*/ 17 h 118"/>
                <a:gd name="T62" fmla="*/ 97 w 331"/>
                <a:gd name="T63" fmla="*/ 11 h 118"/>
                <a:gd name="T64" fmla="*/ 113 w 331"/>
                <a:gd name="T65" fmla="*/ 11 h 118"/>
                <a:gd name="T66" fmla="*/ 128 w 331"/>
                <a:gd name="T67" fmla="*/ 6 h 118"/>
                <a:gd name="T68" fmla="*/ 143 w 331"/>
                <a:gd name="T69" fmla="*/ 6 h 118"/>
                <a:gd name="T70" fmla="*/ 158 w 331"/>
                <a:gd name="T71" fmla="*/ 0 h 118"/>
                <a:gd name="T72" fmla="*/ 203 w 331"/>
                <a:gd name="T73" fmla="*/ 0 h 118"/>
                <a:gd name="T74" fmla="*/ 218 w 331"/>
                <a:gd name="T75" fmla="*/ 6 h 118"/>
                <a:gd name="T76" fmla="*/ 248 w 331"/>
                <a:gd name="T77" fmla="*/ 6 h 118"/>
                <a:gd name="T78" fmla="*/ 263 w 331"/>
                <a:gd name="T79" fmla="*/ 11 h 118"/>
                <a:gd name="T80" fmla="*/ 270 w 331"/>
                <a:gd name="T81" fmla="*/ 17 h 118"/>
                <a:gd name="T82" fmla="*/ 285 w 331"/>
                <a:gd name="T83" fmla="*/ 22 h 118"/>
                <a:gd name="T84" fmla="*/ 293 w 331"/>
                <a:gd name="T85" fmla="*/ 28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1"/>
                <a:gd name="T130" fmla="*/ 0 h 118"/>
                <a:gd name="T131" fmla="*/ 331 w 331"/>
                <a:gd name="T132" fmla="*/ 118 h 11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50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8 h 45"/>
                <a:gd name="T4" fmla="*/ 60 w 68"/>
                <a:gd name="T5" fmla="*/ 34 h 45"/>
                <a:gd name="T6" fmla="*/ 60 w 68"/>
                <a:gd name="T7" fmla="*/ 45 h 45"/>
                <a:gd name="T8" fmla="*/ 38 w 68"/>
                <a:gd name="T9" fmla="*/ 45 h 45"/>
                <a:gd name="T10" fmla="*/ 30 w 68"/>
                <a:gd name="T11" fmla="*/ 40 h 45"/>
                <a:gd name="T12" fmla="*/ 23 w 68"/>
                <a:gd name="T13" fmla="*/ 40 h 45"/>
                <a:gd name="T14" fmla="*/ 8 w 68"/>
                <a:gd name="T15" fmla="*/ 28 h 45"/>
                <a:gd name="T16" fmla="*/ 8 w 68"/>
                <a:gd name="T17" fmla="*/ 23 h 45"/>
                <a:gd name="T18" fmla="*/ 0 w 68"/>
                <a:gd name="T19" fmla="*/ 23 h 45"/>
                <a:gd name="T20" fmla="*/ 15 w 68"/>
                <a:gd name="T21" fmla="*/ 11 h 45"/>
                <a:gd name="T22" fmla="*/ 15 w 68"/>
                <a:gd name="T23" fmla="*/ 6 h 45"/>
                <a:gd name="T24" fmla="*/ 23 w 68"/>
                <a:gd name="T25" fmla="*/ 0 h 45"/>
                <a:gd name="T26" fmla="*/ 30 w 68"/>
                <a:gd name="T27" fmla="*/ 0 h 45"/>
                <a:gd name="T28" fmla="*/ 38 w 68"/>
                <a:gd name="T29" fmla="*/ 6 h 45"/>
                <a:gd name="T30" fmla="*/ 53 w 68"/>
                <a:gd name="T31" fmla="*/ 6 h 45"/>
                <a:gd name="T32" fmla="*/ 60 w 68"/>
                <a:gd name="T33" fmla="*/ 11 h 45"/>
                <a:gd name="T34" fmla="*/ 68 w 68"/>
                <a:gd name="T35" fmla="*/ 11 h 45"/>
                <a:gd name="T36" fmla="*/ 68 w 68"/>
                <a:gd name="T37" fmla="*/ 17 h 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5"/>
                <a:gd name="T59" fmla="*/ 68 w 68"/>
                <a:gd name="T60" fmla="*/ 45 h 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1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>
                <a:gd name="T0" fmla="*/ 98 w 278"/>
                <a:gd name="T1" fmla="*/ 62 h 344"/>
                <a:gd name="T2" fmla="*/ 113 w 278"/>
                <a:gd name="T3" fmla="*/ 90 h 344"/>
                <a:gd name="T4" fmla="*/ 135 w 278"/>
                <a:gd name="T5" fmla="*/ 118 h 344"/>
                <a:gd name="T6" fmla="*/ 150 w 278"/>
                <a:gd name="T7" fmla="*/ 146 h 344"/>
                <a:gd name="T8" fmla="*/ 165 w 278"/>
                <a:gd name="T9" fmla="*/ 169 h 344"/>
                <a:gd name="T10" fmla="*/ 188 w 278"/>
                <a:gd name="T11" fmla="*/ 203 h 344"/>
                <a:gd name="T12" fmla="*/ 211 w 278"/>
                <a:gd name="T13" fmla="*/ 225 h 344"/>
                <a:gd name="T14" fmla="*/ 226 w 278"/>
                <a:gd name="T15" fmla="*/ 254 h 344"/>
                <a:gd name="T16" fmla="*/ 241 w 278"/>
                <a:gd name="T17" fmla="*/ 282 h 344"/>
                <a:gd name="T18" fmla="*/ 256 w 278"/>
                <a:gd name="T19" fmla="*/ 293 h 344"/>
                <a:gd name="T20" fmla="*/ 256 w 278"/>
                <a:gd name="T21" fmla="*/ 299 h 344"/>
                <a:gd name="T22" fmla="*/ 271 w 278"/>
                <a:gd name="T23" fmla="*/ 310 h 344"/>
                <a:gd name="T24" fmla="*/ 271 w 278"/>
                <a:gd name="T25" fmla="*/ 316 h 344"/>
                <a:gd name="T26" fmla="*/ 278 w 278"/>
                <a:gd name="T27" fmla="*/ 327 h 344"/>
                <a:gd name="T28" fmla="*/ 271 w 278"/>
                <a:gd name="T29" fmla="*/ 327 h 344"/>
                <a:gd name="T30" fmla="*/ 263 w 278"/>
                <a:gd name="T31" fmla="*/ 333 h 344"/>
                <a:gd name="T32" fmla="*/ 248 w 278"/>
                <a:gd name="T33" fmla="*/ 333 h 344"/>
                <a:gd name="T34" fmla="*/ 241 w 278"/>
                <a:gd name="T35" fmla="*/ 338 h 344"/>
                <a:gd name="T36" fmla="*/ 248 w 278"/>
                <a:gd name="T37" fmla="*/ 338 h 344"/>
                <a:gd name="T38" fmla="*/ 241 w 278"/>
                <a:gd name="T39" fmla="*/ 338 h 344"/>
                <a:gd name="T40" fmla="*/ 233 w 278"/>
                <a:gd name="T41" fmla="*/ 333 h 344"/>
                <a:gd name="T42" fmla="*/ 226 w 278"/>
                <a:gd name="T43" fmla="*/ 344 h 344"/>
                <a:gd name="T44" fmla="*/ 203 w 278"/>
                <a:gd name="T45" fmla="*/ 310 h 344"/>
                <a:gd name="T46" fmla="*/ 180 w 278"/>
                <a:gd name="T47" fmla="*/ 276 h 344"/>
                <a:gd name="T48" fmla="*/ 158 w 278"/>
                <a:gd name="T49" fmla="*/ 237 h 344"/>
                <a:gd name="T50" fmla="*/ 135 w 278"/>
                <a:gd name="T51" fmla="*/ 203 h 344"/>
                <a:gd name="T52" fmla="*/ 105 w 278"/>
                <a:gd name="T53" fmla="*/ 169 h 344"/>
                <a:gd name="T54" fmla="*/ 83 w 278"/>
                <a:gd name="T55" fmla="*/ 135 h 344"/>
                <a:gd name="T56" fmla="*/ 60 w 278"/>
                <a:gd name="T57" fmla="*/ 101 h 344"/>
                <a:gd name="T58" fmla="*/ 38 w 278"/>
                <a:gd name="T59" fmla="*/ 62 h 344"/>
                <a:gd name="T60" fmla="*/ 30 w 278"/>
                <a:gd name="T61" fmla="*/ 56 h 344"/>
                <a:gd name="T62" fmla="*/ 30 w 278"/>
                <a:gd name="T63" fmla="*/ 51 h 344"/>
                <a:gd name="T64" fmla="*/ 8 w 278"/>
                <a:gd name="T65" fmla="*/ 34 h 344"/>
                <a:gd name="T66" fmla="*/ 8 w 278"/>
                <a:gd name="T67" fmla="*/ 22 h 344"/>
                <a:gd name="T68" fmla="*/ 0 w 278"/>
                <a:gd name="T69" fmla="*/ 17 h 344"/>
                <a:gd name="T70" fmla="*/ 0 w 278"/>
                <a:gd name="T71" fmla="*/ 11 h 344"/>
                <a:gd name="T72" fmla="*/ 15 w 278"/>
                <a:gd name="T73" fmla="*/ 0 h 344"/>
                <a:gd name="T74" fmla="*/ 53 w 278"/>
                <a:gd name="T75" fmla="*/ 0 h 344"/>
                <a:gd name="T76" fmla="*/ 53 w 278"/>
                <a:gd name="T77" fmla="*/ 5 h 344"/>
                <a:gd name="T78" fmla="*/ 60 w 278"/>
                <a:gd name="T79" fmla="*/ 11 h 344"/>
                <a:gd name="T80" fmla="*/ 60 w 278"/>
                <a:gd name="T81" fmla="*/ 17 h 344"/>
                <a:gd name="T82" fmla="*/ 68 w 278"/>
                <a:gd name="T83" fmla="*/ 28 h 344"/>
                <a:gd name="T84" fmla="*/ 90 w 278"/>
                <a:gd name="T85" fmla="*/ 45 h 344"/>
                <a:gd name="T86" fmla="*/ 90 w 278"/>
                <a:gd name="T87" fmla="*/ 51 h 344"/>
                <a:gd name="T88" fmla="*/ 98 w 278"/>
                <a:gd name="T89" fmla="*/ 62 h 3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8"/>
                <a:gd name="T136" fmla="*/ 0 h 344"/>
                <a:gd name="T137" fmla="*/ 278 w 278"/>
                <a:gd name="T138" fmla="*/ 344 h 3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2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>
                <a:gd name="T0" fmla="*/ 443 w 451"/>
                <a:gd name="T1" fmla="*/ 11 h 186"/>
                <a:gd name="T2" fmla="*/ 451 w 451"/>
                <a:gd name="T3" fmla="*/ 17 h 186"/>
                <a:gd name="T4" fmla="*/ 451 w 451"/>
                <a:gd name="T5" fmla="*/ 28 h 186"/>
                <a:gd name="T6" fmla="*/ 421 w 451"/>
                <a:gd name="T7" fmla="*/ 40 h 186"/>
                <a:gd name="T8" fmla="*/ 398 w 451"/>
                <a:gd name="T9" fmla="*/ 51 h 186"/>
                <a:gd name="T10" fmla="*/ 376 w 451"/>
                <a:gd name="T11" fmla="*/ 62 h 186"/>
                <a:gd name="T12" fmla="*/ 353 w 451"/>
                <a:gd name="T13" fmla="*/ 68 h 186"/>
                <a:gd name="T14" fmla="*/ 323 w 451"/>
                <a:gd name="T15" fmla="*/ 79 h 186"/>
                <a:gd name="T16" fmla="*/ 300 w 451"/>
                <a:gd name="T17" fmla="*/ 90 h 186"/>
                <a:gd name="T18" fmla="*/ 270 w 451"/>
                <a:gd name="T19" fmla="*/ 96 h 186"/>
                <a:gd name="T20" fmla="*/ 248 w 451"/>
                <a:gd name="T21" fmla="*/ 107 h 186"/>
                <a:gd name="T22" fmla="*/ 225 w 451"/>
                <a:gd name="T23" fmla="*/ 113 h 186"/>
                <a:gd name="T24" fmla="*/ 195 w 451"/>
                <a:gd name="T25" fmla="*/ 124 h 186"/>
                <a:gd name="T26" fmla="*/ 172 w 451"/>
                <a:gd name="T27" fmla="*/ 130 h 186"/>
                <a:gd name="T28" fmla="*/ 150 w 451"/>
                <a:gd name="T29" fmla="*/ 141 h 186"/>
                <a:gd name="T30" fmla="*/ 120 w 451"/>
                <a:gd name="T31" fmla="*/ 152 h 186"/>
                <a:gd name="T32" fmla="*/ 97 w 451"/>
                <a:gd name="T33" fmla="*/ 164 h 186"/>
                <a:gd name="T34" fmla="*/ 75 w 451"/>
                <a:gd name="T35" fmla="*/ 175 h 186"/>
                <a:gd name="T36" fmla="*/ 45 w 451"/>
                <a:gd name="T37" fmla="*/ 186 h 186"/>
                <a:gd name="T38" fmla="*/ 30 w 451"/>
                <a:gd name="T39" fmla="*/ 186 h 186"/>
                <a:gd name="T40" fmla="*/ 22 w 451"/>
                <a:gd name="T41" fmla="*/ 181 h 186"/>
                <a:gd name="T42" fmla="*/ 22 w 451"/>
                <a:gd name="T43" fmla="*/ 175 h 186"/>
                <a:gd name="T44" fmla="*/ 15 w 451"/>
                <a:gd name="T45" fmla="*/ 175 h 186"/>
                <a:gd name="T46" fmla="*/ 7 w 451"/>
                <a:gd name="T47" fmla="*/ 169 h 186"/>
                <a:gd name="T48" fmla="*/ 7 w 451"/>
                <a:gd name="T49" fmla="*/ 164 h 186"/>
                <a:gd name="T50" fmla="*/ 0 w 451"/>
                <a:gd name="T51" fmla="*/ 158 h 186"/>
                <a:gd name="T52" fmla="*/ 7 w 451"/>
                <a:gd name="T53" fmla="*/ 152 h 186"/>
                <a:gd name="T54" fmla="*/ 7 w 451"/>
                <a:gd name="T55" fmla="*/ 147 h 186"/>
                <a:gd name="T56" fmla="*/ 30 w 451"/>
                <a:gd name="T57" fmla="*/ 147 h 186"/>
                <a:gd name="T58" fmla="*/ 37 w 451"/>
                <a:gd name="T59" fmla="*/ 141 h 186"/>
                <a:gd name="T60" fmla="*/ 45 w 451"/>
                <a:gd name="T61" fmla="*/ 141 h 186"/>
                <a:gd name="T62" fmla="*/ 67 w 451"/>
                <a:gd name="T63" fmla="*/ 130 h 186"/>
                <a:gd name="T64" fmla="*/ 90 w 451"/>
                <a:gd name="T65" fmla="*/ 119 h 186"/>
                <a:gd name="T66" fmla="*/ 112 w 451"/>
                <a:gd name="T67" fmla="*/ 107 h 186"/>
                <a:gd name="T68" fmla="*/ 135 w 451"/>
                <a:gd name="T69" fmla="*/ 102 h 186"/>
                <a:gd name="T70" fmla="*/ 157 w 451"/>
                <a:gd name="T71" fmla="*/ 90 h 186"/>
                <a:gd name="T72" fmla="*/ 180 w 451"/>
                <a:gd name="T73" fmla="*/ 85 h 186"/>
                <a:gd name="T74" fmla="*/ 210 w 451"/>
                <a:gd name="T75" fmla="*/ 73 h 186"/>
                <a:gd name="T76" fmla="*/ 225 w 451"/>
                <a:gd name="T77" fmla="*/ 68 h 186"/>
                <a:gd name="T78" fmla="*/ 255 w 451"/>
                <a:gd name="T79" fmla="*/ 62 h 186"/>
                <a:gd name="T80" fmla="*/ 278 w 451"/>
                <a:gd name="T81" fmla="*/ 51 h 186"/>
                <a:gd name="T82" fmla="*/ 300 w 451"/>
                <a:gd name="T83" fmla="*/ 45 h 186"/>
                <a:gd name="T84" fmla="*/ 323 w 451"/>
                <a:gd name="T85" fmla="*/ 34 h 186"/>
                <a:gd name="T86" fmla="*/ 345 w 451"/>
                <a:gd name="T87" fmla="*/ 28 h 186"/>
                <a:gd name="T88" fmla="*/ 368 w 451"/>
                <a:gd name="T89" fmla="*/ 17 h 186"/>
                <a:gd name="T90" fmla="*/ 391 w 451"/>
                <a:gd name="T91" fmla="*/ 11 h 186"/>
                <a:gd name="T92" fmla="*/ 413 w 451"/>
                <a:gd name="T93" fmla="*/ 0 h 186"/>
                <a:gd name="T94" fmla="*/ 428 w 451"/>
                <a:gd name="T95" fmla="*/ 0 h 186"/>
                <a:gd name="T96" fmla="*/ 443 w 451"/>
                <a:gd name="T97" fmla="*/ 11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186"/>
                <a:gd name="T149" fmla="*/ 451 w 451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3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>
                <a:gd name="T0" fmla="*/ 82 w 82"/>
                <a:gd name="T1" fmla="*/ 22 h 62"/>
                <a:gd name="T2" fmla="*/ 82 w 82"/>
                <a:gd name="T3" fmla="*/ 45 h 62"/>
                <a:gd name="T4" fmla="*/ 75 w 82"/>
                <a:gd name="T5" fmla="*/ 56 h 62"/>
                <a:gd name="T6" fmla="*/ 60 w 82"/>
                <a:gd name="T7" fmla="*/ 62 h 62"/>
                <a:gd name="T8" fmla="*/ 37 w 82"/>
                <a:gd name="T9" fmla="*/ 62 h 62"/>
                <a:gd name="T10" fmla="*/ 22 w 82"/>
                <a:gd name="T11" fmla="*/ 51 h 62"/>
                <a:gd name="T12" fmla="*/ 15 w 82"/>
                <a:gd name="T13" fmla="*/ 51 h 62"/>
                <a:gd name="T14" fmla="*/ 7 w 82"/>
                <a:gd name="T15" fmla="*/ 45 h 62"/>
                <a:gd name="T16" fmla="*/ 7 w 82"/>
                <a:gd name="T17" fmla="*/ 39 h 62"/>
                <a:gd name="T18" fmla="*/ 0 w 82"/>
                <a:gd name="T19" fmla="*/ 28 h 62"/>
                <a:gd name="T20" fmla="*/ 0 w 82"/>
                <a:gd name="T21" fmla="*/ 11 h 62"/>
                <a:gd name="T22" fmla="*/ 7 w 82"/>
                <a:gd name="T23" fmla="*/ 0 h 62"/>
                <a:gd name="T24" fmla="*/ 60 w 82"/>
                <a:gd name="T25" fmla="*/ 0 h 62"/>
                <a:gd name="T26" fmla="*/ 75 w 82"/>
                <a:gd name="T27" fmla="*/ 11 h 62"/>
                <a:gd name="T28" fmla="*/ 82 w 82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2"/>
                <a:gd name="T46" fmla="*/ 0 h 62"/>
                <a:gd name="T47" fmla="*/ 82 w 82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4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>
                <a:gd name="T0" fmla="*/ 82 w 82"/>
                <a:gd name="T1" fmla="*/ 23 h 62"/>
                <a:gd name="T2" fmla="*/ 82 w 82"/>
                <a:gd name="T3" fmla="*/ 46 h 62"/>
                <a:gd name="T4" fmla="*/ 75 w 82"/>
                <a:gd name="T5" fmla="*/ 51 h 62"/>
                <a:gd name="T6" fmla="*/ 60 w 82"/>
                <a:gd name="T7" fmla="*/ 57 h 62"/>
                <a:gd name="T8" fmla="*/ 52 w 82"/>
                <a:gd name="T9" fmla="*/ 62 h 62"/>
                <a:gd name="T10" fmla="*/ 37 w 82"/>
                <a:gd name="T11" fmla="*/ 62 h 62"/>
                <a:gd name="T12" fmla="*/ 30 w 82"/>
                <a:gd name="T13" fmla="*/ 57 h 62"/>
                <a:gd name="T14" fmla="*/ 22 w 82"/>
                <a:gd name="T15" fmla="*/ 57 h 62"/>
                <a:gd name="T16" fmla="*/ 7 w 82"/>
                <a:gd name="T17" fmla="*/ 46 h 62"/>
                <a:gd name="T18" fmla="*/ 0 w 82"/>
                <a:gd name="T19" fmla="*/ 34 h 62"/>
                <a:gd name="T20" fmla="*/ 0 w 82"/>
                <a:gd name="T21" fmla="*/ 17 h 62"/>
                <a:gd name="T22" fmla="*/ 15 w 82"/>
                <a:gd name="T23" fmla="*/ 6 h 62"/>
                <a:gd name="T24" fmla="*/ 22 w 82"/>
                <a:gd name="T25" fmla="*/ 6 h 62"/>
                <a:gd name="T26" fmla="*/ 30 w 82"/>
                <a:gd name="T27" fmla="*/ 0 h 62"/>
                <a:gd name="T28" fmla="*/ 45 w 82"/>
                <a:gd name="T29" fmla="*/ 0 h 62"/>
                <a:gd name="T30" fmla="*/ 52 w 82"/>
                <a:gd name="T31" fmla="*/ 6 h 62"/>
                <a:gd name="T32" fmla="*/ 67 w 82"/>
                <a:gd name="T33" fmla="*/ 6 h 62"/>
                <a:gd name="T34" fmla="*/ 82 w 82"/>
                <a:gd name="T35" fmla="*/ 17 h 62"/>
                <a:gd name="T36" fmla="*/ 82 w 82"/>
                <a:gd name="T37" fmla="*/ 23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"/>
                <a:gd name="T58" fmla="*/ 0 h 62"/>
                <a:gd name="T59" fmla="*/ 82 w 82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55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>
                <a:gd name="T0" fmla="*/ 82 w 82"/>
                <a:gd name="T1" fmla="*/ 28 h 73"/>
                <a:gd name="T2" fmla="*/ 82 w 82"/>
                <a:gd name="T3" fmla="*/ 39 h 73"/>
                <a:gd name="T4" fmla="*/ 75 w 82"/>
                <a:gd name="T5" fmla="*/ 51 h 73"/>
                <a:gd name="T6" fmla="*/ 67 w 82"/>
                <a:gd name="T7" fmla="*/ 62 h 73"/>
                <a:gd name="T8" fmla="*/ 52 w 82"/>
                <a:gd name="T9" fmla="*/ 73 h 73"/>
                <a:gd name="T10" fmla="*/ 37 w 82"/>
                <a:gd name="T11" fmla="*/ 73 h 73"/>
                <a:gd name="T12" fmla="*/ 30 w 82"/>
                <a:gd name="T13" fmla="*/ 68 h 73"/>
                <a:gd name="T14" fmla="*/ 22 w 82"/>
                <a:gd name="T15" fmla="*/ 68 h 73"/>
                <a:gd name="T16" fmla="*/ 15 w 82"/>
                <a:gd name="T17" fmla="*/ 62 h 73"/>
                <a:gd name="T18" fmla="*/ 7 w 82"/>
                <a:gd name="T19" fmla="*/ 62 h 73"/>
                <a:gd name="T20" fmla="*/ 7 w 82"/>
                <a:gd name="T21" fmla="*/ 56 h 73"/>
                <a:gd name="T22" fmla="*/ 0 w 82"/>
                <a:gd name="T23" fmla="*/ 39 h 73"/>
                <a:gd name="T24" fmla="*/ 0 w 82"/>
                <a:gd name="T25" fmla="*/ 28 h 73"/>
                <a:gd name="T26" fmla="*/ 15 w 82"/>
                <a:gd name="T27" fmla="*/ 11 h 73"/>
                <a:gd name="T28" fmla="*/ 22 w 82"/>
                <a:gd name="T29" fmla="*/ 0 h 73"/>
                <a:gd name="T30" fmla="*/ 45 w 82"/>
                <a:gd name="T31" fmla="*/ 0 h 73"/>
                <a:gd name="T32" fmla="*/ 52 w 82"/>
                <a:gd name="T33" fmla="*/ 6 h 73"/>
                <a:gd name="T34" fmla="*/ 60 w 82"/>
                <a:gd name="T35" fmla="*/ 6 h 73"/>
                <a:gd name="T36" fmla="*/ 82 w 82"/>
                <a:gd name="T37" fmla="*/ 23 h 73"/>
                <a:gd name="T38" fmla="*/ 82 w 82"/>
                <a:gd name="T39" fmla="*/ 28 h 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"/>
                <a:gd name="T61" fmla="*/ 0 h 73"/>
                <a:gd name="T62" fmla="*/ 82 w 82"/>
                <a:gd name="T63" fmla="*/ 73 h 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56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17 h 34"/>
                <a:gd name="T4" fmla="*/ 45 w 60"/>
                <a:gd name="T5" fmla="*/ 28 h 34"/>
                <a:gd name="T6" fmla="*/ 45 w 60"/>
                <a:gd name="T7" fmla="*/ 34 h 34"/>
                <a:gd name="T8" fmla="*/ 15 w 60"/>
                <a:gd name="T9" fmla="*/ 34 h 34"/>
                <a:gd name="T10" fmla="*/ 8 w 60"/>
                <a:gd name="T11" fmla="*/ 28 h 34"/>
                <a:gd name="T12" fmla="*/ 0 w 60"/>
                <a:gd name="T13" fmla="*/ 28 h 34"/>
                <a:gd name="T14" fmla="*/ 0 w 60"/>
                <a:gd name="T15" fmla="*/ 6 h 34"/>
                <a:gd name="T16" fmla="*/ 8 w 60"/>
                <a:gd name="T17" fmla="*/ 0 h 34"/>
                <a:gd name="T18" fmla="*/ 45 w 60"/>
                <a:gd name="T19" fmla="*/ 0 h 34"/>
                <a:gd name="T20" fmla="*/ 53 w 60"/>
                <a:gd name="T21" fmla="*/ 6 h 34"/>
                <a:gd name="T22" fmla="*/ 60 w 60"/>
                <a:gd name="T23" fmla="*/ 6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4"/>
                <a:gd name="T38" fmla="*/ 60 w 60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57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>
                <a:gd name="T0" fmla="*/ 324 w 339"/>
                <a:gd name="T1" fmla="*/ 34 h 141"/>
                <a:gd name="T2" fmla="*/ 331 w 339"/>
                <a:gd name="T3" fmla="*/ 45 h 141"/>
                <a:gd name="T4" fmla="*/ 339 w 339"/>
                <a:gd name="T5" fmla="*/ 62 h 141"/>
                <a:gd name="T6" fmla="*/ 339 w 339"/>
                <a:gd name="T7" fmla="*/ 96 h 141"/>
                <a:gd name="T8" fmla="*/ 331 w 339"/>
                <a:gd name="T9" fmla="*/ 96 h 141"/>
                <a:gd name="T10" fmla="*/ 301 w 339"/>
                <a:gd name="T11" fmla="*/ 73 h 141"/>
                <a:gd name="T12" fmla="*/ 294 w 339"/>
                <a:gd name="T13" fmla="*/ 73 h 141"/>
                <a:gd name="T14" fmla="*/ 286 w 339"/>
                <a:gd name="T15" fmla="*/ 68 h 141"/>
                <a:gd name="T16" fmla="*/ 271 w 339"/>
                <a:gd name="T17" fmla="*/ 68 h 141"/>
                <a:gd name="T18" fmla="*/ 256 w 339"/>
                <a:gd name="T19" fmla="*/ 62 h 141"/>
                <a:gd name="T20" fmla="*/ 218 w 339"/>
                <a:gd name="T21" fmla="*/ 62 h 141"/>
                <a:gd name="T22" fmla="*/ 196 w 339"/>
                <a:gd name="T23" fmla="*/ 68 h 141"/>
                <a:gd name="T24" fmla="*/ 181 w 339"/>
                <a:gd name="T25" fmla="*/ 68 h 141"/>
                <a:gd name="T26" fmla="*/ 166 w 339"/>
                <a:gd name="T27" fmla="*/ 73 h 141"/>
                <a:gd name="T28" fmla="*/ 151 w 339"/>
                <a:gd name="T29" fmla="*/ 79 h 141"/>
                <a:gd name="T30" fmla="*/ 91 w 339"/>
                <a:gd name="T31" fmla="*/ 124 h 141"/>
                <a:gd name="T32" fmla="*/ 76 w 339"/>
                <a:gd name="T33" fmla="*/ 130 h 141"/>
                <a:gd name="T34" fmla="*/ 61 w 339"/>
                <a:gd name="T35" fmla="*/ 136 h 141"/>
                <a:gd name="T36" fmla="*/ 38 w 339"/>
                <a:gd name="T37" fmla="*/ 141 h 141"/>
                <a:gd name="T38" fmla="*/ 23 w 339"/>
                <a:gd name="T39" fmla="*/ 136 h 141"/>
                <a:gd name="T40" fmla="*/ 8 w 339"/>
                <a:gd name="T41" fmla="*/ 136 h 141"/>
                <a:gd name="T42" fmla="*/ 0 w 339"/>
                <a:gd name="T43" fmla="*/ 130 h 141"/>
                <a:gd name="T44" fmla="*/ 0 w 339"/>
                <a:gd name="T45" fmla="*/ 107 h 141"/>
                <a:gd name="T46" fmla="*/ 8 w 339"/>
                <a:gd name="T47" fmla="*/ 102 h 141"/>
                <a:gd name="T48" fmla="*/ 8 w 339"/>
                <a:gd name="T49" fmla="*/ 90 h 141"/>
                <a:gd name="T50" fmla="*/ 15 w 339"/>
                <a:gd name="T51" fmla="*/ 85 h 141"/>
                <a:gd name="T52" fmla="*/ 15 w 339"/>
                <a:gd name="T53" fmla="*/ 73 h 141"/>
                <a:gd name="T54" fmla="*/ 31 w 339"/>
                <a:gd name="T55" fmla="*/ 62 h 141"/>
                <a:gd name="T56" fmla="*/ 31 w 339"/>
                <a:gd name="T57" fmla="*/ 57 h 141"/>
                <a:gd name="T58" fmla="*/ 46 w 339"/>
                <a:gd name="T59" fmla="*/ 45 h 141"/>
                <a:gd name="T60" fmla="*/ 53 w 339"/>
                <a:gd name="T61" fmla="*/ 45 h 141"/>
                <a:gd name="T62" fmla="*/ 68 w 339"/>
                <a:gd name="T63" fmla="*/ 40 h 141"/>
                <a:gd name="T64" fmla="*/ 83 w 339"/>
                <a:gd name="T65" fmla="*/ 34 h 141"/>
                <a:gd name="T66" fmla="*/ 98 w 339"/>
                <a:gd name="T67" fmla="*/ 28 h 141"/>
                <a:gd name="T68" fmla="*/ 113 w 339"/>
                <a:gd name="T69" fmla="*/ 23 h 141"/>
                <a:gd name="T70" fmla="*/ 136 w 339"/>
                <a:gd name="T71" fmla="*/ 17 h 141"/>
                <a:gd name="T72" fmla="*/ 151 w 339"/>
                <a:gd name="T73" fmla="*/ 11 h 141"/>
                <a:gd name="T74" fmla="*/ 173 w 339"/>
                <a:gd name="T75" fmla="*/ 6 h 141"/>
                <a:gd name="T76" fmla="*/ 188 w 339"/>
                <a:gd name="T77" fmla="*/ 0 h 141"/>
                <a:gd name="T78" fmla="*/ 264 w 339"/>
                <a:gd name="T79" fmla="*/ 0 h 141"/>
                <a:gd name="T80" fmla="*/ 279 w 339"/>
                <a:gd name="T81" fmla="*/ 6 h 141"/>
                <a:gd name="T82" fmla="*/ 294 w 339"/>
                <a:gd name="T83" fmla="*/ 11 h 141"/>
                <a:gd name="T84" fmla="*/ 324 w 339"/>
                <a:gd name="T85" fmla="*/ 34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9"/>
                <a:gd name="T130" fmla="*/ 0 h 141"/>
                <a:gd name="T131" fmla="*/ 339 w 339"/>
                <a:gd name="T132" fmla="*/ 141 h 14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58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>
                <a:gd name="T0" fmla="*/ 61 w 68"/>
                <a:gd name="T1" fmla="*/ 11 h 39"/>
                <a:gd name="T2" fmla="*/ 61 w 68"/>
                <a:gd name="T3" fmla="*/ 22 h 39"/>
                <a:gd name="T4" fmla="*/ 68 w 68"/>
                <a:gd name="T5" fmla="*/ 28 h 39"/>
                <a:gd name="T6" fmla="*/ 61 w 68"/>
                <a:gd name="T7" fmla="*/ 28 h 39"/>
                <a:gd name="T8" fmla="*/ 53 w 68"/>
                <a:gd name="T9" fmla="*/ 34 h 39"/>
                <a:gd name="T10" fmla="*/ 45 w 68"/>
                <a:gd name="T11" fmla="*/ 34 h 39"/>
                <a:gd name="T12" fmla="*/ 38 w 68"/>
                <a:gd name="T13" fmla="*/ 39 h 39"/>
                <a:gd name="T14" fmla="*/ 8 w 68"/>
                <a:gd name="T15" fmla="*/ 39 h 39"/>
                <a:gd name="T16" fmla="*/ 0 w 68"/>
                <a:gd name="T17" fmla="*/ 34 h 39"/>
                <a:gd name="T18" fmla="*/ 0 w 68"/>
                <a:gd name="T19" fmla="*/ 11 h 39"/>
                <a:gd name="T20" fmla="*/ 8 w 68"/>
                <a:gd name="T21" fmla="*/ 11 h 39"/>
                <a:gd name="T22" fmla="*/ 15 w 68"/>
                <a:gd name="T23" fmla="*/ 5 h 39"/>
                <a:gd name="T24" fmla="*/ 15 w 68"/>
                <a:gd name="T25" fmla="*/ 0 h 39"/>
                <a:gd name="T26" fmla="*/ 45 w 68"/>
                <a:gd name="T27" fmla="*/ 0 h 39"/>
                <a:gd name="T28" fmla="*/ 45 w 68"/>
                <a:gd name="T29" fmla="*/ 5 h 39"/>
                <a:gd name="T30" fmla="*/ 61 w 68"/>
                <a:gd name="T31" fmla="*/ 5 h 39"/>
                <a:gd name="T32" fmla="*/ 61 w 68"/>
                <a:gd name="T33" fmla="*/ 1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39"/>
                <a:gd name="T53" fmla="*/ 68 w 68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59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>
                <a:gd name="T0" fmla="*/ 451 w 466"/>
                <a:gd name="T1" fmla="*/ 113 h 147"/>
                <a:gd name="T2" fmla="*/ 466 w 466"/>
                <a:gd name="T3" fmla="*/ 119 h 147"/>
                <a:gd name="T4" fmla="*/ 459 w 466"/>
                <a:gd name="T5" fmla="*/ 125 h 147"/>
                <a:gd name="T6" fmla="*/ 451 w 466"/>
                <a:gd name="T7" fmla="*/ 136 h 147"/>
                <a:gd name="T8" fmla="*/ 451 w 466"/>
                <a:gd name="T9" fmla="*/ 141 h 147"/>
                <a:gd name="T10" fmla="*/ 436 w 466"/>
                <a:gd name="T11" fmla="*/ 147 h 147"/>
                <a:gd name="T12" fmla="*/ 406 w 466"/>
                <a:gd name="T13" fmla="*/ 147 h 147"/>
                <a:gd name="T14" fmla="*/ 391 w 466"/>
                <a:gd name="T15" fmla="*/ 141 h 147"/>
                <a:gd name="T16" fmla="*/ 368 w 466"/>
                <a:gd name="T17" fmla="*/ 136 h 147"/>
                <a:gd name="T18" fmla="*/ 353 w 466"/>
                <a:gd name="T19" fmla="*/ 130 h 147"/>
                <a:gd name="T20" fmla="*/ 338 w 466"/>
                <a:gd name="T21" fmla="*/ 125 h 147"/>
                <a:gd name="T22" fmla="*/ 323 w 466"/>
                <a:gd name="T23" fmla="*/ 119 h 147"/>
                <a:gd name="T24" fmla="*/ 301 w 466"/>
                <a:gd name="T25" fmla="*/ 119 h 147"/>
                <a:gd name="T26" fmla="*/ 278 w 466"/>
                <a:gd name="T27" fmla="*/ 113 h 147"/>
                <a:gd name="T28" fmla="*/ 263 w 466"/>
                <a:gd name="T29" fmla="*/ 108 h 147"/>
                <a:gd name="T30" fmla="*/ 241 w 466"/>
                <a:gd name="T31" fmla="*/ 102 h 147"/>
                <a:gd name="T32" fmla="*/ 226 w 466"/>
                <a:gd name="T33" fmla="*/ 96 h 147"/>
                <a:gd name="T34" fmla="*/ 203 w 466"/>
                <a:gd name="T35" fmla="*/ 91 h 147"/>
                <a:gd name="T36" fmla="*/ 188 w 466"/>
                <a:gd name="T37" fmla="*/ 85 h 147"/>
                <a:gd name="T38" fmla="*/ 165 w 466"/>
                <a:gd name="T39" fmla="*/ 79 h 147"/>
                <a:gd name="T40" fmla="*/ 150 w 466"/>
                <a:gd name="T41" fmla="*/ 74 h 147"/>
                <a:gd name="T42" fmla="*/ 128 w 466"/>
                <a:gd name="T43" fmla="*/ 68 h 147"/>
                <a:gd name="T44" fmla="*/ 105 w 466"/>
                <a:gd name="T45" fmla="*/ 62 h 147"/>
                <a:gd name="T46" fmla="*/ 90 w 466"/>
                <a:gd name="T47" fmla="*/ 57 h 147"/>
                <a:gd name="T48" fmla="*/ 68 w 466"/>
                <a:gd name="T49" fmla="*/ 51 h 147"/>
                <a:gd name="T50" fmla="*/ 53 w 466"/>
                <a:gd name="T51" fmla="*/ 46 h 147"/>
                <a:gd name="T52" fmla="*/ 30 w 466"/>
                <a:gd name="T53" fmla="*/ 40 h 147"/>
                <a:gd name="T54" fmla="*/ 15 w 466"/>
                <a:gd name="T55" fmla="*/ 34 h 147"/>
                <a:gd name="T56" fmla="*/ 0 w 466"/>
                <a:gd name="T57" fmla="*/ 23 h 147"/>
                <a:gd name="T58" fmla="*/ 0 w 466"/>
                <a:gd name="T59" fmla="*/ 17 h 147"/>
                <a:gd name="T60" fmla="*/ 7 w 466"/>
                <a:gd name="T61" fmla="*/ 12 h 147"/>
                <a:gd name="T62" fmla="*/ 7 w 466"/>
                <a:gd name="T63" fmla="*/ 6 h 147"/>
                <a:gd name="T64" fmla="*/ 15 w 466"/>
                <a:gd name="T65" fmla="*/ 6 h 147"/>
                <a:gd name="T66" fmla="*/ 15 w 466"/>
                <a:gd name="T67" fmla="*/ 0 h 147"/>
                <a:gd name="T68" fmla="*/ 45 w 466"/>
                <a:gd name="T69" fmla="*/ 0 h 147"/>
                <a:gd name="T70" fmla="*/ 68 w 466"/>
                <a:gd name="T71" fmla="*/ 12 h 147"/>
                <a:gd name="T72" fmla="*/ 98 w 466"/>
                <a:gd name="T73" fmla="*/ 17 h 147"/>
                <a:gd name="T74" fmla="*/ 120 w 466"/>
                <a:gd name="T75" fmla="*/ 23 h 147"/>
                <a:gd name="T76" fmla="*/ 150 w 466"/>
                <a:gd name="T77" fmla="*/ 29 h 147"/>
                <a:gd name="T78" fmla="*/ 173 w 466"/>
                <a:gd name="T79" fmla="*/ 34 h 147"/>
                <a:gd name="T80" fmla="*/ 195 w 466"/>
                <a:gd name="T81" fmla="*/ 46 h 147"/>
                <a:gd name="T82" fmla="*/ 226 w 466"/>
                <a:gd name="T83" fmla="*/ 51 h 147"/>
                <a:gd name="T84" fmla="*/ 248 w 466"/>
                <a:gd name="T85" fmla="*/ 57 h 147"/>
                <a:gd name="T86" fmla="*/ 271 w 466"/>
                <a:gd name="T87" fmla="*/ 62 h 147"/>
                <a:gd name="T88" fmla="*/ 301 w 466"/>
                <a:gd name="T89" fmla="*/ 68 h 147"/>
                <a:gd name="T90" fmla="*/ 323 w 466"/>
                <a:gd name="T91" fmla="*/ 79 h 147"/>
                <a:gd name="T92" fmla="*/ 353 w 466"/>
                <a:gd name="T93" fmla="*/ 85 h 147"/>
                <a:gd name="T94" fmla="*/ 376 w 466"/>
                <a:gd name="T95" fmla="*/ 91 h 147"/>
                <a:gd name="T96" fmla="*/ 399 w 466"/>
                <a:gd name="T97" fmla="*/ 96 h 147"/>
                <a:gd name="T98" fmla="*/ 429 w 466"/>
                <a:gd name="T99" fmla="*/ 102 h 147"/>
                <a:gd name="T100" fmla="*/ 451 w 466"/>
                <a:gd name="T101" fmla="*/ 113 h 1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6"/>
                <a:gd name="T154" fmla="*/ 0 h 147"/>
                <a:gd name="T155" fmla="*/ 466 w 466"/>
                <a:gd name="T156" fmla="*/ 147 h 1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>
                <a:gd name="T0" fmla="*/ 376 w 391"/>
                <a:gd name="T1" fmla="*/ 73 h 141"/>
                <a:gd name="T2" fmla="*/ 383 w 391"/>
                <a:gd name="T3" fmla="*/ 90 h 141"/>
                <a:gd name="T4" fmla="*/ 391 w 391"/>
                <a:gd name="T5" fmla="*/ 113 h 141"/>
                <a:gd name="T6" fmla="*/ 383 w 391"/>
                <a:gd name="T7" fmla="*/ 124 h 141"/>
                <a:gd name="T8" fmla="*/ 368 w 391"/>
                <a:gd name="T9" fmla="*/ 141 h 141"/>
                <a:gd name="T10" fmla="*/ 346 w 391"/>
                <a:gd name="T11" fmla="*/ 141 h 141"/>
                <a:gd name="T12" fmla="*/ 323 w 391"/>
                <a:gd name="T13" fmla="*/ 135 h 141"/>
                <a:gd name="T14" fmla="*/ 308 w 391"/>
                <a:gd name="T15" fmla="*/ 124 h 141"/>
                <a:gd name="T16" fmla="*/ 286 w 391"/>
                <a:gd name="T17" fmla="*/ 113 h 141"/>
                <a:gd name="T18" fmla="*/ 271 w 391"/>
                <a:gd name="T19" fmla="*/ 102 h 141"/>
                <a:gd name="T20" fmla="*/ 248 w 391"/>
                <a:gd name="T21" fmla="*/ 90 h 141"/>
                <a:gd name="T22" fmla="*/ 225 w 391"/>
                <a:gd name="T23" fmla="*/ 85 h 141"/>
                <a:gd name="T24" fmla="*/ 173 w 391"/>
                <a:gd name="T25" fmla="*/ 85 h 141"/>
                <a:gd name="T26" fmla="*/ 158 w 391"/>
                <a:gd name="T27" fmla="*/ 90 h 141"/>
                <a:gd name="T28" fmla="*/ 150 w 391"/>
                <a:gd name="T29" fmla="*/ 90 h 141"/>
                <a:gd name="T30" fmla="*/ 135 w 391"/>
                <a:gd name="T31" fmla="*/ 96 h 141"/>
                <a:gd name="T32" fmla="*/ 120 w 391"/>
                <a:gd name="T33" fmla="*/ 96 h 141"/>
                <a:gd name="T34" fmla="*/ 113 w 391"/>
                <a:gd name="T35" fmla="*/ 102 h 141"/>
                <a:gd name="T36" fmla="*/ 98 w 391"/>
                <a:gd name="T37" fmla="*/ 107 h 141"/>
                <a:gd name="T38" fmla="*/ 83 w 391"/>
                <a:gd name="T39" fmla="*/ 113 h 141"/>
                <a:gd name="T40" fmla="*/ 75 w 391"/>
                <a:gd name="T41" fmla="*/ 113 h 141"/>
                <a:gd name="T42" fmla="*/ 60 w 391"/>
                <a:gd name="T43" fmla="*/ 119 h 141"/>
                <a:gd name="T44" fmla="*/ 52 w 391"/>
                <a:gd name="T45" fmla="*/ 124 h 141"/>
                <a:gd name="T46" fmla="*/ 37 w 391"/>
                <a:gd name="T47" fmla="*/ 124 h 141"/>
                <a:gd name="T48" fmla="*/ 22 w 391"/>
                <a:gd name="T49" fmla="*/ 130 h 141"/>
                <a:gd name="T50" fmla="*/ 0 w 391"/>
                <a:gd name="T51" fmla="*/ 130 h 141"/>
                <a:gd name="T52" fmla="*/ 0 w 391"/>
                <a:gd name="T53" fmla="*/ 113 h 141"/>
                <a:gd name="T54" fmla="*/ 7 w 391"/>
                <a:gd name="T55" fmla="*/ 102 h 141"/>
                <a:gd name="T56" fmla="*/ 15 w 391"/>
                <a:gd name="T57" fmla="*/ 96 h 141"/>
                <a:gd name="T58" fmla="*/ 22 w 391"/>
                <a:gd name="T59" fmla="*/ 85 h 141"/>
                <a:gd name="T60" fmla="*/ 22 w 391"/>
                <a:gd name="T61" fmla="*/ 79 h 141"/>
                <a:gd name="T62" fmla="*/ 30 w 391"/>
                <a:gd name="T63" fmla="*/ 73 h 141"/>
                <a:gd name="T64" fmla="*/ 37 w 391"/>
                <a:gd name="T65" fmla="*/ 62 h 141"/>
                <a:gd name="T66" fmla="*/ 52 w 391"/>
                <a:gd name="T67" fmla="*/ 56 h 141"/>
                <a:gd name="T68" fmla="*/ 67 w 391"/>
                <a:gd name="T69" fmla="*/ 51 h 141"/>
                <a:gd name="T70" fmla="*/ 90 w 391"/>
                <a:gd name="T71" fmla="*/ 34 h 141"/>
                <a:gd name="T72" fmla="*/ 105 w 391"/>
                <a:gd name="T73" fmla="*/ 28 h 141"/>
                <a:gd name="T74" fmla="*/ 120 w 391"/>
                <a:gd name="T75" fmla="*/ 23 h 141"/>
                <a:gd name="T76" fmla="*/ 135 w 391"/>
                <a:gd name="T77" fmla="*/ 17 h 141"/>
                <a:gd name="T78" fmla="*/ 150 w 391"/>
                <a:gd name="T79" fmla="*/ 11 h 141"/>
                <a:gd name="T80" fmla="*/ 165 w 391"/>
                <a:gd name="T81" fmla="*/ 6 h 141"/>
                <a:gd name="T82" fmla="*/ 180 w 391"/>
                <a:gd name="T83" fmla="*/ 6 h 141"/>
                <a:gd name="T84" fmla="*/ 195 w 391"/>
                <a:gd name="T85" fmla="*/ 0 h 141"/>
                <a:gd name="T86" fmla="*/ 225 w 391"/>
                <a:gd name="T87" fmla="*/ 0 h 141"/>
                <a:gd name="T88" fmla="*/ 240 w 391"/>
                <a:gd name="T89" fmla="*/ 6 h 141"/>
                <a:gd name="T90" fmla="*/ 263 w 391"/>
                <a:gd name="T91" fmla="*/ 6 h 141"/>
                <a:gd name="T92" fmla="*/ 278 w 391"/>
                <a:gd name="T93" fmla="*/ 11 h 141"/>
                <a:gd name="T94" fmla="*/ 293 w 391"/>
                <a:gd name="T95" fmla="*/ 17 h 141"/>
                <a:gd name="T96" fmla="*/ 308 w 391"/>
                <a:gd name="T97" fmla="*/ 28 h 141"/>
                <a:gd name="T98" fmla="*/ 323 w 391"/>
                <a:gd name="T99" fmla="*/ 34 h 141"/>
                <a:gd name="T100" fmla="*/ 353 w 391"/>
                <a:gd name="T101" fmla="*/ 56 h 141"/>
                <a:gd name="T102" fmla="*/ 361 w 391"/>
                <a:gd name="T103" fmla="*/ 68 h 141"/>
                <a:gd name="T104" fmla="*/ 376 w 391"/>
                <a:gd name="T105" fmla="*/ 73 h 1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1"/>
                <a:gd name="T160" fmla="*/ 0 h 141"/>
                <a:gd name="T161" fmla="*/ 391 w 391"/>
                <a:gd name="T162" fmla="*/ 141 h 1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>
                <a:gd name="T0" fmla="*/ 97 w 157"/>
                <a:gd name="T1" fmla="*/ 28 h 147"/>
                <a:gd name="T2" fmla="*/ 105 w 157"/>
                <a:gd name="T3" fmla="*/ 34 h 147"/>
                <a:gd name="T4" fmla="*/ 127 w 157"/>
                <a:gd name="T5" fmla="*/ 34 h 147"/>
                <a:gd name="T6" fmla="*/ 135 w 157"/>
                <a:gd name="T7" fmla="*/ 40 h 147"/>
                <a:gd name="T8" fmla="*/ 142 w 157"/>
                <a:gd name="T9" fmla="*/ 40 h 147"/>
                <a:gd name="T10" fmla="*/ 157 w 157"/>
                <a:gd name="T11" fmla="*/ 45 h 147"/>
                <a:gd name="T12" fmla="*/ 157 w 157"/>
                <a:gd name="T13" fmla="*/ 62 h 147"/>
                <a:gd name="T14" fmla="*/ 135 w 157"/>
                <a:gd name="T15" fmla="*/ 62 h 147"/>
                <a:gd name="T16" fmla="*/ 120 w 157"/>
                <a:gd name="T17" fmla="*/ 73 h 147"/>
                <a:gd name="T18" fmla="*/ 120 w 157"/>
                <a:gd name="T19" fmla="*/ 96 h 147"/>
                <a:gd name="T20" fmla="*/ 127 w 157"/>
                <a:gd name="T21" fmla="*/ 113 h 147"/>
                <a:gd name="T22" fmla="*/ 135 w 157"/>
                <a:gd name="T23" fmla="*/ 124 h 147"/>
                <a:gd name="T24" fmla="*/ 135 w 157"/>
                <a:gd name="T25" fmla="*/ 147 h 147"/>
                <a:gd name="T26" fmla="*/ 127 w 157"/>
                <a:gd name="T27" fmla="*/ 147 h 147"/>
                <a:gd name="T28" fmla="*/ 112 w 157"/>
                <a:gd name="T29" fmla="*/ 141 h 147"/>
                <a:gd name="T30" fmla="*/ 105 w 157"/>
                <a:gd name="T31" fmla="*/ 130 h 147"/>
                <a:gd name="T32" fmla="*/ 97 w 157"/>
                <a:gd name="T33" fmla="*/ 124 h 147"/>
                <a:gd name="T34" fmla="*/ 90 w 157"/>
                <a:gd name="T35" fmla="*/ 113 h 147"/>
                <a:gd name="T36" fmla="*/ 82 w 157"/>
                <a:gd name="T37" fmla="*/ 107 h 147"/>
                <a:gd name="T38" fmla="*/ 67 w 157"/>
                <a:gd name="T39" fmla="*/ 102 h 147"/>
                <a:gd name="T40" fmla="*/ 52 w 157"/>
                <a:gd name="T41" fmla="*/ 102 h 147"/>
                <a:gd name="T42" fmla="*/ 52 w 157"/>
                <a:gd name="T43" fmla="*/ 107 h 147"/>
                <a:gd name="T44" fmla="*/ 45 w 157"/>
                <a:gd name="T45" fmla="*/ 107 h 147"/>
                <a:gd name="T46" fmla="*/ 30 w 157"/>
                <a:gd name="T47" fmla="*/ 119 h 147"/>
                <a:gd name="T48" fmla="*/ 30 w 157"/>
                <a:gd name="T49" fmla="*/ 124 h 147"/>
                <a:gd name="T50" fmla="*/ 7 w 157"/>
                <a:gd name="T51" fmla="*/ 124 h 147"/>
                <a:gd name="T52" fmla="*/ 0 w 157"/>
                <a:gd name="T53" fmla="*/ 113 h 147"/>
                <a:gd name="T54" fmla="*/ 0 w 157"/>
                <a:gd name="T55" fmla="*/ 107 h 147"/>
                <a:gd name="T56" fmla="*/ 7 w 157"/>
                <a:gd name="T57" fmla="*/ 102 h 147"/>
                <a:gd name="T58" fmla="*/ 7 w 157"/>
                <a:gd name="T59" fmla="*/ 90 h 147"/>
                <a:gd name="T60" fmla="*/ 15 w 157"/>
                <a:gd name="T61" fmla="*/ 85 h 147"/>
                <a:gd name="T62" fmla="*/ 22 w 157"/>
                <a:gd name="T63" fmla="*/ 73 h 147"/>
                <a:gd name="T64" fmla="*/ 30 w 157"/>
                <a:gd name="T65" fmla="*/ 68 h 147"/>
                <a:gd name="T66" fmla="*/ 30 w 157"/>
                <a:gd name="T67" fmla="*/ 56 h 147"/>
                <a:gd name="T68" fmla="*/ 22 w 157"/>
                <a:gd name="T69" fmla="*/ 51 h 147"/>
                <a:gd name="T70" fmla="*/ 7 w 157"/>
                <a:gd name="T71" fmla="*/ 51 h 147"/>
                <a:gd name="T72" fmla="*/ 7 w 157"/>
                <a:gd name="T73" fmla="*/ 45 h 147"/>
                <a:gd name="T74" fmla="*/ 0 w 157"/>
                <a:gd name="T75" fmla="*/ 34 h 147"/>
                <a:gd name="T76" fmla="*/ 37 w 157"/>
                <a:gd name="T77" fmla="*/ 34 h 147"/>
                <a:gd name="T78" fmla="*/ 45 w 157"/>
                <a:gd name="T79" fmla="*/ 28 h 147"/>
                <a:gd name="T80" fmla="*/ 52 w 157"/>
                <a:gd name="T81" fmla="*/ 28 h 147"/>
                <a:gd name="T82" fmla="*/ 52 w 157"/>
                <a:gd name="T83" fmla="*/ 23 h 147"/>
                <a:gd name="T84" fmla="*/ 60 w 157"/>
                <a:gd name="T85" fmla="*/ 17 h 147"/>
                <a:gd name="T86" fmla="*/ 60 w 157"/>
                <a:gd name="T87" fmla="*/ 11 h 147"/>
                <a:gd name="T88" fmla="*/ 67 w 157"/>
                <a:gd name="T89" fmla="*/ 11 h 147"/>
                <a:gd name="T90" fmla="*/ 82 w 157"/>
                <a:gd name="T91" fmla="*/ 0 h 147"/>
                <a:gd name="T92" fmla="*/ 90 w 157"/>
                <a:gd name="T93" fmla="*/ 11 h 147"/>
                <a:gd name="T94" fmla="*/ 90 w 157"/>
                <a:gd name="T95" fmla="*/ 17 h 147"/>
                <a:gd name="T96" fmla="*/ 97 w 157"/>
                <a:gd name="T97" fmla="*/ 23 h 147"/>
                <a:gd name="T98" fmla="*/ 97 w 157"/>
                <a:gd name="T99" fmla="*/ 28 h 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7"/>
                <a:gd name="T151" fmla="*/ 0 h 147"/>
                <a:gd name="T152" fmla="*/ 157 w 157"/>
                <a:gd name="T153" fmla="*/ 147 h 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>
                <a:gd name="T0" fmla="*/ 225 w 504"/>
                <a:gd name="T1" fmla="*/ 57 h 311"/>
                <a:gd name="T2" fmla="*/ 270 w 504"/>
                <a:gd name="T3" fmla="*/ 96 h 311"/>
                <a:gd name="T4" fmla="*/ 300 w 504"/>
                <a:gd name="T5" fmla="*/ 119 h 311"/>
                <a:gd name="T6" fmla="*/ 353 w 504"/>
                <a:gd name="T7" fmla="*/ 153 h 311"/>
                <a:gd name="T8" fmla="*/ 428 w 504"/>
                <a:gd name="T9" fmla="*/ 215 h 311"/>
                <a:gd name="T10" fmla="*/ 466 w 504"/>
                <a:gd name="T11" fmla="*/ 237 h 311"/>
                <a:gd name="T12" fmla="*/ 481 w 504"/>
                <a:gd name="T13" fmla="*/ 243 h 311"/>
                <a:gd name="T14" fmla="*/ 488 w 504"/>
                <a:gd name="T15" fmla="*/ 249 h 311"/>
                <a:gd name="T16" fmla="*/ 481 w 504"/>
                <a:gd name="T17" fmla="*/ 277 h 311"/>
                <a:gd name="T18" fmla="*/ 458 w 504"/>
                <a:gd name="T19" fmla="*/ 299 h 311"/>
                <a:gd name="T20" fmla="*/ 466 w 504"/>
                <a:gd name="T21" fmla="*/ 305 h 311"/>
                <a:gd name="T22" fmla="*/ 406 w 504"/>
                <a:gd name="T23" fmla="*/ 311 h 311"/>
                <a:gd name="T24" fmla="*/ 376 w 504"/>
                <a:gd name="T25" fmla="*/ 305 h 311"/>
                <a:gd name="T26" fmla="*/ 346 w 504"/>
                <a:gd name="T27" fmla="*/ 299 h 311"/>
                <a:gd name="T28" fmla="*/ 308 w 504"/>
                <a:gd name="T29" fmla="*/ 288 h 311"/>
                <a:gd name="T30" fmla="*/ 278 w 504"/>
                <a:gd name="T31" fmla="*/ 282 h 311"/>
                <a:gd name="T32" fmla="*/ 248 w 504"/>
                <a:gd name="T33" fmla="*/ 271 h 311"/>
                <a:gd name="T34" fmla="*/ 218 w 504"/>
                <a:gd name="T35" fmla="*/ 265 h 311"/>
                <a:gd name="T36" fmla="*/ 188 w 504"/>
                <a:gd name="T37" fmla="*/ 254 h 311"/>
                <a:gd name="T38" fmla="*/ 165 w 504"/>
                <a:gd name="T39" fmla="*/ 249 h 311"/>
                <a:gd name="T40" fmla="*/ 135 w 504"/>
                <a:gd name="T41" fmla="*/ 243 h 311"/>
                <a:gd name="T42" fmla="*/ 112 w 504"/>
                <a:gd name="T43" fmla="*/ 237 h 311"/>
                <a:gd name="T44" fmla="*/ 82 w 504"/>
                <a:gd name="T45" fmla="*/ 232 h 311"/>
                <a:gd name="T46" fmla="*/ 60 w 504"/>
                <a:gd name="T47" fmla="*/ 226 h 311"/>
                <a:gd name="T48" fmla="*/ 37 w 504"/>
                <a:gd name="T49" fmla="*/ 220 h 311"/>
                <a:gd name="T50" fmla="*/ 15 w 504"/>
                <a:gd name="T51" fmla="*/ 209 h 311"/>
                <a:gd name="T52" fmla="*/ 0 w 504"/>
                <a:gd name="T53" fmla="*/ 186 h 311"/>
                <a:gd name="T54" fmla="*/ 22 w 504"/>
                <a:gd name="T55" fmla="*/ 170 h 311"/>
                <a:gd name="T56" fmla="*/ 75 w 504"/>
                <a:gd name="T57" fmla="*/ 186 h 311"/>
                <a:gd name="T58" fmla="*/ 135 w 504"/>
                <a:gd name="T59" fmla="*/ 198 h 311"/>
                <a:gd name="T60" fmla="*/ 188 w 504"/>
                <a:gd name="T61" fmla="*/ 215 h 311"/>
                <a:gd name="T62" fmla="*/ 240 w 504"/>
                <a:gd name="T63" fmla="*/ 226 h 311"/>
                <a:gd name="T64" fmla="*/ 293 w 504"/>
                <a:gd name="T65" fmla="*/ 243 h 311"/>
                <a:gd name="T66" fmla="*/ 353 w 504"/>
                <a:gd name="T67" fmla="*/ 260 h 311"/>
                <a:gd name="T68" fmla="*/ 406 w 504"/>
                <a:gd name="T69" fmla="*/ 277 h 311"/>
                <a:gd name="T70" fmla="*/ 458 w 504"/>
                <a:gd name="T71" fmla="*/ 294 h 311"/>
                <a:gd name="T72" fmla="*/ 421 w 504"/>
                <a:gd name="T73" fmla="*/ 254 h 311"/>
                <a:gd name="T74" fmla="*/ 150 w 504"/>
                <a:gd name="T75" fmla="*/ 57 h 311"/>
                <a:gd name="T76" fmla="*/ 112 w 504"/>
                <a:gd name="T77" fmla="*/ 17 h 311"/>
                <a:gd name="T78" fmla="*/ 120 w 504"/>
                <a:gd name="T79" fmla="*/ 6 h 311"/>
                <a:gd name="T80" fmla="*/ 143 w 504"/>
                <a:gd name="T81" fmla="*/ 0 h 311"/>
                <a:gd name="T82" fmla="*/ 210 w 504"/>
                <a:gd name="T83" fmla="*/ 40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311"/>
                <a:gd name="T128" fmla="*/ 504 w 504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3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>
                <a:gd name="T0" fmla="*/ 158 w 166"/>
                <a:gd name="T1" fmla="*/ 23 h 136"/>
                <a:gd name="T2" fmla="*/ 166 w 166"/>
                <a:gd name="T3" fmla="*/ 28 h 136"/>
                <a:gd name="T4" fmla="*/ 158 w 166"/>
                <a:gd name="T5" fmla="*/ 34 h 136"/>
                <a:gd name="T6" fmla="*/ 158 w 166"/>
                <a:gd name="T7" fmla="*/ 40 h 136"/>
                <a:gd name="T8" fmla="*/ 151 w 166"/>
                <a:gd name="T9" fmla="*/ 45 h 136"/>
                <a:gd name="T10" fmla="*/ 143 w 166"/>
                <a:gd name="T11" fmla="*/ 45 h 136"/>
                <a:gd name="T12" fmla="*/ 128 w 166"/>
                <a:gd name="T13" fmla="*/ 51 h 136"/>
                <a:gd name="T14" fmla="*/ 113 w 166"/>
                <a:gd name="T15" fmla="*/ 62 h 136"/>
                <a:gd name="T16" fmla="*/ 98 w 166"/>
                <a:gd name="T17" fmla="*/ 68 h 136"/>
                <a:gd name="T18" fmla="*/ 91 w 166"/>
                <a:gd name="T19" fmla="*/ 79 h 136"/>
                <a:gd name="T20" fmla="*/ 23 w 166"/>
                <a:gd name="T21" fmla="*/ 130 h 136"/>
                <a:gd name="T22" fmla="*/ 8 w 166"/>
                <a:gd name="T23" fmla="*/ 136 h 136"/>
                <a:gd name="T24" fmla="*/ 8 w 166"/>
                <a:gd name="T25" fmla="*/ 124 h 136"/>
                <a:gd name="T26" fmla="*/ 0 w 166"/>
                <a:gd name="T27" fmla="*/ 102 h 136"/>
                <a:gd name="T28" fmla="*/ 0 w 166"/>
                <a:gd name="T29" fmla="*/ 68 h 136"/>
                <a:gd name="T30" fmla="*/ 15 w 166"/>
                <a:gd name="T31" fmla="*/ 62 h 136"/>
                <a:gd name="T32" fmla="*/ 23 w 166"/>
                <a:gd name="T33" fmla="*/ 45 h 136"/>
                <a:gd name="T34" fmla="*/ 31 w 166"/>
                <a:gd name="T35" fmla="*/ 34 h 136"/>
                <a:gd name="T36" fmla="*/ 53 w 166"/>
                <a:gd name="T37" fmla="*/ 17 h 136"/>
                <a:gd name="T38" fmla="*/ 68 w 166"/>
                <a:gd name="T39" fmla="*/ 11 h 136"/>
                <a:gd name="T40" fmla="*/ 76 w 166"/>
                <a:gd name="T41" fmla="*/ 6 h 136"/>
                <a:gd name="T42" fmla="*/ 98 w 166"/>
                <a:gd name="T43" fmla="*/ 6 h 136"/>
                <a:gd name="T44" fmla="*/ 106 w 166"/>
                <a:gd name="T45" fmla="*/ 0 h 136"/>
                <a:gd name="T46" fmla="*/ 113 w 166"/>
                <a:gd name="T47" fmla="*/ 6 h 136"/>
                <a:gd name="T48" fmla="*/ 136 w 166"/>
                <a:gd name="T49" fmla="*/ 6 h 136"/>
                <a:gd name="T50" fmla="*/ 158 w 166"/>
                <a:gd name="T51" fmla="*/ 2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6"/>
                <a:gd name="T79" fmla="*/ 0 h 136"/>
                <a:gd name="T80" fmla="*/ 166 w 166"/>
                <a:gd name="T81" fmla="*/ 136 h 1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64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>
                <a:gd name="T0" fmla="*/ 158 w 166"/>
                <a:gd name="T1" fmla="*/ 45 h 107"/>
                <a:gd name="T2" fmla="*/ 158 w 166"/>
                <a:gd name="T3" fmla="*/ 62 h 107"/>
                <a:gd name="T4" fmla="*/ 166 w 166"/>
                <a:gd name="T5" fmla="*/ 73 h 107"/>
                <a:gd name="T6" fmla="*/ 166 w 166"/>
                <a:gd name="T7" fmla="*/ 90 h 107"/>
                <a:gd name="T8" fmla="*/ 151 w 166"/>
                <a:gd name="T9" fmla="*/ 107 h 107"/>
                <a:gd name="T10" fmla="*/ 136 w 166"/>
                <a:gd name="T11" fmla="*/ 90 h 107"/>
                <a:gd name="T12" fmla="*/ 113 w 166"/>
                <a:gd name="T13" fmla="*/ 79 h 107"/>
                <a:gd name="T14" fmla="*/ 98 w 166"/>
                <a:gd name="T15" fmla="*/ 73 h 107"/>
                <a:gd name="T16" fmla="*/ 83 w 166"/>
                <a:gd name="T17" fmla="*/ 62 h 107"/>
                <a:gd name="T18" fmla="*/ 61 w 166"/>
                <a:gd name="T19" fmla="*/ 56 h 107"/>
                <a:gd name="T20" fmla="*/ 45 w 166"/>
                <a:gd name="T21" fmla="*/ 51 h 107"/>
                <a:gd name="T22" fmla="*/ 23 w 166"/>
                <a:gd name="T23" fmla="*/ 51 h 107"/>
                <a:gd name="T24" fmla="*/ 0 w 166"/>
                <a:gd name="T25" fmla="*/ 45 h 107"/>
                <a:gd name="T26" fmla="*/ 0 w 166"/>
                <a:gd name="T27" fmla="*/ 28 h 107"/>
                <a:gd name="T28" fmla="*/ 8 w 166"/>
                <a:gd name="T29" fmla="*/ 17 h 107"/>
                <a:gd name="T30" fmla="*/ 15 w 166"/>
                <a:gd name="T31" fmla="*/ 5 h 107"/>
                <a:gd name="T32" fmla="*/ 30 w 166"/>
                <a:gd name="T33" fmla="*/ 5 h 107"/>
                <a:gd name="T34" fmla="*/ 53 w 166"/>
                <a:gd name="T35" fmla="*/ 0 h 107"/>
                <a:gd name="T36" fmla="*/ 76 w 166"/>
                <a:gd name="T37" fmla="*/ 0 h 107"/>
                <a:gd name="T38" fmla="*/ 91 w 166"/>
                <a:gd name="T39" fmla="*/ 5 h 107"/>
                <a:gd name="T40" fmla="*/ 113 w 166"/>
                <a:gd name="T41" fmla="*/ 11 h 107"/>
                <a:gd name="T42" fmla="*/ 128 w 166"/>
                <a:gd name="T43" fmla="*/ 17 h 107"/>
                <a:gd name="T44" fmla="*/ 143 w 166"/>
                <a:gd name="T45" fmla="*/ 28 h 107"/>
                <a:gd name="T46" fmla="*/ 158 w 166"/>
                <a:gd name="T47" fmla="*/ 45 h 1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6"/>
                <a:gd name="T73" fmla="*/ 0 h 107"/>
                <a:gd name="T74" fmla="*/ 166 w 166"/>
                <a:gd name="T75" fmla="*/ 107 h 1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65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>
                <a:gd name="T0" fmla="*/ 60 w 60"/>
                <a:gd name="T1" fmla="*/ 11 h 34"/>
                <a:gd name="T2" fmla="*/ 60 w 60"/>
                <a:gd name="T3" fmla="*/ 23 h 34"/>
                <a:gd name="T4" fmla="*/ 45 w 60"/>
                <a:gd name="T5" fmla="*/ 34 h 34"/>
                <a:gd name="T6" fmla="*/ 15 w 60"/>
                <a:gd name="T7" fmla="*/ 34 h 34"/>
                <a:gd name="T8" fmla="*/ 0 w 60"/>
                <a:gd name="T9" fmla="*/ 23 h 34"/>
                <a:gd name="T10" fmla="*/ 0 w 60"/>
                <a:gd name="T11" fmla="*/ 11 h 34"/>
                <a:gd name="T12" fmla="*/ 15 w 60"/>
                <a:gd name="T13" fmla="*/ 0 h 34"/>
                <a:gd name="T14" fmla="*/ 52 w 60"/>
                <a:gd name="T15" fmla="*/ 0 h 34"/>
                <a:gd name="T16" fmla="*/ 60 w 60"/>
                <a:gd name="T17" fmla="*/ 6 h 34"/>
                <a:gd name="T18" fmla="*/ 60 w 60"/>
                <a:gd name="T19" fmla="*/ 11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4"/>
                <a:gd name="T32" fmla="*/ 60 w 6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66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>
                <a:gd name="T0" fmla="*/ 90 w 166"/>
                <a:gd name="T1" fmla="*/ 34 h 124"/>
                <a:gd name="T2" fmla="*/ 151 w 166"/>
                <a:gd name="T3" fmla="*/ 34 h 124"/>
                <a:gd name="T4" fmla="*/ 143 w 166"/>
                <a:gd name="T5" fmla="*/ 40 h 124"/>
                <a:gd name="T6" fmla="*/ 166 w 166"/>
                <a:gd name="T7" fmla="*/ 45 h 124"/>
                <a:gd name="T8" fmla="*/ 158 w 166"/>
                <a:gd name="T9" fmla="*/ 51 h 124"/>
                <a:gd name="T10" fmla="*/ 151 w 166"/>
                <a:gd name="T11" fmla="*/ 51 h 124"/>
                <a:gd name="T12" fmla="*/ 143 w 166"/>
                <a:gd name="T13" fmla="*/ 56 h 124"/>
                <a:gd name="T14" fmla="*/ 128 w 166"/>
                <a:gd name="T15" fmla="*/ 56 h 124"/>
                <a:gd name="T16" fmla="*/ 121 w 166"/>
                <a:gd name="T17" fmla="*/ 62 h 124"/>
                <a:gd name="T18" fmla="*/ 121 w 166"/>
                <a:gd name="T19" fmla="*/ 85 h 124"/>
                <a:gd name="T20" fmla="*/ 136 w 166"/>
                <a:gd name="T21" fmla="*/ 96 h 124"/>
                <a:gd name="T22" fmla="*/ 143 w 166"/>
                <a:gd name="T23" fmla="*/ 107 h 124"/>
                <a:gd name="T24" fmla="*/ 143 w 166"/>
                <a:gd name="T25" fmla="*/ 113 h 124"/>
                <a:gd name="T26" fmla="*/ 136 w 166"/>
                <a:gd name="T27" fmla="*/ 118 h 124"/>
                <a:gd name="T28" fmla="*/ 121 w 166"/>
                <a:gd name="T29" fmla="*/ 124 h 124"/>
                <a:gd name="T30" fmla="*/ 121 w 166"/>
                <a:gd name="T31" fmla="*/ 113 h 124"/>
                <a:gd name="T32" fmla="*/ 113 w 166"/>
                <a:gd name="T33" fmla="*/ 113 h 124"/>
                <a:gd name="T34" fmla="*/ 98 w 166"/>
                <a:gd name="T35" fmla="*/ 102 h 124"/>
                <a:gd name="T36" fmla="*/ 90 w 166"/>
                <a:gd name="T37" fmla="*/ 102 h 124"/>
                <a:gd name="T38" fmla="*/ 83 w 166"/>
                <a:gd name="T39" fmla="*/ 96 h 124"/>
                <a:gd name="T40" fmla="*/ 53 w 166"/>
                <a:gd name="T41" fmla="*/ 96 h 124"/>
                <a:gd name="T42" fmla="*/ 30 w 166"/>
                <a:gd name="T43" fmla="*/ 113 h 124"/>
                <a:gd name="T44" fmla="*/ 15 w 166"/>
                <a:gd name="T45" fmla="*/ 113 h 124"/>
                <a:gd name="T46" fmla="*/ 15 w 166"/>
                <a:gd name="T47" fmla="*/ 90 h 124"/>
                <a:gd name="T48" fmla="*/ 23 w 166"/>
                <a:gd name="T49" fmla="*/ 79 h 124"/>
                <a:gd name="T50" fmla="*/ 23 w 166"/>
                <a:gd name="T51" fmla="*/ 51 h 124"/>
                <a:gd name="T52" fmla="*/ 15 w 166"/>
                <a:gd name="T53" fmla="*/ 40 h 124"/>
                <a:gd name="T54" fmla="*/ 0 w 166"/>
                <a:gd name="T55" fmla="*/ 34 h 124"/>
                <a:gd name="T56" fmla="*/ 0 w 166"/>
                <a:gd name="T57" fmla="*/ 28 h 124"/>
                <a:gd name="T58" fmla="*/ 8 w 166"/>
                <a:gd name="T59" fmla="*/ 23 h 124"/>
                <a:gd name="T60" fmla="*/ 23 w 166"/>
                <a:gd name="T61" fmla="*/ 23 h 124"/>
                <a:gd name="T62" fmla="*/ 30 w 166"/>
                <a:gd name="T63" fmla="*/ 28 h 124"/>
                <a:gd name="T64" fmla="*/ 30 w 166"/>
                <a:gd name="T65" fmla="*/ 23 h 124"/>
                <a:gd name="T66" fmla="*/ 38 w 166"/>
                <a:gd name="T67" fmla="*/ 23 h 124"/>
                <a:gd name="T68" fmla="*/ 45 w 166"/>
                <a:gd name="T69" fmla="*/ 17 h 124"/>
                <a:gd name="T70" fmla="*/ 45 w 166"/>
                <a:gd name="T71" fmla="*/ 0 h 124"/>
                <a:gd name="T72" fmla="*/ 60 w 166"/>
                <a:gd name="T73" fmla="*/ 0 h 124"/>
                <a:gd name="T74" fmla="*/ 68 w 166"/>
                <a:gd name="T75" fmla="*/ 6 h 124"/>
                <a:gd name="T76" fmla="*/ 75 w 166"/>
                <a:gd name="T77" fmla="*/ 6 h 124"/>
                <a:gd name="T78" fmla="*/ 75 w 166"/>
                <a:gd name="T79" fmla="*/ 11 h 124"/>
                <a:gd name="T80" fmla="*/ 90 w 166"/>
                <a:gd name="T81" fmla="*/ 23 h 124"/>
                <a:gd name="T82" fmla="*/ 90 w 166"/>
                <a:gd name="T83" fmla="*/ 34 h 1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124"/>
                <a:gd name="T128" fmla="*/ 166 w 166"/>
                <a:gd name="T129" fmla="*/ 124 h 1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67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>
                <a:gd name="T0" fmla="*/ 83 w 83"/>
                <a:gd name="T1" fmla="*/ 23 h 57"/>
                <a:gd name="T2" fmla="*/ 83 w 83"/>
                <a:gd name="T3" fmla="*/ 34 h 57"/>
                <a:gd name="T4" fmla="*/ 53 w 83"/>
                <a:gd name="T5" fmla="*/ 57 h 57"/>
                <a:gd name="T6" fmla="*/ 23 w 83"/>
                <a:gd name="T7" fmla="*/ 57 h 57"/>
                <a:gd name="T8" fmla="*/ 15 w 83"/>
                <a:gd name="T9" fmla="*/ 51 h 57"/>
                <a:gd name="T10" fmla="*/ 15 w 83"/>
                <a:gd name="T11" fmla="*/ 45 h 57"/>
                <a:gd name="T12" fmla="*/ 8 w 83"/>
                <a:gd name="T13" fmla="*/ 45 h 57"/>
                <a:gd name="T14" fmla="*/ 0 w 83"/>
                <a:gd name="T15" fmla="*/ 40 h 57"/>
                <a:gd name="T16" fmla="*/ 0 w 83"/>
                <a:gd name="T17" fmla="*/ 17 h 57"/>
                <a:gd name="T18" fmla="*/ 23 w 83"/>
                <a:gd name="T19" fmla="*/ 0 h 57"/>
                <a:gd name="T20" fmla="*/ 45 w 83"/>
                <a:gd name="T21" fmla="*/ 0 h 57"/>
                <a:gd name="T22" fmla="*/ 53 w 83"/>
                <a:gd name="T23" fmla="*/ 6 h 57"/>
                <a:gd name="T24" fmla="*/ 60 w 83"/>
                <a:gd name="T25" fmla="*/ 6 h 57"/>
                <a:gd name="T26" fmla="*/ 83 w 83"/>
                <a:gd name="T27" fmla="*/ 23 h 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"/>
                <a:gd name="T43" fmla="*/ 0 h 57"/>
                <a:gd name="T44" fmla="*/ 83 w 83"/>
                <a:gd name="T45" fmla="*/ 57 h 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68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>
                <a:gd name="T0" fmla="*/ 82 w 90"/>
                <a:gd name="T1" fmla="*/ 17 h 62"/>
                <a:gd name="T2" fmla="*/ 90 w 90"/>
                <a:gd name="T3" fmla="*/ 22 h 62"/>
                <a:gd name="T4" fmla="*/ 90 w 90"/>
                <a:gd name="T5" fmla="*/ 34 h 62"/>
                <a:gd name="T6" fmla="*/ 82 w 90"/>
                <a:gd name="T7" fmla="*/ 39 h 62"/>
                <a:gd name="T8" fmla="*/ 82 w 90"/>
                <a:gd name="T9" fmla="*/ 51 h 62"/>
                <a:gd name="T10" fmla="*/ 75 w 90"/>
                <a:gd name="T11" fmla="*/ 51 h 62"/>
                <a:gd name="T12" fmla="*/ 60 w 90"/>
                <a:gd name="T13" fmla="*/ 62 h 62"/>
                <a:gd name="T14" fmla="*/ 22 w 90"/>
                <a:gd name="T15" fmla="*/ 62 h 62"/>
                <a:gd name="T16" fmla="*/ 0 w 90"/>
                <a:gd name="T17" fmla="*/ 45 h 62"/>
                <a:gd name="T18" fmla="*/ 0 w 90"/>
                <a:gd name="T19" fmla="*/ 39 h 62"/>
                <a:gd name="T20" fmla="*/ 7 w 90"/>
                <a:gd name="T21" fmla="*/ 34 h 62"/>
                <a:gd name="T22" fmla="*/ 7 w 90"/>
                <a:gd name="T23" fmla="*/ 22 h 62"/>
                <a:gd name="T24" fmla="*/ 0 w 90"/>
                <a:gd name="T25" fmla="*/ 17 h 62"/>
                <a:gd name="T26" fmla="*/ 7 w 90"/>
                <a:gd name="T27" fmla="*/ 17 h 62"/>
                <a:gd name="T28" fmla="*/ 22 w 90"/>
                <a:gd name="T29" fmla="*/ 6 h 62"/>
                <a:gd name="T30" fmla="*/ 30 w 90"/>
                <a:gd name="T31" fmla="*/ 6 h 62"/>
                <a:gd name="T32" fmla="*/ 37 w 90"/>
                <a:gd name="T33" fmla="*/ 0 h 62"/>
                <a:gd name="T34" fmla="*/ 60 w 90"/>
                <a:gd name="T35" fmla="*/ 0 h 62"/>
                <a:gd name="T36" fmla="*/ 82 w 90"/>
                <a:gd name="T37" fmla="*/ 17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62"/>
                <a:gd name="T59" fmla="*/ 90 w 9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69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2 h 45"/>
                <a:gd name="T4" fmla="*/ 53 w 68"/>
                <a:gd name="T5" fmla="*/ 34 h 45"/>
                <a:gd name="T6" fmla="*/ 53 w 68"/>
                <a:gd name="T7" fmla="*/ 39 h 45"/>
                <a:gd name="T8" fmla="*/ 45 w 68"/>
                <a:gd name="T9" fmla="*/ 39 h 45"/>
                <a:gd name="T10" fmla="*/ 38 w 68"/>
                <a:gd name="T11" fmla="*/ 45 h 45"/>
                <a:gd name="T12" fmla="*/ 30 w 68"/>
                <a:gd name="T13" fmla="*/ 39 h 45"/>
                <a:gd name="T14" fmla="*/ 15 w 68"/>
                <a:gd name="T15" fmla="*/ 39 h 45"/>
                <a:gd name="T16" fmla="*/ 0 w 68"/>
                <a:gd name="T17" fmla="*/ 28 h 45"/>
                <a:gd name="T18" fmla="*/ 0 w 68"/>
                <a:gd name="T19" fmla="*/ 11 h 45"/>
                <a:gd name="T20" fmla="*/ 15 w 68"/>
                <a:gd name="T21" fmla="*/ 0 h 45"/>
                <a:gd name="T22" fmla="*/ 38 w 68"/>
                <a:gd name="T23" fmla="*/ 0 h 45"/>
                <a:gd name="T24" fmla="*/ 45 w 68"/>
                <a:gd name="T25" fmla="*/ 6 h 45"/>
                <a:gd name="T26" fmla="*/ 53 w 68"/>
                <a:gd name="T27" fmla="*/ 6 h 45"/>
                <a:gd name="T28" fmla="*/ 68 w 68"/>
                <a:gd name="T29" fmla="*/ 17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"/>
                <a:gd name="T46" fmla="*/ 0 h 45"/>
                <a:gd name="T47" fmla="*/ 68 w 68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70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>
                <a:gd name="T0" fmla="*/ 90 w 90"/>
                <a:gd name="T1" fmla="*/ 16 h 50"/>
                <a:gd name="T2" fmla="*/ 90 w 90"/>
                <a:gd name="T3" fmla="*/ 22 h 50"/>
                <a:gd name="T4" fmla="*/ 82 w 90"/>
                <a:gd name="T5" fmla="*/ 28 h 50"/>
                <a:gd name="T6" fmla="*/ 82 w 90"/>
                <a:gd name="T7" fmla="*/ 39 h 50"/>
                <a:gd name="T8" fmla="*/ 75 w 90"/>
                <a:gd name="T9" fmla="*/ 45 h 50"/>
                <a:gd name="T10" fmla="*/ 60 w 90"/>
                <a:gd name="T11" fmla="*/ 45 h 50"/>
                <a:gd name="T12" fmla="*/ 52 w 90"/>
                <a:gd name="T13" fmla="*/ 50 h 50"/>
                <a:gd name="T14" fmla="*/ 45 w 90"/>
                <a:gd name="T15" fmla="*/ 45 h 50"/>
                <a:gd name="T16" fmla="*/ 30 w 90"/>
                <a:gd name="T17" fmla="*/ 45 h 50"/>
                <a:gd name="T18" fmla="*/ 22 w 90"/>
                <a:gd name="T19" fmla="*/ 39 h 50"/>
                <a:gd name="T20" fmla="*/ 15 w 90"/>
                <a:gd name="T21" fmla="*/ 39 h 50"/>
                <a:gd name="T22" fmla="*/ 0 w 90"/>
                <a:gd name="T23" fmla="*/ 28 h 50"/>
                <a:gd name="T24" fmla="*/ 0 w 90"/>
                <a:gd name="T25" fmla="*/ 22 h 50"/>
                <a:gd name="T26" fmla="*/ 15 w 90"/>
                <a:gd name="T27" fmla="*/ 11 h 50"/>
                <a:gd name="T28" fmla="*/ 22 w 90"/>
                <a:gd name="T29" fmla="*/ 11 h 50"/>
                <a:gd name="T30" fmla="*/ 37 w 90"/>
                <a:gd name="T31" fmla="*/ 0 h 50"/>
                <a:gd name="T32" fmla="*/ 67 w 90"/>
                <a:gd name="T33" fmla="*/ 0 h 50"/>
                <a:gd name="T34" fmla="*/ 90 w 90"/>
                <a:gd name="T35" fmla="*/ 1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50"/>
                <a:gd name="T56" fmla="*/ 90 w 90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71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>
                <a:gd name="T0" fmla="*/ 278 w 278"/>
                <a:gd name="T1" fmla="*/ 51 h 107"/>
                <a:gd name="T2" fmla="*/ 278 w 278"/>
                <a:gd name="T3" fmla="*/ 57 h 107"/>
                <a:gd name="T4" fmla="*/ 270 w 278"/>
                <a:gd name="T5" fmla="*/ 68 h 107"/>
                <a:gd name="T6" fmla="*/ 263 w 278"/>
                <a:gd name="T7" fmla="*/ 73 h 107"/>
                <a:gd name="T8" fmla="*/ 248 w 278"/>
                <a:gd name="T9" fmla="*/ 79 h 107"/>
                <a:gd name="T10" fmla="*/ 233 w 278"/>
                <a:gd name="T11" fmla="*/ 85 h 107"/>
                <a:gd name="T12" fmla="*/ 218 w 278"/>
                <a:gd name="T13" fmla="*/ 85 h 107"/>
                <a:gd name="T14" fmla="*/ 203 w 278"/>
                <a:gd name="T15" fmla="*/ 79 h 107"/>
                <a:gd name="T16" fmla="*/ 188 w 278"/>
                <a:gd name="T17" fmla="*/ 79 h 107"/>
                <a:gd name="T18" fmla="*/ 165 w 278"/>
                <a:gd name="T19" fmla="*/ 73 h 107"/>
                <a:gd name="T20" fmla="*/ 143 w 278"/>
                <a:gd name="T21" fmla="*/ 73 h 107"/>
                <a:gd name="T22" fmla="*/ 120 w 278"/>
                <a:gd name="T23" fmla="*/ 79 h 107"/>
                <a:gd name="T24" fmla="*/ 90 w 278"/>
                <a:gd name="T25" fmla="*/ 79 h 107"/>
                <a:gd name="T26" fmla="*/ 75 w 278"/>
                <a:gd name="T27" fmla="*/ 85 h 107"/>
                <a:gd name="T28" fmla="*/ 60 w 278"/>
                <a:gd name="T29" fmla="*/ 90 h 107"/>
                <a:gd name="T30" fmla="*/ 45 w 278"/>
                <a:gd name="T31" fmla="*/ 96 h 107"/>
                <a:gd name="T32" fmla="*/ 37 w 278"/>
                <a:gd name="T33" fmla="*/ 102 h 107"/>
                <a:gd name="T34" fmla="*/ 15 w 278"/>
                <a:gd name="T35" fmla="*/ 107 h 107"/>
                <a:gd name="T36" fmla="*/ 0 w 278"/>
                <a:gd name="T37" fmla="*/ 107 h 107"/>
                <a:gd name="T38" fmla="*/ 7 w 278"/>
                <a:gd name="T39" fmla="*/ 90 h 107"/>
                <a:gd name="T40" fmla="*/ 7 w 278"/>
                <a:gd name="T41" fmla="*/ 79 h 107"/>
                <a:gd name="T42" fmla="*/ 22 w 278"/>
                <a:gd name="T43" fmla="*/ 62 h 107"/>
                <a:gd name="T44" fmla="*/ 30 w 278"/>
                <a:gd name="T45" fmla="*/ 51 h 107"/>
                <a:gd name="T46" fmla="*/ 45 w 278"/>
                <a:gd name="T47" fmla="*/ 34 h 107"/>
                <a:gd name="T48" fmla="*/ 75 w 278"/>
                <a:gd name="T49" fmla="*/ 11 h 107"/>
                <a:gd name="T50" fmla="*/ 90 w 278"/>
                <a:gd name="T51" fmla="*/ 6 h 107"/>
                <a:gd name="T52" fmla="*/ 112 w 278"/>
                <a:gd name="T53" fmla="*/ 0 h 107"/>
                <a:gd name="T54" fmla="*/ 173 w 278"/>
                <a:gd name="T55" fmla="*/ 0 h 107"/>
                <a:gd name="T56" fmla="*/ 203 w 278"/>
                <a:gd name="T57" fmla="*/ 6 h 107"/>
                <a:gd name="T58" fmla="*/ 225 w 278"/>
                <a:gd name="T59" fmla="*/ 11 h 107"/>
                <a:gd name="T60" fmla="*/ 248 w 278"/>
                <a:gd name="T61" fmla="*/ 17 h 107"/>
                <a:gd name="T62" fmla="*/ 263 w 278"/>
                <a:gd name="T63" fmla="*/ 34 h 107"/>
                <a:gd name="T64" fmla="*/ 278 w 278"/>
                <a:gd name="T65" fmla="*/ 51 h 1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8"/>
                <a:gd name="T100" fmla="*/ 0 h 107"/>
                <a:gd name="T101" fmla="*/ 278 w 278"/>
                <a:gd name="T102" fmla="*/ 107 h 1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72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>
                <a:gd name="T0" fmla="*/ 76 w 83"/>
                <a:gd name="T1" fmla="*/ 17 h 62"/>
                <a:gd name="T2" fmla="*/ 83 w 83"/>
                <a:gd name="T3" fmla="*/ 28 h 62"/>
                <a:gd name="T4" fmla="*/ 76 w 83"/>
                <a:gd name="T5" fmla="*/ 40 h 62"/>
                <a:gd name="T6" fmla="*/ 76 w 83"/>
                <a:gd name="T7" fmla="*/ 45 h 62"/>
                <a:gd name="T8" fmla="*/ 68 w 83"/>
                <a:gd name="T9" fmla="*/ 56 h 62"/>
                <a:gd name="T10" fmla="*/ 61 w 83"/>
                <a:gd name="T11" fmla="*/ 62 h 62"/>
                <a:gd name="T12" fmla="*/ 15 w 83"/>
                <a:gd name="T13" fmla="*/ 62 h 62"/>
                <a:gd name="T14" fmla="*/ 8 w 83"/>
                <a:gd name="T15" fmla="*/ 56 h 62"/>
                <a:gd name="T16" fmla="*/ 0 w 83"/>
                <a:gd name="T17" fmla="*/ 45 h 62"/>
                <a:gd name="T18" fmla="*/ 0 w 83"/>
                <a:gd name="T19" fmla="*/ 34 h 62"/>
                <a:gd name="T20" fmla="*/ 8 w 83"/>
                <a:gd name="T21" fmla="*/ 28 h 62"/>
                <a:gd name="T22" fmla="*/ 8 w 83"/>
                <a:gd name="T23" fmla="*/ 17 h 62"/>
                <a:gd name="T24" fmla="*/ 23 w 83"/>
                <a:gd name="T25" fmla="*/ 6 h 62"/>
                <a:gd name="T26" fmla="*/ 23 w 83"/>
                <a:gd name="T27" fmla="*/ 0 h 62"/>
                <a:gd name="T28" fmla="*/ 46 w 83"/>
                <a:gd name="T29" fmla="*/ 0 h 62"/>
                <a:gd name="T30" fmla="*/ 53 w 83"/>
                <a:gd name="T31" fmla="*/ 6 h 62"/>
                <a:gd name="T32" fmla="*/ 61 w 83"/>
                <a:gd name="T33" fmla="*/ 6 h 62"/>
                <a:gd name="T34" fmla="*/ 68 w 83"/>
                <a:gd name="T35" fmla="*/ 11 h 62"/>
                <a:gd name="T36" fmla="*/ 76 w 83"/>
                <a:gd name="T37" fmla="*/ 11 h 62"/>
                <a:gd name="T38" fmla="*/ 76 w 83"/>
                <a:gd name="T39" fmla="*/ 17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2"/>
                <a:gd name="T62" fmla="*/ 83 w 83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73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>
                <a:gd name="T0" fmla="*/ 497 w 497"/>
                <a:gd name="T1" fmla="*/ 23 h 175"/>
                <a:gd name="T2" fmla="*/ 497 w 497"/>
                <a:gd name="T3" fmla="*/ 34 h 175"/>
                <a:gd name="T4" fmla="*/ 489 w 497"/>
                <a:gd name="T5" fmla="*/ 34 h 175"/>
                <a:gd name="T6" fmla="*/ 474 w 497"/>
                <a:gd name="T7" fmla="*/ 45 h 175"/>
                <a:gd name="T8" fmla="*/ 466 w 497"/>
                <a:gd name="T9" fmla="*/ 45 h 175"/>
                <a:gd name="T10" fmla="*/ 451 w 497"/>
                <a:gd name="T11" fmla="*/ 51 h 175"/>
                <a:gd name="T12" fmla="*/ 444 w 497"/>
                <a:gd name="T13" fmla="*/ 51 h 175"/>
                <a:gd name="T14" fmla="*/ 436 w 497"/>
                <a:gd name="T15" fmla="*/ 56 h 175"/>
                <a:gd name="T16" fmla="*/ 406 w 497"/>
                <a:gd name="T17" fmla="*/ 62 h 175"/>
                <a:gd name="T18" fmla="*/ 384 w 497"/>
                <a:gd name="T19" fmla="*/ 68 h 175"/>
                <a:gd name="T20" fmla="*/ 361 w 497"/>
                <a:gd name="T21" fmla="*/ 73 h 175"/>
                <a:gd name="T22" fmla="*/ 331 w 497"/>
                <a:gd name="T23" fmla="*/ 79 h 175"/>
                <a:gd name="T24" fmla="*/ 309 w 497"/>
                <a:gd name="T25" fmla="*/ 90 h 175"/>
                <a:gd name="T26" fmla="*/ 286 w 497"/>
                <a:gd name="T27" fmla="*/ 96 h 175"/>
                <a:gd name="T28" fmla="*/ 263 w 497"/>
                <a:gd name="T29" fmla="*/ 102 h 175"/>
                <a:gd name="T30" fmla="*/ 233 w 497"/>
                <a:gd name="T31" fmla="*/ 113 h 175"/>
                <a:gd name="T32" fmla="*/ 211 w 497"/>
                <a:gd name="T33" fmla="*/ 119 h 175"/>
                <a:gd name="T34" fmla="*/ 188 w 497"/>
                <a:gd name="T35" fmla="*/ 124 h 175"/>
                <a:gd name="T36" fmla="*/ 166 w 497"/>
                <a:gd name="T37" fmla="*/ 135 h 175"/>
                <a:gd name="T38" fmla="*/ 143 w 497"/>
                <a:gd name="T39" fmla="*/ 141 h 175"/>
                <a:gd name="T40" fmla="*/ 113 w 497"/>
                <a:gd name="T41" fmla="*/ 152 h 175"/>
                <a:gd name="T42" fmla="*/ 90 w 497"/>
                <a:gd name="T43" fmla="*/ 158 h 175"/>
                <a:gd name="T44" fmla="*/ 68 w 497"/>
                <a:gd name="T45" fmla="*/ 164 h 175"/>
                <a:gd name="T46" fmla="*/ 45 w 497"/>
                <a:gd name="T47" fmla="*/ 175 h 175"/>
                <a:gd name="T48" fmla="*/ 23 w 497"/>
                <a:gd name="T49" fmla="*/ 175 h 175"/>
                <a:gd name="T50" fmla="*/ 23 w 497"/>
                <a:gd name="T51" fmla="*/ 169 h 175"/>
                <a:gd name="T52" fmla="*/ 15 w 497"/>
                <a:gd name="T53" fmla="*/ 169 h 175"/>
                <a:gd name="T54" fmla="*/ 15 w 497"/>
                <a:gd name="T55" fmla="*/ 164 h 175"/>
                <a:gd name="T56" fmla="*/ 0 w 497"/>
                <a:gd name="T57" fmla="*/ 164 h 175"/>
                <a:gd name="T58" fmla="*/ 8 w 497"/>
                <a:gd name="T59" fmla="*/ 152 h 175"/>
                <a:gd name="T60" fmla="*/ 30 w 497"/>
                <a:gd name="T61" fmla="*/ 135 h 175"/>
                <a:gd name="T62" fmla="*/ 45 w 497"/>
                <a:gd name="T63" fmla="*/ 135 h 175"/>
                <a:gd name="T64" fmla="*/ 60 w 497"/>
                <a:gd name="T65" fmla="*/ 130 h 175"/>
                <a:gd name="T66" fmla="*/ 75 w 497"/>
                <a:gd name="T67" fmla="*/ 124 h 175"/>
                <a:gd name="T68" fmla="*/ 90 w 497"/>
                <a:gd name="T69" fmla="*/ 119 h 175"/>
                <a:gd name="T70" fmla="*/ 106 w 497"/>
                <a:gd name="T71" fmla="*/ 113 h 175"/>
                <a:gd name="T72" fmla="*/ 128 w 497"/>
                <a:gd name="T73" fmla="*/ 107 h 175"/>
                <a:gd name="T74" fmla="*/ 151 w 497"/>
                <a:gd name="T75" fmla="*/ 102 h 175"/>
                <a:gd name="T76" fmla="*/ 173 w 497"/>
                <a:gd name="T77" fmla="*/ 96 h 175"/>
                <a:gd name="T78" fmla="*/ 196 w 497"/>
                <a:gd name="T79" fmla="*/ 85 h 175"/>
                <a:gd name="T80" fmla="*/ 218 w 497"/>
                <a:gd name="T81" fmla="*/ 79 h 175"/>
                <a:gd name="T82" fmla="*/ 233 w 497"/>
                <a:gd name="T83" fmla="*/ 68 h 175"/>
                <a:gd name="T84" fmla="*/ 263 w 497"/>
                <a:gd name="T85" fmla="*/ 62 h 175"/>
                <a:gd name="T86" fmla="*/ 278 w 497"/>
                <a:gd name="T87" fmla="*/ 56 h 175"/>
                <a:gd name="T88" fmla="*/ 301 w 497"/>
                <a:gd name="T89" fmla="*/ 45 h 175"/>
                <a:gd name="T90" fmla="*/ 324 w 497"/>
                <a:gd name="T91" fmla="*/ 40 h 175"/>
                <a:gd name="T92" fmla="*/ 346 w 497"/>
                <a:gd name="T93" fmla="*/ 34 h 175"/>
                <a:gd name="T94" fmla="*/ 369 w 497"/>
                <a:gd name="T95" fmla="*/ 28 h 175"/>
                <a:gd name="T96" fmla="*/ 391 w 497"/>
                <a:gd name="T97" fmla="*/ 23 h 175"/>
                <a:gd name="T98" fmla="*/ 414 w 497"/>
                <a:gd name="T99" fmla="*/ 11 h 175"/>
                <a:gd name="T100" fmla="*/ 436 w 497"/>
                <a:gd name="T101" fmla="*/ 6 h 175"/>
                <a:gd name="T102" fmla="*/ 459 w 497"/>
                <a:gd name="T103" fmla="*/ 0 h 175"/>
                <a:gd name="T104" fmla="*/ 466 w 497"/>
                <a:gd name="T105" fmla="*/ 0 h 175"/>
                <a:gd name="T106" fmla="*/ 474 w 497"/>
                <a:gd name="T107" fmla="*/ 6 h 175"/>
                <a:gd name="T108" fmla="*/ 482 w 497"/>
                <a:gd name="T109" fmla="*/ 6 h 175"/>
                <a:gd name="T110" fmla="*/ 497 w 497"/>
                <a:gd name="T111" fmla="*/ 17 h 175"/>
                <a:gd name="T112" fmla="*/ 497 w 497"/>
                <a:gd name="T113" fmla="*/ 23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7"/>
                <a:gd name="T172" fmla="*/ 0 h 175"/>
                <a:gd name="T173" fmla="*/ 497 w 497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74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>
                <a:gd name="T0" fmla="*/ 677 w 677"/>
                <a:gd name="T1" fmla="*/ 11 h 124"/>
                <a:gd name="T2" fmla="*/ 677 w 677"/>
                <a:gd name="T3" fmla="*/ 28 h 124"/>
                <a:gd name="T4" fmla="*/ 669 w 677"/>
                <a:gd name="T5" fmla="*/ 28 h 124"/>
                <a:gd name="T6" fmla="*/ 662 w 677"/>
                <a:gd name="T7" fmla="*/ 34 h 124"/>
                <a:gd name="T8" fmla="*/ 647 w 677"/>
                <a:gd name="T9" fmla="*/ 34 h 124"/>
                <a:gd name="T10" fmla="*/ 639 w 677"/>
                <a:gd name="T11" fmla="*/ 39 h 124"/>
                <a:gd name="T12" fmla="*/ 632 w 677"/>
                <a:gd name="T13" fmla="*/ 39 h 124"/>
                <a:gd name="T14" fmla="*/ 594 w 677"/>
                <a:gd name="T15" fmla="*/ 45 h 124"/>
                <a:gd name="T16" fmla="*/ 572 w 677"/>
                <a:gd name="T17" fmla="*/ 45 h 124"/>
                <a:gd name="T18" fmla="*/ 542 w 677"/>
                <a:gd name="T19" fmla="*/ 50 h 124"/>
                <a:gd name="T20" fmla="*/ 512 w 677"/>
                <a:gd name="T21" fmla="*/ 50 h 124"/>
                <a:gd name="T22" fmla="*/ 481 w 677"/>
                <a:gd name="T23" fmla="*/ 56 h 124"/>
                <a:gd name="T24" fmla="*/ 451 w 677"/>
                <a:gd name="T25" fmla="*/ 56 h 124"/>
                <a:gd name="T26" fmla="*/ 421 w 677"/>
                <a:gd name="T27" fmla="*/ 62 h 124"/>
                <a:gd name="T28" fmla="*/ 391 w 677"/>
                <a:gd name="T29" fmla="*/ 67 h 124"/>
                <a:gd name="T30" fmla="*/ 361 w 677"/>
                <a:gd name="T31" fmla="*/ 73 h 124"/>
                <a:gd name="T32" fmla="*/ 331 w 677"/>
                <a:gd name="T33" fmla="*/ 79 h 124"/>
                <a:gd name="T34" fmla="*/ 301 w 677"/>
                <a:gd name="T35" fmla="*/ 84 h 124"/>
                <a:gd name="T36" fmla="*/ 271 w 677"/>
                <a:gd name="T37" fmla="*/ 90 h 124"/>
                <a:gd name="T38" fmla="*/ 241 w 677"/>
                <a:gd name="T39" fmla="*/ 90 h 124"/>
                <a:gd name="T40" fmla="*/ 211 w 677"/>
                <a:gd name="T41" fmla="*/ 96 h 124"/>
                <a:gd name="T42" fmla="*/ 181 w 677"/>
                <a:gd name="T43" fmla="*/ 101 h 124"/>
                <a:gd name="T44" fmla="*/ 151 w 677"/>
                <a:gd name="T45" fmla="*/ 107 h 124"/>
                <a:gd name="T46" fmla="*/ 23 w 677"/>
                <a:gd name="T47" fmla="*/ 124 h 124"/>
                <a:gd name="T48" fmla="*/ 15 w 677"/>
                <a:gd name="T49" fmla="*/ 118 h 124"/>
                <a:gd name="T50" fmla="*/ 15 w 677"/>
                <a:gd name="T51" fmla="*/ 113 h 124"/>
                <a:gd name="T52" fmla="*/ 0 w 677"/>
                <a:gd name="T53" fmla="*/ 101 h 124"/>
                <a:gd name="T54" fmla="*/ 8 w 677"/>
                <a:gd name="T55" fmla="*/ 90 h 124"/>
                <a:gd name="T56" fmla="*/ 15 w 677"/>
                <a:gd name="T57" fmla="*/ 90 h 124"/>
                <a:gd name="T58" fmla="*/ 30 w 677"/>
                <a:gd name="T59" fmla="*/ 79 h 124"/>
                <a:gd name="T60" fmla="*/ 60 w 677"/>
                <a:gd name="T61" fmla="*/ 79 h 124"/>
                <a:gd name="T62" fmla="*/ 75 w 677"/>
                <a:gd name="T63" fmla="*/ 73 h 124"/>
                <a:gd name="T64" fmla="*/ 98 w 677"/>
                <a:gd name="T65" fmla="*/ 73 h 124"/>
                <a:gd name="T66" fmla="*/ 113 w 677"/>
                <a:gd name="T67" fmla="*/ 67 h 124"/>
                <a:gd name="T68" fmla="*/ 136 w 677"/>
                <a:gd name="T69" fmla="*/ 67 h 124"/>
                <a:gd name="T70" fmla="*/ 151 w 677"/>
                <a:gd name="T71" fmla="*/ 62 h 124"/>
                <a:gd name="T72" fmla="*/ 181 w 677"/>
                <a:gd name="T73" fmla="*/ 62 h 124"/>
                <a:gd name="T74" fmla="*/ 196 w 677"/>
                <a:gd name="T75" fmla="*/ 56 h 124"/>
                <a:gd name="T76" fmla="*/ 233 w 677"/>
                <a:gd name="T77" fmla="*/ 56 h 124"/>
                <a:gd name="T78" fmla="*/ 248 w 677"/>
                <a:gd name="T79" fmla="*/ 50 h 124"/>
                <a:gd name="T80" fmla="*/ 263 w 677"/>
                <a:gd name="T81" fmla="*/ 50 h 124"/>
                <a:gd name="T82" fmla="*/ 271 w 677"/>
                <a:gd name="T83" fmla="*/ 45 h 124"/>
                <a:gd name="T84" fmla="*/ 286 w 677"/>
                <a:gd name="T85" fmla="*/ 39 h 124"/>
                <a:gd name="T86" fmla="*/ 354 w 677"/>
                <a:gd name="T87" fmla="*/ 39 h 124"/>
                <a:gd name="T88" fmla="*/ 376 w 677"/>
                <a:gd name="T89" fmla="*/ 34 h 124"/>
                <a:gd name="T90" fmla="*/ 406 w 677"/>
                <a:gd name="T91" fmla="*/ 28 h 124"/>
                <a:gd name="T92" fmla="*/ 429 w 677"/>
                <a:gd name="T93" fmla="*/ 28 h 124"/>
                <a:gd name="T94" fmla="*/ 451 w 677"/>
                <a:gd name="T95" fmla="*/ 22 h 124"/>
                <a:gd name="T96" fmla="*/ 474 w 677"/>
                <a:gd name="T97" fmla="*/ 22 h 124"/>
                <a:gd name="T98" fmla="*/ 496 w 677"/>
                <a:gd name="T99" fmla="*/ 17 h 124"/>
                <a:gd name="T100" fmla="*/ 519 w 677"/>
                <a:gd name="T101" fmla="*/ 11 h 124"/>
                <a:gd name="T102" fmla="*/ 549 w 677"/>
                <a:gd name="T103" fmla="*/ 5 h 124"/>
                <a:gd name="T104" fmla="*/ 572 w 677"/>
                <a:gd name="T105" fmla="*/ 5 h 124"/>
                <a:gd name="T106" fmla="*/ 594 w 677"/>
                <a:gd name="T107" fmla="*/ 0 h 124"/>
                <a:gd name="T108" fmla="*/ 669 w 677"/>
                <a:gd name="T109" fmla="*/ 0 h 124"/>
                <a:gd name="T110" fmla="*/ 677 w 677"/>
                <a:gd name="T111" fmla="*/ 11 h 1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7"/>
                <a:gd name="T169" fmla="*/ 0 h 124"/>
                <a:gd name="T170" fmla="*/ 677 w 677"/>
                <a:gd name="T171" fmla="*/ 124 h 12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75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>
                <a:gd name="T0" fmla="*/ 301 w 301"/>
                <a:gd name="T1" fmla="*/ 79 h 118"/>
                <a:gd name="T2" fmla="*/ 278 w 301"/>
                <a:gd name="T3" fmla="*/ 79 h 118"/>
                <a:gd name="T4" fmla="*/ 263 w 301"/>
                <a:gd name="T5" fmla="*/ 67 h 118"/>
                <a:gd name="T6" fmla="*/ 248 w 301"/>
                <a:gd name="T7" fmla="*/ 62 h 118"/>
                <a:gd name="T8" fmla="*/ 218 w 301"/>
                <a:gd name="T9" fmla="*/ 62 h 118"/>
                <a:gd name="T10" fmla="*/ 195 w 301"/>
                <a:gd name="T11" fmla="*/ 56 h 118"/>
                <a:gd name="T12" fmla="*/ 150 w 301"/>
                <a:gd name="T13" fmla="*/ 56 h 118"/>
                <a:gd name="T14" fmla="*/ 128 w 301"/>
                <a:gd name="T15" fmla="*/ 67 h 118"/>
                <a:gd name="T16" fmla="*/ 105 w 301"/>
                <a:gd name="T17" fmla="*/ 79 h 118"/>
                <a:gd name="T18" fmla="*/ 83 w 301"/>
                <a:gd name="T19" fmla="*/ 90 h 118"/>
                <a:gd name="T20" fmla="*/ 45 w 301"/>
                <a:gd name="T21" fmla="*/ 118 h 118"/>
                <a:gd name="T22" fmla="*/ 22 w 301"/>
                <a:gd name="T23" fmla="*/ 118 h 118"/>
                <a:gd name="T24" fmla="*/ 22 w 301"/>
                <a:gd name="T25" fmla="*/ 113 h 118"/>
                <a:gd name="T26" fmla="*/ 15 w 301"/>
                <a:gd name="T27" fmla="*/ 113 h 118"/>
                <a:gd name="T28" fmla="*/ 15 w 301"/>
                <a:gd name="T29" fmla="*/ 107 h 118"/>
                <a:gd name="T30" fmla="*/ 7 w 301"/>
                <a:gd name="T31" fmla="*/ 107 h 118"/>
                <a:gd name="T32" fmla="*/ 0 w 301"/>
                <a:gd name="T33" fmla="*/ 90 h 118"/>
                <a:gd name="T34" fmla="*/ 7 w 301"/>
                <a:gd name="T35" fmla="*/ 79 h 118"/>
                <a:gd name="T36" fmla="*/ 15 w 301"/>
                <a:gd name="T37" fmla="*/ 67 h 118"/>
                <a:gd name="T38" fmla="*/ 22 w 301"/>
                <a:gd name="T39" fmla="*/ 56 h 118"/>
                <a:gd name="T40" fmla="*/ 30 w 301"/>
                <a:gd name="T41" fmla="*/ 45 h 118"/>
                <a:gd name="T42" fmla="*/ 45 w 301"/>
                <a:gd name="T43" fmla="*/ 39 h 118"/>
                <a:gd name="T44" fmla="*/ 75 w 301"/>
                <a:gd name="T45" fmla="*/ 17 h 118"/>
                <a:gd name="T46" fmla="*/ 98 w 301"/>
                <a:gd name="T47" fmla="*/ 11 h 118"/>
                <a:gd name="T48" fmla="*/ 120 w 301"/>
                <a:gd name="T49" fmla="*/ 5 h 118"/>
                <a:gd name="T50" fmla="*/ 143 w 301"/>
                <a:gd name="T51" fmla="*/ 0 h 118"/>
                <a:gd name="T52" fmla="*/ 188 w 301"/>
                <a:gd name="T53" fmla="*/ 0 h 118"/>
                <a:gd name="T54" fmla="*/ 218 w 301"/>
                <a:gd name="T55" fmla="*/ 5 h 118"/>
                <a:gd name="T56" fmla="*/ 233 w 301"/>
                <a:gd name="T57" fmla="*/ 17 h 118"/>
                <a:gd name="T58" fmla="*/ 256 w 301"/>
                <a:gd name="T59" fmla="*/ 28 h 118"/>
                <a:gd name="T60" fmla="*/ 286 w 301"/>
                <a:gd name="T61" fmla="*/ 50 h 118"/>
                <a:gd name="T62" fmla="*/ 286 w 301"/>
                <a:gd name="T63" fmla="*/ 56 h 118"/>
                <a:gd name="T64" fmla="*/ 293 w 301"/>
                <a:gd name="T65" fmla="*/ 62 h 118"/>
                <a:gd name="T66" fmla="*/ 301 w 301"/>
                <a:gd name="T67" fmla="*/ 73 h 118"/>
                <a:gd name="T68" fmla="*/ 301 w 301"/>
                <a:gd name="T69" fmla="*/ 79 h 1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1"/>
                <a:gd name="T106" fmla="*/ 0 h 118"/>
                <a:gd name="T107" fmla="*/ 301 w 301"/>
                <a:gd name="T108" fmla="*/ 118 h 1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76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>
                <a:gd name="T0" fmla="*/ 602 w 655"/>
                <a:gd name="T1" fmla="*/ 101 h 141"/>
                <a:gd name="T2" fmla="*/ 610 w 655"/>
                <a:gd name="T3" fmla="*/ 101 h 141"/>
                <a:gd name="T4" fmla="*/ 617 w 655"/>
                <a:gd name="T5" fmla="*/ 96 h 141"/>
                <a:gd name="T6" fmla="*/ 625 w 655"/>
                <a:gd name="T7" fmla="*/ 101 h 141"/>
                <a:gd name="T8" fmla="*/ 640 w 655"/>
                <a:gd name="T9" fmla="*/ 101 h 141"/>
                <a:gd name="T10" fmla="*/ 655 w 655"/>
                <a:gd name="T11" fmla="*/ 113 h 141"/>
                <a:gd name="T12" fmla="*/ 647 w 655"/>
                <a:gd name="T13" fmla="*/ 135 h 141"/>
                <a:gd name="T14" fmla="*/ 640 w 655"/>
                <a:gd name="T15" fmla="*/ 135 h 141"/>
                <a:gd name="T16" fmla="*/ 640 w 655"/>
                <a:gd name="T17" fmla="*/ 141 h 141"/>
                <a:gd name="T18" fmla="*/ 632 w 655"/>
                <a:gd name="T19" fmla="*/ 141 h 141"/>
                <a:gd name="T20" fmla="*/ 594 w 655"/>
                <a:gd name="T21" fmla="*/ 135 h 141"/>
                <a:gd name="T22" fmla="*/ 557 w 655"/>
                <a:gd name="T23" fmla="*/ 124 h 141"/>
                <a:gd name="T24" fmla="*/ 519 w 655"/>
                <a:gd name="T25" fmla="*/ 118 h 141"/>
                <a:gd name="T26" fmla="*/ 482 w 655"/>
                <a:gd name="T27" fmla="*/ 113 h 141"/>
                <a:gd name="T28" fmla="*/ 444 w 655"/>
                <a:gd name="T29" fmla="*/ 107 h 141"/>
                <a:gd name="T30" fmla="*/ 399 w 655"/>
                <a:gd name="T31" fmla="*/ 96 h 141"/>
                <a:gd name="T32" fmla="*/ 361 w 655"/>
                <a:gd name="T33" fmla="*/ 90 h 141"/>
                <a:gd name="T34" fmla="*/ 316 w 655"/>
                <a:gd name="T35" fmla="*/ 84 h 141"/>
                <a:gd name="T36" fmla="*/ 279 w 655"/>
                <a:gd name="T37" fmla="*/ 79 h 141"/>
                <a:gd name="T38" fmla="*/ 241 w 655"/>
                <a:gd name="T39" fmla="*/ 73 h 141"/>
                <a:gd name="T40" fmla="*/ 196 w 655"/>
                <a:gd name="T41" fmla="*/ 67 h 141"/>
                <a:gd name="T42" fmla="*/ 158 w 655"/>
                <a:gd name="T43" fmla="*/ 56 h 141"/>
                <a:gd name="T44" fmla="*/ 121 w 655"/>
                <a:gd name="T45" fmla="*/ 50 h 141"/>
                <a:gd name="T46" fmla="*/ 83 w 655"/>
                <a:gd name="T47" fmla="*/ 45 h 141"/>
                <a:gd name="T48" fmla="*/ 46 w 655"/>
                <a:gd name="T49" fmla="*/ 39 h 141"/>
                <a:gd name="T50" fmla="*/ 8 w 655"/>
                <a:gd name="T51" fmla="*/ 28 h 141"/>
                <a:gd name="T52" fmla="*/ 0 w 655"/>
                <a:gd name="T53" fmla="*/ 22 h 141"/>
                <a:gd name="T54" fmla="*/ 0 w 655"/>
                <a:gd name="T55" fmla="*/ 17 h 141"/>
                <a:gd name="T56" fmla="*/ 8 w 655"/>
                <a:gd name="T57" fmla="*/ 5 h 141"/>
                <a:gd name="T58" fmla="*/ 8 w 655"/>
                <a:gd name="T59" fmla="*/ 0 h 141"/>
                <a:gd name="T60" fmla="*/ 46 w 655"/>
                <a:gd name="T61" fmla="*/ 5 h 141"/>
                <a:gd name="T62" fmla="*/ 83 w 655"/>
                <a:gd name="T63" fmla="*/ 11 h 141"/>
                <a:gd name="T64" fmla="*/ 121 w 655"/>
                <a:gd name="T65" fmla="*/ 17 h 141"/>
                <a:gd name="T66" fmla="*/ 158 w 655"/>
                <a:gd name="T67" fmla="*/ 22 h 141"/>
                <a:gd name="T68" fmla="*/ 196 w 655"/>
                <a:gd name="T69" fmla="*/ 28 h 141"/>
                <a:gd name="T70" fmla="*/ 234 w 655"/>
                <a:gd name="T71" fmla="*/ 34 h 141"/>
                <a:gd name="T72" fmla="*/ 271 w 655"/>
                <a:gd name="T73" fmla="*/ 39 h 141"/>
                <a:gd name="T74" fmla="*/ 309 w 655"/>
                <a:gd name="T75" fmla="*/ 45 h 141"/>
                <a:gd name="T76" fmla="*/ 346 w 655"/>
                <a:gd name="T77" fmla="*/ 50 h 141"/>
                <a:gd name="T78" fmla="*/ 384 w 655"/>
                <a:gd name="T79" fmla="*/ 56 h 141"/>
                <a:gd name="T80" fmla="*/ 422 w 655"/>
                <a:gd name="T81" fmla="*/ 62 h 141"/>
                <a:gd name="T82" fmla="*/ 459 w 655"/>
                <a:gd name="T83" fmla="*/ 67 h 141"/>
                <a:gd name="T84" fmla="*/ 497 w 655"/>
                <a:gd name="T85" fmla="*/ 73 h 141"/>
                <a:gd name="T86" fmla="*/ 534 w 655"/>
                <a:gd name="T87" fmla="*/ 84 h 141"/>
                <a:gd name="T88" fmla="*/ 572 w 655"/>
                <a:gd name="T89" fmla="*/ 90 h 141"/>
                <a:gd name="T90" fmla="*/ 602 w 655"/>
                <a:gd name="T91" fmla="*/ 101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5"/>
                <a:gd name="T139" fmla="*/ 0 h 141"/>
                <a:gd name="T140" fmla="*/ 655 w 655"/>
                <a:gd name="T141" fmla="*/ 141 h 1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77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>
                <a:gd name="T0" fmla="*/ 436 w 436"/>
                <a:gd name="T1" fmla="*/ 28 h 360"/>
                <a:gd name="T2" fmla="*/ 421 w 436"/>
                <a:gd name="T3" fmla="*/ 39 h 360"/>
                <a:gd name="T4" fmla="*/ 361 w 436"/>
                <a:gd name="T5" fmla="*/ 45 h 360"/>
                <a:gd name="T6" fmla="*/ 324 w 436"/>
                <a:gd name="T7" fmla="*/ 56 h 360"/>
                <a:gd name="T8" fmla="*/ 286 w 436"/>
                <a:gd name="T9" fmla="*/ 67 h 360"/>
                <a:gd name="T10" fmla="*/ 256 w 436"/>
                <a:gd name="T11" fmla="*/ 84 h 360"/>
                <a:gd name="T12" fmla="*/ 196 w 436"/>
                <a:gd name="T13" fmla="*/ 124 h 360"/>
                <a:gd name="T14" fmla="*/ 173 w 436"/>
                <a:gd name="T15" fmla="*/ 146 h 360"/>
                <a:gd name="T16" fmla="*/ 158 w 436"/>
                <a:gd name="T17" fmla="*/ 174 h 360"/>
                <a:gd name="T18" fmla="*/ 143 w 436"/>
                <a:gd name="T19" fmla="*/ 203 h 360"/>
                <a:gd name="T20" fmla="*/ 128 w 436"/>
                <a:gd name="T21" fmla="*/ 236 h 360"/>
                <a:gd name="T22" fmla="*/ 113 w 436"/>
                <a:gd name="T23" fmla="*/ 270 h 360"/>
                <a:gd name="T24" fmla="*/ 105 w 436"/>
                <a:gd name="T25" fmla="*/ 321 h 360"/>
                <a:gd name="T26" fmla="*/ 90 w 436"/>
                <a:gd name="T27" fmla="*/ 355 h 360"/>
                <a:gd name="T28" fmla="*/ 68 w 436"/>
                <a:gd name="T29" fmla="*/ 360 h 360"/>
                <a:gd name="T30" fmla="*/ 45 w 436"/>
                <a:gd name="T31" fmla="*/ 355 h 360"/>
                <a:gd name="T32" fmla="*/ 23 w 436"/>
                <a:gd name="T33" fmla="*/ 349 h 360"/>
                <a:gd name="T34" fmla="*/ 8 w 436"/>
                <a:gd name="T35" fmla="*/ 332 h 360"/>
                <a:gd name="T36" fmla="*/ 0 w 436"/>
                <a:gd name="T37" fmla="*/ 315 h 360"/>
                <a:gd name="T38" fmla="*/ 8 w 436"/>
                <a:gd name="T39" fmla="*/ 276 h 360"/>
                <a:gd name="T40" fmla="*/ 15 w 436"/>
                <a:gd name="T41" fmla="*/ 242 h 360"/>
                <a:gd name="T42" fmla="*/ 30 w 436"/>
                <a:gd name="T43" fmla="*/ 208 h 360"/>
                <a:gd name="T44" fmla="*/ 45 w 436"/>
                <a:gd name="T45" fmla="*/ 174 h 360"/>
                <a:gd name="T46" fmla="*/ 68 w 436"/>
                <a:gd name="T47" fmla="*/ 141 h 360"/>
                <a:gd name="T48" fmla="*/ 90 w 436"/>
                <a:gd name="T49" fmla="*/ 112 h 360"/>
                <a:gd name="T50" fmla="*/ 196 w 436"/>
                <a:gd name="T51" fmla="*/ 28 h 360"/>
                <a:gd name="T52" fmla="*/ 233 w 436"/>
                <a:gd name="T53" fmla="*/ 16 h 360"/>
                <a:gd name="T54" fmla="*/ 271 w 436"/>
                <a:gd name="T55" fmla="*/ 5 h 360"/>
                <a:gd name="T56" fmla="*/ 354 w 436"/>
                <a:gd name="T57" fmla="*/ 0 h 360"/>
                <a:gd name="T58" fmla="*/ 376 w 436"/>
                <a:gd name="T59" fmla="*/ 5 h 360"/>
                <a:gd name="T60" fmla="*/ 406 w 436"/>
                <a:gd name="T61" fmla="*/ 11 h 360"/>
                <a:gd name="T62" fmla="*/ 436 w 436"/>
                <a:gd name="T63" fmla="*/ 16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6"/>
                <a:gd name="T97" fmla="*/ 0 h 360"/>
                <a:gd name="T98" fmla="*/ 436 w 436"/>
                <a:gd name="T99" fmla="*/ 360 h 3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78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>
                <a:gd name="T0" fmla="*/ 458 w 511"/>
                <a:gd name="T1" fmla="*/ 119 h 265"/>
                <a:gd name="T2" fmla="*/ 466 w 511"/>
                <a:gd name="T3" fmla="*/ 136 h 265"/>
                <a:gd name="T4" fmla="*/ 481 w 511"/>
                <a:gd name="T5" fmla="*/ 147 h 265"/>
                <a:gd name="T6" fmla="*/ 488 w 511"/>
                <a:gd name="T7" fmla="*/ 164 h 265"/>
                <a:gd name="T8" fmla="*/ 496 w 511"/>
                <a:gd name="T9" fmla="*/ 181 h 265"/>
                <a:gd name="T10" fmla="*/ 503 w 511"/>
                <a:gd name="T11" fmla="*/ 198 h 265"/>
                <a:gd name="T12" fmla="*/ 511 w 511"/>
                <a:gd name="T13" fmla="*/ 214 h 265"/>
                <a:gd name="T14" fmla="*/ 511 w 511"/>
                <a:gd name="T15" fmla="*/ 248 h 265"/>
                <a:gd name="T16" fmla="*/ 503 w 511"/>
                <a:gd name="T17" fmla="*/ 254 h 265"/>
                <a:gd name="T18" fmla="*/ 496 w 511"/>
                <a:gd name="T19" fmla="*/ 254 h 265"/>
                <a:gd name="T20" fmla="*/ 496 w 511"/>
                <a:gd name="T21" fmla="*/ 260 h 265"/>
                <a:gd name="T22" fmla="*/ 481 w 511"/>
                <a:gd name="T23" fmla="*/ 260 h 265"/>
                <a:gd name="T24" fmla="*/ 473 w 511"/>
                <a:gd name="T25" fmla="*/ 265 h 265"/>
                <a:gd name="T26" fmla="*/ 451 w 511"/>
                <a:gd name="T27" fmla="*/ 265 h 265"/>
                <a:gd name="T28" fmla="*/ 443 w 511"/>
                <a:gd name="T29" fmla="*/ 260 h 265"/>
                <a:gd name="T30" fmla="*/ 436 w 511"/>
                <a:gd name="T31" fmla="*/ 260 h 265"/>
                <a:gd name="T32" fmla="*/ 406 w 511"/>
                <a:gd name="T33" fmla="*/ 237 h 265"/>
                <a:gd name="T34" fmla="*/ 413 w 511"/>
                <a:gd name="T35" fmla="*/ 237 h 265"/>
                <a:gd name="T36" fmla="*/ 406 w 511"/>
                <a:gd name="T37" fmla="*/ 231 h 265"/>
                <a:gd name="T38" fmla="*/ 406 w 511"/>
                <a:gd name="T39" fmla="*/ 220 h 265"/>
                <a:gd name="T40" fmla="*/ 398 w 511"/>
                <a:gd name="T41" fmla="*/ 209 h 265"/>
                <a:gd name="T42" fmla="*/ 398 w 511"/>
                <a:gd name="T43" fmla="*/ 203 h 265"/>
                <a:gd name="T44" fmla="*/ 383 w 511"/>
                <a:gd name="T45" fmla="*/ 181 h 265"/>
                <a:gd name="T46" fmla="*/ 360 w 511"/>
                <a:gd name="T47" fmla="*/ 158 h 265"/>
                <a:gd name="T48" fmla="*/ 345 w 511"/>
                <a:gd name="T49" fmla="*/ 136 h 265"/>
                <a:gd name="T50" fmla="*/ 300 w 511"/>
                <a:gd name="T51" fmla="*/ 102 h 265"/>
                <a:gd name="T52" fmla="*/ 270 w 511"/>
                <a:gd name="T53" fmla="*/ 90 h 265"/>
                <a:gd name="T54" fmla="*/ 240 w 511"/>
                <a:gd name="T55" fmla="*/ 79 h 265"/>
                <a:gd name="T56" fmla="*/ 203 w 511"/>
                <a:gd name="T57" fmla="*/ 74 h 265"/>
                <a:gd name="T58" fmla="*/ 188 w 511"/>
                <a:gd name="T59" fmla="*/ 74 h 265"/>
                <a:gd name="T60" fmla="*/ 165 w 511"/>
                <a:gd name="T61" fmla="*/ 68 h 265"/>
                <a:gd name="T62" fmla="*/ 105 w 511"/>
                <a:gd name="T63" fmla="*/ 68 h 265"/>
                <a:gd name="T64" fmla="*/ 82 w 511"/>
                <a:gd name="T65" fmla="*/ 62 h 265"/>
                <a:gd name="T66" fmla="*/ 22 w 511"/>
                <a:gd name="T67" fmla="*/ 62 h 265"/>
                <a:gd name="T68" fmla="*/ 15 w 511"/>
                <a:gd name="T69" fmla="*/ 68 h 265"/>
                <a:gd name="T70" fmla="*/ 7 w 511"/>
                <a:gd name="T71" fmla="*/ 68 h 265"/>
                <a:gd name="T72" fmla="*/ 7 w 511"/>
                <a:gd name="T73" fmla="*/ 62 h 265"/>
                <a:gd name="T74" fmla="*/ 0 w 511"/>
                <a:gd name="T75" fmla="*/ 62 h 265"/>
                <a:gd name="T76" fmla="*/ 0 w 511"/>
                <a:gd name="T77" fmla="*/ 45 h 265"/>
                <a:gd name="T78" fmla="*/ 7 w 511"/>
                <a:gd name="T79" fmla="*/ 40 h 265"/>
                <a:gd name="T80" fmla="*/ 15 w 511"/>
                <a:gd name="T81" fmla="*/ 40 h 265"/>
                <a:gd name="T82" fmla="*/ 22 w 511"/>
                <a:gd name="T83" fmla="*/ 34 h 265"/>
                <a:gd name="T84" fmla="*/ 37 w 511"/>
                <a:gd name="T85" fmla="*/ 28 h 265"/>
                <a:gd name="T86" fmla="*/ 52 w 511"/>
                <a:gd name="T87" fmla="*/ 17 h 265"/>
                <a:gd name="T88" fmla="*/ 82 w 511"/>
                <a:gd name="T89" fmla="*/ 17 h 265"/>
                <a:gd name="T90" fmla="*/ 105 w 511"/>
                <a:gd name="T91" fmla="*/ 11 h 265"/>
                <a:gd name="T92" fmla="*/ 120 w 511"/>
                <a:gd name="T93" fmla="*/ 11 h 265"/>
                <a:gd name="T94" fmla="*/ 142 w 511"/>
                <a:gd name="T95" fmla="*/ 6 h 265"/>
                <a:gd name="T96" fmla="*/ 180 w 511"/>
                <a:gd name="T97" fmla="*/ 6 h 265"/>
                <a:gd name="T98" fmla="*/ 195 w 511"/>
                <a:gd name="T99" fmla="*/ 0 h 265"/>
                <a:gd name="T100" fmla="*/ 233 w 511"/>
                <a:gd name="T101" fmla="*/ 0 h 265"/>
                <a:gd name="T102" fmla="*/ 248 w 511"/>
                <a:gd name="T103" fmla="*/ 6 h 265"/>
                <a:gd name="T104" fmla="*/ 270 w 511"/>
                <a:gd name="T105" fmla="*/ 6 h 265"/>
                <a:gd name="T106" fmla="*/ 285 w 511"/>
                <a:gd name="T107" fmla="*/ 11 h 265"/>
                <a:gd name="T108" fmla="*/ 300 w 511"/>
                <a:gd name="T109" fmla="*/ 17 h 265"/>
                <a:gd name="T110" fmla="*/ 315 w 511"/>
                <a:gd name="T111" fmla="*/ 17 h 265"/>
                <a:gd name="T112" fmla="*/ 338 w 511"/>
                <a:gd name="T113" fmla="*/ 28 h 265"/>
                <a:gd name="T114" fmla="*/ 353 w 511"/>
                <a:gd name="T115" fmla="*/ 34 h 265"/>
                <a:gd name="T116" fmla="*/ 368 w 511"/>
                <a:gd name="T117" fmla="*/ 45 h 265"/>
                <a:gd name="T118" fmla="*/ 391 w 511"/>
                <a:gd name="T119" fmla="*/ 57 h 265"/>
                <a:gd name="T120" fmla="*/ 436 w 511"/>
                <a:gd name="T121" fmla="*/ 90 h 265"/>
                <a:gd name="T122" fmla="*/ 443 w 511"/>
                <a:gd name="T123" fmla="*/ 102 h 265"/>
                <a:gd name="T124" fmla="*/ 458 w 511"/>
                <a:gd name="T125" fmla="*/ 119 h 2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1"/>
                <a:gd name="T190" fmla="*/ 0 h 265"/>
                <a:gd name="T191" fmla="*/ 511 w 511"/>
                <a:gd name="T192" fmla="*/ 265 h 2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79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>
                <a:gd name="T0" fmla="*/ 166 w 196"/>
                <a:gd name="T1" fmla="*/ 57 h 175"/>
                <a:gd name="T2" fmla="*/ 181 w 196"/>
                <a:gd name="T3" fmla="*/ 68 h 175"/>
                <a:gd name="T4" fmla="*/ 196 w 196"/>
                <a:gd name="T5" fmla="*/ 68 h 175"/>
                <a:gd name="T6" fmla="*/ 196 w 196"/>
                <a:gd name="T7" fmla="*/ 79 h 175"/>
                <a:gd name="T8" fmla="*/ 181 w 196"/>
                <a:gd name="T9" fmla="*/ 85 h 175"/>
                <a:gd name="T10" fmla="*/ 173 w 196"/>
                <a:gd name="T11" fmla="*/ 90 h 175"/>
                <a:gd name="T12" fmla="*/ 166 w 196"/>
                <a:gd name="T13" fmla="*/ 102 h 175"/>
                <a:gd name="T14" fmla="*/ 158 w 196"/>
                <a:gd name="T15" fmla="*/ 107 h 175"/>
                <a:gd name="T16" fmla="*/ 166 w 196"/>
                <a:gd name="T17" fmla="*/ 113 h 175"/>
                <a:gd name="T18" fmla="*/ 166 w 196"/>
                <a:gd name="T19" fmla="*/ 130 h 175"/>
                <a:gd name="T20" fmla="*/ 173 w 196"/>
                <a:gd name="T21" fmla="*/ 136 h 175"/>
                <a:gd name="T22" fmla="*/ 173 w 196"/>
                <a:gd name="T23" fmla="*/ 147 h 175"/>
                <a:gd name="T24" fmla="*/ 158 w 196"/>
                <a:gd name="T25" fmla="*/ 158 h 175"/>
                <a:gd name="T26" fmla="*/ 135 w 196"/>
                <a:gd name="T27" fmla="*/ 141 h 175"/>
                <a:gd name="T28" fmla="*/ 128 w 196"/>
                <a:gd name="T29" fmla="*/ 141 h 175"/>
                <a:gd name="T30" fmla="*/ 128 w 196"/>
                <a:gd name="T31" fmla="*/ 136 h 175"/>
                <a:gd name="T32" fmla="*/ 113 w 196"/>
                <a:gd name="T33" fmla="*/ 124 h 175"/>
                <a:gd name="T34" fmla="*/ 105 w 196"/>
                <a:gd name="T35" fmla="*/ 124 h 175"/>
                <a:gd name="T36" fmla="*/ 90 w 196"/>
                <a:gd name="T37" fmla="*/ 136 h 175"/>
                <a:gd name="T38" fmla="*/ 83 w 196"/>
                <a:gd name="T39" fmla="*/ 147 h 175"/>
                <a:gd name="T40" fmla="*/ 68 w 196"/>
                <a:gd name="T41" fmla="*/ 158 h 175"/>
                <a:gd name="T42" fmla="*/ 60 w 196"/>
                <a:gd name="T43" fmla="*/ 169 h 175"/>
                <a:gd name="T44" fmla="*/ 45 w 196"/>
                <a:gd name="T45" fmla="*/ 175 h 175"/>
                <a:gd name="T46" fmla="*/ 38 w 196"/>
                <a:gd name="T47" fmla="*/ 175 h 175"/>
                <a:gd name="T48" fmla="*/ 30 w 196"/>
                <a:gd name="T49" fmla="*/ 164 h 175"/>
                <a:gd name="T50" fmla="*/ 38 w 196"/>
                <a:gd name="T51" fmla="*/ 152 h 175"/>
                <a:gd name="T52" fmla="*/ 38 w 196"/>
                <a:gd name="T53" fmla="*/ 147 h 175"/>
                <a:gd name="T54" fmla="*/ 45 w 196"/>
                <a:gd name="T55" fmla="*/ 136 h 175"/>
                <a:gd name="T56" fmla="*/ 53 w 196"/>
                <a:gd name="T57" fmla="*/ 130 h 175"/>
                <a:gd name="T58" fmla="*/ 53 w 196"/>
                <a:gd name="T59" fmla="*/ 113 h 175"/>
                <a:gd name="T60" fmla="*/ 45 w 196"/>
                <a:gd name="T61" fmla="*/ 107 h 175"/>
                <a:gd name="T62" fmla="*/ 38 w 196"/>
                <a:gd name="T63" fmla="*/ 107 h 175"/>
                <a:gd name="T64" fmla="*/ 30 w 196"/>
                <a:gd name="T65" fmla="*/ 102 h 175"/>
                <a:gd name="T66" fmla="*/ 23 w 196"/>
                <a:gd name="T67" fmla="*/ 102 h 175"/>
                <a:gd name="T68" fmla="*/ 15 w 196"/>
                <a:gd name="T69" fmla="*/ 96 h 175"/>
                <a:gd name="T70" fmla="*/ 8 w 196"/>
                <a:gd name="T71" fmla="*/ 96 h 175"/>
                <a:gd name="T72" fmla="*/ 0 w 196"/>
                <a:gd name="T73" fmla="*/ 90 h 175"/>
                <a:gd name="T74" fmla="*/ 8 w 196"/>
                <a:gd name="T75" fmla="*/ 79 h 175"/>
                <a:gd name="T76" fmla="*/ 15 w 196"/>
                <a:gd name="T77" fmla="*/ 74 h 175"/>
                <a:gd name="T78" fmla="*/ 23 w 196"/>
                <a:gd name="T79" fmla="*/ 74 h 175"/>
                <a:gd name="T80" fmla="*/ 38 w 196"/>
                <a:gd name="T81" fmla="*/ 68 h 175"/>
                <a:gd name="T82" fmla="*/ 53 w 196"/>
                <a:gd name="T83" fmla="*/ 68 h 175"/>
                <a:gd name="T84" fmla="*/ 60 w 196"/>
                <a:gd name="T85" fmla="*/ 62 h 175"/>
                <a:gd name="T86" fmla="*/ 75 w 196"/>
                <a:gd name="T87" fmla="*/ 57 h 175"/>
                <a:gd name="T88" fmla="*/ 83 w 196"/>
                <a:gd name="T89" fmla="*/ 51 h 175"/>
                <a:gd name="T90" fmla="*/ 83 w 196"/>
                <a:gd name="T91" fmla="*/ 40 h 175"/>
                <a:gd name="T92" fmla="*/ 90 w 196"/>
                <a:gd name="T93" fmla="*/ 23 h 175"/>
                <a:gd name="T94" fmla="*/ 98 w 196"/>
                <a:gd name="T95" fmla="*/ 11 h 175"/>
                <a:gd name="T96" fmla="*/ 113 w 196"/>
                <a:gd name="T97" fmla="*/ 0 h 175"/>
                <a:gd name="T98" fmla="*/ 120 w 196"/>
                <a:gd name="T99" fmla="*/ 11 h 175"/>
                <a:gd name="T100" fmla="*/ 120 w 196"/>
                <a:gd name="T101" fmla="*/ 17 h 175"/>
                <a:gd name="T102" fmla="*/ 128 w 196"/>
                <a:gd name="T103" fmla="*/ 34 h 175"/>
                <a:gd name="T104" fmla="*/ 128 w 196"/>
                <a:gd name="T105" fmla="*/ 57 h 175"/>
                <a:gd name="T106" fmla="*/ 143 w 196"/>
                <a:gd name="T107" fmla="*/ 62 h 175"/>
                <a:gd name="T108" fmla="*/ 166 w 196"/>
                <a:gd name="T109" fmla="*/ 57 h 1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6"/>
                <a:gd name="T166" fmla="*/ 0 h 175"/>
                <a:gd name="T167" fmla="*/ 196 w 196"/>
                <a:gd name="T168" fmla="*/ 175 h 1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80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>
                <a:gd name="T0" fmla="*/ 60 w 68"/>
                <a:gd name="T1" fmla="*/ 28 h 39"/>
                <a:gd name="T2" fmla="*/ 60 w 68"/>
                <a:gd name="T3" fmla="*/ 34 h 39"/>
                <a:gd name="T4" fmla="*/ 53 w 68"/>
                <a:gd name="T5" fmla="*/ 39 h 39"/>
                <a:gd name="T6" fmla="*/ 7 w 68"/>
                <a:gd name="T7" fmla="*/ 39 h 39"/>
                <a:gd name="T8" fmla="*/ 7 w 68"/>
                <a:gd name="T9" fmla="*/ 34 h 39"/>
                <a:gd name="T10" fmla="*/ 0 w 68"/>
                <a:gd name="T11" fmla="*/ 28 h 39"/>
                <a:gd name="T12" fmla="*/ 0 w 68"/>
                <a:gd name="T13" fmla="*/ 11 h 39"/>
                <a:gd name="T14" fmla="*/ 15 w 68"/>
                <a:gd name="T15" fmla="*/ 0 h 39"/>
                <a:gd name="T16" fmla="*/ 45 w 68"/>
                <a:gd name="T17" fmla="*/ 0 h 39"/>
                <a:gd name="T18" fmla="*/ 60 w 68"/>
                <a:gd name="T19" fmla="*/ 6 h 39"/>
                <a:gd name="T20" fmla="*/ 68 w 68"/>
                <a:gd name="T21" fmla="*/ 11 h 39"/>
                <a:gd name="T22" fmla="*/ 68 w 68"/>
                <a:gd name="T23" fmla="*/ 17 h 39"/>
                <a:gd name="T24" fmla="*/ 60 w 68"/>
                <a:gd name="T25" fmla="*/ 28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9"/>
                <a:gd name="T41" fmla="*/ 68 w 68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81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>
                <a:gd name="T0" fmla="*/ 323 w 338"/>
                <a:gd name="T1" fmla="*/ 79 h 169"/>
                <a:gd name="T2" fmla="*/ 331 w 338"/>
                <a:gd name="T3" fmla="*/ 101 h 169"/>
                <a:gd name="T4" fmla="*/ 338 w 338"/>
                <a:gd name="T5" fmla="*/ 118 h 169"/>
                <a:gd name="T6" fmla="*/ 338 w 338"/>
                <a:gd name="T7" fmla="*/ 141 h 169"/>
                <a:gd name="T8" fmla="*/ 323 w 338"/>
                <a:gd name="T9" fmla="*/ 157 h 169"/>
                <a:gd name="T10" fmla="*/ 323 w 338"/>
                <a:gd name="T11" fmla="*/ 163 h 169"/>
                <a:gd name="T12" fmla="*/ 316 w 338"/>
                <a:gd name="T13" fmla="*/ 163 h 169"/>
                <a:gd name="T14" fmla="*/ 308 w 338"/>
                <a:gd name="T15" fmla="*/ 169 h 169"/>
                <a:gd name="T16" fmla="*/ 278 w 338"/>
                <a:gd name="T17" fmla="*/ 169 h 169"/>
                <a:gd name="T18" fmla="*/ 270 w 338"/>
                <a:gd name="T19" fmla="*/ 163 h 169"/>
                <a:gd name="T20" fmla="*/ 263 w 338"/>
                <a:gd name="T21" fmla="*/ 152 h 169"/>
                <a:gd name="T22" fmla="*/ 255 w 338"/>
                <a:gd name="T23" fmla="*/ 146 h 169"/>
                <a:gd name="T24" fmla="*/ 248 w 338"/>
                <a:gd name="T25" fmla="*/ 135 h 169"/>
                <a:gd name="T26" fmla="*/ 240 w 338"/>
                <a:gd name="T27" fmla="*/ 124 h 169"/>
                <a:gd name="T28" fmla="*/ 225 w 338"/>
                <a:gd name="T29" fmla="*/ 112 h 169"/>
                <a:gd name="T30" fmla="*/ 210 w 338"/>
                <a:gd name="T31" fmla="*/ 107 h 169"/>
                <a:gd name="T32" fmla="*/ 203 w 338"/>
                <a:gd name="T33" fmla="*/ 95 h 169"/>
                <a:gd name="T34" fmla="*/ 188 w 338"/>
                <a:gd name="T35" fmla="*/ 84 h 169"/>
                <a:gd name="T36" fmla="*/ 173 w 338"/>
                <a:gd name="T37" fmla="*/ 79 h 169"/>
                <a:gd name="T38" fmla="*/ 158 w 338"/>
                <a:gd name="T39" fmla="*/ 73 h 169"/>
                <a:gd name="T40" fmla="*/ 143 w 338"/>
                <a:gd name="T41" fmla="*/ 62 h 169"/>
                <a:gd name="T42" fmla="*/ 128 w 338"/>
                <a:gd name="T43" fmla="*/ 56 h 169"/>
                <a:gd name="T44" fmla="*/ 113 w 338"/>
                <a:gd name="T45" fmla="*/ 56 h 169"/>
                <a:gd name="T46" fmla="*/ 98 w 338"/>
                <a:gd name="T47" fmla="*/ 50 h 169"/>
                <a:gd name="T48" fmla="*/ 83 w 338"/>
                <a:gd name="T49" fmla="*/ 45 h 169"/>
                <a:gd name="T50" fmla="*/ 60 w 338"/>
                <a:gd name="T51" fmla="*/ 45 h 169"/>
                <a:gd name="T52" fmla="*/ 0 w 338"/>
                <a:gd name="T53" fmla="*/ 50 h 169"/>
                <a:gd name="T54" fmla="*/ 0 w 338"/>
                <a:gd name="T55" fmla="*/ 28 h 169"/>
                <a:gd name="T56" fmla="*/ 7 w 338"/>
                <a:gd name="T57" fmla="*/ 22 h 169"/>
                <a:gd name="T58" fmla="*/ 15 w 338"/>
                <a:gd name="T59" fmla="*/ 22 h 169"/>
                <a:gd name="T60" fmla="*/ 22 w 338"/>
                <a:gd name="T61" fmla="*/ 17 h 169"/>
                <a:gd name="T62" fmla="*/ 22 w 338"/>
                <a:gd name="T63" fmla="*/ 11 h 169"/>
                <a:gd name="T64" fmla="*/ 30 w 338"/>
                <a:gd name="T65" fmla="*/ 11 h 169"/>
                <a:gd name="T66" fmla="*/ 52 w 338"/>
                <a:gd name="T67" fmla="*/ 5 h 169"/>
                <a:gd name="T68" fmla="*/ 67 w 338"/>
                <a:gd name="T69" fmla="*/ 0 h 169"/>
                <a:gd name="T70" fmla="*/ 150 w 338"/>
                <a:gd name="T71" fmla="*/ 0 h 169"/>
                <a:gd name="T72" fmla="*/ 173 w 338"/>
                <a:gd name="T73" fmla="*/ 5 h 169"/>
                <a:gd name="T74" fmla="*/ 188 w 338"/>
                <a:gd name="T75" fmla="*/ 11 h 169"/>
                <a:gd name="T76" fmla="*/ 203 w 338"/>
                <a:gd name="T77" fmla="*/ 17 h 169"/>
                <a:gd name="T78" fmla="*/ 225 w 338"/>
                <a:gd name="T79" fmla="*/ 22 h 169"/>
                <a:gd name="T80" fmla="*/ 240 w 338"/>
                <a:gd name="T81" fmla="*/ 33 h 169"/>
                <a:gd name="T82" fmla="*/ 263 w 338"/>
                <a:gd name="T83" fmla="*/ 39 h 169"/>
                <a:gd name="T84" fmla="*/ 270 w 338"/>
                <a:gd name="T85" fmla="*/ 50 h 169"/>
                <a:gd name="T86" fmla="*/ 293 w 338"/>
                <a:gd name="T87" fmla="*/ 62 h 169"/>
                <a:gd name="T88" fmla="*/ 308 w 338"/>
                <a:gd name="T89" fmla="*/ 67 h 169"/>
                <a:gd name="T90" fmla="*/ 323 w 338"/>
                <a:gd name="T91" fmla="*/ 79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8"/>
                <a:gd name="T139" fmla="*/ 0 h 169"/>
                <a:gd name="T140" fmla="*/ 338 w 338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82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>
                <a:gd name="T0" fmla="*/ 256 w 256"/>
                <a:gd name="T1" fmla="*/ 39 h 175"/>
                <a:gd name="T2" fmla="*/ 233 w 256"/>
                <a:gd name="T3" fmla="*/ 45 h 175"/>
                <a:gd name="T4" fmla="*/ 211 w 256"/>
                <a:gd name="T5" fmla="*/ 51 h 175"/>
                <a:gd name="T6" fmla="*/ 196 w 256"/>
                <a:gd name="T7" fmla="*/ 56 h 175"/>
                <a:gd name="T8" fmla="*/ 181 w 256"/>
                <a:gd name="T9" fmla="*/ 68 h 175"/>
                <a:gd name="T10" fmla="*/ 158 w 256"/>
                <a:gd name="T11" fmla="*/ 79 h 175"/>
                <a:gd name="T12" fmla="*/ 151 w 256"/>
                <a:gd name="T13" fmla="*/ 96 h 175"/>
                <a:gd name="T14" fmla="*/ 136 w 256"/>
                <a:gd name="T15" fmla="*/ 107 h 175"/>
                <a:gd name="T16" fmla="*/ 128 w 256"/>
                <a:gd name="T17" fmla="*/ 124 h 175"/>
                <a:gd name="T18" fmla="*/ 121 w 256"/>
                <a:gd name="T19" fmla="*/ 135 h 175"/>
                <a:gd name="T20" fmla="*/ 113 w 256"/>
                <a:gd name="T21" fmla="*/ 141 h 175"/>
                <a:gd name="T22" fmla="*/ 106 w 256"/>
                <a:gd name="T23" fmla="*/ 152 h 175"/>
                <a:gd name="T24" fmla="*/ 98 w 256"/>
                <a:gd name="T25" fmla="*/ 163 h 175"/>
                <a:gd name="T26" fmla="*/ 83 w 256"/>
                <a:gd name="T27" fmla="*/ 169 h 175"/>
                <a:gd name="T28" fmla="*/ 76 w 256"/>
                <a:gd name="T29" fmla="*/ 175 h 175"/>
                <a:gd name="T30" fmla="*/ 38 w 256"/>
                <a:gd name="T31" fmla="*/ 175 h 175"/>
                <a:gd name="T32" fmla="*/ 38 w 256"/>
                <a:gd name="T33" fmla="*/ 169 h 175"/>
                <a:gd name="T34" fmla="*/ 30 w 256"/>
                <a:gd name="T35" fmla="*/ 169 h 175"/>
                <a:gd name="T36" fmla="*/ 8 w 256"/>
                <a:gd name="T37" fmla="*/ 152 h 175"/>
                <a:gd name="T38" fmla="*/ 8 w 256"/>
                <a:gd name="T39" fmla="*/ 146 h 175"/>
                <a:gd name="T40" fmla="*/ 0 w 256"/>
                <a:gd name="T41" fmla="*/ 141 h 175"/>
                <a:gd name="T42" fmla="*/ 0 w 256"/>
                <a:gd name="T43" fmla="*/ 135 h 175"/>
                <a:gd name="T44" fmla="*/ 15 w 256"/>
                <a:gd name="T45" fmla="*/ 113 h 175"/>
                <a:gd name="T46" fmla="*/ 30 w 256"/>
                <a:gd name="T47" fmla="*/ 96 h 175"/>
                <a:gd name="T48" fmla="*/ 45 w 256"/>
                <a:gd name="T49" fmla="*/ 73 h 175"/>
                <a:gd name="T50" fmla="*/ 68 w 256"/>
                <a:gd name="T51" fmla="*/ 56 h 175"/>
                <a:gd name="T52" fmla="*/ 83 w 256"/>
                <a:gd name="T53" fmla="*/ 39 h 175"/>
                <a:gd name="T54" fmla="*/ 106 w 256"/>
                <a:gd name="T55" fmla="*/ 22 h 175"/>
                <a:gd name="T56" fmla="*/ 128 w 256"/>
                <a:gd name="T57" fmla="*/ 11 h 175"/>
                <a:gd name="T58" fmla="*/ 158 w 256"/>
                <a:gd name="T59" fmla="*/ 0 h 175"/>
                <a:gd name="T60" fmla="*/ 173 w 256"/>
                <a:gd name="T61" fmla="*/ 0 h 175"/>
                <a:gd name="T62" fmla="*/ 188 w 256"/>
                <a:gd name="T63" fmla="*/ 6 h 175"/>
                <a:gd name="T64" fmla="*/ 196 w 256"/>
                <a:gd name="T65" fmla="*/ 6 h 175"/>
                <a:gd name="T66" fmla="*/ 211 w 256"/>
                <a:gd name="T67" fmla="*/ 11 h 175"/>
                <a:gd name="T68" fmla="*/ 241 w 256"/>
                <a:gd name="T69" fmla="*/ 34 h 175"/>
                <a:gd name="T70" fmla="*/ 256 w 256"/>
                <a:gd name="T71" fmla="*/ 39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175"/>
                <a:gd name="T110" fmla="*/ 256 w 25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3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>
                <a:gd name="T0" fmla="*/ 60 w 60"/>
                <a:gd name="T1" fmla="*/ 6 h 29"/>
                <a:gd name="T2" fmla="*/ 60 w 60"/>
                <a:gd name="T3" fmla="*/ 23 h 29"/>
                <a:gd name="T4" fmla="*/ 52 w 60"/>
                <a:gd name="T5" fmla="*/ 23 h 29"/>
                <a:gd name="T6" fmla="*/ 45 w 60"/>
                <a:gd name="T7" fmla="*/ 29 h 29"/>
                <a:gd name="T8" fmla="*/ 0 w 60"/>
                <a:gd name="T9" fmla="*/ 29 h 29"/>
                <a:gd name="T10" fmla="*/ 7 w 60"/>
                <a:gd name="T11" fmla="*/ 23 h 29"/>
                <a:gd name="T12" fmla="*/ 0 w 60"/>
                <a:gd name="T13" fmla="*/ 12 h 29"/>
                <a:gd name="T14" fmla="*/ 0 w 60"/>
                <a:gd name="T15" fmla="*/ 0 h 29"/>
                <a:gd name="T16" fmla="*/ 52 w 60"/>
                <a:gd name="T17" fmla="*/ 0 h 29"/>
                <a:gd name="T18" fmla="*/ 60 w 60"/>
                <a:gd name="T19" fmla="*/ 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29"/>
                <a:gd name="T32" fmla="*/ 60 w 60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84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>
                <a:gd name="T0" fmla="*/ 143 w 196"/>
                <a:gd name="T1" fmla="*/ 11 h 135"/>
                <a:gd name="T2" fmla="*/ 135 w 196"/>
                <a:gd name="T3" fmla="*/ 22 h 135"/>
                <a:gd name="T4" fmla="*/ 143 w 196"/>
                <a:gd name="T5" fmla="*/ 28 h 135"/>
                <a:gd name="T6" fmla="*/ 158 w 196"/>
                <a:gd name="T7" fmla="*/ 34 h 135"/>
                <a:gd name="T8" fmla="*/ 173 w 196"/>
                <a:gd name="T9" fmla="*/ 39 h 135"/>
                <a:gd name="T10" fmla="*/ 188 w 196"/>
                <a:gd name="T11" fmla="*/ 45 h 135"/>
                <a:gd name="T12" fmla="*/ 196 w 196"/>
                <a:gd name="T13" fmla="*/ 51 h 135"/>
                <a:gd name="T14" fmla="*/ 196 w 196"/>
                <a:gd name="T15" fmla="*/ 56 h 135"/>
                <a:gd name="T16" fmla="*/ 173 w 196"/>
                <a:gd name="T17" fmla="*/ 67 h 135"/>
                <a:gd name="T18" fmla="*/ 158 w 196"/>
                <a:gd name="T19" fmla="*/ 79 h 135"/>
                <a:gd name="T20" fmla="*/ 158 w 196"/>
                <a:gd name="T21" fmla="*/ 124 h 135"/>
                <a:gd name="T22" fmla="*/ 151 w 196"/>
                <a:gd name="T23" fmla="*/ 129 h 135"/>
                <a:gd name="T24" fmla="*/ 143 w 196"/>
                <a:gd name="T25" fmla="*/ 129 h 135"/>
                <a:gd name="T26" fmla="*/ 120 w 196"/>
                <a:gd name="T27" fmla="*/ 124 h 135"/>
                <a:gd name="T28" fmla="*/ 113 w 196"/>
                <a:gd name="T29" fmla="*/ 118 h 135"/>
                <a:gd name="T30" fmla="*/ 105 w 196"/>
                <a:gd name="T31" fmla="*/ 118 h 135"/>
                <a:gd name="T32" fmla="*/ 105 w 196"/>
                <a:gd name="T33" fmla="*/ 113 h 135"/>
                <a:gd name="T34" fmla="*/ 98 w 196"/>
                <a:gd name="T35" fmla="*/ 107 h 135"/>
                <a:gd name="T36" fmla="*/ 83 w 196"/>
                <a:gd name="T37" fmla="*/ 107 h 135"/>
                <a:gd name="T38" fmla="*/ 68 w 196"/>
                <a:gd name="T39" fmla="*/ 118 h 135"/>
                <a:gd name="T40" fmla="*/ 68 w 196"/>
                <a:gd name="T41" fmla="*/ 124 h 135"/>
                <a:gd name="T42" fmla="*/ 53 w 196"/>
                <a:gd name="T43" fmla="*/ 135 h 135"/>
                <a:gd name="T44" fmla="*/ 23 w 196"/>
                <a:gd name="T45" fmla="*/ 135 h 135"/>
                <a:gd name="T46" fmla="*/ 15 w 196"/>
                <a:gd name="T47" fmla="*/ 129 h 135"/>
                <a:gd name="T48" fmla="*/ 8 w 196"/>
                <a:gd name="T49" fmla="*/ 129 h 135"/>
                <a:gd name="T50" fmla="*/ 0 w 196"/>
                <a:gd name="T51" fmla="*/ 124 h 135"/>
                <a:gd name="T52" fmla="*/ 8 w 196"/>
                <a:gd name="T53" fmla="*/ 118 h 135"/>
                <a:gd name="T54" fmla="*/ 15 w 196"/>
                <a:gd name="T55" fmla="*/ 101 h 135"/>
                <a:gd name="T56" fmla="*/ 23 w 196"/>
                <a:gd name="T57" fmla="*/ 90 h 135"/>
                <a:gd name="T58" fmla="*/ 30 w 196"/>
                <a:gd name="T59" fmla="*/ 79 h 135"/>
                <a:gd name="T60" fmla="*/ 38 w 196"/>
                <a:gd name="T61" fmla="*/ 73 h 135"/>
                <a:gd name="T62" fmla="*/ 38 w 196"/>
                <a:gd name="T63" fmla="*/ 62 h 135"/>
                <a:gd name="T64" fmla="*/ 23 w 196"/>
                <a:gd name="T65" fmla="*/ 51 h 135"/>
                <a:gd name="T66" fmla="*/ 8 w 196"/>
                <a:gd name="T67" fmla="*/ 45 h 135"/>
                <a:gd name="T68" fmla="*/ 15 w 196"/>
                <a:gd name="T69" fmla="*/ 34 h 135"/>
                <a:gd name="T70" fmla="*/ 23 w 196"/>
                <a:gd name="T71" fmla="*/ 28 h 135"/>
                <a:gd name="T72" fmla="*/ 45 w 196"/>
                <a:gd name="T73" fmla="*/ 28 h 135"/>
                <a:gd name="T74" fmla="*/ 60 w 196"/>
                <a:gd name="T75" fmla="*/ 34 h 135"/>
                <a:gd name="T76" fmla="*/ 75 w 196"/>
                <a:gd name="T77" fmla="*/ 22 h 135"/>
                <a:gd name="T78" fmla="*/ 83 w 196"/>
                <a:gd name="T79" fmla="*/ 11 h 135"/>
                <a:gd name="T80" fmla="*/ 90 w 196"/>
                <a:gd name="T81" fmla="*/ 5 h 135"/>
                <a:gd name="T82" fmla="*/ 105 w 196"/>
                <a:gd name="T83" fmla="*/ 0 h 135"/>
                <a:gd name="T84" fmla="*/ 120 w 196"/>
                <a:gd name="T85" fmla="*/ 0 h 135"/>
                <a:gd name="T86" fmla="*/ 128 w 196"/>
                <a:gd name="T87" fmla="*/ 5 h 135"/>
                <a:gd name="T88" fmla="*/ 135 w 196"/>
                <a:gd name="T89" fmla="*/ 5 h 135"/>
                <a:gd name="T90" fmla="*/ 143 w 196"/>
                <a:gd name="T91" fmla="*/ 11 h 1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96"/>
                <a:gd name="T139" fmla="*/ 0 h 135"/>
                <a:gd name="T140" fmla="*/ 196 w 196"/>
                <a:gd name="T141" fmla="*/ 135 h 1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85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>
                <a:gd name="T0" fmla="*/ 158 w 166"/>
                <a:gd name="T1" fmla="*/ 0 h 293"/>
                <a:gd name="T2" fmla="*/ 166 w 166"/>
                <a:gd name="T3" fmla="*/ 11 h 293"/>
                <a:gd name="T4" fmla="*/ 166 w 166"/>
                <a:gd name="T5" fmla="*/ 16 h 293"/>
                <a:gd name="T6" fmla="*/ 158 w 166"/>
                <a:gd name="T7" fmla="*/ 28 h 293"/>
                <a:gd name="T8" fmla="*/ 143 w 166"/>
                <a:gd name="T9" fmla="*/ 33 h 293"/>
                <a:gd name="T10" fmla="*/ 136 w 166"/>
                <a:gd name="T11" fmla="*/ 62 h 293"/>
                <a:gd name="T12" fmla="*/ 128 w 166"/>
                <a:gd name="T13" fmla="*/ 84 h 293"/>
                <a:gd name="T14" fmla="*/ 121 w 166"/>
                <a:gd name="T15" fmla="*/ 112 h 293"/>
                <a:gd name="T16" fmla="*/ 113 w 166"/>
                <a:gd name="T17" fmla="*/ 135 h 293"/>
                <a:gd name="T18" fmla="*/ 105 w 166"/>
                <a:gd name="T19" fmla="*/ 163 h 293"/>
                <a:gd name="T20" fmla="*/ 98 w 166"/>
                <a:gd name="T21" fmla="*/ 191 h 293"/>
                <a:gd name="T22" fmla="*/ 98 w 166"/>
                <a:gd name="T23" fmla="*/ 214 h 293"/>
                <a:gd name="T24" fmla="*/ 105 w 166"/>
                <a:gd name="T25" fmla="*/ 242 h 293"/>
                <a:gd name="T26" fmla="*/ 105 w 166"/>
                <a:gd name="T27" fmla="*/ 253 h 293"/>
                <a:gd name="T28" fmla="*/ 98 w 166"/>
                <a:gd name="T29" fmla="*/ 265 h 293"/>
                <a:gd name="T30" fmla="*/ 90 w 166"/>
                <a:gd name="T31" fmla="*/ 276 h 293"/>
                <a:gd name="T32" fmla="*/ 83 w 166"/>
                <a:gd name="T33" fmla="*/ 287 h 293"/>
                <a:gd name="T34" fmla="*/ 75 w 166"/>
                <a:gd name="T35" fmla="*/ 287 h 293"/>
                <a:gd name="T36" fmla="*/ 75 w 166"/>
                <a:gd name="T37" fmla="*/ 293 h 293"/>
                <a:gd name="T38" fmla="*/ 45 w 166"/>
                <a:gd name="T39" fmla="*/ 293 h 293"/>
                <a:gd name="T40" fmla="*/ 38 w 166"/>
                <a:gd name="T41" fmla="*/ 287 h 293"/>
                <a:gd name="T42" fmla="*/ 23 w 166"/>
                <a:gd name="T43" fmla="*/ 282 h 293"/>
                <a:gd name="T44" fmla="*/ 15 w 166"/>
                <a:gd name="T45" fmla="*/ 270 h 293"/>
                <a:gd name="T46" fmla="*/ 8 w 166"/>
                <a:gd name="T47" fmla="*/ 253 h 293"/>
                <a:gd name="T48" fmla="*/ 0 w 166"/>
                <a:gd name="T49" fmla="*/ 236 h 293"/>
                <a:gd name="T50" fmla="*/ 0 w 166"/>
                <a:gd name="T51" fmla="*/ 219 h 293"/>
                <a:gd name="T52" fmla="*/ 8 w 166"/>
                <a:gd name="T53" fmla="*/ 203 h 293"/>
                <a:gd name="T54" fmla="*/ 8 w 166"/>
                <a:gd name="T55" fmla="*/ 146 h 293"/>
                <a:gd name="T56" fmla="*/ 15 w 166"/>
                <a:gd name="T57" fmla="*/ 124 h 293"/>
                <a:gd name="T58" fmla="*/ 23 w 166"/>
                <a:gd name="T59" fmla="*/ 95 h 293"/>
                <a:gd name="T60" fmla="*/ 45 w 166"/>
                <a:gd name="T61" fmla="*/ 73 h 293"/>
                <a:gd name="T62" fmla="*/ 60 w 166"/>
                <a:gd name="T63" fmla="*/ 50 h 293"/>
                <a:gd name="T64" fmla="*/ 83 w 166"/>
                <a:gd name="T65" fmla="*/ 33 h 293"/>
                <a:gd name="T66" fmla="*/ 113 w 166"/>
                <a:gd name="T67" fmla="*/ 16 h 293"/>
                <a:gd name="T68" fmla="*/ 143 w 166"/>
                <a:gd name="T69" fmla="*/ 0 h 293"/>
                <a:gd name="T70" fmla="*/ 158 w 166"/>
                <a:gd name="T71" fmla="*/ 0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6"/>
                <a:gd name="T109" fmla="*/ 0 h 293"/>
                <a:gd name="T110" fmla="*/ 166 w 166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86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>
                <a:gd name="T0" fmla="*/ 83 w 83"/>
                <a:gd name="T1" fmla="*/ 23 h 62"/>
                <a:gd name="T2" fmla="*/ 83 w 83"/>
                <a:gd name="T3" fmla="*/ 45 h 62"/>
                <a:gd name="T4" fmla="*/ 75 w 83"/>
                <a:gd name="T5" fmla="*/ 51 h 62"/>
                <a:gd name="T6" fmla="*/ 67 w 83"/>
                <a:gd name="T7" fmla="*/ 62 h 62"/>
                <a:gd name="T8" fmla="*/ 45 w 83"/>
                <a:gd name="T9" fmla="*/ 62 h 62"/>
                <a:gd name="T10" fmla="*/ 30 w 83"/>
                <a:gd name="T11" fmla="*/ 57 h 62"/>
                <a:gd name="T12" fmla="*/ 0 w 83"/>
                <a:gd name="T13" fmla="*/ 34 h 62"/>
                <a:gd name="T14" fmla="*/ 7 w 83"/>
                <a:gd name="T15" fmla="*/ 28 h 62"/>
                <a:gd name="T16" fmla="*/ 7 w 83"/>
                <a:gd name="T17" fmla="*/ 17 h 62"/>
                <a:gd name="T18" fmla="*/ 15 w 83"/>
                <a:gd name="T19" fmla="*/ 11 h 62"/>
                <a:gd name="T20" fmla="*/ 22 w 83"/>
                <a:gd name="T21" fmla="*/ 0 h 62"/>
                <a:gd name="T22" fmla="*/ 30 w 83"/>
                <a:gd name="T23" fmla="*/ 0 h 62"/>
                <a:gd name="T24" fmla="*/ 45 w 83"/>
                <a:gd name="T25" fmla="*/ 6 h 62"/>
                <a:gd name="T26" fmla="*/ 60 w 83"/>
                <a:gd name="T27" fmla="*/ 6 h 62"/>
                <a:gd name="T28" fmla="*/ 67 w 83"/>
                <a:gd name="T29" fmla="*/ 11 h 62"/>
                <a:gd name="T30" fmla="*/ 67 w 83"/>
                <a:gd name="T31" fmla="*/ 17 h 62"/>
                <a:gd name="T32" fmla="*/ 75 w 83"/>
                <a:gd name="T33" fmla="*/ 17 h 62"/>
                <a:gd name="T34" fmla="*/ 83 w 83"/>
                <a:gd name="T35" fmla="*/ 23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87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>
                <a:gd name="T0" fmla="*/ 188 w 225"/>
                <a:gd name="T1" fmla="*/ 79 h 237"/>
                <a:gd name="T2" fmla="*/ 195 w 225"/>
                <a:gd name="T3" fmla="*/ 96 h 237"/>
                <a:gd name="T4" fmla="*/ 203 w 225"/>
                <a:gd name="T5" fmla="*/ 113 h 237"/>
                <a:gd name="T6" fmla="*/ 210 w 225"/>
                <a:gd name="T7" fmla="*/ 130 h 237"/>
                <a:gd name="T8" fmla="*/ 218 w 225"/>
                <a:gd name="T9" fmla="*/ 152 h 237"/>
                <a:gd name="T10" fmla="*/ 218 w 225"/>
                <a:gd name="T11" fmla="*/ 164 h 237"/>
                <a:gd name="T12" fmla="*/ 225 w 225"/>
                <a:gd name="T13" fmla="*/ 186 h 237"/>
                <a:gd name="T14" fmla="*/ 218 w 225"/>
                <a:gd name="T15" fmla="*/ 203 h 237"/>
                <a:gd name="T16" fmla="*/ 203 w 225"/>
                <a:gd name="T17" fmla="*/ 220 h 237"/>
                <a:gd name="T18" fmla="*/ 188 w 225"/>
                <a:gd name="T19" fmla="*/ 231 h 237"/>
                <a:gd name="T20" fmla="*/ 173 w 225"/>
                <a:gd name="T21" fmla="*/ 231 h 237"/>
                <a:gd name="T22" fmla="*/ 165 w 225"/>
                <a:gd name="T23" fmla="*/ 237 h 237"/>
                <a:gd name="T24" fmla="*/ 165 w 225"/>
                <a:gd name="T25" fmla="*/ 231 h 237"/>
                <a:gd name="T26" fmla="*/ 158 w 225"/>
                <a:gd name="T27" fmla="*/ 231 h 237"/>
                <a:gd name="T28" fmla="*/ 143 w 225"/>
                <a:gd name="T29" fmla="*/ 198 h 237"/>
                <a:gd name="T30" fmla="*/ 135 w 225"/>
                <a:gd name="T31" fmla="*/ 169 h 237"/>
                <a:gd name="T32" fmla="*/ 120 w 225"/>
                <a:gd name="T33" fmla="*/ 141 h 237"/>
                <a:gd name="T34" fmla="*/ 105 w 225"/>
                <a:gd name="T35" fmla="*/ 107 h 237"/>
                <a:gd name="T36" fmla="*/ 82 w 225"/>
                <a:gd name="T37" fmla="*/ 85 h 237"/>
                <a:gd name="T38" fmla="*/ 60 w 225"/>
                <a:gd name="T39" fmla="*/ 57 h 237"/>
                <a:gd name="T40" fmla="*/ 30 w 225"/>
                <a:gd name="T41" fmla="*/ 34 h 237"/>
                <a:gd name="T42" fmla="*/ 0 w 225"/>
                <a:gd name="T43" fmla="*/ 17 h 237"/>
                <a:gd name="T44" fmla="*/ 0 w 225"/>
                <a:gd name="T45" fmla="*/ 6 h 237"/>
                <a:gd name="T46" fmla="*/ 7 w 225"/>
                <a:gd name="T47" fmla="*/ 0 h 237"/>
                <a:gd name="T48" fmla="*/ 60 w 225"/>
                <a:gd name="T49" fmla="*/ 0 h 237"/>
                <a:gd name="T50" fmla="*/ 82 w 225"/>
                <a:gd name="T51" fmla="*/ 6 h 237"/>
                <a:gd name="T52" fmla="*/ 112 w 225"/>
                <a:gd name="T53" fmla="*/ 17 h 237"/>
                <a:gd name="T54" fmla="*/ 127 w 225"/>
                <a:gd name="T55" fmla="*/ 34 h 237"/>
                <a:gd name="T56" fmla="*/ 188 w 225"/>
                <a:gd name="T57" fmla="*/ 79 h 2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25"/>
                <a:gd name="T88" fmla="*/ 0 h 237"/>
                <a:gd name="T89" fmla="*/ 225 w 225"/>
                <a:gd name="T90" fmla="*/ 237 h 2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88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>
                <a:gd name="T0" fmla="*/ 511 w 511"/>
                <a:gd name="T1" fmla="*/ 0 h 51"/>
                <a:gd name="T2" fmla="*/ 511 w 511"/>
                <a:gd name="T3" fmla="*/ 23 h 51"/>
                <a:gd name="T4" fmla="*/ 504 w 511"/>
                <a:gd name="T5" fmla="*/ 29 h 51"/>
                <a:gd name="T6" fmla="*/ 489 w 511"/>
                <a:gd name="T7" fmla="*/ 34 h 51"/>
                <a:gd name="T8" fmla="*/ 226 w 511"/>
                <a:gd name="T9" fmla="*/ 34 h 51"/>
                <a:gd name="T10" fmla="*/ 203 w 511"/>
                <a:gd name="T11" fmla="*/ 40 h 51"/>
                <a:gd name="T12" fmla="*/ 165 w 511"/>
                <a:gd name="T13" fmla="*/ 40 h 51"/>
                <a:gd name="T14" fmla="*/ 23 w 511"/>
                <a:gd name="T15" fmla="*/ 51 h 51"/>
                <a:gd name="T16" fmla="*/ 15 w 511"/>
                <a:gd name="T17" fmla="*/ 51 h 51"/>
                <a:gd name="T18" fmla="*/ 0 w 511"/>
                <a:gd name="T19" fmla="*/ 40 h 51"/>
                <a:gd name="T20" fmla="*/ 0 w 511"/>
                <a:gd name="T21" fmla="*/ 12 h 51"/>
                <a:gd name="T22" fmla="*/ 30 w 511"/>
                <a:gd name="T23" fmla="*/ 12 h 51"/>
                <a:gd name="T24" fmla="*/ 60 w 511"/>
                <a:gd name="T25" fmla="*/ 6 h 51"/>
                <a:gd name="T26" fmla="*/ 120 w 511"/>
                <a:gd name="T27" fmla="*/ 6 h 51"/>
                <a:gd name="T28" fmla="*/ 158 w 511"/>
                <a:gd name="T29" fmla="*/ 0 h 51"/>
                <a:gd name="T30" fmla="*/ 511 w 511"/>
                <a:gd name="T31" fmla="*/ 0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1"/>
                <a:gd name="T49" fmla="*/ 0 h 51"/>
                <a:gd name="T50" fmla="*/ 511 w 511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89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>
                <a:gd name="T0" fmla="*/ 526 w 534"/>
                <a:gd name="T1" fmla="*/ 11 h 45"/>
                <a:gd name="T2" fmla="*/ 534 w 534"/>
                <a:gd name="T3" fmla="*/ 17 h 45"/>
                <a:gd name="T4" fmla="*/ 534 w 534"/>
                <a:gd name="T5" fmla="*/ 39 h 45"/>
                <a:gd name="T6" fmla="*/ 511 w 534"/>
                <a:gd name="T7" fmla="*/ 45 h 45"/>
                <a:gd name="T8" fmla="*/ 406 w 534"/>
                <a:gd name="T9" fmla="*/ 45 h 45"/>
                <a:gd name="T10" fmla="*/ 383 w 534"/>
                <a:gd name="T11" fmla="*/ 39 h 45"/>
                <a:gd name="T12" fmla="*/ 75 w 534"/>
                <a:gd name="T13" fmla="*/ 39 h 45"/>
                <a:gd name="T14" fmla="*/ 52 w 534"/>
                <a:gd name="T15" fmla="*/ 45 h 45"/>
                <a:gd name="T16" fmla="*/ 0 w 534"/>
                <a:gd name="T17" fmla="*/ 45 h 45"/>
                <a:gd name="T18" fmla="*/ 0 w 534"/>
                <a:gd name="T19" fmla="*/ 11 h 45"/>
                <a:gd name="T20" fmla="*/ 22 w 534"/>
                <a:gd name="T21" fmla="*/ 5 h 45"/>
                <a:gd name="T22" fmla="*/ 83 w 534"/>
                <a:gd name="T23" fmla="*/ 5 h 45"/>
                <a:gd name="T24" fmla="*/ 120 w 534"/>
                <a:gd name="T25" fmla="*/ 0 h 45"/>
                <a:gd name="T26" fmla="*/ 150 w 534"/>
                <a:gd name="T27" fmla="*/ 5 h 45"/>
                <a:gd name="T28" fmla="*/ 406 w 534"/>
                <a:gd name="T29" fmla="*/ 5 h 45"/>
                <a:gd name="T30" fmla="*/ 436 w 534"/>
                <a:gd name="T31" fmla="*/ 11 h 45"/>
                <a:gd name="T32" fmla="*/ 526 w 534"/>
                <a:gd name="T33" fmla="*/ 11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4"/>
                <a:gd name="T52" fmla="*/ 0 h 45"/>
                <a:gd name="T53" fmla="*/ 534 w 534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90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>
                <a:gd name="T0" fmla="*/ 83 w 83"/>
                <a:gd name="T1" fmla="*/ 29 h 57"/>
                <a:gd name="T2" fmla="*/ 83 w 83"/>
                <a:gd name="T3" fmla="*/ 46 h 57"/>
                <a:gd name="T4" fmla="*/ 68 w 83"/>
                <a:gd name="T5" fmla="*/ 51 h 57"/>
                <a:gd name="T6" fmla="*/ 60 w 83"/>
                <a:gd name="T7" fmla="*/ 57 h 57"/>
                <a:gd name="T8" fmla="*/ 45 w 83"/>
                <a:gd name="T9" fmla="*/ 57 h 57"/>
                <a:gd name="T10" fmla="*/ 38 w 83"/>
                <a:gd name="T11" fmla="*/ 51 h 57"/>
                <a:gd name="T12" fmla="*/ 23 w 83"/>
                <a:gd name="T13" fmla="*/ 51 h 57"/>
                <a:gd name="T14" fmla="*/ 23 w 83"/>
                <a:gd name="T15" fmla="*/ 46 h 57"/>
                <a:gd name="T16" fmla="*/ 8 w 83"/>
                <a:gd name="T17" fmla="*/ 46 h 57"/>
                <a:gd name="T18" fmla="*/ 0 w 83"/>
                <a:gd name="T19" fmla="*/ 34 h 57"/>
                <a:gd name="T20" fmla="*/ 8 w 83"/>
                <a:gd name="T21" fmla="*/ 23 h 57"/>
                <a:gd name="T22" fmla="*/ 8 w 83"/>
                <a:gd name="T23" fmla="*/ 17 h 57"/>
                <a:gd name="T24" fmla="*/ 15 w 83"/>
                <a:gd name="T25" fmla="*/ 12 h 57"/>
                <a:gd name="T26" fmla="*/ 23 w 83"/>
                <a:gd name="T27" fmla="*/ 0 h 57"/>
                <a:gd name="T28" fmla="*/ 53 w 83"/>
                <a:gd name="T29" fmla="*/ 0 h 57"/>
                <a:gd name="T30" fmla="*/ 83 w 83"/>
                <a:gd name="T31" fmla="*/ 23 h 57"/>
                <a:gd name="T32" fmla="*/ 83 w 83"/>
                <a:gd name="T33" fmla="*/ 29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91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>
                <a:gd name="T0" fmla="*/ 83 w 83"/>
                <a:gd name="T1" fmla="*/ 17 h 62"/>
                <a:gd name="T2" fmla="*/ 83 w 83"/>
                <a:gd name="T3" fmla="*/ 29 h 62"/>
                <a:gd name="T4" fmla="*/ 75 w 83"/>
                <a:gd name="T5" fmla="*/ 40 h 62"/>
                <a:gd name="T6" fmla="*/ 75 w 83"/>
                <a:gd name="T7" fmla="*/ 46 h 62"/>
                <a:gd name="T8" fmla="*/ 68 w 83"/>
                <a:gd name="T9" fmla="*/ 51 h 62"/>
                <a:gd name="T10" fmla="*/ 60 w 83"/>
                <a:gd name="T11" fmla="*/ 51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7 h 62"/>
                <a:gd name="T18" fmla="*/ 15 w 83"/>
                <a:gd name="T19" fmla="*/ 57 h 62"/>
                <a:gd name="T20" fmla="*/ 0 w 83"/>
                <a:gd name="T21" fmla="*/ 46 h 62"/>
                <a:gd name="T22" fmla="*/ 0 w 83"/>
                <a:gd name="T23" fmla="*/ 12 h 62"/>
                <a:gd name="T24" fmla="*/ 7 w 83"/>
                <a:gd name="T25" fmla="*/ 6 h 62"/>
                <a:gd name="T26" fmla="*/ 23 w 83"/>
                <a:gd name="T27" fmla="*/ 0 h 62"/>
                <a:gd name="T28" fmla="*/ 60 w 83"/>
                <a:gd name="T29" fmla="*/ 0 h 62"/>
                <a:gd name="T30" fmla="*/ 60 w 83"/>
                <a:gd name="T31" fmla="*/ 6 h 62"/>
                <a:gd name="T32" fmla="*/ 68 w 83"/>
                <a:gd name="T33" fmla="*/ 6 h 62"/>
                <a:gd name="T34" fmla="*/ 83 w 83"/>
                <a:gd name="T35" fmla="*/ 17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92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>
                <a:gd name="T0" fmla="*/ 436 w 451"/>
                <a:gd name="T1" fmla="*/ 0 h 40"/>
                <a:gd name="T2" fmla="*/ 443 w 451"/>
                <a:gd name="T3" fmla="*/ 6 h 40"/>
                <a:gd name="T4" fmla="*/ 443 w 451"/>
                <a:gd name="T5" fmla="*/ 17 h 40"/>
                <a:gd name="T6" fmla="*/ 451 w 451"/>
                <a:gd name="T7" fmla="*/ 17 h 40"/>
                <a:gd name="T8" fmla="*/ 451 w 451"/>
                <a:gd name="T9" fmla="*/ 28 h 40"/>
                <a:gd name="T10" fmla="*/ 436 w 451"/>
                <a:gd name="T11" fmla="*/ 40 h 40"/>
                <a:gd name="T12" fmla="*/ 15 w 451"/>
                <a:gd name="T13" fmla="*/ 40 h 40"/>
                <a:gd name="T14" fmla="*/ 15 w 451"/>
                <a:gd name="T15" fmla="*/ 34 h 40"/>
                <a:gd name="T16" fmla="*/ 0 w 451"/>
                <a:gd name="T17" fmla="*/ 23 h 40"/>
                <a:gd name="T18" fmla="*/ 15 w 451"/>
                <a:gd name="T19" fmla="*/ 11 h 40"/>
                <a:gd name="T20" fmla="*/ 30 w 451"/>
                <a:gd name="T21" fmla="*/ 6 h 40"/>
                <a:gd name="T22" fmla="*/ 45 w 451"/>
                <a:gd name="T23" fmla="*/ 6 h 40"/>
                <a:gd name="T24" fmla="*/ 52 w 451"/>
                <a:gd name="T25" fmla="*/ 0 h 40"/>
                <a:gd name="T26" fmla="*/ 120 w 451"/>
                <a:gd name="T27" fmla="*/ 0 h 40"/>
                <a:gd name="T28" fmla="*/ 135 w 451"/>
                <a:gd name="T29" fmla="*/ 6 h 40"/>
                <a:gd name="T30" fmla="*/ 188 w 451"/>
                <a:gd name="T31" fmla="*/ 6 h 40"/>
                <a:gd name="T32" fmla="*/ 203 w 451"/>
                <a:gd name="T33" fmla="*/ 0 h 40"/>
                <a:gd name="T34" fmla="*/ 436 w 451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51"/>
                <a:gd name="T55" fmla="*/ 0 h 40"/>
                <a:gd name="T56" fmla="*/ 451 w 451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>
                <a:gd name="T0" fmla="*/ 436 w 451"/>
                <a:gd name="T1" fmla="*/ 6 h 45"/>
                <a:gd name="T2" fmla="*/ 451 w 451"/>
                <a:gd name="T3" fmla="*/ 17 h 45"/>
                <a:gd name="T4" fmla="*/ 451 w 451"/>
                <a:gd name="T5" fmla="*/ 34 h 45"/>
                <a:gd name="T6" fmla="*/ 428 w 451"/>
                <a:gd name="T7" fmla="*/ 45 h 45"/>
                <a:gd name="T8" fmla="*/ 15 w 451"/>
                <a:gd name="T9" fmla="*/ 45 h 45"/>
                <a:gd name="T10" fmla="*/ 0 w 451"/>
                <a:gd name="T11" fmla="*/ 40 h 45"/>
                <a:gd name="T12" fmla="*/ 0 w 451"/>
                <a:gd name="T13" fmla="*/ 6 h 45"/>
                <a:gd name="T14" fmla="*/ 7 w 451"/>
                <a:gd name="T15" fmla="*/ 0 h 45"/>
                <a:gd name="T16" fmla="*/ 37 w 451"/>
                <a:gd name="T17" fmla="*/ 6 h 45"/>
                <a:gd name="T18" fmla="*/ 436 w 451"/>
                <a:gd name="T19" fmla="*/ 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1"/>
                <a:gd name="T31" fmla="*/ 0 h 45"/>
                <a:gd name="T32" fmla="*/ 451 w 451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>
                <a:gd name="T0" fmla="*/ 53 w 91"/>
                <a:gd name="T1" fmla="*/ 12 h 322"/>
                <a:gd name="T2" fmla="*/ 60 w 91"/>
                <a:gd name="T3" fmla="*/ 23 h 322"/>
                <a:gd name="T4" fmla="*/ 68 w 91"/>
                <a:gd name="T5" fmla="*/ 40 h 322"/>
                <a:gd name="T6" fmla="*/ 75 w 91"/>
                <a:gd name="T7" fmla="*/ 51 h 322"/>
                <a:gd name="T8" fmla="*/ 83 w 91"/>
                <a:gd name="T9" fmla="*/ 68 h 322"/>
                <a:gd name="T10" fmla="*/ 83 w 91"/>
                <a:gd name="T11" fmla="*/ 102 h 322"/>
                <a:gd name="T12" fmla="*/ 91 w 91"/>
                <a:gd name="T13" fmla="*/ 130 h 322"/>
                <a:gd name="T14" fmla="*/ 91 w 91"/>
                <a:gd name="T15" fmla="*/ 192 h 322"/>
                <a:gd name="T16" fmla="*/ 83 w 91"/>
                <a:gd name="T17" fmla="*/ 209 h 322"/>
                <a:gd name="T18" fmla="*/ 83 w 91"/>
                <a:gd name="T19" fmla="*/ 226 h 322"/>
                <a:gd name="T20" fmla="*/ 91 w 91"/>
                <a:gd name="T21" fmla="*/ 249 h 322"/>
                <a:gd name="T22" fmla="*/ 91 w 91"/>
                <a:gd name="T23" fmla="*/ 265 h 322"/>
                <a:gd name="T24" fmla="*/ 83 w 91"/>
                <a:gd name="T25" fmla="*/ 282 h 322"/>
                <a:gd name="T26" fmla="*/ 83 w 91"/>
                <a:gd name="T27" fmla="*/ 299 h 322"/>
                <a:gd name="T28" fmla="*/ 68 w 91"/>
                <a:gd name="T29" fmla="*/ 311 h 322"/>
                <a:gd name="T30" fmla="*/ 45 w 91"/>
                <a:gd name="T31" fmla="*/ 322 h 322"/>
                <a:gd name="T32" fmla="*/ 30 w 91"/>
                <a:gd name="T33" fmla="*/ 322 h 322"/>
                <a:gd name="T34" fmla="*/ 23 w 91"/>
                <a:gd name="T35" fmla="*/ 316 h 322"/>
                <a:gd name="T36" fmla="*/ 15 w 91"/>
                <a:gd name="T37" fmla="*/ 316 h 322"/>
                <a:gd name="T38" fmla="*/ 8 w 91"/>
                <a:gd name="T39" fmla="*/ 311 h 322"/>
                <a:gd name="T40" fmla="*/ 8 w 91"/>
                <a:gd name="T41" fmla="*/ 305 h 322"/>
                <a:gd name="T42" fmla="*/ 0 w 91"/>
                <a:gd name="T43" fmla="*/ 299 h 322"/>
                <a:gd name="T44" fmla="*/ 0 w 91"/>
                <a:gd name="T45" fmla="*/ 164 h 322"/>
                <a:gd name="T46" fmla="*/ 8 w 91"/>
                <a:gd name="T47" fmla="*/ 96 h 322"/>
                <a:gd name="T48" fmla="*/ 23 w 91"/>
                <a:gd name="T49" fmla="*/ 29 h 322"/>
                <a:gd name="T50" fmla="*/ 23 w 91"/>
                <a:gd name="T51" fmla="*/ 12 h 322"/>
                <a:gd name="T52" fmla="*/ 30 w 91"/>
                <a:gd name="T53" fmla="*/ 6 h 322"/>
                <a:gd name="T54" fmla="*/ 38 w 91"/>
                <a:gd name="T55" fmla="*/ 6 h 322"/>
                <a:gd name="T56" fmla="*/ 45 w 91"/>
                <a:gd name="T57" fmla="*/ 0 h 322"/>
                <a:gd name="T58" fmla="*/ 53 w 91"/>
                <a:gd name="T59" fmla="*/ 6 h 322"/>
                <a:gd name="T60" fmla="*/ 53 w 91"/>
                <a:gd name="T61" fmla="*/ 12 h 3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"/>
                <a:gd name="T94" fmla="*/ 0 h 322"/>
                <a:gd name="T95" fmla="*/ 91 w 91"/>
                <a:gd name="T96" fmla="*/ 322 h 3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>
                <a:gd name="T0" fmla="*/ 68 w 75"/>
                <a:gd name="T1" fmla="*/ 6 h 56"/>
                <a:gd name="T2" fmla="*/ 68 w 75"/>
                <a:gd name="T3" fmla="*/ 17 h 56"/>
                <a:gd name="T4" fmla="*/ 75 w 75"/>
                <a:gd name="T5" fmla="*/ 28 h 56"/>
                <a:gd name="T6" fmla="*/ 75 w 75"/>
                <a:gd name="T7" fmla="*/ 39 h 56"/>
                <a:gd name="T8" fmla="*/ 53 w 75"/>
                <a:gd name="T9" fmla="*/ 56 h 56"/>
                <a:gd name="T10" fmla="*/ 38 w 75"/>
                <a:gd name="T11" fmla="*/ 56 h 56"/>
                <a:gd name="T12" fmla="*/ 38 w 75"/>
                <a:gd name="T13" fmla="*/ 51 h 56"/>
                <a:gd name="T14" fmla="*/ 23 w 75"/>
                <a:gd name="T15" fmla="*/ 51 h 56"/>
                <a:gd name="T16" fmla="*/ 8 w 75"/>
                <a:gd name="T17" fmla="*/ 45 h 56"/>
                <a:gd name="T18" fmla="*/ 0 w 75"/>
                <a:gd name="T19" fmla="*/ 34 h 56"/>
                <a:gd name="T20" fmla="*/ 0 w 75"/>
                <a:gd name="T21" fmla="*/ 11 h 56"/>
                <a:gd name="T22" fmla="*/ 8 w 75"/>
                <a:gd name="T23" fmla="*/ 11 h 56"/>
                <a:gd name="T24" fmla="*/ 23 w 75"/>
                <a:gd name="T25" fmla="*/ 0 h 56"/>
                <a:gd name="T26" fmla="*/ 53 w 75"/>
                <a:gd name="T27" fmla="*/ 0 h 56"/>
                <a:gd name="T28" fmla="*/ 60 w 75"/>
                <a:gd name="T29" fmla="*/ 6 h 56"/>
                <a:gd name="T30" fmla="*/ 68 w 75"/>
                <a:gd name="T31" fmla="*/ 6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6"/>
                <a:gd name="T50" fmla="*/ 75 w 75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>
                <a:gd name="T0" fmla="*/ 293 w 293"/>
                <a:gd name="T1" fmla="*/ 0 h 490"/>
                <a:gd name="T2" fmla="*/ 293 w 293"/>
                <a:gd name="T3" fmla="*/ 17 h 490"/>
                <a:gd name="T4" fmla="*/ 278 w 293"/>
                <a:gd name="T5" fmla="*/ 33 h 490"/>
                <a:gd name="T6" fmla="*/ 271 w 293"/>
                <a:gd name="T7" fmla="*/ 45 h 490"/>
                <a:gd name="T8" fmla="*/ 256 w 293"/>
                <a:gd name="T9" fmla="*/ 62 h 490"/>
                <a:gd name="T10" fmla="*/ 233 w 293"/>
                <a:gd name="T11" fmla="*/ 73 h 490"/>
                <a:gd name="T12" fmla="*/ 218 w 293"/>
                <a:gd name="T13" fmla="*/ 90 h 490"/>
                <a:gd name="T14" fmla="*/ 203 w 293"/>
                <a:gd name="T15" fmla="*/ 101 h 490"/>
                <a:gd name="T16" fmla="*/ 196 w 293"/>
                <a:gd name="T17" fmla="*/ 118 h 490"/>
                <a:gd name="T18" fmla="*/ 173 w 293"/>
                <a:gd name="T19" fmla="*/ 158 h 490"/>
                <a:gd name="T20" fmla="*/ 158 w 293"/>
                <a:gd name="T21" fmla="*/ 203 h 490"/>
                <a:gd name="T22" fmla="*/ 143 w 293"/>
                <a:gd name="T23" fmla="*/ 242 h 490"/>
                <a:gd name="T24" fmla="*/ 128 w 293"/>
                <a:gd name="T25" fmla="*/ 287 h 490"/>
                <a:gd name="T26" fmla="*/ 113 w 293"/>
                <a:gd name="T27" fmla="*/ 332 h 490"/>
                <a:gd name="T28" fmla="*/ 113 w 293"/>
                <a:gd name="T29" fmla="*/ 372 h 490"/>
                <a:gd name="T30" fmla="*/ 105 w 293"/>
                <a:gd name="T31" fmla="*/ 417 h 490"/>
                <a:gd name="T32" fmla="*/ 105 w 293"/>
                <a:gd name="T33" fmla="*/ 479 h 490"/>
                <a:gd name="T34" fmla="*/ 83 w 293"/>
                <a:gd name="T35" fmla="*/ 479 h 490"/>
                <a:gd name="T36" fmla="*/ 68 w 293"/>
                <a:gd name="T37" fmla="*/ 490 h 490"/>
                <a:gd name="T38" fmla="*/ 45 w 293"/>
                <a:gd name="T39" fmla="*/ 490 h 490"/>
                <a:gd name="T40" fmla="*/ 45 w 293"/>
                <a:gd name="T41" fmla="*/ 485 h 490"/>
                <a:gd name="T42" fmla="*/ 30 w 293"/>
                <a:gd name="T43" fmla="*/ 485 h 490"/>
                <a:gd name="T44" fmla="*/ 30 w 293"/>
                <a:gd name="T45" fmla="*/ 479 h 490"/>
                <a:gd name="T46" fmla="*/ 15 w 293"/>
                <a:gd name="T47" fmla="*/ 468 h 490"/>
                <a:gd name="T48" fmla="*/ 8 w 293"/>
                <a:gd name="T49" fmla="*/ 456 h 490"/>
                <a:gd name="T50" fmla="*/ 8 w 293"/>
                <a:gd name="T51" fmla="*/ 440 h 490"/>
                <a:gd name="T52" fmla="*/ 0 w 293"/>
                <a:gd name="T53" fmla="*/ 428 h 490"/>
                <a:gd name="T54" fmla="*/ 8 w 293"/>
                <a:gd name="T55" fmla="*/ 389 h 490"/>
                <a:gd name="T56" fmla="*/ 15 w 293"/>
                <a:gd name="T57" fmla="*/ 349 h 490"/>
                <a:gd name="T58" fmla="*/ 15 w 293"/>
                <a:gd name="T59" fmla="*/ 315 h 490"/>
                <a:gd name="T60" fmla="*/ 30 w 293"/>
                <a:gd name="T61" fmla="*/ 276 h 490"/>
                <a:gd name="T62" fmla="*/ 30 w 293"/>
                <a:gd name="T63" fmla="*/ 253 h 490"/>
                <a:gd name="T64" fmla="*/ 38 w 293"/>
                <a:gd name="T65" fmla="*/ 231 h 490"/>
                <a:gd name="T66" fmla="*/ 45 w 293"/>
                <a:gd name="T67" fmla="*/ 208 h 490"/>
                <a:gd name="T68" fmla="*/ 60 w 293"/>
                <a:gd name="T69" fmla="*/ 191 h 490"/>
                <a:gd name="T70" fmla="*/ 68 w 293"/>
                <a:gd name="T71" fmla="*/ 169 h 490"/>
                <a:gd name="T72" fmla="*/ 75 w 293"/>
                <a:gd name="T73" fmla="*/ 146 h 490"/>
                <a:gd name="T74" fmla="*/ 90 w 293"/>
                <a:gd name="T75" fmla="*/ 129 h 490"/>
                <a:gd name="T76" fmla="*/ 105 w 293"/>
                <a:gd name="T77" fmla="*/ 107 h 490"/>
                <a:gd name="T78" fmla="*/ 128 w 293"/>
                <a:gd name="T79" fmla="*/ 90 h 490"/>
                <a:gd name="T80" fmla="*/ 143 w 293"/>
                <a:gd name="T81" fmla="*/ 73 h 490"/>
                <a:gd name="T82" fmla="*/ 188 w 293"/>
                <a:gd name="T83" fmla="*/ 39 h 490"/>
                <a:gd name="T84" fmla="*/ 211 w 293"/>
                <a:gd name="T85" fmla="*/ 28 h 490"/>
                <a:gd name="T86" fmla="*/ 233 w 293"/>
                <a:gd name="T87" fmla="*/ 17 h 490"/>
                <a:gd name="T88" fmla="*/ 263 w 293"/>
                <a:gd name="T89" fmla="*/ 5 h 490"/>
                <a:gd name="T90" fmla="*/ 293 w 293"/>
                <a:gd name="T91" fmla="*/ 0 h 4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490"/>
                <a:gd name="T140" fmla="*/ 293 w 293"/>
                <a:gd name="T141" fmla="*/ 490 h 4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>
                <a:gd name="T0" fmla="*/ 256 w 309"/>
                <a:gd name="T1" fmla="*/ 101 h 456"/>
                <a:gd name="T2" fmla="*/ 271 w 309"/>
                <a:gd name="T3" fmla="*/ 124 h 456"/>
                <a:gd name="T4" fmla="*/ 279 w 309"/>
                <a:gd name="T5" fmla="*/ 141 h 456"/>
                <a:gd name="T6" fmla="*/ 286 w 309"/>
                <a:gd name="T7" fmla="*/ 157 h 456"/>
                <a:gd name="T8" fmla="*/ 294 w 309"/>
                <a:gd name="T9" fmla="*/ 180 h 456"/>
                <a:gd name="T10" fmla="*/ 301 w 309"/>
                <a:gd name="T11" fmla="*/ 197 h 456"/>
                <a:gd name="T12" fmla="*/ 301 w 309"/>
                <a:gd name="T13" fmla="*/ 242 h 456"/>
                <a:gd name="T14" fmla="*/ 309 w 309"/>
                <a:gd name="T15" fmla="*/ 259 h 456"/>
                <a:gd name="T16" fmla="*/ 301 w 309"/>
                <a:gd name="T17" fmla="*/ 287 h 456"/>
                <a:gd name="T18" fmla="*/ 301 w 309"/>
                <a:gd name="T19" fmla="*/ 332 h 456"/>
                <a:gd name="T20" fmla="*/ 294 w 309"/>
                <a:gd name="T21" fmla="*/ 355 h 456"/>
                <a:gd name="T22" fmla="*/ 286 w 309"/>
                <a:gd name="T23" fmla="*/ 377 h 456"/>
                <a:gd name="T24" fmla="*/ 271 w 309"/>
                <a:gd name="T25" fmla="*/ 406 h 456"/>
                <a:gd name="T26" fmla="*/ 264 w 309"/>
                <a:gd name="T27" fmla="*/ 428 h 456"/>
                <a:gd name="T28" fmla="*/ 249 w 309"/>
                <a:gd name="T29" fmla="*/ 451 h 456"/>
                <a:gd name="T30" fmla="*/ 241 w 309"/>
                <a:gd name="T31" fmla="*/ 451 h 456"/>
                <a:gd name="T32" fmla="*/ 226 w 309"/>
                <a:gd name="T33" fmla="*/ 456 h 456"/>
                <a:gd name="T34" fmla="*/ 181 w 309"/>
                <a:gd name="T35" fmla="*/ 456 h 456"/>
                <a:gd name="T36" fmla="*/ 166 w 309"/>
                <a:gd name="T37" fmla="*/ 445 h 456"/>
                <a:gd name="T38" fmla="*/ 173 w 309"/>
                <a:gd name="T39" fmla="*/ 411 h 456"/>
                <a:gd name="T40" fmla="*/ 181 w 309"/>
                <a:gd name="T41" fmla="*/ 377 h 456"/>
                <a:gd name="T42" fmla="*/ 188 w 309"/>
                <a:gd name="T43" fmla="*/ 344 h 456"/>
                <a:gd name="T44" fmla="*/ 196 w 309"/>
                <a:gd name="T45" fmla="*/ 304 h 456"/>
                <a:gd name="T46" fmla="*/ 203 w 309"/>
                <a:gd name="T47" fmla="*/ 270 h 456"/>
                <a:gd name="T48" fmla="*/ 203 w 309"/>
                <a:gd name="T49" fmla="*/ 236 h 456"/>
                <a:gd name="T50" fmla="*/ 196 w 309"/>
                <a:gd name="T51" fmla="*/ 197 h 456"/>
                <a:gd name="T52" fmla="*/ 181 w 309"/>
                <a:gd name="T53" fmla="*/ 163 h 456"/>
                <a:gd name="T54" fmla="*/ 158 w 309"/>
                <a:gd name="T55" fmla="*/ 146 h 456"/>
                <a:gd name="T56" fmla="*/ 143 w 309"/>
                <a:gd name="T57" fmla="*/ 129 h 456"/>
                <a:gd name="T58" fmla="*/ 121 w 309"/>
                <a:gd name="T59" fmla="*/ 107 h 456"/>
                <a:gd name="T60" fmla="*/ 98 w 309"/>
                <a:gd name="T61" fmla="*/ 90 h 456"/>
                <a:gd name="T62" fmla="*/ 76 w 309"/>
                <a:gd name="T63" fmla="*/ 67 h 456"/>
                <a:gd name="T64" fmla="*/ 53 w 309"/>
                <a:gd name="T65" fmla="*/ 56 h 456"/>
                <a:gd name="T66" fmla="*/ 30 w 309"/>
                <a:gd name="T67" fmla="*/ 39 h 456"/>
                <a:gd name="T68" fmla="*/ 0 w 309"/>
                <a:gd name="T69" fmla="*/ 28 h 456"/>
                <a:gd name="T70" fmla="*/ 0 w 309"/>
                <a:gd name="T71" fmla="*/ 16 h 456"/>
                <a:gd name="T72" fmla="*/ 15 w 309"/>
                <a:gd name="T73" fmla="*/ 11 h 456"/>
                <a:gd name="T74" fmla="*/ 38 w 309"/>
                <a:gd name="T75" fmla="*/ 5 h 456"/>
                <a:gd name="T76" fmla="*/ 61 w 309"/>
                <a:gd name="T77" fmla="*/ 5 h 456"/>
                <a:gd name="T78" fmla="*/ 76 w 309"/>
                <a:gd name="T79" fmla="*/ 0 h 456"/>
                <a:gd name="T80" fmla="*/ 98 w 309"/>
                <a:gd name="T81" fmla="*/ 0 h 456"/>
                <a:gd name="T82" fmla="*/ 121 w 309"/>
                <a:gd name="T83" fmla="*/ 5 h 456"/>
                <a:gd name="T84" fmla="*/ 143 w 309"/>
                <a:gd name="T85" fmla="*/ 5 h 456"/>
                <a:gd name="T86" fmla="*/ 173 w 309"/>
                <a:gd name="T87" fmla="*/ 28 h 456"/>
                <a:gd name="T88" fmla="*/ 188 w 309"/>
                <a:gd name="T89" fmla="*/ 33 h 456"/>
                <a:gd name="T90" fmla="*/ 249 w 309"/>
                <a:gd name="T91" fmla="*/ 79 h 456"/>
                <a:gd name="T92" fmla="*/ 256 w 309"/>
                <a:gd name="T93" fmla="*/ 90 h 456"/>
                <a:gd name="T94" fmla="*/ 256 w 309"/>
                <a:gd name="T95" fmla="*/ 101 h 4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9"/>
                <a:gd name="T145" fmla="*/ 0 h 456"/>
                <a:gd name="T146" fmla="*/ 309 w 309"/>
                <a:gd name="T147" fmla="*/ 456 h 4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98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>
                <a:gd name="T0" fmla="*/ 564 w 587"/>
                <a:gd name="T1" fmla="*/ 40 h 226"/>
                <a:gd name="T2" fmla="*/ 527 w 587"/>
                <a:gd name="T3" fmla="*/ 57 h 226"/>
                <a:gd name="T4" fmla="*/ 482 w 587"/>
                <a:gd name="T5" fmla="*/ 74 h 226"/>
                <a:gd name="T6" fmla="*/ 437 w 587"/>
                <a:gd name="T7" fmla="*/ 85 h 226"/>
                <a:gd name="T8" fmla="*/ 391 w 587"/>
                <a:gd name="T9" fmla="*/ 96 h 226"/>
                <a:gd name="T10" fmla="*/ 346 w 587"/>
                <a:gd name="T11" fmla="*/ 107 h 226"/>
                <a:gd name="T12" fmla="*/ 301 w 587"/>
                <a:gd name="T13" fmla="*/ 124 h 226"/>
                <a:gd name="T14" fmla="*/ 256 w 587"/>
                <a:gd name="T15" fmla="*/ 141 h 226"/>
                <a:gd name="T16" fmla="*/ 218 w 587"/>
                <a:gd name="T17" fmla="*/ 158 h 226"/>
                <a:gd name="T18" fmla="*/ 188 w 587"/>
                <a:gd name="T19" fmla="*/ 164 h 226"/>
                <a:gd name="T20" fmla="*/ 166 w 587"/>
                <a:gd name="T21" fmla="*/ 175 h 226"/>
                <a:gd name="T22" fmla="*/ 136 w 587"/>
                <a:gd name="T23" fmla="*/ 186 h 226"/>
                <a:gd name="T24" fmla="*/ 113 w 587"/>
                <a:gd name="T25" fmla="*/ 192 h 226"/>
                <a:gd name="T26" fmla="*/ 98 w 587"/>
                <a:gd name="T27" fmla="*/ 186 h 226"/>
                <a:gd name="T28" fmla="*/ 91 w 587"/>
                <a:gd name="T29" fmla="*/ 192 h 226"/>
                <a:gd name="T30" fmla="*/ 76 w 587"/>
                <a:gd name="T31" fmla="*/ 220 h 226"/>
                <a:gd name="T32" fmla="*/ 53 w 587"/>
                <a:gd name="T33" fmla="*/ 226 h 226"/>
                <a:gd name="T34" fmla="*/ 31 w 587"/>
                <a:gd name="T35" fmla="*/ 220 h 226"/>
                <a:gd name="T36" fmla="*/ 8 w 587"/>
                <a:gd name="T37" fmla="*/ 209 h 226"/>
                <a:gd name="T38" fmla="*/ 0 w 587"/>
                <a:gd name="T39" fmla="*/ 198 h 226"/>
                <a:gd name="T40" fmla="*/ 8 w 587"/>
                <a:gd name="T41" fmla="*/ 169 h 226"/>
                <a:gd name="T42" fmla="*/ 31 w 587"/>
                <a:gd name="T43" fmla="*/ 158 h 226"/>
                <a:gd name="T44" fmla="*/ 53 w 587"/>
                <a:gd name="T45" fmla="*/ 164 h 226"/>
                <a:gd name="T46" fmla="*/ 68 w 587"/>
                <a:gd name="T47" fmla="*/ 169 h 226"/>
                <a:gd name="T48" fmla="*/ 83 w 587"/>
                <a:gd name="T49" fmla="*/ 175 h 226"/>
                <a:gd name="T50" fmla="*/ 121 w 587"/>
                <a:gd name="T51" fmla="*/ 147 h 226"/>
                <a:gd name="T52" fmla="*/ 166 w 587"/>
                <a:gd name="T53" fmla="*/ 130 h 226"/>
                <a:gd name="T54" fmla="*/ 211 w 587"/>
                <a:gd name="T55" fmla="*/ 119 h 226"/>
                <a:gd name="T56" fmla="*/ 256 w 587"/>
                <a:gd name="T57" fmla="*/ 96 h 226"/>
                <a:gd name="T58" fmla="*/ 294 w 587"/>
                <a:gd name="T59" fmla="*/ 85 h 226"/>
                <a:gd name="T60" fmla="*/ 324 w 587"/>
                <a:gd name="T61" fmla="*/ 74 h 226"/>
                <a:gd name="T62" fmla="*/ 361 w 587"/>
                <a:gd name="T63" fmla="*/ 62 h 226"/>
                <a:gd name="T64" fmla="*/ 399 w 587"/>
                <a:gd name="T65" fmla="*/ 57 h 226"/>
                <a:gd name="T66" fmla="*/ 429 w 587"/>
                <a:gd name="T67" fmla="*/ 45 h 226"/>
                <a:gd name="T68" fmla="*/ 467 w 587"/>
                <a:gd name="T69" fmla="*/ 34 h 226"/>
                <a:gd name="T70" fmla="*/ 504 w 587"/>
                <a:gd name="T71" fmla="*/ 17 h 226"/>
                <a:gd name="T72" fmla="*/ 534 w 587"/>
                <a:gd name="T73" fmla="*/ 6 h 226"/>
                <a:gd name="T74" fmla="*/ 549 w 587"/>
                <a:gd name="T75" fmla="*/ 0 h 226"/>
                <a:gd name="T76" fmla="*/ 572 w 587"/>
                <a:gd name="T77" fmla="*/ 6 h 226"/>
                <a:gd name="T78" fmla="*/ 579 w 587"/>
                <a:gd name="T79" fmla="*/ 23 h 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7"/>
                <a:gd name="T121" fmla="*/ 0 h 226"/>
                <a:gd name="T122" fmla="*/ 587 w 587"/>
                <a:gd name="T123" fmla="*/ 226 h 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>
                <a:gd name="T0" fmla="*/ 143 w 489"/>
                <a:gd name="T1" fmla="*/ 40 h 181"/>
                <a:gd name="T2" fmla="*/ 188 w 489"/>
                <a:gd name="T3" fmla="*/ 51 h 181"/>
                <a:gd name="T4" fmla="*/ 233 w 489"/>
                <a:gd name="T5" fmla="*/ 62 h 181"/>
                <a:gd name="T6" fmla="*/ 278 w 489"/>
                <a:gd name="T7" fmla="*/ 79 h 181"/>
                <a:gd name="T8" fmla="*/ 331 w 489"/>
                <a:gd name="T9" fmla="*/ 96 h 181"/>
                <a:gd name="T10" fmla="*/ 376 w 489"/>
                <a:gd name="T11" fmla="*/ 107 h 181"/>
                <a:gd name="T12" fmla="*/ 421 w 489"/>
                <a:gd name="T13" fmla="*/ 124 h 181"/>
                <a:gd name="T14" fmla="*/ 466 w 489"/>
                <a:gd name="T15" fmla="*/ 141 h 181"/>
                <a:gd name="T16" fmla="*/ 489 w 489"/>
                <a:gd name="T17" fmla="*/ 158 h 181"/>
                <a:gd name="T18" fmla="*/ 474 w 489"/>
                <a:gd name="T19" fmla="*/ 175 h 181"/>
                <a:gd name="T20" fmla="*/ 451 w 489"/>
                <a:gd name="T21" fmla="*/ 175 h 181"/>
                <a:gd name="T22" fmla="*/ 421 w 489"/>
                <a:gd name="T23" fmla="*/ 169 h 181"/>
                <a:gd name="T24" fmla="*/ 399 w 489"/>
                <a:gd name="T25" fmla="*/ 158 h 181"/>
                <a:gd name="T26" fmla="*/ 369 w 489"/>
                <a:gd name="T27" fmla="*/ 152 h 181"/>
                <a:gd name="T28" fmla="*/ 346 w 489"/>
                <a:gd name="T29" fmla="*/ 141 h 181"/>
                <a:gd name="T30" fmla="*/ 316 w 489"/>
                <a:gd name="T31" fmla="*/ 130 h 181"/>
                <a:gd name="T32" fmla="*/ 286 w 489"/>
                <a:gd name="T33" fmla="*/ 119 h 181"/>
                <a:gd name="T34" fmla="*/ 263 w 489"/>
                <a:gd name="T35" fmla="*/ 113 h 181"/>
                <a:gd name="T36" fmla="*/ 233 w 489"/>
                <a:gd name="T37" fmla="*/ 102 h 181"/>
                <a:gd name="T38" fmla="*/ 203 w 489"/>
                <a:gd name="T39" fmla="*/ 96 h 181"/>
                <a:gd name="T40" fmla="*/ 166 w 489"/>
                <a:gd name="T41" fmla="*/ 85 h 181"/>
                <a:gd name="T42" fmla="*/ 136 w 489"/>
                <a:gd name="T43" fmla="*/ 74 h 181"/>
                <a:gd name="T44" fmla="*/ 105 w 489"/>
                <a:gd name="T45" fmla="*/ 62 h 181"/>
                <a:gd name="T46" fmla="*/ 75 w 489"/>
                <a:gd name="T47" fmla="*/ 57 h 181"/>
                <a:gd name="T48" fmla="*/ 45 w 489"/>
                <a:gd name="T49" fmla="*/ 45 h 181"/>
                <a:gd name="T50" fmla="*/ 15 w 489"/>
                <a:gd name="T51" fmla="*/ 28 h 181"/>
                <a:gd name="T52" fmla="*/ 0 w 489"/>
                <a:gd name="T53" fmla="*/ 6 h 181"/>
                <a:gd name="T54" fmla="*/ 23 w 489"/>
                <a:gd name="T55" fmla="*/ 0 h 181"/>
                <a:gd name="T56" fmla="*/ 60 w 489"/>
                <a:gd name="T57" fmla="*/ 6 h 181"/>
                <a:gd name="T58" fmla="*/ 75 w 489"/>
                <a:gd name="T59" fmla="*/ 11 h 181"/>
                <a:gd name="T60" fmla="*/ 98 w 489"/>
                <a:gd name="T61" fmla="*/ 23 h 181"/>
                <a:gd name="T62" fmla="*/ 121 w 489"/>
                <a:gd name="T63" fmla="*/ 34 h 1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9"/>
                <a:gd name="T97" fmla="*/ 0 h 181"/>
                <a:gd name="T98" fmla="*/ 489 w 489"/>
                <a:gd name="T99" fmla="*/ 181 h 1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28 h 34"/>
                <a:gd name="T4" fmla="*/ 52 w 60"/>
                <a:gd name="T5" fmla="*/ 34 h 34"/>
                <a:gd name="T6" fmla="*/ 7 w 60"/>
                <a:gd name="T7" fmla="*/ 34 h 34"/>
                <a:gd name="T8" fmla="*/ 7 w 60"/>
                <a:gd name="T9" fmla="*/ 28 h 34"/>
                <a:gd name="T10" fmla="*/ 0 w 60"/>
                <a:gd name="T11" fmla="*/ 23 h 34"/>
                <a:gd name="T12" fmla="*/ 0 w 60"/>
                <a:gd name="T13" fmla="*/ 11 h 34"/>
                <a:gd name="T14" fmla="*/ 15 w 60"/>
                <a:gd name="T15" fmla="*/ 0 h 34"/>
                <a:gd name="T16" fmla="*/ 45 w 60"/>
                <a:gd name="T17" fmla="*/ 0 h 34"/>
                <a:gd name="T18" fmla="*/ 52 w 60"/>
                <a:gd name="T19" fmla="*/ 6 h 34"/>
                <a:gd name="T20" fmla="*/ 60 w 60"/>
                <a:gd name="T21" fmla="*/ 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>
                <a:gd name="T0" fmla="*/ 369 w 376"/>
                <a:gd name="T1" fmla="*/ 248 h 276"/>
                <a:gd name="T2" fmla="*/ 369 w 376"/>
                <a:gd name="T3" fmla="*/ 259 h 276"/>
                <a:gd name="T4" fmla="*/ 376 w 376"/>
                <a:gd name="T5" fmla="*/ 259 h 276"/>
                <a:gd name="T6" fmla="*/ 354 w 376"/>
                <a:gd name="T7" fmla="*/ 276 h 276"/>
                <a:gd name="T8" fmla="*/ 323 w 376"/>
                <a:gd name="T9" fmla="*/ 276 h 276"/>
                <a:gd name="T10" fmla="*/ 301 w 376"/>
                <a:gd name="T11" fmla="*/ 259 h 276"/>
                <a:gd name="T12" fmla="*/ 286 w 376"/>
                <a:gd name="T13" fmla="*/ 243 h 276"/>
                <a:gd name="T14" fmla="*/ 15 w 376"/>
                <a:gd name="T15" fmla="*/ 40 h 276"/>
                <a:gd name="T16" fmla="*/ 0 w 376"/>
                <a:gd name="T17" fmla="*/ 23 h 276"/>
                <a:gd name="T18" fmla="*/ 38 w 376"/>
                <a:gd name="T19" fmla="*/ 0 h 276"/>
                <a:gd name="T20" fmla="*/ 60 w 376"/>
                <a:gd name="T21" fmla="*/ 11 h 276"/>
                <a:gd name="T22" fmla="*/ 75 w 376"/>
                <a:gd name="T23" fmla="*/ 28 h 276"/>
                <a:gd name="T24" fmla="*/ 98 w 376"/>
                <a:gd name="T25" fmla="*/ 45 h 276"/>
                <a:gd name="T26" fmla="*/ 120 w 376"/>
                <a:gd name="T27" fmla="*/ 56 h 276"/>
                <a:gd name="T28" fmla="*/ 135 w 376"/>
                <a:gd name="T29" fmla="*/ 73 h 276"/>
                <a:gd name="T30" fmla="*/ 218 w 376"/>
                <a:gd name="T31" fmla="*/ 135 h 276"/>
                <a:gd name="T32" fmla="*/ 248 w 376"/>
                <a:gd name="T33" fmla="*/ 152 h 276"/>
                <a:gd name="T34" fmla="*/ 263 w 376"/>
                <a:gd name="T35" fmla="*/ 169 h 276"/>
                <a:gd name="T36" fmla="*/ 308 w 376"/>
                <a:gd name="T37" fmla="*/ 203 h 276"/>
                <a:gd name="T38" fmla="*/ 331 w 376"/>
                <a:gd name="T39" fmla="*/ 214 h 276"/>
                <a:gd name="T40" fmla="*/ 354 w 376"/>
                <a:gd name="T41" fmla="*/ 231 h 276"/>
                <a:gd name="T42" fmla="*/ 369 w 376"/>
                <a:gd name="T43" fmla="*/ 248 h 2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6"/>
                <a:gd name="T67" fmla="*/ 0 h 276"/>
                <a:gd name="T68" fmla="*/ 376 w 376"/>
                <a:gd name="T69" fmla="*/ 276 h 2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>
                <a:gd name="T0" fmla="*/ 60 w 60"/>
                <a:gd name="T1" fmla="*/ 11 h 45"/>
                <a:gd name="T2" fmla="*/ 60 w 60"/>
                <a:gd name="T3" fmla="*/ 23 h 45"/>
                <a:gd name="T4" fmla="*/ 53 w 60"/>
                <a:gd name="T5" fmla="*/ 28 h 45"/>
                <a:gd name="T6" fmla="*/ 53 w 60"/>
                <a:gd name="T7" fmla="*/ 40 h 45"/>
                <a:gd name="T8" fmla="*/ 45 w 60"/>
                <a:gd name="T9" fmla="*/ 45 h 45"/>
                <a:gd name="T10" fmla="*/ 7 w 60"/>
                <a:gd name="T11" fmla="*/ 45 h 45"/>
                <a:gd name="T12" fmla="*/ 7 w 60"/>
                <a:gd name="T13" fmla="*/ 40 h 45"/>
                <a:gd name="T14" fmla="*/ 0 w 60"/>
                <a:gd name="T15" fmla="*/ 40 h 45"/>
                <a:gd name="T16" fmla="*/ 0 w 60"/>
                <a:gd name="T17" fmla="*/ 17 h 45"/>
                <a:gd name="T18" fmla="*/ 7 w 60"/>
                <a:gd name="T19" fmla="*/ 6 h 45"/>
                <a:gd name="T20" fmla="*/ 7 w 60"/>
                <a:gd name="T21" fmla="*/ 0 h 45"/>
                <a:gd name="T22" fmla="*/ 37 w 60"/>
                <a:gd name="T23" fmla="*/ 0 h 45"/>
                <a:gd name="T24" fmla="*/ 45 w 60"/>
                <a:gd name="T25" fmla="*/ 6 h 45"/>
                <a:gd name="T26" fmla="*/ 53 w 60"/>
                <a:gd name="T27" fmla="*/ 6 h 45"/>
                <a:gd name="T28" fmla="*/ 60 w 60"/>
                <a:gd name="T29" fmla="*/ 11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5"/>
                <a:gd name="T47" fmla="*/ 60 w 60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>
                <a:gd name="T0" fmla="*/ 436 w 436"/>
                <a:gd name="T1" fmla="*/ 34 h 366"/>
                <a:gd name="T2" fmla="*/ 414 w 436"/>
                <a:gd name="T3" fmla="*/ 79 h 366"/>
                <a:gd name="T4" fmla="*/ 391 w 436"/>
                <a:gd name="T5" fmla="*/ 118 h 366"/>
                <a:gd name="T6" fmla="*/ 369 w 436"/>
                <a:gd name="T7" fmla="*/ 163 h 366"/>
                <a:gd name="T8" fmla="*/ 346 w 436"/>
                <a:gd name="T9" fmla="*/ 203 h 366"/>
                <a:gd name="T10" fmla="*/ 316 w 436"/>
                <a:gd name="T11" fmla="*/ 242 h 366"/>
                <a:gd name="T12" fmla="*/ 293 w 436"/>
                <a:gd name="T13" fmla="*/ 287 h 366"/>
                <a:gd name="T14" fmla="*/ 271 w 436"/>
                <a:gd name="T15" fmla="*/ 327 h 366"/>
                <a:gd name="T16" fmla="*/ 248 w 436"/>
                <a:gd name="T17" fmla="*/ 366 h 366"/>
                <a:gd name="T18" fmla="*/ 211 w 436"/>
                <a:gd name="T19" fmla="*/ 366 h 366"/>
                <a:gd name="T20" fmla="*/ 211 w 436"/>
                <a:gd name="T21" fmla="*/ 361 h 366"/>
                <a:gd name="T22" fmla="*/ 203 w 436"/>
                <a:gd name="T23" fmla="*/ 361 h 366"/>
                <a:gd name="T24" fmla="*/ 203 w 436"/>
                <a:gd name="T25" fmla="*/ 349 h 366"/>
                <a:gd name="T26" fmla="*/ 211 w 436"/>
                <a:gd name="T27" fmla="*/ 344 h 366"/>
                <a:gd name="T28" fmla="*/ 211 w 436"/>
                <a:gd name="T29" fmla="*/ 332 h 366"/>
                <a:gd name="T30" fmla="*/ 218 w 436"/>
                <a:gd name="T31" fmla="*/ 327 h 366"/>
                <a:gd name="T32" fmla="*/ 233 w 436"/>
                <a:gd name="T33" fmla="*/ 287 h 366"/>
                <a:gd name="T34" fmla="*/ 256 w 436"/>
                <a:gd name="T35" fmla="*/ 248 h 366"/>
                <a:gd name="T36" fmla="*/ 278 w 436"/>
                <a:gd name="T37" fmla="*/ 214 h 366"/>
                <a:gd name="T38" fmla="*/ 301 w 436"/>
                <a:gd name="T39" fmla="*/ 180 h 366"/>
                <a:gd name="T40" fmla="*/ 323 w 436"/>
                <a:gd name="T41" fmla="*/ 141 h 366"/>
                <a:gd name="T42" fmla="*/ 346 w 436"/>
                <a:gd name="T43" fmla="*/ 101 h 366"/>
                <a:gd name="T44" fmla="*/ 369 w 436"/>
                <a:gd name="T45" fmla="*/ 67 h 366"/>
                <a:gd name="T46" fmla="*/ 376 w 436"/>
                <a:gd name="T47" fmla="*/ 28 h 366"/>
                <a:gd name="T48" fmla="*/ 331 w 436"/>
                <a:gd name="T49" fmla="*/ 62 h 366"/>
                <a:gd name="T50" fmla="*/ 316 w 436"/>
                <a:gd name="T51" fmla="*/ 79 h 366"/>
                <a:gd name="T52" fmla="*/ 248 w 436"/>
                <a:gd name="T53" fmla="*/ 129 h 366"/>
                <a:gd name="T54" fmla="*/ 233 w 436"/>
                <a:gd name="T55" fmla="*/ 146 h 366"/>
                <a:gd name="T56" fmla="*/ 211 w 436"/>
                <a:gd name="T57" fmla="*/ 169 h 366"/>
                <a:gd name="T58" fmla="*/ 196 w 436"/>
                <a:gd name="T59" fmla="*/ 186 h 366"/>
                <a:gd name="T60" fmla="*/ 151 w 436"/>
                <a:gd name="T61" fmla="*/ 220 h 366"/>
                <a:gd name="T62" fmla="*/ 135 w 436"/>
                <a:gd name="T63" fmla="*/ 237 h 366"/>
                <a:gd name="T64" fmla="*/ 68 w 436"/>
                <a:gd name="T65" fmla="*/ 287 h 366"/>
                <a:gd name="T66" fmla="*/ 53 w 436"/>
                <a:gd name="T67" fmla="*/ 304 h 366"/>
                <a:gd name="T68" fmla="*/ 8 w 436"/>
                <a:gd name="T69" fmla="*/ 304 h 366"/>
                <a:gd name="T70" fmla="*/ 8 w 436"/>
                <a:gd name="T71" fmla="*/ 299 h 366"/>
                <a:gd name="T72" fmla="*/ 0 w 436"/>
                <a:gd name="T73" fmla="*/ 293 h 366"/>
                <a:gd name="T74" fmla="*/ 23 w 436"/>
                <a:gd name="T75" fmla="*/ 270 h 366"/>
                <a:gd name="T76" fmla="*/ 45 w 436"/>
                <a:gd name="T77" fmla="*/ 253 h 366"/>
                <a:gd name="T78" fmla="*/ 68 w 436"/>
                <a:gd name="T79" fmla="*/ 242 h 366"/>
                <a:gd name="T80" fmla="*/ 83 w 436"/>
                <a:gd name="T81" fmla="*/ 220 h 366"/>
                <a:gd name="T82" fmla="*/ 128 w 436"/>
                <a:gd name="T83" fmla="*/ 186 h 366"/>
                <a:gd name="T84" fmla="*/ 143 w 436"/>
                <a:gd name="T85" fmla="*/ 169 h 366"/>
                <a:gd name="T86" fmla="*/ 158 w 436"/>
                <a:gd name="T87" fmla="*/ 146 h 366"/>
                <a:gd name="T88" fmla="*/ 331 w 436"/>
                <a:gd name="T89" fmla="*/ 0 h 366"/>
                <a:gd name="T90" fmla="*/ 354 w 436"/>
                <a:gd name="T91" fmla="*/ 17 h 366"/>
                <a:gd name="T92" fmla="*/ 369 w 436"/>
                <a:gd name="T93" fmla="*/ 22 h 366"/>
                <a:gd name="T94" fmla="*/ 384 w 436"/>
                <a:gd name="T95" fmla="*/ 22 h 366"/>
                <a:gd name="T96" fmla="*/ 391 w 436"/>
                <a:gd name="T97" fmla="*/ 28 h 366"/>
                <a:gd name="T98" fmla="*/ 406 w 436"/>
                <a:gd name="T99" fmla="*/ 34 h 366"/>
                <a:gd name="T100" fmla="*/ 436 w 436"/>
                <a:gd name="T101" fmla="*/ 34 h 3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6"/>
                <a:gd name="T154" fmla="*/ 0 h 366"/>
                <a:gd name="T155" fmla="*/ 436 w 436"/>
                <a:gd name="T156" fmla="*/ 366 h 3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>
                <a:gd name="T0" fmla="*/ 647 w 647"/>
                <a:gd name="T1" fmla="*/ 11 h 124"/>
                <a:gd name="T2" fmla="*/ 647 w 647"/>
                <a:gd name="T3" fmla="*/ 17 h 124"/>
                <a:gd name="T4" fmla="*/ 625 w 647"/>
                <a:gd name="T5" fmla="*/ 34 h 124"/>
                <a:gd name="T6" fmla="*/ 587 w 647"/>
                <a:gd name="T7" fmla="*/ 39 h 124"/>
                <a:gd name="T8" fmla="*/ 549 w 647"/>
                <a:gd name="T9" fmla="*/ 39 h 124"/>
                <a:gd name="T10" fmla="*/ 512 w 647"/>
                <a:gd name="T11" fmla="*/ 45 h 124"/>
                <a:gd name="T12" fmla="*/ 474 w 647"/>
                <a:gd name="T13" fmla="*/ 51 h 124"/>
                <a:gd name="T14" fmla="*/ 437 w 647"/>
                <a:gd name="T15" fmla="*/ 56 h 124"/>
                <a:gd name="T16" fmla="*/ 399 w 647"/>
                <a:gd name="T17" fmla="*/ 62 h 124"/>
                <a:gd name="T18" fmla="*/ 361 w 647"/>
                <a:gd name="T19" fmla="*/ 68 h 124"/>
                <a:gd name="T20" fmla="*/ 324 w 647"/>
                <a:gd name="T21" fmla="*/ 73 h 124"/>
                <a:gd name="T22" fmla="*/ 286 w 647"/>
                <a:gd name="T23" fmla="*/ 79 h 124"/>
                <a:gd name="T24" fmla="*/ 249 w 647"/>
                <a:gd name="T25" fmla="*/ 85 h 124"/>
                <a:gd name="T26" fmla="*/ 211 w 647"/>
                <a:gd name="T27" fmla="*/ 96 h 124"/>
                <a:gd name="T28" fmla="*/ 173 w 647"/>
                <a:gd name="T29" fmla="*/ 101 h 124"/>
                <a:gd name="T30" fmla="*/ 136 w 647"/>
                <a:gd name="T31" fmla="*/ 107 h 124"/>
                <a:gd name="T32" fmla="*/ 98 w 647"/>
                <a:gd name="T33" fmla="*/ 113 h 124"/>
                <a:gd name="T34" fmla="*/ 61 w 647"/>
                <a:gd name="T35" fmla="*/ 118 h 124"/>
                <a:gd name="T36" fmla="*/ 23 w 647"/>
                <a:gd name="T37" fmla="*/ 124 h 124"/>
                <a:gd name="T38" fmla="*/ 8 w 647"/>
                <a:gd name="T39" fmla="*/ 118 h 124"/>
                <a:gd name="T40" fmla="*/ 0 w 647"/>
                <a:gd name="T41" fmla="*/ 107 h 124"/>
                <a:gd name="T42" fmla="*/ 0 w 647"/>
                <a:gd name="T43" fmla="*/ 90 h 124"/>
                <a:gd name="T44" fmla="*/ 15 w 647"/>
                <a:gd name="T45" fmla="*/ 85 h 124"/>
                <a:gd name="T46" fmla="*/ 30 w 647"/>
                <a:gd name="T47" fmla="*/ 79 h 124"/>
                <a:gd name="T48" fmla="*/ 45 w 647"/>
                <a:gd name="T49" fmla="*/ 79 h 124"/>
                <a:gd name="T50" fmla="*/ 61 w 647"/>
                <a:gd name="T51" fmla="*/ 73 h 124"/>
                <a:gd name="T52" fmla="*/ 91 w 647"/>
                <a:gd name="T53" fmla="*/ 73 h 124"/>
                <a:gd name="T54" fmla="*/ 106 w 647"/>
                <a:gd name="T55" fmla="*/ 68 h 124"/>
                <a:gd name="T56" fmla="*/ 121 w 647"/>
                <a:gd name="T57" fmla="*/ 68 h 124"/>
                <a:gd name="T58" fmla="*/ 136 w 647"/>
                <a:gd name="T59" fmla="*/ 62 h 124"/>
                <a:gd name="T60" fmla="*/ 173 w 647"/>
                <a:gd name="T61" fmla="*/ 62 h 124"/>
                <a:gd name="T62" fmla="*/ 188 w 647"/>
                <a:gd name="T63" fmla="*/ 56 h 124"/>
                <a:gd name="T64" fmla="*/ 203 w 647"/>
                <a:gd name="T65" fmla="*/ 51 h 124"/>
                <a:gd name="T66" fmla="*/ 218 w 647"/>
                <a:gd name="T67" fmla="*/ 51 h 124"/>
                <a:gd name="T68" fmla="*/ 233 w 647"/>
                <a:gd name="T69" fmla="*/ 45 h 124"/>
                <a:gd name="T70" fmla="*/ 249 w 647"/>
                <a:gd name="T71" fmla="*/ 45 h 124"/>
                <a:gd name="T72" fmla="*/ 271 w 647"/>
                <a:gd name="T73" fmla="*/ 39 h 124"/>
                <a:gd name="T74" fmla="*/ 294 w 647"/>
                <a:gd name="T75" fmla="*/ 39 h 124"/>
                <a:gd name="T76" fmla="*/ 316 w 647"/>
                <a:gd name="T77" fmla="*/ 34 h 124"/>
                <a:gd name="T78" fmla="*/ 339 w 647"/>
                <a:gd name="T79" fmla="*/ 28 h 124"/>
                <a:gd name="T80" fmla="*/ 369 w 647"/>
                <a:gd name="T81" fmla="*/ 28 h 124"/>
                <a:gd name="T82" fmla="*/ 391 w 647"/>
                <a:gd name="T83" fmla="*/ 23 h 124"/>
                <a:gd name="T84" fmla="*/ 414 w 647"/>
                <a:gd name="T85" fmla="*/ 17 h 124"/>
                <a:gd name="T86" fmla="*/ 437 w 647"/>
                <a:gd name="T87" fmla="*/ 17 h 124"/>
                <a:gd name="T88" fmla="*/ 459 w 647"/>
                <a:gd name="T89" fmla="*/ 11 h 124"/>
                <a:gd name="T90" fmla="*/ 482 w 647"/>
                <a:gd name="T91" fmla="*/ 11 h 124"/>
                <a:gd name="T92" fmla="*/ 512 w 647"/>
                <a:gd name="T93" fmla="*/ 6 h 124"/>
                <a:gd name="T94" fmla="*/ 534 w 647"/>
                <a:gd name="T95" fmla="*/ 6 h 124"/>
                <a:gd name="T96" fmla="*/ 557 w 647"/>
                <a:gd name="T97" fmla="*/ 0 h 124"/>
                <a:gd name="T98" fmla="*/ 625 w 647"/>
                <a:gd name="T99" fmla="*/ 0 h 124"/>
                <a:gd name="T100" fmla="*/ 647 w 647"/>
                <a:gd name="T101" fmla="*/ 11 h 1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7"/>
                <a:gd name="T154" fmla="*/ 0 h 124"/>
                <a:gd name="T155" fmla="*/ 647 w 647"/>
                <a:gd name="T156" fmla="*/ 124 h 1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>
                <a:gd name="T0" fmla="*/ 376 w 594"/>
                <a:gd name="T1" fmla="*/ 62 h 135"/>
                <a:gd name="T2" fmla="*/ 391 w 594"/>
                <a:gd name="T3" fmla="*/ 62 h 135"/>
                <a:gd name="T4" fmla="*/ 406 w 594"/>
                <a:gd name="T5" fmla="*/ 68 h 135"/>
                <a:gd name="T6" fmla="*/ 414 w 594"/>
                <a:gd name="T7" fmla="*/ 68 h 135"/>
                <a:gd name="T8" fmla="*/ 429 w 594"/>
                <a:gd name="T9" fmla="*/ 73 h 135"/>
                <a:gd name="T10" fmla="*/ 444 w 594"/>
                <a:gd name="T11" fmla="*/ 73 h 135"/>
                <a:gd name="T12" fmla="*/ 451 w 594"/>
                <a:gd name="T13" fmla="*/ 79 h 135"/>
                <a:gd name="T14" fmla="*/ 481 w 594"/>
                <a:gd name="T15" fmla="*/ 79 h 135"/>
                <a:gd name="T16" fmla="*/ 489 w 594"/>
                <a:gd name="T17" fmla="*/ 84 h 135"/>
                <a:gd name="T18" fmla="*/ 504 w 594"/>
                <a:gd name="T19" fmla="*/ 84 h 135"/>
                <a:gd name="T20" fmla="*/ 512 w 594"/>
                <a:gd name="T21" fmla="*/ 90 h 135"/>
                <a:gd name="T22" fmla="*/ 557 w 594"/>
                <a:gd name="T23" fmla="*/ 90 h 135"/>
                <a:gd name="T24" fmla="*/ 572 w 594"/>
                <a:gd name="T25" fmla="*/ 96 h 135"/>
                <a:gd name="T26" fmla="*/ 579 w 594"/>
                <a:gd name="T27" fmla="*/ 96 h 135"/>
                <a:gd name="T28" fmla="*/ 594 w 594"/>
                <a:gd name="T29" fmla="*/ 101 h 135"/>
                <a:gd name="T30" fmla="*/ 594 w 594"/>
                <a:gd name="T31" fmla="*/ 130 h 135"/>
                <a:gd name="T32" fmla="*/ 587 w 594"/>
                <a:gd name="T33" fmla="*/ 135 h 135"/>
                <a:gd name="T34" fmla="*/ 557 w 594"/>
                <a:gd name="T35" fmla="*/ 135 h 135"/>
                <a:gd name="T36" fmla="*/ 542 w 594"/>
                <a:gd name="T37" fmla="*/ 130 h 135"/>
                <a:gd name="T38" fmla="*/ 519 w 594"/>
                <a:gd name="T39" fmla="*/ 130 h 135"/>
                <a:gd name="T40" fmla="*/ 512 w 594"/>
                <a:gd name="T41" fmla="*/ 124 h 135"/>
                <a:gd name="T42" fmla="*/ 496 w 594"/>
                <a:gd name="T43" fmla="*/ 118 h 135"/>
                <a:gd name="T44" fmla="*/ 474 w 594"/>
                <a:gd name="T45" fmla="*/ 118 h 135"/>
                <a:gd name="T46" fmla="*/ 451 w 594"/>
                <a:gd name="T47" fmla="*/ 113 h 135"/>
                <a:gd name="T48" fmla="*/ 429 w 594"/>
                <a:gd name="T49" fmla="*/ 113 h 135"/>
                <a:gd name="T50" fmla="*/ 399 w 594"/>
                <a:gd name="T51" fmla="*/ 107 h 135"/>
                <a:gd name="T52" fmla="*/ 376 w 594"/>
                <a:gd name="T53" fmla="*/ 101 h 135"/>
                <a:gd name="T54" fmla="*/ 346 w 594"/>
                <a:gd name="T55" fmla="*/ 96 h 135"/>
                <a:gd name="T56" fmla="*/ 324 w 594"/>
                <a:gd name="T57" fmla="*/ 90 h 135"/>
                <a:gd name="T58" fmla="*/ 293 w 594"/>
                <a:gd name="T59" fmla="*/ 90 h 135"/>
                <a:gd name="T60" fmla="*/ 263 w 594"/>
                <a:gd name="T61" fmla="*/ 84 h 135"/>
                <a:gd name="T62" fmla="*/ 241 w 594"/>
                <a:gd name="T63" fmla="*/ 79 h 135"/>
                <a:gd name="T64" fmla="*/ 218 w 594"/>
                <a:gd name="T65" fmla="*/ 79 h 135"/>
                <a:gd name="T66" fmla="*/ 188 w 594"/>
                <a:gd name="T67" fmla="*/ 73 h 135"/>
                <a:gd name="T68" fmla="*/ 166 w 594"/>
                <a:gd name="T69" fmla="*/ 68 h 135"/>
                <a:gd name="T70" fmla="*/ 136 w 594"/>
                <a:gd name="T71" fmla="*/ 62 h 135"/>
                <a:gd name="T72" fmla="*/ 113 w 594"/>
                <a:gd name="T73" fmla="*/ 56 h 135"/>
                <a:gd name="T74" fmla="*/ 90 w 594"/>
                <a:gd name="T75" fmla="*/ 51 h 135"/>
                <a:gd name="T76" fmla="*/ 60 w 594"/>
                <a:gd name="T77" fmla="*/ 45 h 135"/>
                <a:gd name="T78" fmla="*/ 23 w 594"/>
                <a:gd name="T79" fmla="*/ 45 h 135"/>
                <a:gd name="T80" fmla="*/ 15 w 594"/>
                <a:gd name="T81" fmla="*/ 39 h 135"/>
                <a:gd name="T82" fmla="*/ 8 w 594"/>
                <a:gd name="T83" fmla="*/ 39 h 135"/>
                <a:gd name="T84" fmla="*/ 8 w 594"/>
                <a:gd name="T85" fmla="*/ 34 h 135"/>
                <a:gd name="T86" fmla="*/ 0 w 594"/>
                <a:gd name="T87" fmla="*/ 28 h 135"/>
                <a:gd name="T88" fmla="*/ 0 w 594"/>
                <a:gd name="T89" fmla="*/ 11 h 135"/>
                <a:gd name="T90" fmla="*/ 15 w 594"/>
                <a:gd name="T91" fmla="*/ 0 h 135"/>
                <a:gd name="T92" fmla="*/ 38 w 594"/>
                <a:gd name="T93" fmla="*/ 6 h 135"/>
                <a:gd name="T94" fmla="*/ 60 w 594"/>
                <a:gd name="T95" fmla="*/ 6 h 135"/>
                <a:gd name="T96" fmla="*/ 83 w 594"/>
                <a:gd name="T97" fmla="*/ 11 h 135"/>
                <a:gd name="T98" fmla="*/ 105 w 594"/>
                <a:gd name="T99" fmla="*/ 17 h 135"/>
                <a:gd name="T100" fmla="*/ 128 w 594"/>
                <a:gd name="T101" fmla="*/ 17 h 135"/>
                <a:gd name="T102" fmla="*/ 151 w 594"/>
                <a:gd name="T103" fmla="*/ 22 h 135"/>
                <a:gd name="T104" fmla="*/ 173 w 594"/>
                <a:gd name="T105" fmla="*/ 28 h 135"/>
                <a:gd name="T106" fmla="*/ 196 w 594"/>
                <a:gd name="T107" fmla="*/ 28 h 135"/>
                <a:gd name="T108" fmla="*/ 218 w 594"/>
                <a:gd name="T109" fmla="*/ 34 h 135"/>
                <a:gd name="T110" fmla="*/ 241 w 594"/>
                <a:gd name="T111" fmla="*/ 39 h 135"/>
                <a:gd name="T112" fmla="*/ 263 w 594"/>
                <a:gd name="T113" fmla="*/ 45 h 135"/>
                <a:gd name="T114" fmla="*/ 286 w 594"/>
                <a:gd name="T115" fmla="*/ 45 h 135"/>
                <a:gd name="T116" fmla="*/ 308 w 594"/>
                <a:gd name="T117" fmla="*/ 51 h 135"/>
                <a:gd name="T118" fmla="*/ 331 w 594"/>
                <a:gd name="T119" fmla="*/ 56 h 135"/>
                <a:gd name="T120" fmla="*/ 354 w 594"/>
                <a:gd name="T121" fmla="*/ 56 h 135"/>
                <a:gd name="T122" fmla="*/ 376 w 594"/>
                <a:gd name="T123" fmla="*/ 62 h 1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4"/>
                <a:gd name="T187" fmla="*/ 0 h 135"/>
                <a:gd name="T188" fmla="*/ 594 w 594"/>
                <a:gd name="T189" fmla="*/ 135 h 1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106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>
                <a:gd name="T0" fmla="*/ 60 w 286"/>
                <a:gd name="T1" fmla="*/ 16 h 372"/>
                <a:gd name="T2" fmla="*/ 67 w 286"/>
                <a:gd name="T3" fmla="*/ 16 h 372"/>
                <a:gd name="T4" fmla="*/ 67 w 286"/>
                <a:gd name="T5" fmla="*/ 11 h 372"/>
                <a:gd name="T6" fmla="*/ 75 w 286"/>
                <a:gd name="T7" fmla="*/ 11 h 372"/>
                <a:gd name="T8" fmla="*/ 75 w 286"/>
                <a:gd name="T9" fmla="*/ 5 h 372"/>
                <a:gd name="T10" fmla="*/ 90 w 286"/>
                <a:gd name="T11" fmla="*/ 5 h 372"/>
                <a:gd name="T12" fmla="*/ 98 w 286"/>
                <a:gd name="T13" fmla="*/ 0 h 372"/>
                <a:gd name="T14" fmla="*/ 113 w 286"/>
                <a:gd name="T15" fmla="*/ 5 h 372"/>
                <a:gd name="T16" fmla="*/ 120 w 286"/>
                <a:gd name="T17" fmla="*/ 11 h 372"/>
                <a:gd name="T18" fmla="*/ 120 w 286"/>
                <a:gd name="T19" fmla="*/ 22 h 372"/>
                <a:gd name="T20" fmla="*/ 128 w 286"/>
                <a:gd name="T21" fmla="*/ 28 h 372"/>
                <a:gd name="T22" fmla="*/ 135 w 286"/>
                <a:gd name="T23" fmla="*/ 39 h 372"/>
                <a:gd name="T24" fmla="*/ 135 w 286"/>
                <a:gd name="T25" fmla="*/ 50 h 372"/>
                <a:gd name="T26" fmla="*/ 143 w 286"/>
                <a:gd name="T27" fmla="*/ 62 h 372"/>
                <a:gd name="T28" fmla="*/ 143 w 286"/>
                <a:gd name="T29" fmla="*/ 67 h 372"/>
                <a:gd name="T30" fmla="*/ 165 w 286"/>
                <a:gd name="T31" fmla="*/ 107 h 372"/>
                <a:gd name="T32" fmla="*/ 180 w 286"/>
                <a:gd name="T33" fmla="*/ 141 h 372"/>
                <a:gd name="T34" fmla="*/ 203 w 286"/>
                <a:gd name="T35" fmla="*/ 174 h 372"/>
                <a:gd name="T36" fmla="*/ 218 w 286"/>
                <a:gd name="T37" fmla="*/ 208 h 372"/>
                <a:gd name="T38" fmla="*/ 240 w 286"/>
                <a:gd name="T39" fmla="*/ 242 h 372"/>
                <a:gd name="T40" fmla="*/ 255 w 286"/>
                <a:gd name="T41" fmla="*/ 276 h 372"/>
                <a:gd name="T42" fmla="*/ 270 w 286"/>
                <a:gd name="T43" fmla="*/ 310 h 372"/>
                <a:gd name="T44" fmla="*/ 286 w 286"/>
                <a:gd name="T45" fmla="*/ 349 h 372"/>
                <a:gd name="T46" fmla="*/ 278 w 286"/>
                <a:gd name="T47" fmla="*/ 355 h 372"/>
                <a:gd name="T48" fmla="*/ 270 w 286"/>
                <a:gd name="T49" fmla="*/ 355 h 372"/>
                <a:gd name="T50" fmla="*/ 263 w 286"/>
                <a:gd name="T51" fmla="*/ 360 h 372"/>
                <a:gd name="T52" fmla="*/ 240 w 286"/>
                <a:gd name="T53" fmla="*/ 360 h 372"/>
                <a:gd name="T54" fmla="*/ 218 w 286"/>
                <a:gd name="T55" fmla="*/ 315 h 372"/>
                <a:gd name="T56" fmla="*/ 195 w 286"/>
                <a:gd name="T57" fmla="*/ 276 h 372"/>
                <a:gd name="T58" fmla="*/ 173 w 286"/>
                <a:gd name="T59" fmla="*/ 236 h 372"/>
                <a:gd name="T60" fmla="*/ 158 w 286"/>
                <a:gd name="T61" fmla="*/ 191 h 372"/>
                <a:gd name="T62" fmla="*/ 135 w 286"/>
                <a:gd name="T63" fmla="*/ 152 h 372"/>
                <a:gd name="T64" fmla="*/ 113 w 286"/>
                <a:gd name="T65" fmla="*/ 112 h 372"/>
                <a:gd name="T66" fmla="*/ 90 w 286"/>
                <a:gd name="T67" fmla="*/ 67 h 372"/>
                <a:gd name="T68" fmla="*/ 60 w 286"/>
                <a:gd name="T69" fmla="*/ 28 h 372"/>
                <a:gd name="T70" fmla="*/ 60 w 286"/>
                <a:gd name="T71" fmla="*/ 191 h 372"/>
                <a:gd name="T72" fmla="*/ 52 w 286"/>
                <a:gd name="T73" fmla="*/ 276 h 372"/>
                <a:gd name="T74" fmla="*/ 60 w 286"/>
                <a:gd name="T75" fmla="*/ 355 h 372"/>
                <a:gd name="T76" fmla="*/ 60 w 286"/>
                <a:gd name="T77" fmla="*/ 360 h 372"/>
                <a:gd name="T78" fmla="*/ 52 w 286"/>
                <a:gd name="T79" fmla="*/ 366 h 372"/>
                <a:gd name="T80" fmla="*/ 45 w 286"/>
                <a:gd name="T81" fmla="*/ 366 h 372"/>
                <a:gd name="T82" fmla="*/ 37 w 286"/>
                <a:gd name="T83" fmla="*/ 372 h 372"/>
                <a:gd name="T84" fmla="*/ 30 w 286"/>
                <a:gd name="T85" fmla="*/ 366 h 372"/>
                <a:gd name="T86" fmla="*/ 15 w 286"/>
                <a:gd name="T87" fmla="*/ 366 h 372"/>
                <a:gd name="T88" fmla="*/ 7 w 286"/>
                <a:gd name="T89" fmla="*/ 360 h 372"/>
                <a:gd name="T90" fmla="*/ 7 w 286"/>
                <a:gd name="T91" fmla="*/ 95 h 372"/>
                <a:gd name="T92" fmla="*/ 0 w 286"/>
                <a:gd name="T93" fmla="*/ 5 h 372"/>
                <a:gd name="T94" fmla="*/ 15 w 286"/>
                <a:gd name="T95" fmla="*/ 5 h 372"/>
                <a:gd name="T96" fmla="*/ 30 w 286"/>
                <a:gd name="T97" fmla="*/ 0 h 372"/>
                <a:gd name="T98" fmla="*/ 45 w 286"/>
                <a:gd name="T99" fmla="*/ 0 h 372"/>
                <a:gd name="T100" fmla="*/ 60 w 286"/>
                <a:gd name="T101" fmla="*/ 11 h 372"/>
                <a:gd name="T102" fmla="*/ 60 w 286"/>
                <a:gd name="T103" fmla="*/ 16 h 3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86"/>
                <a:gd name="T157" fmla="*/ 0 h 372"/>
                <a:gd name="T158" fmla="*/ 286 w 286"/>
                <a:gd name="T159" fmla="*/ 372 h 3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107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>
                <a:gd name="T0" fmla="*/ 106 w 151"/>
                <a:gd name="T1" fmla="*/ 34 h 108"/>
                <a:gd name="T2" fmla="*/ 143 w 151"/>
                <a:gd name="T3" fmla="*/ 34 h 108"/>
                <a:gd name="T4" fmla="*/ 151 w 151"/>
                <a:gd name="T5" fmla="*/ 40 h 108"/>
                <a:gd name="T6" fmla="*/ 143 w 151"/>
                <a:gd name="T7" fmla="*/ 45 h 108"/>
                <a:gd name="T8" fmla="*/ 136 w 151"/>
                <a:gd name="T9" fmla="*/ 57 h 108"/>
                <a:gd name="T10" fmla="*/ 128 w 151"/>
                <a:gd name="T11" fmla="*/ 62 h 108"/>
                <a:gd name="T12" fmla="*/ 113 w 151"/>
                <a:gd name="T13" fmla="*/ 62 h 108"/>
                <a:gd name="T14" fmla="*/ 113 w 151"/>
                <a:gd name="T15" fmla="*/ 74 h 108"/>
                <a:gd name="T16" fmla="*/ 121 w 151"/>
                <a:gd name="T17" fmla="*/ 85 h 108"/>
                <a:gd name="T18" fmla="*/ 121 w 151"/>
                <a:gd name="T19" fmla="*/ 96 h 108"/>
                <a:gd name="T20" fmla="*/ 106 w 151"/>
                <a:gd name="T21" fmla="*/ 108 h 108"/>
                <a:gd name="T22" fmla="*/ 98 w 151"/>
                <a:gd name="T23" fmla="*/ 108 h 108"/>
                <a:gd name="T24" fmla="*/ 90 w 151"/>
                <a:gd name="T25" fmla="*/ 102 h 108"/>
                <a:gd name="T26" fmla="*/ 83 w 151"/>
                <a:gd name="T27" fmla="*/ 102 h 108"/>
                <a:gd name="T28" fmla="*/ 83 w 151"/>
                <a:gd name="T29" fmla="*/ 96 h 108"/>
                <a:gd name="T30" fmla="*/ 60 w 151"/>
                <a:gd name="T31" fmla="*/ 79 h 108"/>
                <a:gd name="T32" fmla="*/ 30 w 151"/>
                <a:gd name="T33" fmla="*/ 79 h 108"/>
                <a:gd name="T34" fmla="*/ 23 w 151"/>
                <a:gd name="T35" fmla="*/ 85 h 108"/>
                <a:gd name="T36" fmla="*/ 23 w 151"/>
                <a:gd name="T37" fmla="*/ 91 h 108"/>
                <a:gd name="T38" fmla="*/ 8 w 151"/>
                <a:gd name="T39" fmla="*/ 91 h 108"/>
                <a:gd name="T40" fmla="*/ 0 w 151"/>
                <a:gd name="T41" fmla="*/ 85 h 108"/>
                <a:gd name="T42" fmla="*/ 8 w 151"/>
                <a:gd name="T43" fmla="*/ 79 h 108"/>
                <a:gd name="T44" fmla="*/ 8 w 151"/>
                <a:gd name="T45" fmla="*/ 51 h 108"/>
                <a:gd name="T46" fmla="*/ 15 w 151"/>
                <a:gd name="T47" fmla="*/ 40 h 108"/>
                <a:gd name="T48" fmla="*/ 30 w 151"/>
                <a:gd name="T49" fmla="*/ 29 h 108"/>
                <a:gd name="T50" fmla="*/ 45 w 151"/>
                <a:gd name="T51" fmla="*/ 34 h 108"/>
                <a:gd name="T52" fmla="*/ 60 w 151"/>
                <a:gd name="T53" fmla="*/ 23 h 108"/>
                <a:gd name="T54" fmla="*/ 60 w 151"/>
                <a:gd name="T55" fmla="*/ 17 h 108"/>
                <a:gd name="T56" fmla="*/ 68 w 151"/>
                <a:gd name="T57" fmla="*/ 12 h 108"/>
                <a:gd name="T58" fmla="*/ 68 w 151"/>
                <a:gd name="T59" fmla="*/ 6 h 108"/>
                <a:gd name="T60" fmla="*/ 75 w 151"/>
                <a:gd name="T61" fmla="*/ 0 h 108"/>
                <a:gd name="T62" fmla="*/ 83 w 151"/>
                <a:gd name="T63" fmla="*/ 0 h 108"/>
                <a:gd name="T64" fmla="*/ 90 w 151"/>
                <a:gd name="T65" fmla="*/ 6 h 108"/>
                <a:gd name="T66" fmla="*/ 90 w 151"/>
                <a:gd name="T67" fmla="*/ 23 h 108"/>
                <a:gd name="T68" fmla="*/ 106 w 151"/>
                <a:gd name="T69" fmla="*/ 34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1"/>
                <a:gd name="T106" fmla="*/ 0 h 108"/>
                <a:gd name="T107" fmla="*/ 151 w 151"/>
                <a:gd name="T108" fmla="*/ 108 h 1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108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>
                <a:gd name="T0" fmla="*/ 120 w 173"/>
                <a:gd name="T1" fmla="*/ 6 h 113"/>
                <a:gd name="T2" fmla="*/ 173 w 173"/>
                <a:gd name="T3" fmla="*/ 12 h 113"/>
                <a:gd name="T4" fmla="*/ 165 w 173"/>
                <a:gd name="T5" fmla="*/ 17 h 113"/>
                <a:gd name="T6" fmla="*/ 165 w 173"/>
                <a:gd name="T7" fmla="*/ 28 h 113"/>
                <a:gd name="T8" fmla="*/ 158 w 173"/>
                <a:gd name="T9" fmla="*/ 34 h 113"/>
                <a:gd name="T10" fmla="*/ 150 w 173"/>
                <a:gd name="T11" fmla="*/ 34 h 113"/>
                <a:gd name="T12" fmla="*/ 143 w 173"/>
                <a:gd name="T13" fmla="*/ 45 h 113"/>
                <a:gd name="T14" fmla="*/ 143 w 173"/>
                <a:gd name="T15" fmla="*/ 74 h 113"/>
                <a:gd name="T16" fmla="*/ 150 w 173"/>
                <a:gd name="T17" fmla="*/ 79 h 113"/>
                <a:gd name="T18" fmla="*/ 150 w 173"/>
                <a:gd name="T19" fmla="*/ 85 h 113"/>
                <a:gd name="T20" fmla="*/ 143 w 173"/>
                <a:gd name="T21" fmla="*/ 91 h 113"/>
                <a:gd name="T22" fmla="*/ 143 w 173"/>
                <a:gd name="T23" fmla="*/ 96 h 113"/>
                <a:gd name="T24" fmla="*/ 135 w 173"/>
                <a:gd name="T25" fmla="*/ 91 h 113"/>
                <a:gd name="T26" fmla="*/ 128 w 173"/>
                <a:gd name="T27" fmla="*/ 91 h 113"/>
                <a:gd name="T28" fmla="*/ 112 w 173"/>
                <a:gd name="T29" fmla="*/ 79 h 113"/>
                <a:gd name="T30" fmla="*/ 105 w 173"/>
                <a:gd name="T31" fmla="*/ 79 h 113"/>
                <a:gd name="T32" fmla="*/ 97 w 173"/>
                <a:gd name="T33" fmla="*/ 74 h 113"/>
                <a:gd name="T34" fmla="*/ 90 w 173"/>
                <a:gd name="T35" fmla="*/ 74 h 113"/>
                <a:gd name="T36" fmla="*/ 82 w 173"/>
                <a:gd name="T37" fmla="*/ 79 h 113"/>
                <a:gd name="T38" fmla="*/ 75 w 173"/>
                <a:gd name="T39" fmla="*/ 79 h 113"/>
                <a:gd name="T40" fmla="*/ 67 w 173"/>
                <a:gd name="T41" fmla="*/ 85 h 113"/>
                <a:gd name="T42" fmla="*/ 67 w 173"/>
                <a:gd name="T43" fmla="*/ 91 h 113"/>
                <a:gd name="T44" fmla="*/ 60 w 173"/>
                <a:gd name="T45" fmla="*/ 96 h 113"/>
                <a:gd name="T46" fmla="*/ 60 w 173"/>
                <a:gd name="T47" fmla="*/ 102 h 113"/>
                <a:gd name="T48" fmla="*/ 45 w 173"/>
                <a:gd name="T49" fmla="*/ 113 h 113"/>
                <a:gd name="T50" fmla="*/ 45 w 173"/>
                <a:gd name="T51" fmla="*/ 102 h 113"/>
                <a:gd name="T52" fmla="*/ 30 w 173"/>
                <a:gd name="T53" fmla="*/ 102 h 113"/>
                <a:gd name="T54" fmla="*/ 22 w 173"/>
                <a:gd name="T55" fmla="*/ 96 h 113"/>
                <a:gd name="T56" fmla="*/ 15 w 173"/>
                <a:gd name="T57" fmla="*/ 96 h 113"/>
                <a:gd name="T58" fmla="*/ 60 w 173"/>
                <a:gd name="T59" fmla="*/ 57 h 113"/>
                <a:gd name="T60" fmla="*/ 52 w 173"/>
                <a:gd name="T61" fmla="*/ 57 h 113"/>
                <a:gd name="T62" fmla="*/ 45 w 173"/>
                <a:gd name="T63" fmla="*/ 51 h 113"/>
                <a:gd name="T64" fmla="*/ 45 w 173"/>
                <a:gd name="T65" fmla="*/ 45 h 113"/>
                <a:gd name="T66" fmla="*/ 37 w 173"/>
                <a:gd name="T67" fmla="*/ 45 h 113"/>
                <a:gd name="T68" fmla="*/ 22 w 173"/>
                <a:gd name="T69" fmla="*/ 34 h 113"/>
                <a:gd name="T70" fmla="*/ 7 w 173"/>
                <a:gd name="T71" fmla="*/ 34 h 113"/>
                <a:gd name="T72" fmla="*/ 0 w 173"/>
                <a:gd name="T73" fmla="*/ 28 h 113"/>
                <a:gd name="T74" fmla="*/ 0 w 173"/>
                <a:gd name="T75" fmla="*/ 23 h 113"/>
                <a:gd name="T76" fmla="*/ 15 w 173"/>
                <a:gd name="T77" fmla="*/ 12 h 113"/>
                <a:gd name="T78" fmla="*/ 90 w 173"/>
                <a:gd name="T79" fmla="*/ 12 h 113"/>
                <a:gd name="T80" fmla="*/ 105 w 173"/>
                <a:gd name="T81" fmla="*/ 0 h 113"/>
                <a:gd name="T82" fmla="*/ 120 w 173"/>
                <a:gd name="T83" fmla="*/ 0 h 113"/>
                <a:gd name="T84" fmla="*/ 120 w 173"/>
                <a:gd name="T85" fmla="*/ 6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3"/>
                <a:gd name="T130" fmla="*/ 0 h 113"/>
                <a:gd name="T131" fmla="*/ 173 w 173"/>
                <a:gd name="T132" fmla="*/ 113 h 11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109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29 h 57"/>
                <a:gd name="T4" fmla="*/ 75 w 83"/>
                <a:gd name="T5" fmla="*/ 40 h 57"/>
                <a:gd name="T6" fmla="*/ 75 w 83"/>
                <a:gd name="T7" fmla="*/ 46 h 57"/>
                <a:gd name="T8" fmla="*/ 60 w 83"/>
                <a:gd name="T9" fmla="*/ 57 h 57"/>
                <a:gd name="T10" fmla="*/ 38 w 83"/>
                <a:gd name="T11" fmla="*/ 57 h 57"/>
                <a:gd name="T12" fmla="*/ 38 w 83"/>
                <a:gd name="T13" fmla="*/ 51 h 57"/>
                <a:gd name="T14" fmla="*/ 30 w 83"/>
                <a:gd name="T15" fmla="*/ 51 h 57"/>
                <a:gd name="T16" fmla="*/ 23 w 83"/>
                <a:gd name="T17" fmla="*/ 46 h 57"/>
                <a:gd name="T18" fmla="*/ 8 w 83"/>
                <a:gd name="T19" fmla="*/ 46 h 57"/>
                <a:gd name="T20" fmla="*/ 0 w 83"/>
                <a:gd name="T21" fmla="*/ 34 h 57"/>
                <a:gd name="T22" fmla="*/ 0 w 83"/>
                <a:gd name="T23" fmla="*/ 17 h 57"/>
                <a:gd name="T24" fmla="*/ 8 w 83"/>
                <a:gd name="T25" fmla="*/ 6 h 57"/>
                <a:gd name="T26" fmla="*/ 23 w 83"/>
                <a:gd name="T27" fmla="*/ 6 h 57"/>
                <a:gd name="T28" fmla="*/ 38 w 83"/>
                <a:gd name="T29" fmla="*/ 0 h 57"/>
                <a:gd name="T30" fmla="*/ 45 w 83"/>
                <a:gd name="T31" fmla="*/ 0 h 57"/>
                <a:gd name="T32" fmla="*/ 60 w 83"/>
                <a:gd name="T33" fmla="*/ 6 h 57"/>
                <a:gd name="T34" fmla="*/ 68 w 83"/>
                <a:gd name="T35" fmla="*/ 6 h 57"/>
                <a:gd name="T36" fmla="*/ 83 w 83"/>
                <a:gd name="T37" fmla="*/ 17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110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>
                <a:gd name="T0" fmla="*/ 105 w 143"/>
                <a:gd name="T1" fmla="*/ 23 h 124"/>
                <a:gd name="T2" fmla="*/ 105 w 143"/>
                <a:gd name="T3" fmla="*/ 28 h 124"/>
                <a:gd name="T4" fmla="*/ 143 w 143"/>
                <a:gd name="T5" fmla="*/ 28 h 124"/>
                <a:gd name="T6" fmla="*/ 143 w 143"/>
                <a:gd name="T7" fmla="*/ 40 h 124"/>
                <a:gd name="T8" fmla="*/ 135 w 143"/>
                <a:gd name="T9" fmla="*/ 51 h 124"/>
                <a:gd name="T10" fmla="*/ 105 w 143"/>
                <a:gd name="T11" fmla="*/ 73 h 124"/>
                <a:gd name="T12" fmla="*/ 105 w 143"/>
                <a:gd name="T13" fmla="*/ 90 h 124"/>
                <a:gd name="T14" fmla="*/ 113 w 143"/>
                <a:gd name="T15" fmla="*/ 102 h 124"/>
                <a:gd name="T16" fmla="*/ 113 w 143"/>
                <a:gd name="T17" fmla="*/ 113 h 124"/>
                <a:gd name="T18" fmla="*/ 105 w 143"/>
                <a:gd name="T19" fmla="*/ 119 h 124"/>
                <a:gd name="T20" fmla="*/ 75 w 143"/>
                <a:gd name="T21" fmla="*/ 96 h 124"/>
                <a:gd name="T22" fmla="*/ 60 w 143"/>
                <a:gd name="T23" fmla="*/ 96 h 124"/>
                <a:gd name="T24" fmla="*/ 60 w 143"/>
                <a:gd name="T25" fmla="*/ 102 h 124"/>
                <a:gd name="T26" fmla="*/ 30 w 143"/>
                <a:gd name="T27" fmla="*/ 124 h 124"/>
                <a:gd name="T28" fmla="*/ 15 w 143"/>
                <a:gd name="T29" fmla="*/ 124 h 124"/>
                <a:gd name="T30" fmla="*/ 8 w 143"/>
                <a:gd name="T31" fmla="*/ 113 h 124"/>
                <a:gd name="T32" fmla="*/ 8 w 143"/>
                <a:gd name="T33" fmla="*/ 102 h 124"/>
                <a:gd name="T34" fmla="*/ 15 w 143"/>
                <a:gd name="T35" fmla="*/ 90 h 124"/>
                <a:gd name="T36" fmla="*/ 23 w 143"/>
                <a:gd name="T37" fmla="*/ 79 h 124"/>
                <a:gd name="T38" fmla="*/ 23 w 143"/>
                <a:gd name="T39" fmla="*/ 73 h 124"/>
                <a:gd name="T40" fmla="*/ 30 w 143"/>
                <a:gd name="T41" fmla="*/ 62 h 124"/>
                <a:gd name="T42" fmla="*/ 15 w 143"/>
                <a:gd name="T43" fmla="*/ 57 h 124"/>
                <a:gd name="T44" fmla="*/ 0 w 143"/>
                <a:gd name="T45" fmla="*/ 51 h 124"/>
                <a:gd name="T46" fmla="*/ 0 w 143"/>
                <a:gd name="T47" fmla="*/ 34 h 124"/>
                <a:gd name="T48" fmla="*/ 23 w 143"/>
                <a:gd name="T49" fmla="*/ 34 h 124"/>
                <a:gd name="T50" fmla="*/ 38 w 143"/>
                <a:gd name="T51" fmla="*/ 28 h 124"/>
                <a:gd name="T52" fmla="*/ 53 w 143"/>
                <a:gd name="T53" fmla="*/ 28 h 124"/>
                <a:gd name="T54" fmla="*/ 75 w 143"/>
                <a:gd name="T55" fmla="*/ 11 h 124"/>
                <a:gd name="T56" fmla="*/ 83 w 143"/>
                <a:gd name="T57" fmla="*/ 0 h 124"/>
                <a:gd name="T58" fmla="*/ 90 w 143"/>
                <a:gd name="T59" fmla="*/ 0 h 124"/>
                <a:gd name="T60" fmla="*/ 98 w 143"/>
                <a:gd name="T61" fmla="*/ 6 h 124"/>
                <a:gd name="T62" fmla="*/ 98 w 143"/>
                <a:gd name="T63" fmla="*/ 11 h 124"/>
                <a:gd name="T64" fmla="*/ 105 w 143"/>
                <a:gd name="T65" fmla="*/ 23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3"/>
                <a:gd name="T100" fmla="*/ 0 h 124"/>
                <a:gd name="T101" fmla="*/ 143 w 143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111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>
                <a:gd name="T0" fmla="*/ 97 w 97"/>
                <a:gd name="T1" fmla="*/ 28 h 67"/>
                <a:gd name="T2" fmla="*/ 97 w 97"/>
                <a:gd name="T3" fmla="*/ 45 h 67"/>
                <a:gd name="T4" fmla="*/ 82 w 97"/>
                <a:gd name="T5" fmla="*/ 56 h 67"/>
                <a:gd name="T6" fmla="*/ 75 w 97"/>
                <a:gd name="T7" fmla="*/ 56 h 67"/>
                <a:gd name="T8" fmla="*/ 60 w 97"/>
                <a:gd name="T9" fmla="*/ 67 h 67"/>
                <a:gd name="T10" fmla="*/ 37 w 97"/>
                <a:gd name="T11" fmla="*/ 67 h 67"/>
                <a:gd name="T12" fmla="*/ 22 w 97"/>
                <a:gd name="T13" fmla="*/ 56 h 67"/>
                <a:gd name="T14" fmla="*/ 15 w 97"/>
                <a:gd name="T15" fmla="*/ 56 h 67"/>
                <a:gd name="T16" fmla="*/ 7 w 97"/>
                <a:gd name="T17" fmla="*/ 51 h 67"/>
                <a:gd name="T18" fmla="*/ 7 w 97"/>
                <a:gd name="T19" fmla="*/ 45 h 67"/>
                <a:gd name="T20" fmla="*/ 0 w 97"/>
                <a:gd name="T21" fmla="*/ 28 h 67"/>
                <a:gd name="T22" fmla="*/ 7 w 97"/>
                <a:gd name="T23" fmla="*/ 22 h 67"/>
                <a:gd name="T24" fmla="*/ 15 w 97"/>
                <a:gd name="T25" fmla="*/ 11 h 67"/>
                <a:gd name="T26" fmla="*/ 30 w 97"/>
                <a:gd name="T27" fmla="*/ 0 h 67"/>
                <a:gd name="T28" fmla="*/ 37 w 97"/>
                <a:gd name="T29" fmla="*/ 5 h 67"/>
                <a:gd name="T30" fmla="*/ 75 w 97"/>
                <a:gd name="T31" fmla="*/ 5 h 67"/>
                <a:gd name="T32" fmla="*/ 82 w 97"/>
                <a:gd name="T33" fmla="*/ 11 h 67"/>
                <a:gd name="T34" fmla="*/ 90 w 97"/>
                <a:gd name="T35" fmla="*/ 11 h 67"/>
                <a:gd name="T36" fmla="*/ 90 w 97"/>
                <a:gd name="T37" fmla="*/ 17 h 67"/>
                <a:gd name="T38" fmla="*/ 97 w 97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7"/>
                <a:gd name="T61" fmla="*/ 0 h 67"/>
                <a:gd name="T62" fmla="*/ 97 w 97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12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>
                <a:gd name="T0" fmla="*/ 60 w 60"/>
                <a:gd name="T1" fmla="*/ 28 h 34"/>
                <a:gd name="T2" fmla="*/ 45 w 60"/>
                <a:gd name="T3" fmla="*/ 28 h 34"/>
                <a:gd name="T4" fmla="*/ 45 w 60"/>
                <a:gd name="T5" fmla="*/ 34 h 34"/>
                <a:gd name="T6" fmla="*/ 23 w 60"/>
                <a:gd name="T7" fmla="*/ 34 h 34"/>
                <a:gd name="T8" fmla="*/ 0 w 60"/>
                <a:gd name="T9" fmla="*/ 17 h 34"/>
                <a:gd name="T10" fmla="*/ 0 w 60"/>
                <a:gd name="T11" fmla="*/ 11 h 34"/>
                <a:gd name="T12" fmla="*/ 8 w 60"/>
                <a:gd name="T13" fmla="*/ 6 h 34"/>
                <a:gd name="T14" fmla="*/ 23 w 60"/>
                <a:gd name="T15" fmla="*/ 0 h 34"/>
                <a:gd name="T16" fmla="*/ 45 w 60"/>
                <a:gd name="T17" fmla="*/ 0 h 34"/>
                <a:gd name="T18" fmla="*/ 60 w 60"/>
                <a:gd name="T19" fmla="*/ 11 h 34"/>
                <a:gd name="T20" fmla="*/ 60 w 60"/>
                <a:gd name="T21" fmla="*/ 28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13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>
                <a:gd name="T0" fmla="*/ 75 w 75"/>
                <a:gd name="T1" fmla="*/ 12 h 51"/>
                <a:gd name="T2" fmla="*/ 75 w 75"/>
                <a:gd name="T3" fmla="*/ 34 h 51"/>
                <a:gd name="T4" fmla="*/ 68 w 75"/>
                <a:gd name="T5" fmla="*/ 45 h 51"/>
                <a:gd name="T6" fmla="*/ 60 w 75"/>
                <a:gd name="T7" fmla="*/ 51 h 51"/>
                <a:gd name="T8" fmla="*/ 23 w 75"/>
                <a:gd name="T9" fmla="*/ 51 h 51"/>
                <a:gd name="T10" fmla="*/ 15 w 75"/>
                <a:gd name="T11" fmla="*/ 45 h 51"/>
                <a:gd name="T12" fmla="*/ 15 w 75"/>
                <a:gd name="T13" fmla="*/ 40 h 51"/>
                <a:gd name="T14" fmla="*/ 8 w 75"/>
                <a:gd name="T15" fmla="*/ 40 h 51"/>
                <a:gd name="T16" fmla="*/ 0 w 75"/>
                <a:gd name="T17" fmla="*/ 34 h 51"/>
                <a:gd name="T18" fmla="*/ 0 w 75"/>
                <a:gd name="T19" fmla="*/ 23 h 51"/>
                <a:gd name="T20" fmla="*/ 8 w 75"/>
                <a:gd name="T21" fmla="*/ 12 h 51"/>
                <a:gd name="T22" fmla="*/ 15 w 75"/>
                <a:gd name="T23" fmla="*/ 6 h 51"/>
                <a:gd name="T24" fmla="*/ 30 w 75"/>
                <a:gd name="T25" fmla="*/ 0 h 51"/>
                <a:gd name="T26" fmla="*/ 60 w 75"/>
                <a:gd name="T27" fmla="*/ 0 h 51"/>
                <a:gd name="T28" fmla="*/ 68 w 75"/>
                <a:gd name="T29" fmla="*/ 6 h 51"/>
                <a:gd name="T30" fmla="*/ 75 w 75"/>
                <a:gd name="T31" fmla="*/ 6 h 51"/>
                <a:gd name="T32" fmla="*/ 75 w 75"/>
                <a:gd name="T33" fmla="*/ 12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51"/>
                <a:gd name="T53" fmla="*/ 75 w 75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14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>
                <a:gd name="T0" fmla="*/ 105 w 143"/>
                <a:gd name="T1" fmla="*/ 34 h 119"/>
                <a:gd name="T2" fmla="*/ 128 w 143"/>
                <a:gd name="T3" fmla="*/ 34 h 119"/>
                <a:gd name="T4" fmla="*/ 128 w 143"/>
                <a:gd name="T5" fmla="*/ 29 h 119"/>
                <a:gd name="T6" fmla="*/ 135 w 143"/>
                <a:gd name="T7" fmla="*/ 29 h 119"/>
                <a:gd name="T8" fmla="*/ 143 w 143"/>
                <a:gd name="T9" fmla="*/ 34 h 119"/>
                <a:gd name="T10" fmla="*/ 143 w 143"/>
                <a:gd name="T11" fmla="*/ 40 h 119"/>
                <a:gd name="T12" fmla="*/ 135 w 143"/>
                <a:gd name="T13" fmla="*/ 45 h 119"/>
                <a:gd name="T14" fmla="*/ 128 w 143"/>
                <a:gd name="T15" fmla="*/ 57 h 119"/>
                <a:gd name="T16" fmla="*/ 113 w 143"/>
                <a:gd name="T17" fmla="*/ 68 h 119"/>
                <a:gd name="T18" fmla="*/ 113 w 143"/>
                <a:gd name="T19" fmla="*/ 85 h 119"/>
                <a:gd name="T20" fmla="*/ 120 w 143"/>
                <a:gd name="T21" fmla="*/ 96 h 119"/>
                <a:gd name="T22" fmla="*/ 120 w 143"/>
                <a:gd name="T23" fmla="*/ 107 h 119"/>
                <a:gd name="T24" fmla="*/ 105 w 143"/>
                <a:gd name="T25" fmla="*/ 119 h 119"/>
                <a:gd name="T26" fmla="*/ 98 w 143"/>
                <a:gd name="T27" fmla="*/ 113 h 119"/>
                <a:gd name="T28" fmla="*/ 90 w 143"/>
                <a:gd name="T29" fmla="*/ 102 h 119"/>
                <a:gd name="T30" fmla="*/ 83 w 143"/>
                <a:gd name="T31" fmla="*/ 96 h 119"/>
                <a:gd name="T32" fmla="*/ 75 w 143"/>
                <a:gd name="T33" fmla="*/ 85 h 119"/>
                <a:gd name="T34" fmla="*/ 68 w 143"/>
                <a:gd name="T35" fmla="*/ 91 h 119"/>
                <a:gd name="T36" fmla="*/ 53 w 143"/>
                <a:gd name="T37" fmla="*/ 96 h 119"/>
                <a:gd name="T38" fmla="*/ 23 w 143"/>
                <a:gd name="T39" fmla="*/ 119 h 119"/>
                <a:gd name="T40" fmla="*/ 0 w 143"/>
                <a:gd name="T41" fmla="*/ 119 h 119"/>
                <a:gd name="T42" fmla="*/ 8 w 143"/>
                <a:gd name="T43" fmla="*/ 113 h 119"/>
                <a:gd name="T44" fmla="*/ 8 w 143"/>
                <a:gd name="T45" fmla="*/ 107 h 119"/>
                <a:gd name="T46" fmla="*/ 15 w 143"/>
                <a:gd name="T47" fmla="*/ 102 h 119"/>
                <a:gd name="T48" fmla="*/ 15 w 143"/>
                <a:gd name="T49" fmla="*/ 96 h 119"/>
                <a:gd name="T50" fmla="*/ 45 w 143"/>
                <a:gd name="T51" fmla="*/ 74 h 119"/>
                <a:gd name="T52" fmla="*/ 38 w 143"/>
                <a:gd name="T53" fmla="*/ 68 h 119"/>
                <a:gd name="T54" fmla="*/ 38 w 143"/>
                <a:gd name="T55" fmla="*/ 62 h 119"/>
                <a:gd name="T56" fmla="*/ 15 w 143"/>
                <a:gd name="T57" fmla="*/ 62 h 119"/>
                <a:gd name="T58" fmla="*/ 8 w 143"/>
                <a:gd name="T59" fmla="*/ 57 h 119"/>
                <a:gd name="T60" fmla="*/ 8 w 143"/>
                <a:gd name="T61" fmla="*/ 51 h 119"/>
                <a:gd name="T62" fmla="*/ 15 w 143"/>
                <a:gd name="T63" fmla="*/ 45 h 119"/>
                <a:gd name="T64" fmla="*/ 45 w 143"/>
                <a:gd name="T65" fmla="*/ 45 h 119"/>
                <a:gd name="T66" fmla="*/ 53 w 143"/>
                <a:gd name="T67" fmla="*/ 40 h 119"/>
                <a:gd name="T68" fmla="*/ 68 w 143"/>
                <a:gd name="T69" fmla="*/ 40 h 119"/>
                <a:gd name="T70" fmla="*/ 75 w 143"/>
                <a:gd name="T71" fmla="*/ 34 h 119"/>
                <a:gd name="T72" fmla="*/ 75 w 143"/>
                <a:gd name="T73" fmla="*/ 17 h 119"/>
                <a:gd name="T74" fmla="*/ 83 w 143"/>
                <a:gd name="T75" fmla="*/ 12 h 119"/>
                <a:gd name="T76" fmla="*/ 83 w 143"/>
                <a:gd name="T77" fmla="*/ 0 h 119"/>
                <a:gd name="T78" fmla="*/ 105 w 143"/>
                <a:gd name="T79" fmla="*/ 0 h 119"/>
                <a:gd name="T80" fmla="*/ 105 w 14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119"/>
                <a:gd name="T125" fmla="*/ 143 w 14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15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>
                <a:gd name="T0" fmla="*/ 60 w 60"/>
                <a:gd name="T1" fmla="*/ 12 h 40"/>
                <a:gd name="T2" fmla="*/ 60 w 60"/>
                <a:gd name="T3" fmla="*/ 29 h 40"/>
                <a:gd name="T4" fmla="*/ 52 w 60"/>
                <a:gd name="T5" fmla="*/ 34 h 40"/>
                <a:gd name="T6" fmla="*/ 37 w 60"/>
                <a:gd name="T7" fmla="*/ 34 h 40"/>
                <a:gd name="T8" fmla="*/ 37 w 60"/>
                <a:gd name="T9" fmla="*/ 40 h 40"/>
                <a:gd name="T10" fmla="*/ 15 w 60"/>
                <a:gd name="T11" fmla="*/ 40 h 40"/>
                <a:gd name="T12" fmla="*/ 7 w 60"/>
                <a:gd name="T13" fmla="*/ 34 h 40"/>
                <a:gd name="T14" fmla="*/ 0 w 60"/>
                <a:gd name="T15" fmla="*/ 34 h 40"/>
                <a:gd name="T16" fmla="*/ 0 w 60"/>
                <a:gd name="T17" fmla="*/ 23 h 40"/>
                <a:gd name="T18" fmla="*/ 22 w 60"/>
                <a:gd name="T19" fmla="*/ 6 h 40"/>
                <a:gd name="T20" fmla="*/ 22 w 60"/>
                <a:gd name="T21" fmla="*/ 0 h 40"/>
                <a:gd name="T22" fmla="*/ 30 w 60"/>
                <a:gd name="T23" fmla="*/ 0 h 40"/>
                <a:gd name="T24" fmla="*/ 37 w 60"/>
                <a:gd name="T25" fmla="*/ 6 h 40"/>
                <a:gd name="T26" fmla="*/ 52 w 60"/>
                <a:gd name="T27" fmla="*/ 6 h 40"/>
                <a:gd name="T28" fmla="*/ 60 w 60"/>
                <a:gd name="T29" fmla="*/ 12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0"/>
                <a:gd name="T47" fmla="*/ 60 w 60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116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>
                <a:gd name="T0" fmla="*/ 196 w 196"/>
                <a:gd name="T1" fmla="*/ 316 h 496"/>
                <a:gd name="T2" fmla="*/ 181 w 196"/>
                <a:gd name="T3" fmla="*/ 338 h 496"/>
                <a:gd name="T4" fmla="*/ 181 w 196"/>
                <a:gd name="T5" fmla="*/ 367 h 496"/>
                <a:gd name="T6" fmla="*/ 173 w 196"/>
                <a:gd name="T7" fmla="*/ 389 h 496"/>
                <a:gd name="T8" fmla="*/ 166 w 196"/>
                <a:gd name="T9" fmla="*/ 417 h 496"/>
                <a:gd name="T10" fmla="*/ 151 w 196"/>
                <a:gd name="T11" fmla="*/ 440 h 496"/>
                <a:gd name="T12" fmla="*/ 136 w 196"/>
                <a:gd name="T13" fmla="*/ 462 h 496"/>
                <a:gd name="T14" fmla="*/ 121 w 196"/>
                <a:gd name="T15" fmla="*/ 479 h 496"/>
                <a:gd name="T16" fmla="*/ 91 w 196"/>
                <a:gd name="T17" fmla="*/ 496 h 496"/>
                <a:gd name="T18" fmla="*/ 60 w 196"/>
                <a:gd name="T19" fmla="*/ 496 h 496"/>
                <a:gd name="T20" fmla="*/ 53 w 196"/>
                <a:gd name="T21" fmla="*/ 491 h 496"/>
                <a:gd name="T22" fmla="*/ 38 w 196"/>
                <a:gd name="T23" fmla="*/ 491 h 496"/>
                <a:gd name="T24" fmla="*/ 23 w 196"/>
                <a:gd name="T25" fmla="*/ 479 h 496"/>
                <a:gd name="T26" fmla="*/ 15 w 196"/>
                <a:gd name="T27" fmla="*/ 468 h 496"/>
                <a:gd name="T28" fmla="*/ 38 w 196"/>
                <a:gd name="T29" fmla="*/ 440 h 496"/>
                <a:gd name="T30" fmla="*/ 60 w 196"/>
                <a:gd name="T31" fmla="*/ 406 h 496"/>
                <a:gd name="T32" fmla="*/ 76 w 196"/>
                <a:gd name="T33" fmla="*/ 378 h 496"/>
                <a:gd name="T34" fmla="*/ 91 w 196"/>
                <a:gd name="T35" fmla="*/ 344 h 496"/>
                <a:gd name="T36" fmla="*/ 98 w 196"/>
                <a:gd name="T37" fmla="*/ 310 h 496"/>
                <a:gd name="T38" fmla="*/ 98 w 196"/>
                <a:gd name="T39" fmla="*/ 242 h 496"/>
                <a:gd name="T40" fmla="*/ 83 w 196"/>
                <a:gd name="T41" fmla="*/ 209 h 496"/>
                <a:gd name="T42" fmla="*/ 83 w 196"/>
                <a:gd name="T43" fmla="*/ 180 h 496"/>
                <a:gd name="T44" fmla="*/ 76 w 196"/>
                <a:gd name="T45" fmla="*/ 158 h 496"/>
                <a:gd name="T46" fmla="*/ 76 w 196"/>
                <a:gd name="T47" fmla="*/ 130 h 496"/>
                <a:gd name="T48" fmla="*/ 68 w 196"/>
                <a:gd name="T49" fmla="*/ 107 h 496"/>
                <a:gd name="T50" fmla="*/ 60 w 196"/>
                <a:gd name="T51" fmla="*/ 85 h 496"/>
                <a:gd name="T52" fmla="*/ 45 w 196"/>
                <a:gd name="T53" fmla="*/ 56 h 496"/>
                <a:gd name="T54" fmla="*/ 30 w 196"/>
                <a:gd name="T55" fmla="*/ 34 h 496"/>
                <a:gd name="T56" fmla="*/ 8 w 196"/>
                <a:gd name="T57" fmla="*/ 11 h 496"/>
                <a:gd name="T58" fmla="*/ 0 w 196"/>
                <a:gd name="T59" fmla="*/ 0 h 496"/>
                <a:gd name="T60" fmla="*/ 30 w 196"/>
                <a:gd name="T61" fmla="*/ 11 h 496"/>
                <a:gd name="T62" fmla="*/ 60 w 196"/>
                <a:gd name="T63" fmla="*/ 23 h 496"/>
                <a:gd name="T64" fmla="*/ 128 w 196"/>
                <a:gd name="T65" fmla="*/ 73 h 496"/>
                <a:gd name="T66" fmla="*/ 143 w 196"/>
                <a:gd name="T67" fmla="*/ 96 h 496"/>
                <a:gd name="T68" fmla="*/ 151 w 196"/>
                <a:gd name="T69" fmla="*/ 113 h 496"/>
                <a:gd name="T70" fmla="*/ 166 w 196"/>
                <a:gd name="T71" fmla="*/ 135 h 496"/>
                <a:gd name="T72" fmla="*/ 181 w 196"/>
                <a:gd name="T73" fmla="*/ 158 h 496"/>
                <a:gd name="T74" fmla="*/ 181 w 196"/>
                <a:gd name="T75" fmla="*/ 180 h 496"/>
                <a:gd name="T76" fmla="*/ 188 w 196"/>
                <a:gd name="T77" fmla="*/ 203 h 496"/>
                <a:gd name="T78" fmla="*/ 196 w 196"/>
                <a:gd name="T79" fmla="*/ 226 h 496"/>
                <a:gd name="T80" fmla="*/ 196 w 196"/>
                <a:gd name="T81" fmla="*/ 316 h 4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6"/>
                <a:gd name="T124" fmla="*/ 0 h 496"/>
                <a:gd name="T125" fmla="*/ 196 w 196"/>
                <a:gd name="T126" fmla="*/ 496 h 4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17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>
                <a:gd name="T0" fmla="*/ 436 w 436"/>
                <a:gd name="T1" fmla="*/ 22 h 175"/>
                <a:gd name="T2" fmla="*/ 436 w 436"/>
                <a:gd name="T3" fmla="*/ 28 h 175"/>
                <a:gd name="T4" fmla="*/ 421 w 436"/>
                <a:gd name="T5" fmla="*/ 39 h 175"/>
                <a:gd name="T6" fmla="*/ 413 w 436"/>
                <a:gd name="T7" fmla="*/ 39 h 175"/>
                <a:gd name="T8" fmla="*/ 391 w 436"/>
                <a:gd name="T9" fmla="*/ 51 h 175"/>
                <a:gd name="T10" fmla="*/ 368 w 436"/>
                <a:gd name="T11" fmla="*/ 56 h 175"/>
                <a:gd name="T12" fmla="*/ 338 w 436"/>
                <a:gd name="T13" fmla="*/ 68 h 175"/>
                <a:gd name="T14" fmla="*/ 315 w 436"/>
                <a:gd name="T15" fmla="*/ 73 h 175"/>
                <a:gd name="T16" fmla="*/ 293 w 436"/>
                <a:gd name="T17" fmla="*/ 84 h 175"/>
                <a:gd name="T18" fmla="*/ 270 w 436"/>
                <a:gd name="T19" fmla="*/ 90 h 175"/>
                <a:gd name="T20" fmla="*/ 248 w 436"/>
                <a:gd name="T21" fmla="*/ 101 h 175"/>
                <a:gd name="T22" fmla="*/ 225 w 436"/>
                <a:gd name="T23" fmla="*/ 107 h 175"/>
                <a:gd name="T24" fmla="*/ 203 w 436"/>
                <a:gd name="T25" fmla="*/ 118 h 175"/>
                <a:gd name="T26" fmla="*/ 180 w 436"/>
                <a:gd name="T27" fmla="*/ 124 h 175"/>
                <a:gd name="T28" fmla="*/ 157 w 436"/>
                <a:gd name="T29" fmla="*/ 135 h 175"/>
                <a:gd name="T30" fmla="*/ 135 w 436"/>
                <a:gd name="T31" fmla="*/ 141 h 175"/>
                <a:gd name="T32" fmla="*/ 112 w 436"/>
                <a:gd name="T33" fmla="*/ 152 h 175"/>
                <a:gd name="T34" fmla="*/ 82 w 436"/>
                <a:gd name="T35" fmla="*/ 158 h 175"/>
                <a:gd name="T36" fmla="*/ 60 w 436"/>
                <a:gd name="T37" fmla="*/ 169 h 175"/>
                <a:gd name="T38" fmla="*/ 37 w 436"/>
                <a:gd name="T39" fmla="*/ 175 h 175"/>
                <a:gd name="T40" fmla="*/ 15 w 436"/>
                <a:gd name="T41" fmla="*/ 175 h 175"/>
                <a:gd name="T42" fmla="*/ 15 w 436"/>
                <a:gd name="T43" fmla="*/ 169 h 175"/>
                <a:gd name="T44" fmla="*/ 7 w 436"/>
                <a:gd name="T45" fmla="*/ 169 h 175"/>
                <a:gd name="T46" fmla="*/ 7 w 436"/>
                <a:gd name="T47" fmla="*/ 163 h 175"/>
                <a:gd name="T48" fmla="*/ 0 w 436"/>
                <a:gd name="T49" fmla="*/ 163 h 175"/>
                <a:gd name="T50" fmla="*/ 7 w 436"/>
                <a:gd name="T51" fmla="*/ 152 h 175"/>
                <a:gd name="T52" fmla="*/ 30 w 436"/>
                <a:gd name="T53" fmla="*/ 135 h 175"/>
                <a:gd name="T54" fmla="*/ 37 w 436"/>
                <a:gd name="T55" fmla="*/ 135 h 175"/>
                <a:gd name="T56" fmla="*/ 52 w 436"/>
                <a:gd name="T57" fmla="*/ 130 h 175"/>
                <a:gd name="T58" fmla="*/ 67 w 436"/>
                <a:gd name="T59" fmla="*/ 118 h 175"/>
                <a:gd name="T60" fmla="*/ 90 w 436"/>
                <a:gd name="T61" fmla="*/ 113 h 175"/>
                <a:gd name="T62" fmla="*/ 112 w 436"/>
                <a:gd name="T63" fmla="*/ 101 h 175"/>
                <a:gd name="T64" fmla="*/ 135 w 436"/>
                <a:gd name="T65" fmla="*/ 96 h 175"/>
                <a:gd name="T66" fmla="*/ 150 w 436"/>
                <a:gd name="T67" fmla="*/ 90 h 175"/>
                <a:gd name="T68" fmla="*/ 173 w 436"/>
                <a:gd name="T69" fmla="*/ 84 h 175"/>
                <a:gd name="T70" fmla="*/ 195 w 436"/>
                <a:gd name="T71" fmla="*/ 73 h 175"/>
                <a:gd name="T72" fmla="*/ 218 w 436"/>
                <a:gd name="T73" fmla="*/ 68 h 175"/>
                <a:gd name="T74" fmla="*/ 240 w 436"/>
                <a:gd name="T75" fmla="*/ 62 h 175"/>
                <a:gd name="T76" fmla="*/ 255 w 436"/>
                <a:gd name="T77" fmla="*/ 51 h 175"/>
                <a:gd name="T78" fmla="*/ 278 w 436"/>
                <a:gd name="T79" fmla="*/ 45 h 175"/>
                <a:gd name="T80" fmla="*/ 300 w 436"/>
                <a:gd name="T81" fmla="*/ 39 h 175"/>
                <a:gd name="T82" fmla="*/ 323 w 436"/>
                <a:gd name="T83" fmla="*/ 34 h 175"/>
                <a:gd name="T84" fmla="*/ 338 w 436"/>
                <a:gd name="T85" fmla="*/ 22 h 175"/>
                <a:gd name="T86" fmla="*/ 361 w 436"/>
                <a:gd name="T87" fmla="*/ 17 h 175"/>
                <a:gd name="T88" fmla="*/ 383 w 436"/>
                <a:gd name="T89" fmla="*/ 11 h 175"/>
                <a:gd name="T90" fmla="*/ 406 w 436"/>
                <a:gd name="T91" fmla="*/ 0 h 175"/>
                <a:gd name="T92" fmla="*/ 436 w 436"/>
                <a:gd name="T93" fmla="*/ 22 h 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36"/>
                <a:gd name="T142" fmla="*/ 0 h 175"/>
                <a:gd name="T143" fmla="*/ 436 w 436"/>
                <a:gd name="T144" fmla="*/ 175 h 1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18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>
                <a:gd name="T0" fmla="*/ 188 w 203"/>
                <a:gd name="T1" fmla="*/ 84 h 490"/>
                <a:gd name="T2" fmla="*/ 165 w 203"/>
                <a:gd name="T3" fmla="*/ 129 h 490"/>
                <a:gd name="T4" fmla="*/ 142 w 203"/>
                <a:gd name="T5" fmla="*/ 180 h 490"/>
                <a:gd name="T6" fmla="*/ 127 w 203"/>
                <a:gd name="T7" fmla="*/ 225 h 490"/>
                <a:gd name="T8" fmla="*/ 120 w 203"/>
                <a:gd name="T9" fmla="*/ 276 h 490"/>
                <a:gd name="T10" fmla="*/ 112 w 203"/>
                <a:gd name="T11" fmla="*/ 327 h 490"/>
                <a:gd name="T12" fmla="*/ 112 w 203"/>
                <a:gd name="T13" fmla="*/ 372 h 490"/>
                <a:gd name="T14" fmla="*/ 120 w 203"/>
                <a:gd name="T15" fmla="*/ 423 h 490"/>
                <a:gd name="T16" fmla="*/ 142 w 203"/>
                <a:gd name="T17" fmla="*/ 468 h 490"/>
                <a:gd name="T18" fmla="*/ 127 w 203"/>
                <a:gd name="T19" fmla="*/ 479 h 490"/>
                <a:gd name="T20" fmla="*/ 120 w 203"/>
                <a:gd name="T21" fmla="*/ 479 h 490"/>
                <a:gd name="T22" fmla="*/ 120 w 203"/>
                <a:gd name="T23" fmla="*/ 485 h 490"/>
                <a:gd name="T24" fmla="*/ 112 w 203"/>
                <a:gd name="T25" fmla="*/ 485 h 490"/>
                <a:gd name="T26" fmla="*/ 105 w 203"/>
                <a:gd name="T27" fmla="*/ 490 h 490"/>
                <a:gd name="T28" fmla="*/ 75 w 203"/>
                <a:gd name="T29" fmla="*/ 490 h 490"/>
                <a:gd name="T30" fmla="*/ 75 w 203"/>
                <a:gd name="T31" fmla="*/ 485 h 490"/>
                <a:gd name="T32" fmla="*/ 52 w 203"/>
                <a:gd name="T33" fmla="*/ 485 h 490"/>
                <a:gd name="T34" fmla="*/ 52 w 203"/>
                <a:gd name="T35" fmla="*/ 479 h 490"/>
                <a:gd name="T36" fmla="*/ 45 w 203"/>
                <a:gd name="T37" fmla="*/ 479 h 490"/>
                <a:gd name="T38" fmla="*/ 37 w 203"/>
                <a:gd name="T39" fmla="*/ 473 h 490"/>
                <a:gd name="T40" fmla="*/ 37 w 203"/>
                <a:gd name="T41" fmla="*/ 462 h 490"/>
                <a:gd name="T42" fmla="*/ 30 w 203"/>
                <a:gd name="T43" fmla="*/ 451 h 490"/>
                <a:gd name="T44" fmla="*/ 22 w 203"/>
                <a:gd name="T45" fmla="*/ 439 h 490"/>
                <a:gd name="T46" fmla="*/ 15 w 203"/>
                <a:gd name="T47" fmla="*/ 428 h 490"/>
                <a:gd name="T48" fmla="*/ 15 w 203"/>
                <a:gd name="T49" fmla="*/ 411 h 490"/>
                <a:gd name="T50" fmla="*/ 7 w 203"/>
                <a:gd name="T51" fmla="*/ 400 h 490"/>
                <a:gd name="T52" fmla="*/ 7 w 203"/>
                <a:gd name="T53" fmla="*/ 377 h 490"/>
                <a:gd name="T54" fmla="*/ 0 w 203"/>
                <a:gd name="T55" fmla="*/ 360 h 490"/>
                <a:gd name="T56" fmla="*/ 0 w 203"/>
                <a:gd name="T57" fmla="*/ 315 h 490"/>
                <a:gd name="T58" fmla="*/ 15 w 203"/>
                <a:gd name="T59" fmla="*/ 270 h 490"/>
                <a:gd name="T60" fmla="*/ 22 w 203"/>
                <a:gd name="T61" fmla="*/ 231 h 490"/>
                <a:gd name="T62" fmla="*/ 37 w 203"/>
                <a:gd name="T63" fmla="*/ 191 h 490"/>
                <a:gd name="T64" fmla="*/ 45 w 203"/>
                <a:gd name="T65" fmla="*/ 146 h 490"/>
                <a:gd name="T66" fmla="*/ 67 w 203"/>
                <a:gd name="T67" fmla="*/ 107 h 490"/>
                <a:gd name="T68" fmla="*/ 97 w 203"/>
                <a:gd name="T69" fmla="*/ 73 h 490"/>
                <a:gd name="T70" fmla="*/ 127 w 203"/>
                <a:gd name="T71" fmla="*/ 33 h 490"/>
                <a:gd name="T72" fmla="*/ 173 w 203"/>
                <a:gd name="T73" fmla="*/ 5 h 490"/>
                <a:gd name="T74" fmla="*/ 180 w 203"/>
                <a:gd name="T75" fmla="*/ 5 h 490"/>
                <a:gd name="T76" fmla="*/ 195 w 203"/>
                <a:gd name="T77" fmla="*/ 0 h 490"/>
                <a:gd name="T78" fmla="*/ 203 w 203"/>
                <a:gd name="T79" fmla="*/ 0 h 490"/>
                <a:gd name="T80" fmla="*/ 203 w 203"/>
                <a:gd name="T81" fmla="*/ 45 h 490"/>
                <a:gd name="T82" fmla="*/ 195 w 203"/>
                <a:gd name="T83" fmla="*/ 67 h 490"/>
                <a:gd name="T84" fmla="*/ 188 w 203"/>
                <a:gd name="T85" fmla="*/ 84 h 4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490"/>
                <a:gd name="T131" fmla="*/ 203 w 203"/>
                <a:gd name="T132" fmla="*/ 490 h 4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119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>
                <a:gd name="T0" fmla="*/ 368 w 376"/>
                <a:gd name="T1" fmla="*/ 113 h 153"/>
                <a:gd name="T2" fmla="*/ 376 w 376"/>
                <a:gd name="T3" fmla="*/ 119 h 153"/>
                <a:gd name="T4" fmla="*/ 376 w 376"/>
                <a:gd name="T5" fmla="*/ 141 h 153"/>
                <a:gd name="T6" fmla="*/ 361 w 376"/>
                <a:gd name="T7" fmla="*/ 153 h 153"/>
                <a:gd name="T8" fmla="*/ 353 w 376"/>
                <a:gd name="T9" fmla="*/ 153 h 153"/>
                <a:gd name="T10" fmla="*/ 346 w 376"/>
                <a:gd name="T11" fmla="*/ 147 h 153"/>
                <a:gd name="T12" fmla="*/ 338 w 376"/>
                <a:gd name="T13" fmla="*/ 147 h 153"/>
                <a:gd name="T14" fmla="*/ 316 w 376"/>
                <a:gd name="T15" fmla="*/ 141 h 153"/>
                <a:gd name="T16" fmla="*/ 293 w 376"/>
                <a:gd name="T17" fmla="*/ 136 h 153"/>
                <a:gd name="T18" fmla="*/ 278 w 376"/>
                <a:gd name="T19" fmla="*/ 130 h 153"/>
                <a:gd name="T20" fmla="*/ 256 w 376"/>
                <a:gd name="T21" fmla="*/ 119 h 153"/>
                <a:gd name="T22" fmla="*/ 241 w 376"/>
                <a:gd name="T23" fmla="*/ 113 h 153"/>
                <a:gd name="T24" fmla="*/ 218 w 376"/>
                <a:gd name="T25" fmla="*/ 108 h 153"/>
                <a:gd name="T26" fmla="*/ 195 w 376"/>
                <a:gd name="T27" fmla="*/ 102 h 153"/>
                <a:gd name="T28" fmla="*/ 173 w 376"/>
                <a:gd name="T29" fmla="*/ 91 h 153"/>
                <a:gd name="T30" fmla="*/ 158 w 376"/>
                <a:gd name="T31" fmla="*/ 85 h 153"/>
                <a:gd name="T32" fmla="*/ 135 w 376"/>
                <a:gd name="T33" fmla="*/ 79 h 153"/>
                <a:gd name="T34" fmla="*/ 113 w 376"/>
                <a:gd name="T35" fmla="*/ 74 h 153"/>
                <a:gd name="T36" fmla="*/ 98 w 376"/>
                <a:gd name="T37" fmla="*/ 62 h 153"/>
                <a:gd name="T38" fmla="*/ 75 w 376"/>
                <a:gd name="T39" fmla="*/ 57 h 153"/>
                <a:gd name="T40" fmla="*/ 53 w 376"/>
                <a:gd name="T41" fmla="*/ 51 h 153"/>
                <a:gd name="T42" fmla="*/ 38 w 376"/>
                <a:gd name="T43" fmla="*/ 46 h 153"/>
                <a:gd name="T44" fmla="*/ 15 w 376"/>
                <a:gd name="T45" fmla="*/ 40 h 153"/>
                <a:gd name="T46" fmla="*/ 0 w 376"/>
                <a:gd name="T47" fmla="*/ 29 h 153"/>
                <a:gd name="T48" fmla="*/ 0 w 376"/>
                <a:gd name="T49" fmla="*/ 0 h 153"/>
                <a:gd name="T50" fmla="*/ 30 w 376"/>
                <a:gd name="T51" fmla="*/ 0 h 153"/>
                <a:gd name="T52" fmla="*/ 45 w 376"/>
                <a:gd name="T53" fmla="*/ 6 h 153"/>
                <a:gd name="T54" fmla="*/ 60 w 376"/>
                <a:gd name="T55" fmla="*/ 12 h 153"/>
                <a:gd name="T56" fmla="*/ 83 w 376"/>
                <a:gd name="T57" fmla="*/ 17 h 153"/>
                <a:gd name="T58" fmla="*/ 98 w 376"/>
                <a:gd name="T59" fmla="*/ 23 h 153"/>
                <a:gd name="T60" fmla="*/ 113 w 376"/>
                <a:gd name="T61" fmla="*/ 29 h 153"/>
                <a:gd name="T62" fmla="*/ 128 w 376"/>
                <a:gd name="T63" fmla="*/ 34 h 153"/>
                <a:gd name="T64" fmla="*/ 143 w 376"/>
                <a:gd name="T65" fmla="*/ 40 h 153"/>
                <a:gd name="T66" fmla="*/ 158 w 376"/>
                <a:gd name="T67" fmla="*/ 46 h 153"/>
                <a:gd name="T68" fmla="*/ 173 w 376"/>
                <a:gd name="T69" fmla="*/ 51 h 153"/>
                <a:gd name="T70" fmla="*/ 188 w 376"/>
                <a:gd name="T71" fmla="*/ 51 h 153"/>
                <a:gd name="T72" fmla="*/ 203 w 376"/>
                <a:gd name="T73" fmla="*/ 57 h 153"/>
                <a:gd name="T74" fmla="*/ 218 w 376"/>
                <a:gd name="T75" fmla="*/ 62 h 153"/>
                <a:gd name="T76" fmla="*/ 233 w 376"/>
                <a:gd name="T77" fmla="*/ 68 h 153"/>
                <a:gd name="T78" fmla="*/ 248 w 376"/>
                <a:gd name="T79" fmla="*/ 74 h 153"/>
                <a:gd name="T80" fmla="*/ 256 w 376"/>
                <a:gd name="T81" fmla="*/ 79 h 153"/>
                <a:gd name="T82" fmla="*/ 271 w 376"/>
                <a:gd name="T83" fmla="*/ 85 h 153"/>
                <a:gd name="T84" fmla="*/ 293 w 376"/>
                <a:gd name="T85" fmla="*/ 91 h 153"/>
                <a:gd name="T86" fmla="*/ 301 w 376"/>
                <a:gd name="T87" fmla="*/ 96 h 153"/>
                <a:gd name="T88" fmla="*/ 316 w 376"/>
                <a:gd name="T89" fmla="*/ 96 h 153"/>
                <a:gd name="T90" fmla="*/ 331 w 376"/>
                <a:gd name="T91" fmla="*/ 102 h 153"/>
                <a:gd name="T92" fmla="*/ 346 w 376"/>
                <a:gd name="T93" fmla="*/ 108 h 153"/>
                <a:gd name="T94" fmla="*/ 368 w 376"/>
                <a:gd name="T95" fmla="*/ 113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6"/>
                <a:gd name="T145" fmla="*/ 0 h 153"/>
                <a:gd name="T146" fmla="*/ 376 w 376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120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>
                <a:gd name="T0" fmla="*/ 128 w 526"/>
                <a:gd name="T1" fmla="*/ 56 h 299"/>
                <a:gd name="T2" fmla="*/ 158 w 526"/>
                <a:gd name="T3" fmla="*/ 79 h 299"/>
                <a:gd name="T4" fmla="*/ 173 w 526"/>
                <a:gd name="T5" fmla="*/ 85 h 299"/>
                <a:gd name="T6" fmla="*/ 188 w 526"/>
                <a:gd name="T7" fmla="*/ 90 h 299"/>
                <a:gd name="T8" fmla="*/ 195 w 526"/>
                <a:gd name="T9" fmla="*/ 102 h 299"/>
                <a:gd name="T10" fmla="*/ 210 w 526"/>
                <a:gd name="T11" fmla="*/ 107 h 299"/>
                <a:gd name="T12" fmla="*/ 218 w 526"/>
                <a:gd name="T13" fmla="*/ 113 h 299"/>
                <a:gd name="T14" fmla="*/ 233 w 526"/>
                <a:gd name="T15" fmla="*/ 119 h 299"/>
                <a:gd name="T16" fmla="*/ 255 w 526"/>
                <a:gd name="T17" fmla="*/ 135 h 299"/>
                <a:gd name="T18" fmla="*/ 270 w 526"/>
                <a:gd name="T19" fmla="*/ 135 h 299"/>
                <a:gd name="T20" fmla="*/ 278 w 526"/>
                <a:gd name="T21" fmla="*/ 147 h 299"/>
                <a:gd name="T22" fmla="*/ 293 w 526"/>
                <a:gd name="T23" fmla="*/ 152 h 299"/>
                <a:gd name="T24" fmla="*/ 308 w 526"/>
                <a:gd name="T25" fmla="*/ 158 h 299"/>
                <a:gd name="T26" fmla="*/ 316 w 526"/>
                <a:gd name="T27" fmla="*/ 164 h 299"/>
                <a:gd name="T28" fmla="*/ 323 w 526"/>
                <a:gd name="T29" fmla="*/ 164 h 299"/>
                <a:gd name="T30" fmla="*/ 338 w 526"/>
                <a:gd name="T31" fmla="*/ 169 h 299"/>
                <a:gd name="T32" fmla="*/ 353 w 526"/>
                <a:gd name="T33" fmla="*/ 175 h 299"/>
                <a:gd name="T34" fmla="*/ 368 w 526"/>
                <a:gd name="T35" fmla="*/ 181 h 299"/>
                <a:gd name="T36" fmla="*/ 383 w 526"/>
                <a:gd name="T37" fmla="*/ 186 h 299"/>
                <a:gd name="T38" fmla="*/ 398 w 526"/>
                <a:gd name="T39" fmla="*/ 192 h 299"/>
                <a:gd name="T40" fmla="*/ 413 w 526"/>
                <a:gd name="T41" fmla="*/ 197 h 299"/>
                <a:gd name="T42" fmla="*/ 443 w 526"/>
                <a:gd name="T43" fmla="*/ 220 h 299"/>
                <a:gd name="T44" fmla="*/ 458 w 526"/>
                <a:gd name="T45" fmla="*/ 226 h 299"/>
                <a:gd name="T46" fmla="*/ 473 w 526"/>
                <a:gd name="T47" fmla="*/ 231 h 299"/>
                <a:gd name="T48" fmla="*/ 488 w 526"/>
                <a:gd name="T49" fmla="*/ 243 h 299"/>
                <a:gd name="T50" fmla="*/ 504 w 526"/>
                <a:gd name="T51" fmla="*/ 248 h 299"/>
                <a:gd name="T52" fmla="*/ 526 w 526"/>
                <a:gd name="T53" fmla="*/ 265 h 299"/>
                <a:gd name="T54" fmla="*/ 526 w 526"/>
                <a:gd name="T55" fmla="*/ 293 h 299"/>
                <a:gd name="T56" fmla="*/ 519 w 526"/>
                <a:gd name="T57" fmla="*/ 299 h 299"/>
                <a:gd name="T58" fmla="*/ 504 w 526"/>
                <a:gd name="T59" fmla="*/ 293 h 299"/>
                <a:gd name="T60" fmla="*/ 488 w 526"/>
                <a:gd name="T61" fmla="*/ 288 h 299"/>
                <a:gd name="T62" fmla="*/ 466 w 526"/>
                <a:gd name="T63" fmla="*/ 271 h 299"/>
                <a:gd name="T64" fmla="*/ 451 w 526"/>
                <a:gd name="T65" fmla="*/ 265 h 299"/>
                <a:gd name="T66" fmla="*/ 443 w 526"/>
                <a:gd name="T67" fmla="*/ 260 h 299"/>
                <a:gd name="T68" fmla="*/ 428 w 526"/>
                <a:gd name="T69" fmla="*/ 254 h 299"/>
                <a:gd name="T70" fmla="*/ 406 w 526"/>
                <a:gd name="T71" fmla="*/ 243 h 299"/>
                <a:gd name="T72" fmla="*/ 391 w 526"/>
                <a:gd name="T73" fmla="*/ 237 h 299"/>
                <a:gd name="T74" fmla="*/ 376 w 526"/>
                <a:gd name="T75" fmla="*/ 226 h 299"/>
                <a:gd name="T76" fmla="*/ 361 w 526"/>
                <a:gd name="T77" fmla="*/ 220 h 299"/>
                <a:gd name="T78" fmla="*/ 338 w 526"/>
                <a:gd name="T79" fmla="*/ 209 h 299"/>
                <a:gd name="T80" fmla="*/ 323 w 526"/>
                <a:gd name="T81" fmla="*/ 203 h 299"/>
                <a:gd name="T82" fmla="*/ 301 w 526"/>
                <a:gd name="T83" fmla="*/ 197 h 299"/>
                <a:gd name="T84" fmla="*/ 285 w 526"/>
                <a:gd name="T85" fmla="*/ 186 h 299"/>
                <a:gd name="T86" fmla="*/ 270 w 526"/>
                <a:gd name="T87" fmla="*/ 181 h 299"/>
                <a:gd name="T88" fmla="*/ 248 w 526"/>
                <a:gd name="T89" fmla="*/ 175 h 299"/>
                <a:gd name="T90" fmla="*/ 233 w 526"/>
                <a:gd name="T91" fmla="*/ 169 h 299"/>
                <a:gd name="T92" fmla="*/ 218 w 526"/>
                <a:gd name="T93" fmla="*/ 158 h 299"/>
                <a:gd name="T94" fmla="*/ 195 w 526"/>
                <a:gd name="T95" fmla="*/ 147 h 299"/>
                <a:gd name="T96" fmla="*/ 180 w 526"/>
                <a:gd name="T97" fmla="*/ 141 h 299"/>
                <a:gd name="T98" fmla="*/ 150 w 526"/>
                <a:gd name="T99" fmla="*/ 119 h 299"/>
                <a:gd name="T100" fmla="*/ 7 w 526"/>
                <a:gd name="T101" fmla="*/ 34 h 299"/>
                <a:gd name="T102" fmla="*/ 0 w 526"/>
                <a:gd name="T103" fmla="*/ 28 h 299"/>
                <a:gd name="T104" fmla="*/ 0 w 526"/>
                <a:gd name="T105" fmla="*/ 6 h 299"/>
                <a:gd name="T106" fmla="*/ 15 w 526"/>
                <a:gd name="T107" fmla="*/ 0 h 299"/>
                <a:gd name="T108" fmla="*/ 30 w 526"/>
                <a:gd name="T109" fmla="*/ 0 h 299"/>
                <a:gd name="T110" fmla="*/ 37 w 526"/>
                <a:gd name="T111" fmla="*/ 6 h 299"/>
                <a:gd name="T112" fmla="*/ 52 w 526"/>
                <a:gd name="T113" fmla="*/ 11 h 299"/>
                <a:gd name="T114" fmla="*/ 60 w 526"/>
                <a:gd name="T115" fmla="*/ 11 h 299"/>
                <a:gd name="T116" fmla="*/ 75 w 526"/>
                <a:gd name="T117" fmla="*/ 23 h 299"/>
                <a:gd name="T118" fmla="*/ 128 w 526"/>
                <a:gd name="T119" fmla="*/ 56 h 2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26"/>
                <a:gd name="T181" fmla="*/ 0 h 299"/>
                <a:gd name="T182" fmla="*/ 526 w 526"/>
                <a:gd name="T183" fmla="*/ 299 h 2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121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>
                <a:gd name="T0" fmla="*/ 587 w 587"/>
                <a:gd name="T1" fmla="*/ 17 h 349"/>
                <a:gd name="T2" fmla="*/ 587 w 587"/>
                <a:gd name="T3" fmla="*/ 22 h 349"/>
                <a:gd name="T4" fmla="*/ 557 w 587"/>
                <a:gd name="T5" fmla="*/ 45 h 349"/>
                <a:gd name="T6" fmla="*/ 534 w 587"/>
                <a:gd name="T7" fmla="*/ 56 h 349"/>
                <a:gd name="T8" fmla="*/ 519 w 587"/>
                <a:gd name="T9" fmla="*/ 62 h 349"/>
                <a:gd name="T10" fmla="*/ 489 w 587"/>
                <a:gd name="T11" fmla="*/ 84 h 349"/>
                <a:gd name="T12" fmla="*/ 467 w 587"/>
                <a:gd name="T13" fmla="*/ 96 h 349"/>
                <a:gd name="T14" fmla="*/ 437 w 587"/>
                <a:gd name="T15" fmla="*/ 118 h 349"/>
                <a:gd name="T16" fmla="*/ 414 w 587"/>
                <a:gd name="T17" fmla="*/ 129 h 349"/>
                <a:gd name="T18" fmla="*/ 399 w 587"/>
                <a:gd name="T19" fmla="*/ 135 h 349"/>
                <a:gd name="T20" fmla="*/ 384 w 587"/>
                <a:gd name="T21" fmla="*/ 152 h 349"/>
                <a:gd name="T22" fmla="*/ 369 w 587"/>
                <a:gd name="T23" fmla="*/ 158 h 349"/>
                <a:gd name="T24" fmla="*/ 346 w 587"/>
                <a:gd name="T25" fmla="*/ 169 h 349"/>
                <a:gd name="T26" fmla="*/ 316 w 587"/>
                <a:gd name="T27" fmla="*/ 191 h 349"/>
                <a:gd name="T28" fmla="*/ 301 w 587"/>
                <a:gd name="T29" fmla="*/ 191 h 349"/>
                <a:gd name="T30" fmla="*/ 286 w 587"/>
                <a:gd name="T31" fmla="*/ 197 h 349"/>
                <a:gd name="T32" fmla="*/ 271 w 587"/>
                <a:gd name="T33" fmla="*/ 208 h 349"/>
                <a:gd name="T34" fmla="*/ 256 w 587"/>
                <a:gd name="T35" fmla="*/ 214 h 349"/>
                <a:gd name="T36" fmla="*/ 241 w 587"/>
                <a:gd name="T37" fmla="*/ 225 h 349"/>
                <a:gd name="T38" fmla="*/ 226 w 587"/>
                <a:gd name="T39" fmla="*/ 231 h 349"/>
                <a:gd name="T40" fmla="*/ 211 w 587"/>
                <a:gd name="T41" fmla="*/ 237 h 349"/>
                <a:gd name="T42" fmla="*/ 204 w 587"/>
                <a:gd name="T43" fmla="*/ 242 h 349"/>
                <a:gd name="T44" fmla="*/ 188 w 587"/>
                <a:gd name="T45" fmla="*/ 248 h 349"/>
                <a:gd name="T46" fmla="*/ 158 w 587"/>
                <a:gd name="T47" fmla="*/ 270 h 349"/>
                <a:gd name="T48" fmla="*/ 143 w 587"/>
                <a:gd name="T49" fmla="*/ 276 h 349"/>
                <a:gd name="T50" fmla="*/ 121 w 587"/>
                <a:gd name="T51" fmla="*/ 293 h 349"/>
                <a:gd name="T52" fmla="*/ 106 w 587"/>
                <a:gd name="T53" fmla="*/ 299 h 349"/>
                <a:gd name="T54" fmla="*/ 61 w 587"/>
                <a:gd name="T55" fmla="*/ 332 h 349"/>
                <a:gd name="T56" fmla="*/ 46 w 587"/>
                <a:gd name="T57" fmla="*/ 338 h 349"/>
                <a:gd name="T58" fmla="*/ 38 w 587"/>
                <a:gd name="T59" fmla="*/ 349 h 349"/>
                <a:gd name="T60" fmla="*/ 31 w 587"/>
                <a:gd name="T61" fmla="*/ 344 h 349"/>
                <a:gd name="T62" fmla="*/ 16 w 587"/>
                <a:gd name="T63" fmla="*/ 344 h 349"/>
                <a:gd name="T64" fmla="*/ 8 w 587"/>
                <a:gd name="T65" fmla="*/ 338 h 349"/>
                <a:gd name="T66" fmla="*/ 0 w 587"/>
                <a:gd name="T67" fmla="*/ 338 h 349"/>
                <a:gd name="T68" fmla="*/ 0 w 587"/>
                <a:gd name="T69" fmla="*/ 316 h 349"/>
                <a:gd name="T70" fmla="*/ 8 w 587"/>
                <a:gd name="T71" fmla="*/ 310 h 349"/>
                <a:gd name="T72" fmla="*/ 16 w 587"/>
                <a:gd name="T73" fmla="*/ 310 h 349"/>
                <a:gd name="T74" fmla="*/ 31 w 587"/>
                <a:gd name="T75" fmla="*/ 299 h 349"/>
                <a:gd name="T76" fmla="*/ 38 w 587"/>
                <a:gd name="T77" fmla="*/ 299 h 349"/>
                <a:gd name="T78" fmla="*/ 98 w 587"/>
                <a:gd name="T79" fmla="*/ 254 h 349"/>
                <a:gd name="T80" fmla="*/ 128 w 587"/>
                <a:gd name="T81" fmla="*/ 237 h 349"/>
                <a:gd name="T82" fmla="*/ 158 w 587"/>
                <a:gd name="T83" fmla="*/ 220 h 349"/>
                <a:gd name="T84" fmla="*/ 181 w 587"/>
                <a:gd name="T85" fmla="*/ 203 h 349"/>
                <a:gd name="T86" fmla="*/ 211 w 587"/>
                <a:gd name="T87" fmla="*/ 191 h 349"/>
                <a:gd name="T88" fmla="*/ 241 w 587"/>
                <a:gd name="T89" fmla="*/ 175 h 349"/>
                <a:gd name="T90" fmla="*/ 271 w 587"/>
                <a:gd name="T91" fmla="*/ 163 h 349"/>
                <a:gd name="T92" fmla="*/ 301 w 587"/>
                <a:gd name="T93" fmla="*/ 146 h 349"/>
                <a:gd name="T94" fmla="*/ 331 w 587"/>
                <a:gd name="T95" fmla="*/ 129 h 349"/>
                <a:gd name="T96" fmla="*/ 361 w 587"/>
                <a:gd name="T97" fmla="*/ 118 h 349"/>
                <a:gd name="T98" fmla="*/ 384 w 587"/>
                <a:gd name="T99" fmla="*/ 101 h 349"/>
                <a:gd name="T100" fmla="*/ 414 w 587"/>
                <a:gd name="T101" fmla="*/ 84 h 349"/>
                <a:gd name="T102" fmla="*/ 444 w 587"/>
                <a:gd name="T103" fmla="*/ 67 h 349"/>
                <a:gd name="T104" fmla="*/ 504 w 587"/>
                <a:gd name="T105" fmla="*/ 22 h 349"/>
                <a:gd name="T106" fmla="*/ 519 w 587"/>
                <a:gd name="T107" fmla="*/ 17 h 349"/>
                <a:gd name="T108" fmla="*/ 534 w 587"/>
                <a:gd name="T109" fmla="*/ 5 h 349"/>
                <a:gd name="T110" fmla="*/ 542 w 587"/>
                <a:gd name="T111" fmla="*/ 5 h 349"/>
                <a:gd name="T112" fmla="*/ 557 w 587"/>
                <a:gd name="T113" fmla="*/ 0 h 349"/>
                <a:gd name="T114" fmla="*/ 572 w 587"/>
                <a:gd name="T115" fmla="*/ 0 h 349"/>
                <a:gd name="T116" fmla="*/ 579 w 587"/>
                <a:gd name="T117" fmla="*/ 5 h 349"/>
                <a:gd name="T118" fmla="*/ 587 w 587"/>
                <a:gd name="T119" fmla="*/ 17 h 3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7"/>
                <a:gd name="T181" fmla="*/ 0 h 349"/>
                <a:gd name="T182" fmla="*/ 587 w 587"/>
                <a:gd name="T183" fmla="*/ 349 h 3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122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>
                <a:gd name="T0" fmla="*/ 75 w 75"/>
                <a:gd name="T1" fmla="*/ 22 h 39"/>
                <a:gd name="T2" fmla="*/ 75 w 75"/>
                <a:gd name="T3" fmla="*/ 28 h 39"/>
                <a:gd name="T4" fmla="*/ 60 w 75"/>
                <a:gd name="T5" fmla="*/ 39 h 39"/>
                <a:gd name="T6" fmla="*/ 30 w 75"/>
                <a:gd name="T7" fmla="*/ 39 h 39"/>
                <a:gd name="T8" fmla="*/ 22 w 75"/>
                <a:gd name="T9" fmla="*/ 34 h 39"/>
                <a:gd name="T10" fmla="*/ 7 w 75"/>
                <a:gd name="T11" fmla="*/ 28 h 39"/>
                <a:gd name="T12" fmla="*/ 0 w 75"/>
                <a:gd name="T13" fmla="*/ 22 h 39"/>
                <a:gd name="T14" fmla="*/ 0 w 75"/>
                <a:gd name="T15" fmla="*/ 11 h 39"/>
                <a:gd name="T16" fmla="*/ 15 w 75"/>
                <a:gd name="T17" fmla="*/ 5 h 39"/>
                <a:gd name="T18" fmla="*/ 22 w 75"/>
                <a:gd name="T19" fmla="*/ 0 h 39"/>
                <a:gd name="T20" fmla="*/ 60 w 75"/>
                <a:gd name="T21" fmla="*/ 0 h 39"/>
                <a:gd name="T22" fmla="*/ 75 w 75"/>
                <a:gd name="T23" fmla="*/ 11 h 39"/>
                <a:gd name="T24" fmla="*/ 75 w 75"/>
                <a:gd name="T25" fmla="*/ 22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"/>
                <a:gd name="T40" fmla="*/ 0 h 39"/>
                <a:gd name="T41" fmla="*/ 75 w 75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123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>
                <a:gd name="T0" fmla="*/ 52 w 52"/>
                <a:gd name="T1" fmla="*/ 6 h 40"/>
                <a:gd name="T2" fmla="*/ 52 w 52"/>
                <a:gd name="T3" fmla="*/ 29 h 40"/>
                <a:gd name="T4" fmla="*/ 45 w 52"/>
                <a:gd name="T5" fmla="*/ 40 h 40"/>
                <a:gd name="T6" fmla="*/ 7 w 52"/>
                <a:gd name="T7" fmla="*/ 40 h 40"/>
                <a:gd name="T8" fmla="*/ 0 w 52"/>
                <a:gd name="T9" fmla="*/ 29 h 40"/>
                <a:gd name="T10" fmla="*/ 0 w 52"/>
                <a:gd name="T11" fmla="*/ 12 h 40"/>
                <a:gd name="T12" fmla="*/ 15 w 52"/>
                <a:gd name="T13" fmla="*/ 0 h 40"/>
                <a:gd name="T14" fmla="*/ 45 w 52"/>
                <a:gd name="T15" fmla="*/ 0 h 40"/>
                <a:gd name="T16" fmla="*/ 52 w 52"/>
                <a:gd name="T17" fmla="*/ 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40"/>
                <a:gd name="T29" fmla="*/ 52 w 52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124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>
                <a:gd name="T0" fmla="*/ 128 w 165"/>
                <a:gd name="T1" fmla="*/ 40 h 130"/>
                <a:gd name="T2" fmla="*/ 135 w 165"/>
                <a:gd name="T3" fmla="*/ 45 h 130"/>
                <a:gd name="T4" fmla="*/ 150 w 165"/>
                <a:gd name="T5" fmla="*/ 40 h 130"/>
                <a:gd name="T6" fmla="*/ 158 w 165"/>
                <a:gd name="T7" fmla="*/ 45 h 130"/>
                <a:gd name="T8" fmla="*/ 165 w 165"/>
                <a:gd name="T9" fmla="*/ 45 h 130"/>
                <a:gd name="T10" fmla="*/ 165 w 165"/>
                <a:gd name="T11" fmla="*/ 51 h 130"/>
                <a:gd name="T12" fmla="*/ 158 w 165"/>
                <a:gd name="T13" fmla="*/ 51 h 130"/>
                <a:gd name="T14" fmla="*/ 150 w 165"/>
                <a:gd name="T15" fmla="*/ 57 h 130"/>
                <a:gd name="T16" fmla="*/ 158 w 165"/>
                <a:gd name="T17" fmla="*/ 57 h 130"/>
                <a:gd name="T18" fmla="*/ 143 w 165"/>
                <a:gd name="T19" fmla="*/ 62 h 130"/>
                <a:gd name="T20" fmla="*/ 135 w 165"/>
                <a:gd name="T21" fmla="*/ 68 h 130"/>
                <a:gd name="T22" fmla="*/ 135 w 165"/>
                <a:gd name="T23" fmla="*/ 113 h 130"/>
                <a:gd name="T24" fmla="*/ 128 w 165"/>
                <a:gd name="T25" fmla="*/ 113 h 130"/>
                <a:gd name="T26" fmla="*/ 120 w 165"/>
                <a:gd name="T27" fmla="*/ 119 h 130"/>
                <a:gd name="T28" fmla="*/ 120 w 165"/>
                <a:gd name="T29" fmla="*/ 124 h 130"/>
                <a:gd name="T30" fmla="*/ 113 w 165"/>
                <a:gd name="T31" fmla="*/ 124 h 130"/>
                <a:gd name="T32" fmla="*/ 98 w 165"/>
                <a:gd name="T33" fmla="*/ 113 h 130"/>
                <a:gd name="T34" fmla="*/ 90 w 165"/>
                <a:gd name="T35" fmla="*/ 113 h 130"/>
                <a:gd name="T36" fmla="*/ 83 w 165"/>
                <a:gd name="T37" fmla="*/ 107 h 130"/>
                <a:gd name="T38" fmla="*/ 45 w 165"/>
                <a:gd name="T39" fmla="*/ 107 h 130"/>
                <a:gd name="T40" fmla="*/ 15 w 165"/>
                <a:gd name="T41" fmla="*/ 130 h 130"/>
                <a:gd name="T42" fmla="*/ 0 w 165"/>
                <a:gd name="T43" fmla="*/ 130 h 130"/>
                <a:gd name="T44" fmla="*/ 0 w 165"/>
                <a:gd name="T45" fmla="*/ 119 h 130"/>
                <a:gd name="T46" fmla="*/ 7 w 165"/>
                <a:gd name="T47" fmla="*/ 107 h 130"/>
                <a:gd name="T48" fmla="*/ 22 w 165"/>
                <a:gd name="T49" fmla="*/ 96 h 130"/>
                <a:gd name="T50" fmla="*/ 30 w 165"/>
                <a:gd name="T51" fmla="*/ 85 h 130"/>
                <a:gd name="T52" fmla="*/ 30 w 165"/>
                <a:gd name="T53" fmla="*/ 79 h 130"/>
                <a:gd name="T54" fmla="*/ 22 w 165"/>
                <a:gd name="T55" fmla="*/ 73 h 130"/>
                <a:gd name="T56" fmla="*/ 15 w 165"/>
                <a:gd name="T57" fmla="*/ 73 h 130"/>
                <a:gd name="T58" fmla="*/ 7 w 165"/>
                <a:gd name="T59" fmla="*/ 62 h 130"/>
                <a:gd name="T60" fmla="*/ 30 w 165"/>
                <a:gd name="T61" fmla="*/ 45 h 130"/>
                <a:gd name="T62" fmla="*/ 45 w 165"/>
                <a:gd name="T63" fmla="*/ 51 h 130"/>
                <a:gd name="T64" fmla="*/ 60 w 165"/>
                <a:gd name="T65" fmla="*/ 45 h 130"/>
                <a:gd name="T66" fmla="*/ 75 w 165"/>
                <a:gd name="T67" fmla="*/ 34 h 130"/>
                <a:gd name="T68" fmla="*/ 83 w 165"/>
                <a:gd name="T69" fmla="*/ 23 h 130"/>
                <a:gd name="T70" fmla="*/ 90 w 165"/>
                <a:gd name="T71" fmla="*/ 11 h 130"/>
                <a:gd name="T72" fmla="*/ 98 w 165"/>
                <a:gd name="T73" fmla="*/ 6 h 130"/>
                <a:gd name="T74" fmla="*/ 113 w 165"/>
                <a:gd name="T75" fmla="*/ 0 h 130"/>
                <a:gd name="T76" fmla="*/ 113 w 165"/>
                <a:gd name="T77" fmla="*/ 34 h 130"/>
                <a:gd name="T78" fmla="*/ 128 w 165"/>
                <a:gd name="T79" fmla="*/ 40 h 1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5"/>
                <a:gd name="T121" fmla="*/ 0 h 130"/>
                <a:gd name="T122" fmla="*/ 165 w 165"/>
                <a:gd name="T123" fmla="*/ 130 h 1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125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>
                <a:gd name="T0" fmla="*/ 83 w 83"/>
                <a:gd name="T1" fmla="*/ 28 h 67"/>
                <a:gd name="T2" fmla="*/ 83 w 83"/>
                <a:gd name="T3" fmla="*/ 39 h 67"/>
                <a:gd name="T4" fmla="*/ 75 w 83"/>
                <a:gd name="T5" fmla="*/ 51 h 67"/>
                <a:gd name="T6" fmla="*/ 68 w 83"/>
                <a:gd name="T7" fmla="*/ 62 h 67"/>
                <a:gd name="T8" fmla="*/ 53 w 83"/>
                <a:gd name="T9" fmla="*/ 67 h 67"/>
                <a:gd name="T10" fmla="*/ 45 w 83"/>
                <a:gd name="T11" fmla="*/ 67 h 67"/>
                <a:gd name="T12" fmla="*/ 38 w 83"/>
                <a:gd name="T13" fmla="*/ 62 h 67"/>
                <a:gd name="T14" fmla="*/ 30 w 83"/>
                <a:gd name="T15" fmla="*/ 62 h 67"/>
                <a:gd name="T16" fmla="*/ 23 w 83"/>
                <a:gd name="T17" fmla="*/ 56 h 67"/>
                <a:gd name="T18" fmla="*/ 15 w 83"/>
                <a:gd name="T19" fmla="*/ 56 h 67"/>
                <a:gd name="T20" fmla="*/ 0 w 83"/>
                <a:gd name="T21" fmla="*/ 45 h 67"/>
                <a:gd name="T22" fmla="*/ 0 w 83"/>
                <a:gd name="T23" fmla="*/ 17 h 67"/>
                <a:gd name="T24" fmla="*/ 15 w 83"/>
                <a:gd name="T25" fmla="*/ 5 h 67"/>
                <a:gd name="T26" fmla="*/ 30 w 83"/>
                <a:gd name="T27" fmla="*/ 5 h 67"/>
                <a:gd name="T28" fmla="*/ 38 w 83"/>
                <a:gd name="T29" fmla="*/ 0 h 67"/>
                <a:gd name="T30" fmla="*/ 45 w 83"/>
                <a:gd name="T31" fmla="*/ 0 h 67"/>
                <a:gd name="T32" fmla="*/ 60 w 83"/>
                <a:gd name="T33" fmla="*/ 5 h 67"/>
                <a:gd name="T34" fmla="*/ 68 w 83"/>
                <a:gd name="T35" fmla="*/ 5 h 67"/>
                <a:gd name="T36" fmla="*/ 83 w 83"/>
                <a:gd name="T37" fmla="*/ 17 h 67"/>
                <a:gd name="T38" fmla="*/ 83 w 83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7"/>
                <a:gd name="T62" fmla="*/ 83 w 83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126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>
                <a:gd name="T0" fmla="*/ 91 w 113"/>
                <a:gd name="T1" fmla="*/ 321 h 434"/>
                <a:gd name="T2" fmla="*/ 106 w 113"/>
                <a:gd name="T3" fmla="*/ 338 h 434"/>
                <a:gd name="T4" fmla="*/ 106 w 113"/>
                <a:gd name="T5" fmla="*/ 350 h 434"/>
                <a:gd name="T6" fmla="*/ 113 w 113"/>
                <a:gd name="T7" fmla="*/ 367 h 434"/>
                <a:gd name="T8" fmla="*/ 113 w 113"/>
                <a:gd name="T9" fmla="*/ 389 h 434"/>
                <a:gd name="T10" fmla="*/ 106 w 113"/>
                <a:gd name="T11" fmla="*/ 406 h 434"/>
                <a:gd name="T12" fmla="*/ 98 w 113"/>
                <a:gd name="T13" fmla="*/ 417 h 434"/>
                <a:gd name="T14" fmla="*/ 76 w 113"/>
                <a:gd name="T15" fmla="*/ 434 h 434"/>
                <a:gd name="T16" fmla="*/ 68 w 113"/>
                <a:gd name="T17" fmla="*/ 434 h 434"/>
                <a:gd name="T18" fmla="*/ 60 w 113"/>
                <a:gd name="T19" fmla="*/ 429 h 434"/>
                <a:gd name="T20" fmla="*/ 53 w 113"/>
                <a:gd name="T21" fmla="*/ 429 h 434"/>
                <a:gd name="T22" fmla="*/ 45 w 113"/>
                <a:gd name="T23" fmla="*/ 423 h 434"/>
                <a:gd name="T24" fmla="*/ 38 w 113"/>
                <a:gd name="T25" fmla="*/ 423 h 434"/>
                <a:gd name="T26" fmla="*/ 38 w 113"/>
                <a:gd name="T27" fmla="*/ 417 h 434"/>
                <a:gd name="T28" fmla="*/ 15 w 113"/>
                <a:gd name="T29" fmla="*/ 406 h 434"/>
                <a:gd name="T30" fmla="*/ 0 w 113"/>
                <a:gd name="T31" fmla="*/ 389 h 434"/>
                <a:gd name="T32" fmla="*/ 0 w 113"/>
                <a:gd name="T33" fmla="*/ 344 h 434"/>
                <a:gd name="T34" fmla="*/ 8 w 113"/>
                <a:gd name="T35" fmla="*/ 321 h 434"/>
                <a:gd name="T36" fmla="*/ 8 w 113"/>
                <a:gd name="T37" fmla="*/ 305 h 434"/>
                <a:gd name="T38" fmla="*/ 0 w 113"/>
                <a:gd name="T39" fmla="*/ 288 h 434"/>
                <a:gd name="T40" fmla="*/ 0 w 113"/>
                <a:gd name="T41" fmla="*/ 141 h 434"/>
                <a:gd name="T42" fmla="*/ 8 w 113"/>
                <a:gd name="T43" fmla="*/ 107 h 434"/>
                <a:gd name="T44" fmla="*/ 15 w 113"/>
                <a:gd name="T45" fmla="*/ 73 h 434"/>
                <a:gd name="T46" fmla="*/ 30 w 113"/>
                <a:gd name="T47" fmla="*/ 34 h 434"/>
                <a:gd name="T48" fmla="*/ 45 w 113"/>
                <a:gd name="T49" fmla="*/ 0 h 434"/>
                <a:gd name="T50" fmla="*/ 60 w 113"/>
                <a:gd name="T51" fmla="*/ 39 h 434"/>
                <a:gd name="T52" fmla="*/ 76 w 113"/>
                <a:gd name="T53" fmla="*/ 79 h 434"/>
                <a:gd name="T54" fmla="*/ 83 w 113"/>
                <a:gd name="T55" fmla="*/ 118 h 434"/>
                <a:gd name="T56" fmla="*/ 91 w 113"/>
                <a:gd name="T57" fmla="*/ 158 h 434"/>
                <a:gd name="T58" fmla="*/ 91 w 113"/>
                <a:gd name="T59" fmla="*/ 321 h 4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3"/>
                <a:gd name="T91" fmla="*/ 0 h 434"/>
                <a:gd name="T92" fmla="*/ 113 w 113"/>
                <a:gd name="T93" fmla="*/ 434 h 4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127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>
                <a:gd name="T0" fmla="*/ 60 w 75"/>
                <a:gd name="T1" fmla="*/ 6 h 45"/>
                <a:gd name="T2" fmla="*/ 75 w 75"/>
                <a:gd name="T3" fmla="*/ 12 h 45"/>
                <a:gd name="T4" fmla="*/ 67 w 75"/>
                <a:gd name="T5" fmla="*/ 23 h 45"/>
                <a:gd name="T6" fmla="*/ 60 w 75"/>
                <a:gd name="T7" fmla="*/ 28 h 45"/>
                <a:gd name="T8" fmla="*/ 60 w 75"/>
                <a:gd name="T9" fmla="*/ 40 h 45"/>
                <a:gd name="T10" fmla="*/ 52 w 75"/>
                <a:gd name="T11" fmla="*/ 40 h 45"/>
                <a:gd name="T12" fmla="*/ 45 w 75"/>
                <a:gd name="T13" fmla="*/ 45 h 45"/>
                <a:gd name="T14" fmla="*/ 7 w 75"/>
                <a:gd name="T15" fmla="*/ 45 h 45"/>
                <a:gd name="T16" fmla="*/ 7 w 75"/>
                <a:gd name="T17" fmla="*/ 34 h 45"/>
                <a:gd name="T18" fmla="*/ 0 w 75"/>
                <a:gd name="T19" fmla="*/ 28 h 45"/>
                <a:gd name="T20" fmla="*/ 0 w 75"/>
                <a:gd name="T21" fmla="*/ 12 h 45"/>
                <a:gd name="T22" fmla="*/ 15 w 75"/>
                <a:gd name="T23" fmla="*/ 0 h 45"/>
                <a:gd name="T24" fmla="*/ 60 w 75"/>
                <a:gd name="T25" fmla="*/ 0 h 45"/>
                <a:gd name="T26" fmla="*/ 60 w 75"/>
                <a:gd name="T27" fmla="*/ 6 h 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45"/>
                <a:gd name="T44" fmla="*/ 75 w 75"/>
                <a:gd name="T45" fmla="*/ 45 h 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128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>
                <a:gd name="T0" fmla="*/ 112 w 165"/>
                <a:gd name="T1" fmla="*/ 34 h 130"/>
                <a:gd name="T2" fmla="*/ 165 w 165"/>
                <a:gd name="T3" fmla="*/ 34 h 130"/>
                <a:gd name="T4" fmla="*/ 158 w 165"/>
                <a:gd name="T5" fmla="*/ 40 h 130"/>
                <a:gd name="T6" fmla="*/ 158 w 165"/>
                <a:gd name="T7" fmla="*/ 57 h 130"/>
                <a:gd name="T8" fmla="*/ 150 w 165"/>
                <a:gd name="T9" fmla="*/ 57 h 130"/>
                <a:gd name="T10" fmla="*/ 143 w 165"/>
                <a:gd name="T11" fmla="*/ 62 h 130"/>
                <a:gd name="T12" fmla="*/ 135 w 165"/>
                <a:gd name="T13" fmla="*/ 62 h 130"/>
                <a:gd name="T14" fmla="*/ 120 w 165"/>
                <a:gd name="T15" fmla="*/ 74 h 130"/>
                <a:gd name="T16" fmla="*/ 120 w 165"/>
                <a:gd name="T17" fmla="*/ 90 h 130"/>
                <a:gd name="T18" fmla="*/ 135 w 165"/>
                <a:gd name="T19" fmla="*/ 102 h 130"/>
                <a:gd name="T20" fmla="*/ 135 w 165"/>
                <a:gd name="T21" fmla="*/ 113 h 130"/>
                <a:gd name="T22" fmla="*/ 128 w 165"/>
                <a:gd name="T23" fmla="*/ 119 h 130"/>
                <a:gd name="T24" fmla="*/ 120 w 165"/>
                <a:gd name="T25" fmla="*/ 130 h 130"/>
                <a:gd name="T26" fmla="*/ 112 w 165"/>
                <a:gd name="T27" fmla="*/ 124 h 130"/>
                <a:gd name="T28" fmla="*/ 105 w 165"/>
                <a:gd name="T29" fmla="*/ 124 h 130"/>
                <a:gd name="T30" fmla="*/ 67 w 165"/>
                <a:gd name="T31" fmla="*/ 96 h 130"/>
                <a:gd name="T32" fmla="*/ 52 w 165"/>
                <a:gd name="T33" fmla="*/ 96 h 130"/>
                <a:gd name="T34" fmla="*/ 37 w 165"/>
                <a:gd name="T35" fmla="*/ 107 h 130"/>
                <a:gd name="T36" fmla="*/ 30 w 165"/>
                <a:gd name="T37" fmla="*/ 107 h 130"/>
                <a:gd name="T38" fmla="*/ 22 w 165"/>
                <a:gd name="T39" fmla="*/ 113 h 130"/>
                <a:gd name="T40" fmla="*/ 15 w 165"/>
                <a:gd name="T41" fmla="*/ 113 h 130"/>
                <a:gd name="T42" fmla="*/ 7 w 165"/>
                <a:gd name="T43" fmla="*/ 107 h 130"/>
                <a:gd name="T44" fmla="*/ 15 w 165"/>
                <a:gd name="T45" fmla="*/ 102 h 130"/>
                <a:gd name="T46" fmla="*/ 15 w 165"/>
                <a:gd name="T47" fmla="*/ 90 h 130"/>
                <a:gd name="T48" fmla="*/ 22 w 165"/>
                <a:gd name="T49" fmla="*/ 90 h 130"/>
                <a:gd name="T50" fmla="*/ 22 w 165"/>
                <a:gd name="T51" fmla="*/ 85 h 130"/>
                <a:gd name="T52" fmla="*/ 30 w 165"/>
                <a:gd name="T53" fmla="*/ 79 h 130"/>
                <a:gd name="T54" fmla="*/ 22 w 165"/>
                <a:gd name="T55" fmla="*/ 74 h 130"/>
                <a:gd name="T56" fmla="*/ 22 w 165"/>
                <a:gd name="T57" fmla="*/ 62 h 130"/>
                <a:gd name="T58" fmla="*/ 15 w 165"/>
                <a:gd name="T59" fmla="*/ 62 h 130"/>
                <a:gd name="T60" fmla="*/ 0 w 165"/>
                <a:gd name="T61" fmla="*/ 51 h 130"/>
                <a:gd name="T62" fmla="*/ 7 w 165"/>
                <a:gd name="T63" fmla="*/ 40 h 130"/>
                <a:gd name="T64" fmla="*/ 22 w 165"/>
                <a:gd name="T65" fmla="*/ 40 h 130"/>
                <a:gd name="T66" fmla="*/ 30 w 165"/>
                <a:gd name="T67" fmla="*/ 34 h 130"/>
                <a:gd name="T68" fmla="*/ 45 w 165"/>
                <a:gd name="T69" fmla="*/ 34 h 130"/>
                <a:gd name="T70" fmla="*/ 60 w 165"/>
                <a:gd name="T71" fmla="*/ 28 h 130"/>
                <a:gd name="T72" fmla="*/ 67 w 165"/>
                <a:gd name="T73" fmla="*/ 28 h 130"/>
                <a:gd name="T74" fmla="*/ 75 w 165"/>
                <a:gd name="T75" fmla="*/ 23 h 130"/>
                <a:gd name="T76" fmla="*/ 82 w 165"/>
                <a:gd name="T77" fmla="*/ 12 h 130"/>
                <a:gd name="T78" fmla="*/ 90 w 165"/>
                <a:gd name="T79" fmla="*/ 0 h 130"/>
                <a:gd name="T80" fmla="*/ 105 w 165"/>
                <a:gd name="T81" fmla="*/ 6 h 130"/>
                <a:gd name="T82" fmla="*/ 105 w 165"/>
                <a:gd name="T83" fmla="*/ 12 h 130"/>
                <a:gd name="T84" fmla="*/ 112 w 165"/>
                <a:gd name="T85" fmla="*/ 23 h 130"/>
                <a:gd name="T86" fmla="*/ 112 w 165"/>
                <a:gd name="T87" fmla="*/ 34 h 1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130"/>
                <a:gd name="T134" fmla="*/ 165 w 165"/>
                <a:gd name="T135" fmla="*/ 130 h 1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29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>
                <a:gd name="T0" fmla="*/ 83 w 83"/>
                <a:gd name="T1" fmla="*/ 28 h 56"/>
                <a:gd name="T2" fmla="*/ 76 w 83"/>
                <a:gd name="T3" fmla="*/ 39 h 56"/>
                <a:gd name="T4" fmla="*/ 76 w 83"/>
                <a:gd name="T5" fmla="*/ 45 h 56"/>
                <a:gd name="T6" fmla="*/ 68 w 83"/>
                <a:gd name="T7" fmla="*/ 50 h 56"/>
                <a:gd name="T8" fmla="*/ 53 w 83"/>
                <a:gd name="T9" fmla="*/ 56 h 56"/>
                <a:gd name="T10" fmla="*/ 38 w 83"/>
                <a:gd name="T11" fmla="*/ 56 h 56"/>
                <a:gd name="T12" fmla="*/ 31 w 83"/>
                <a:gd name="T13" fmla="*/ 50 h 56"/>
                <a:gd name="T14" fmla="*/ 23 w 83"/>
                <a:gd name="T15" fmla="*/ 50 h 56"/>
                <a:gd name="T16" fmla="*/ 15 w 83"/>
                <a:gd name="T17" fmla="*/ 45 h 56"/>
                <a:gd name="T18" fmla="*/ 8 w 83"/>
                <a:gd name="T19" fmla="*/ 45 h 56"/>
                <a:gd name="T20" fmla="*/ 0 w 83"/>
                <a:gd name="T21" fmla="*/ 39 h 56"/>
                <a:gd name="T22" fmla="*/ 0 w 83"/>
                <a:gd name="T23" fmla="*/ 28 h 56"/>
                <a:gd name="T24" fmla="*/ 8 w 83"/>
                <a:gd name="T25" fmla="*/ 16 h 56"/>
                <a:gd name="T26" fmla="*/ 15 w 83"/>
                <a:gd name="T27" fmla="*/ 11 h 56"/>
                <a:gd name="T28" fmla="*/ 23 w 83"/>
                <a:gd name="T29" fmla="*/ 0 h 56"/>
                <a:gd name="T30" fmla="*/ 46 w 83"/>
                <a:gd name="T31" fmla="*/ 0 h 56"/>
                <a:gd name="T32" fmla="*/ 53 w 83"/>
                <a:gd name="T33" fmla="*/ 5 h 56"/>
                <a:gd name="T34" fmla="*/ 61 w 83"/>
                <a:gd name="T35" fmla="*/ 5 h 56"/>
                <a:gd name="T36" fmla="*/ 76 w 83"/>
                <a:gd name="T37" fmla="*/ 16 h 56"/>
                <a:gd name="T38" fmla="*/ 83 w 83"/>
                <a:gd name="T39" fmla="*/ 16 h 56"/>
                <a:gd name="T40" fmla="*/ 83 w 83"/>
                <a:gd name="T41" fmla="*/ 28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"/>
                <a:gd name="T64" fmla="*/ 0 h 56"/>
                <a:gd name="T65" fmla="*/ 83 w 83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30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>
                <a:gd name="T0" fmla="*/ 90 w 346"/>
                <a:gd name="T1" fmla="*/ 50 h 417"/>
                <a:gd name="T2" fmla="*/ 105 w 346"/>
                <a:gd name="T3" fmla="*/ 73 h 417"/>
                <a:gd name="T4" fmla="*/ 120 w 346"/>
                <a:gd name="T5" fmla="*/ 90 h 417"/>
                <a:gd name="T6" fmla="*/ 143 w 346"/>
                <a:gd name="T7" fmla="*/ 112 h 417"/>
                <a:gd name="T8" fmla="*/ 158 w 346"/>
                <a:gd name="T9" fmla="*/ 129 h 417"/>
                <a:gd name="T10" fmla="*/ 173 w 346"/>
                <a:gd name="T11" fmla="*/ 146 h 417"/>
                <a:gd name="T12" fmla="*/ 188 w 346"/>
                <a:gd name="T13" fmla="*/ 169 h 417"/>
                <a:gd name="T14" fmla="*/ 203 w 346"/>
                <a:gd name="T15" fmla="*/ 186 h 417"/>
                <a:gd name="T16" fmla="*/ 218 w 346"/>
                <a:gd name="T17" fmla="*/ 208 h 417"/>
                <a:gd name="T18" fmla="*/ 233 w 346"/>
                <a:gd name="T19" fmla="*/ 225 h 417"/>
                <a:gd name="T20" fmla="*/ 248 w 346"/>
                <a:gd name="T21" fmla="*/ 248 h 417"/>
                <a:gd name="T22" fmla="*/ 263 w 346"/>
                <a:gd name="T23" fmla="*/ 265 h 417"/>
                <a:gd name="T24" fmla="*/ 278 w 346"/>
                <a:gd name="T25" fmla="*/ 287 h 417"/>
                <a:gd name="T26" fmla="*/ 293 w 346"/>
                <a:gd name="T27" fmla="*/ 304 h 417"/>
                <a:gd name="T28" fmla="*/ 308 w 346"/>
                <a:gd name="T29" fmla="*/ 327 h 417"/>
                <a:gd name="T30" fmla="*/ 323 w 346"/>
                <a:gd name="T31" fmla="*/ 344 h 417"/>
                <a:gd name="T32" fmla="*/ 338 w 346"/>
                <a:gd name="T33" fmla="*/ 360 h 417"/>
                <a:gd name="T34" fmla="*/ 338 w 346"/>
                <a:gd name="T35" fmla="*/ 372 h 417"/>
                <a:gd name="T36" fmla="*/ 346 w 346"/>
                <a:gd name="T37" fmla="*/ 383 h 417"/>
                <a:gd name="T38" fmla="*/ 346 w 346"/>
                <a:gd name="T39" fmla="*/ 389 h 417"/>
                <a:gd name="T40" fmla="*/ 338 w 346"/>
                <a:gd name="T41" fmla="*/ 400 h 417"/>
                <a:gd name="T42" fmla="*/ 338 w 346"/>
                <a:gd name="T43" fmla="*/ 406 h 417"/>
                <a:gd name="T44" fmla="*/ 323 w 346"/>
                <a:gd name="T45" fmla="*/ 417 h 417"/>
                <a:gd name="T46" fmla="*/ 308 w 346"/>
                <a:gd name="T47" fmla="*/ 411 h 417"/>
                <a:gd name="T48" fmla="*/ 293 w 346"/>
                <a:gd name="T49" fmla="*/ 389 h 417"/>
                <a:gd name="T50" fmla="*/ 278 w 346"/>
                <a:gd name="T51" fmla="*/ 360 h 417"/>
                <a:gd name="T52" fmla="*/ 255 w 346"/>
                <a:gd name="T53" fmla="*/ 338 h 417"/>
                <a:gd name="T54" fmla="*/ 240 w 346"/>
                <a:gd name="T55" fmla="*/ 315 h 417"/>
                <a:gd name="T56" fmla="*/ 225 w 346"/>
                <a:gd name="T57" fmla="*/ 293 h 417"/>
                <a:gd name="T58" fmla="*/ 203 w 346"/>
                <a:gd name="T59" fmla="*/ 265 h 417"/>
                <a:gd name="T60" fmla="*/ 188 w 346"/>
                <a:gd name="T61" fmla="*/ 242 h 417"/>
                <a:gd name="T62" fmla="*/ 173 w 346"/>
                <a:gd name="T63" fmla="*/ 219 h 417"/>
                <a:gd name="T64" fmla="*/ 150 w 346"/>
                <a:gd name="T65" fmla="*/ 191 h 417"/>
                <a:gd name="T66" fmla="*/ 135 w 346"/>
                <a:gd name="T67" fmla="*/ 169 h 417"/>
                <a:gd name="T68" fmla="*/ 113 w 346"/>
                <a:gd name="T69" fmla="*/ 146 h 417"/>
                <a:gd name="T70" fmla="*/ 90 w 346"/>
                <a:gd name="T71" fmla="*/ 124 h 417"/>
                <a:gd name="T72" fmla="*/ 67 w 346"/>
                <a:gd name="T73" fmla="*/ 101 h 417"/>
                <a:gd name="T74" fmla="*/ 52 w 346"/>
                <a:gd name="T75" fmla="*/ 78 h 417"/>
                <a:gd name="T76" fmla="*/ 30 w 346"/>
                <a:gd name="T77" fmla="*/ 56 h 417"/>
                <a:gd name="T78" fmla="*/ 0 w 346"/>
                <a:gd name="T79" fmla="*/ 33 h 417"/>
                <a:gd name="T80" fmla="*/ 0 w 346"/>
                <a:gd name="T81" fmla="*/ 16 h 417"/>
                <a:gd name="T82" fmla="*/ 15 w 346"/>
                <a:gd name="T83" fmla="*/ 5 h 417"/>
                <a:gd name="T84" fmla="*/ 30 w 346"/>
                <a:gd name="T85" fmla="*/ 0 h 417"/>
                <a:gd name="T86" fmla="*/ 37 w 346"/>
                <a:gd name="T87" fmla="*/ 5 h 417"/>
                <a:gd name="T88" fmla="*/ 52 w 346"/>
                <a:gd name="T89" fmla="*/ 11 h 417"/>
                <a:gd name="T90" fmla="*/ 60 w 346"/>
                <a:gd name="T91" fmla="*/ 22 h 417"/>
                <a:gd name="T92" fmla="*/ 75 w 346"/>
                <a:gd name="T93" fmla="*/ 33 h 417"/>
                <a:gd name="T94" fmla="*/ 82 w 346"/>
                <a:gd name="T95" fmla="*/ 45 h 417"/>
                <a:gd name="T96" fmla="*/ 90 w 346"/>
                <a:gd name="T97" fmla="*/ 50 h 41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417"/>
                <a:gd name="T149" fmla="*/ 346 w 346"/>
                <a:gd name="T150" fmla="*/ 417 h 41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31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>
                <a:gd name="T0" fmla="*/ 60 w 60"/>
                <a:gd name="T1" fmla="*/ 11 h 39"/>
                <a:gd name="T2" fmla="*/ 52 w 60"/>
                <a:gd name="T3" fmla="*/ 22 h 39"/>
                <a:gd name="T4" fmla="*/ 52 w 60"/>
                <a:gd name="T5" fmla="*/ 28 h 39"/>
                <a:gd name="T6" fmla="*/ 37 w 60"/>
                <a:gd name="T7" fmla="*/ 34 h 39"/>
                <a:gd name="T8" fmla="*/ 30 w 60"/>
                <a:gd name="T9" fmla="*/ 39 h 39"/>
                <a:gd name="T10" fmla="*/ 15 w 60"/>
                <a:gd name="T11" fmla="*/ 39 h 39"/>
                <a:gd name="T12" fmla="*/ 0 w 60"/>
                <a:gd name="T13" fmla="*/ 28 h 39"/>
                <a:gd name="T14" fmla="*/ 0 w 60"/>
                <a:gd name="T15" fmla="*/ 5 h 39"/>
                <a:gd name="T16" fmla="*/ 7 w 60"/>
                <a:gd name="T17" fmla="*/ 0 h 39"/>
                <a:gd name="T18" fmla="*/ 52 w 60"/>
                <a:gd name="T19" fmla="*/ 0 h 39"/>
                <a:gd name="T20" fmla="*/ 52 w 60"/>
                <a:gd name="T21" fmla="*/ 5 h 39"/>
                <a:gd name="T22" fmla="*/ 60 w 60"/>
                <a:gd name="T23" fmla="*/ 11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9"/>
                <a:gd name="T38" fmla="*/ 60 w 60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32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>
                <a:gd name="T0" fmla="*/ 369 w 369"/>
                <a:gd name="T1" fmla="*/ 12 h 463"/>
                <a:gd name="T2" fmla="*/ 353 w 369"/>
                <a:gd name="T3" fmla="*/ 34 h 463"/>
                <a:gd name="T4" fmla="*/ 338 w 369"/>
                <a:gd name="T5" fmla="*/ 62 h 463"/>
                <a:gd name="T6" fmla="*/ 323 w 369"/>
                <a:gd name="T7" fmla="*/ 85 h 463"/>
                <a:gd name="T8" fmla="*/ 301 w 369"/>
                <a:gd name="T9" fmla="*/ 102 h 463"/>
                <a:gd name="T10" fmla="*/ 278 w 369"/>
                <a:gd name="T11" fmla="*/ 125 h 463"/>
                <a:gd name="T12" fmla="*/ 256 w 369"/>
                <a:gd name="T13" fmla="*/ 147 h 463"/>
                <a:gd name="T14" fmla="*/ 241 w 369"/>
                <a:gd name="T15" fmla="*/ 170 h 463"/>
                <a:gd name="T16" fmla="*/ 226 w 369"/>
                <a:gd name="T17" fmla="*/ 198 h 463"/>
                <a:gd name="T18" fmla="*/ 211 w 369"/>
                <a:gd name="T19" fmla="*/ 209 h 463"/>
                <a:gd name="T20" fmla="*/ 203 w 369"/>
                <a:gd name="T21" fmla="*/ 226 h 463"/>
                <a:gd name="T22" fmla="*/ 196 w 369"/>
                <a:gd name="T23" fmla="*/ 243 h 463"/>
                <a:gd name="T24" fmla="*/ 181 w 369"/>
                <a:gd name="T25" fmla="*/ 254 h 463"/>
                <a:gd name="T26" fmla="*/ 173 w 369"/>
                <a:gd name="T27" fmla="*/ 271 h 463"/>
                <a:gd name="T28" fmla="*/ 158 w 369"/>
                <a:gd name="T29" fmla="*/ 288 h 463"/>
                <a:gd name="T30" fmla="*/ 150 w 369"/>
                <a:gd name="T31" fmla="*/ 299 h 463"/>
                <a:gd name="T32" fmla="*/ 135 w 369"/>
                <a:gd name="T33" fmla="*/ 311 h 463"/>
                <a:gd name="T34" fmla="*/ 128 w 369"/>
                <a:gd name="T35" fmla="*/ 322 h 463"/>
                <a:gd name="T36" fmla="*/ 128 w 369"/>
                <a:gd name="T37" fmla="*/ 333 h 463"/>
                <a:gd name="T38" fmla="*/ 120 w 369"/>
                <a:gd name="T39" fmla="*/ 344 h 463"/>
                <a:gd name="T40" fmla="*/ 113 w 369"/>
                <a:gd name="T41" fmla="*/ 356 h 463"/>
                <a:gd name="T42" fmla="*/ 105 w 369"/>
                <a:gd name="T43" fmla="*/ 367 h 463"/>
                <a:gd name="T44" fmla="*/ 98 w 369"/>
                <a:gd name="T45" fmla="*/ 373 h 463"/>
                <a:gd name="T46" fmla="*/ 90 w 369"/>
                <a:gd name="T47" fmla="*/ 384 h 463"/>
                <a:gd name="T48" fmla="*/ 83 w 369"/>
                <a:gd name="T49" fmla="*/ 395 h 463"/>
                <a:gd name="T50" fmla="*/ 68 w 369"/>
                <a:gd name="T51" fmla="*/ 401 h 463"/>
                <a:gd name="T52" fmla="*/ 60 w 369"/>
                <a:gd name="T53" fmla="*/ 412 h 463"/>
                <a:gd name="T54" fmla="*/ 53 w 369"/>
                <a:gd name="T55" fmla="*/ 429 h 463"/>
                <a:gd name="T56" fmla="*/ 53 w 369"/>
                <a:gd name="T57" fmla="*/ 440 h 463"/>
                <a:gd name="T58" fmla="*/ 45 w 369"/>
                <a:gd name="T59" fmla="*/ 457 h 463"/>
                <a:gd name="T60" fmla="*/ 38 w 369"/>
                <a:gd name="T61" fmla="*/ 463 h 463"/>
                <a:gd name="T62" fmla="*/ 15 w 369"/>
                <a:gd name="T63" fmla="*/ 463 h 463"/>
                <a:gd name="T64" fmla="*/ 0 w 369"/>
                <a:gd name="T65" fmla="*/ 452 h 463"/>
                <a:gd name="T66" fmla="*/ 0 w 369"/>
                <a:gd name="T67" fmla="*/ 429 h 463"/>
                <a:gd name="T68" fmla="*/ 15 w 369"/>
                <a:gd name="T69" fmla="*/ 406 h 463"/>
                <a:gd name="T70" fmla="*/ 30 w 369"/>
                <a:gd name="T71" fmla="*/ 384 h 463"/>
                <a:gd name="T72" fmla="*/ 45 w 369"/>
                <a:gd name="T73" fmla="*/ 361 h 463"/>
                <a:gd name="T74" fmla="*/ 60 w 369"/>
                <a:gd name="T75" fmla="*/ 344 h 463"/>
                <a:gd name="T76" fmla="*/ 83 w 369"/>
                <a:gd name="T77" fmla="*/ 322 h 463"/>
                <a:gd name="T78" fmla="*/ 98 w 369"/>
                <a:gd name="T79" fmla="*/ 299 h 463"/>
                <a:gd name="T80" fmla="*/ 105 w 369"/>
                <a:gd name="T81" fmla="*/ 277 h 463"/>
                <a:gd name="T82" fmla="*/ 120 w 369"/>
                <a:gd name="T83" fmla="*/ 260 h 463"/>
                <a:gd name="T84" fmla="*/ 128 w 369"/>
                <a:gd name="T85" fmla="*/ 243 h 463"/>
                <a:gd name="T86" fmla="*/ 143 w 369"/>
                <a:gd name="T87" fmla="*/ 226 h 463"/>
                <a:gd name="T88" fmla="*/ 150 w 369"/>
                <a:gd name="T89" fmla="*/ 215 h 463"/>
                <a:gd name="T90" fmla="*/ 165 w 369"/>
                <a:gd name="T91" fmla="*/ 198 h 463"/>
                <a:gd name="T92" fmla="*/ 173 w 369"/>
                <a:gd name="T93" fmla="*/ 181 h 463"/>
                <a:gd name="T94" fmla="*/ 188 w 369"/>
                <a:gd name="T95" fmla="*/ 170 h 463"/>
                <a:gd name="T96" fmla="*/ 196 w 369"/>
                <a:gd name="T97" fmla="*/ 153 h 463"/>
                <a:gd name="T98" fmla="*/ 211 w 369"/>
                <a:gd name="T99" fmla="*/ 136 h 463"/>
                <a:gd name="T100" fmla="*/ 218 w 369"/>
                <a:gd name="T101" fmla="*/ 125 h 463"/>
                <a:gd name="T102" fmla="*/ 233 w 369"/>
                <a:gd name="T103" fmla="*/ 108 h 463"/>
                <a:gd name="T104" fmla="*/ 248 w 369"/>
                <a:gd name="T105" fmla="*/ 91 h 463"/>
                <a:gd name="T106" fmla="*/ 263 w 369"/>
                <a:gd name="T107" fmla="*/ 79 h 463"/>
                <a:gd name="T108" fmla="*/ 271 w 369"/>
                <a:gd name="T109" fmla="*/ 62 h 463"/>
                <a:gd name="T110" fmla="*/ 286 w 369"/>
                <a:gd name="T111" fmla="*/ 51 h 463"/>
                <a:gd name="T112" fmla="*/ 301 w 369"/>
                <a:gd name="T113" fmla="*/ 34 h 463"/>
                <a:gd name="T114" fmla="*/ 308 w 369"/>
                <a:gd name="T115" fmla="*/ 29 h 463"/>
                <a:gd name="T116" fmla="*/ 316 w 369"/>
                <a:gd name="T117" fmla="*/ 17 h 463"/>
                <a:gd name="T118" fmla="*/ 338 w 369"/>
                <a:gd name="T119" fmla="*/ 0 h 463"/>
                <a:gd name="T120" fmla="*/ 346 w 369"/>
                <a:gd name="T121" fmla="*/ 0 h 463"/>
                <a:gd name="T122" fmla="*/ 361 w 369"/>
                <a:gd name="T123" fmla="*/ 6 h 463"/>
                <a:gd name="T124" fmla="*/ 369 w 369"/>
                <a:gd name="T125" fmla="*/ 12 h 4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9"/>
                <a:gd name="T190" fmla="*/ 0 h 463"/>
                <a:gd name="T191" fmla="*/ 369 w 369"/>
                <a:gd name="T192" fmla="*/ 463 h 4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133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>
                <a:gd name="T0" fmla="*/ 67 w 67"/>
                <a:gd name="T1" fmla="*/ 12 h 51"/>
                <a:gd name="T2" fmla="*/ 67 w 67"/>
                <a:gd name="T3" fmla="*/ 34 h 51"/>
                <a:gd name="T4" fmla="*/ 60 w 67"/>
                <a:gd name="T5" fmla="*/ 45 h 51"/>
                <a:gd name="T6" fmla="*/ 45 w 67"/>
                <a:gd name="T7" fmla="*/ 51 h 51"/>
                <a:gd name="T8" fmla="*/ 30 w 67"/>
                <a:gd name="T9" fmla="*/ 51 h 51"/>
                <a:gd name="T10" fmla="*/ 22 w 67"/>
                <a:gd name="T11" fmla="*/ 45 h 51"/>
                <a:gd name="T12" fmla="*/ 0 w 67"/>
                <a:gd name="T13" fmla="*/ 45 h 51"/>
                <a:gd name="T14" fmla="*/ 0 w 67"/>
                <a:gd name="T15" fmla="*/ 12 h 51"/>
                <a:gd name="T16" fmla="*/ 15 w 67"/>
                <a:gd name="T17" fmla="*/ 6 h 51"/>
                <a:gd name="T18" fmla="*/ 22 w 67"/>
                <a:gd name="T19" fmla="*/ 0 h 51"/>
                <a:gd name="T20" fmla="*/ 45 w 67"/>
                <a:gd name="T21" fmla="*/ 0 h 51"/>
                <a:gd name="T22" fmla="*/ 60 w 67"/>
                <a:gd name="T23" fmla="*/ 6 h 51"/>
                <a:gd name="T24" fmla="*/ 67 w 67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51"/>
                <a:gd name="T41" fmla="*/ 67 w 67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134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>
                <a:gd name="T0" fmla="*/ 75 w 82"/>
                <a:gd name="T1" fmla="*/ 6 h 51"/>
                <a:gd name="T2" fmla="*/ 75 w 82"/>
                <a:gd name="T3" fmla="*/ 17 h 51"/>
                <a:gd name="T4" fmla="*/ 82 w 82"/>
                <a:gd name="T5" fmla="*/ 29 h 51"/>
                <a:gd name="T6" fmla="*/ 75 w 82"/>
                <a:gd name="T7" fmla="*/ 40 h 51"/>
                <a:gd name="T8" fmla="*/ 60 w 82"/>
                <a:gd name="T9" fmla="*/ 45 h 51"/>
                <a:gd name="T10" fmla="*/ 52 w 82"/>
                <a:gd name="T11" fmla="*/ 51 h 51"/>
                <a:gd name="T12" fmla="*/ 15 w 82"/>
                <a:gd name="T13" fmla="*/ 51 h 51"/>
                <a:gd name="T14" fmla="*/ 0 w 82"/>
                <a:gd name="T15" fmla="*/ 40 h 51"/>
                <a:gd name="T16" fmla="*/ 0 w 82"/>
                <a:gd name="T17" fmla="*/ 29 h 51"/>
                <a:gd name="T18" fmla="*/ 7 w 82"/>
                <a:gd name="T19" fmla="*/ 17 h 51"/>
                <a:gd name="T20" fmla="*/ 15 w 82"/>
                <a:gd name="T21" fmla="*/ 12 h 51"/>
                <a:gd name="T22" fmla="*/ 30 w 82"/>
                <a:gd name="T23" fmla="*/ 6 h 51"/>
                <a:gd name="T24" fmla="*/ 37 w 82"/>
                <a:gd name="T25" fmla="*/ 6 h 51"/>
                <a:gd name="T26" fmla="*/ 45 w 82"/>
                <a:gd name="T27" fmla="*/ 0 h 51"/>
                <a:gd name="T28" fmla="*/ 67 w 82"/>
                <a:gd name="T29" fmla="*/ 0 h 51"/>
                <a:gd name="T30" fmla="*/ 75 w 82"/>
                <a:gd name="T31" fmla="*/ 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51"/>
                <a:gd name="T50" fmla="*/ 82 w 82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135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>
                <a:gd name="T0" fmla="*/ 346 w 346"/>
                <a:gd name="T1" fmla="*/ 231 h 260"/>
                <a:gd name="T2" fmla="*/ 346 w 346"/>
                <a:gd name="T3" fmla="*/ 243 h 260"/>
                <a:gd name="T4" fmla="*/ 323 w 346"/>
                <a:gd name="T5" fmla="*/ 260 h 260"/>
                <a:gd name="T6" fmla="*/ 316 w 346"/>
                <a:gd name="T7" fmla="*/ 260 h 260"/>
                <a:gd name="T8" fmla="*/ 271 w 346"/>
                <a:gd name="T9" fmla="*/ 226 h 260"/>
                <a:gd name="T10" fmla="*/ 248 w 346"/>
                <a:gd name="T11" fmla="*/ 215 h 260"/>
                <a:gd name="T12" fmla="*/ 233 w 346"/>
                <a:gd name="T13" fmla="*/ 198 h 260"/>
                <a:gd name="T14" fmla="*/ 218 w 346"/>
                <a:gd name="T15" fmla="*/ 186 h 260"/>
                <a:gd name="T16" fmla="*/ 195 w 346"/>
                <a:gd name="T17" fmla="*/ 175 h 260"/>
                <a:gd name="T18" fmla="*/ 75 w 346"/>
                <a:gd name="T19" fmla="*/ 85 h 260"/>
                <a:gd name="T20" fmla="*/ 60 w 346"/>
                <a:gd name="T21" fmla="*/ 68 h 260"/>
                <a:gd name="T22" fmla="*/ 45 w 346"/>
                <a:gd name="T23" fmla="*/ 57 h 260"/>
                <a:gd name="T24" fmla="*/ 22 w 346"/>
                <a:gd name="T25" fmla="*/ 45 h 260"/>
                <a:gd name="T26" fmla="*/ 15 w 346"/>
                <a:gd name="T27" fmla="*/ 45 h 260"/>
                <a:gd name="T28" fmla="*/ 7 w 346"/>
                <a:gd name="T29" fmla="*/ 34 h 260"/>
                <a:gd name="T30" fmla="*/ 7 w 346"/>
                <a:gd name="T31" fmla="*/ 28 h 260"/>
                <a:gd name="T32" fmla="*/ 0 w 346"/>
                <a:gd name="T33" fmla="*/ 23 h 260"/>
                <a:gd name="T34" fmla="*/ 0 w 346"/>
                <a:gd name="T35" fmla="*/ 11 h 260"/>
                <a:gd name="T36" fmla="*/ 7 w 346"/>
                <a:gd name="T37" fmla="*/ 6 h 260"/>
                <a:gd name="T38" fmla="*/ 15 w 346"/>
                <a:gd name="T39" fmla="*/ 6 h 260"/>
                <a:gd name="T40" fmla="*/ 22 w 346"/>
                <a:gd name="T41" fmla="*/ 0 h 260"/>
                <a:gd name="T42" fmla="*/ 45 w 346"/>
                <a:gd name="T43" fmla="*/ 0 h 260"/>
                <a:gd name="T44" fmla="*/ 346 w 346"/>
                <a:gd name="T45" fmla="*/ 231 h 2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0"/>
                <a:gd name="T71" fmla="*/ 346 w 346"/>
                <a:gd name="T72" fmla="*/ 260 h 2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136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>
                <a:gd name="T0" fmla="*/ 112 w 112"/>
                <a:gd name="T1" fmla="*/ 23 h 63"/>
                <a:gd name="T2" fmla="*/ 112 w 112"/>
                <a:gd name="T3" fmla="*/ 29 h 63"/>
                <a:gd name="T4" fmla="*/ 105 w 112"/>
                <a:gd name="T5" fmla="*/ 34 h 63"/>
                <a:gd name="T6" fmla="*/ 105 w 112"/>
                <a:gd name="T7" fmla="*/ 40 h 63"/>
                <a:gd name="T8" fmla="*/ 97 w 112"/>
                <a:gd name="T9" fmla="*/ 46 h 63"/>
                <a:gd name="T10" fmla="*/ 97 w 112"/>
                <a:gd name="T11" fmla="*/ 51 h 63"/>
                <a:gd name="T12" fmla="*/ 82 w 112"/>
                <a:gd name="T13" fmla="*/ 63 h 63"/>
                <a:gd name="T14" fmla="*/ 52 w 112"/>
                <a:gd name="T15" fmla="*/ 63 h 63"/>
                <a:gd name="T16" fmla="*/ 45 w 112"/>
                <a:gd name="T17" fmla="*/ 57 h 63"/>
                <a:gd name="T18" fmla="*/ 37 w 112"/>
                <a:gd name="T19" fmla="*/ 57 h 63"/>
                <a:gd name="T20" fmla="*/ 22 w 112"/>
                <a:gd name="T21" fmla="*/ 51 h 63"/>
                <a:gd name="T22" fmla="*/ 0 w 112"/>
                <a:gd name="T23" fmla="*/ 34 h 63"/>
                <a:gd name="T24" fmla="*/ 0 w 112"/>
                <a:gd name="T25" fmla="*/ 23 h 63"/>
                <a:gd name="T26" fmla="*/ 15 w 112"/>
                <a:gd name="T27" fmla="*/ 12 h 63"/>
                <a:gd name="T28" fmla="*/ 22 w 112"/>
                <a:gd name="T29" fmla="*/ 17 h 63"/>
                <a:gd name="T30" fmla="*/ 45 w 112"/>
                <a:gd name="T31" fmla="*/ 0 h 63"/>
                <a:gd name="T32" fmla="*/ 82 w 112"/>
                <a:gd name="T33" fmla="*/ 0 h 63"/>
                <a:gd name="T34" fmla="*/ 112 w 112"/>
                <a:gd name="T35" fmla="*/ 23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63"/>
                <a:gd name="T56" fmla="*/ 112 w 112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137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>
                <a:gd name="T0" fmla="*/ 151 w 151"/>
                <a:gd name="T1" fmla="*/ 17 h 514"/>
                <a:gd name="T2" fmla="*/ 128 w 151"/>
                <a:gd name="T3" fmla="*/ 79 h 514"/>
                <a:gd name="T4" fmla="*/ 113 w 151"/>
                <a:gd name="T5" fmla="*/ 136 h 514"/>
                <a:gd name="T6" fmla="*/ 98 w 151"/>
                <a:gd name="T7" fmla="*/ 198 h 514"/>
                <a:gd name="T8" fmla="*/ 83 w 151"/>
                <a:gd name="T9" fmla="*/ 260 h 514"/>
                <a:gd name="T10" fmla="*/ 75 w 151"/>
                <a:gd name="T11" fmla="*/ 316 h 514"/>
                <a:gd name="T12" fmla="*/ 60 w 151"/>
                <a:gd name="T13" fmla="*/ 378 h 514"/>
                <a:gd name="T14" fmla="*/ 53 w 151"/>
                <a:gd name="T15" fmla="*/ 440 h 514"/>
                <a:gd name="T16" fmla="*/ 45 w 151"/>
                <a:gd name="T17" fmla="*/ 502 h 514"/>
                <a:gd name="T18" fmla="*/ 45 w 151"/>
                <a:gd name="T19" fmla="*/ 508 h 514"/>
                <a:gd name="T20" fmla="*/ 38 w 151"/>
                <a:gd name="T21" fmla="*/ 508 h 514"/>
                <a:gd name="T22" fmla="*/ 30 w 151"/>
                <a:gd name="T23" fmla="*/ 514 h 514"/>
                <a:gd name="T24" fmla="*/ 0 w 151"/>
                <a:gd name="T25" fmla="*/ 514 h 514"/>
                <a:gd name="T26" fmla="*/ 0 w 151"/>
                <a:gd name="T27" fmla="*/ 457 h 514"/>
                <a:gd name="T28" fmla="*/ 8 w 151"/>
                <a:gd name="T29" fmla="*/ 401 h 514"/>
                <a:gd name="T30" fmla="*/ 15 w 151"/>
                <a:gd name="T31" fmla="*/ 344 h 514"/>
                <a:gd name="T32" fmla="*/ 23 w 151"/>
                <a:gd name="T33" fmla="*/ 294 h 514"/>
                <a:gd name="T34" fmla="*/ 38 w 151"/>
                <a:gd name="T35" fmla="*/ 237 h 514"/>
                <a:gd name="T36" fmla="*/ 53 w 151"/>
                <a:gd name="T37" fmla="*/ 181 h 514"/>
                <a:gd name="T38" fmla="*/ 68 w 151"/>
                <a:gd name="T39" fmla="*/ 130 h 514"/>
                <a:gd name="T40" fmla="*/ 83 w 151"/>
                <a:gd name="T41" fmla="*/ 79 h 514"/>
                <a:gd name="T42" fmla="*/ 83 w 151"/>
                <a:gd name="T43" fmla="*/ 57 h 514"/>
                <a:gd name="T44" fmla="*/ 90 w 151"/>
                <a:gd name="T45" fmla="*/ 46 h 514"/>
                <a:gd name="T46" fmla="*/ 90 w 151"/>
                <a:gd name="T47" fmla="*/ 23 h 514"/>
                <a:gd name="T48" fmla="*/ 98 w 151"/>
                <a:gd name="T49" fmla="*/ 12 h 514"/>
                <a:gd name="T50" fmla="*/ 106 w 151"/>
                <a:gd name="T51" fmla="*/ 6 h 514"/>
                <a:gd name="T52" fmla="*/ 121 w 151"/>
                <a:gd name="T53" fmla="*/ 0 h 514"/>
                <a:gd name="T54" fmla="*/ 128 w 151"/>
                <a:gd name="T55" fmla="*/ 0 h 514"/>
                <a:gd name="T56" fmla="*/ 151 w 151"/>
                <a:gd name="T57" fmla="*/ 17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1"/>
                <a:gd name="T88" fmla="*/ 0 h 514"/>
                <a:gd name="T89" fmla="*/ 151 w 151"/>
                <a:gd name="T90" fmla="*/ 514 h 51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138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>
                <a:gd name="T0" fmla="*/ 98 w 98"/>
                <a:gd name="T1" fmla="*/ 34 h 62"/>
                <a:gd name="T2" fmla="*/ 98 w 98"/>
                <a:gd name="T3" fmla="*/ 40 h 62"/>
                <a:gd name="T4" fmla="*/ 91 w 98"/>
                <a:gd name="T5" fmla="*/ 51 h 62"/>
                <a:gd name="T6" fmla="*/ 76 w 98"/>
                <a:gd name="T7" fmla="*/ 62 h 62"/>
                <a:gd name="T8" fmla="*/ 53 w 98"/>
                <a:gd name="T9" fmla="*/ 62 h 62"/>
                <a:gd name="T10" fmla="*/ 46 w 98"/>
                <a:gd name="T11" fmla="*/ 57 h 62"/>
                <a:gd name="T12" fmla="*/ 31 w 98"/>
                <a:gd name="T13" fmla="*/ 57 h 62"/>
                <a:gd name="T14" fmla="*/ 0 w 98"/>
                <a:gd name="T15" fmla="*/ 34 h 62"/>
                <a:gd name="T16" fmla="*/ 8 w 98"/>
                <a:gd name="T17" fmla="*/ 28 h 62"/>
                <a:gd name="T18" fmla="*/ 8 w 98"/>
                <a:gd name="T19" fmla="*/ 17 h 62"/>
                <a:gd name="T20" fmla="*/ 15 w 98"/>
                <a:gd name="T21" fmla="*/ 11 h 62"/>
                <a:gd name="T22" fmla="*/ 23 w 98"/>
                <a:gd name="T23" fmla="*/ 11 h 62"/>
                <a:gd name="T24" fmla="*/ 38 w 98"/>
                <a:gd name="T25" fmla="*/ 0 h 62"/>
                <a:gd name="T26" fmla="*/ 46 w 98"/>
                <a:gd name="T27" fmla="*/ 0 h 62"/>
                <a:gd name="T28" fmla="*/ 53 w 98"/>
                <a:gd name="T29" fmla="*/ 6 h 62"/>
                <a:gd name="T30" fmla="*/ 61 w 98"/>
                <a:gd name="T31" fmla="*/ 6 h 62"/>
                <a:gd name="T32" fmla="*/ 76 w 98"/>
                <a:gd name="T33" fmla="*/ 11 h 62"/>
                <a:gd name="T34" fmla="*/ 76 w 98"/>
                <a:gd name="T35" fmla="*/ 17 h 62"/>
                <a:gd name="T36" fmla="*/ 98 w 98"/>
                <a:gd name="T37" fmla="*/ 34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62"/>
                <a:gd name="T59" fmla="*/ 98 w 98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139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>
                <a:gd name="T0" fmla="*/ 60 w 165"/>
                <a:gd name="T1" fmla="*/ 62 h 462"/>
                <a:gd name="T2" fmla="*/ 75 w 165"/>
                <a:gd name="T3" fmla="*/ 107 h 462"/>
                <a:gd name="T4" fmla="*/ 90 w 165"/>
                <a:gd name="T5" fmla="*/ 158 h 462"/>
                <a:gd name="T6" fmla="*/ 97 w 165"/>
                <a:gd name="T7" fmla="*/ 203 h 462"/>
                <a:gd name="T8" fmla="*/ 112 w 165"/>
                <a:gd name="T9" fmla="*/ 254 h 462"/>
                <a:gd name="T10" fmla="*/ 127 w 165"/>
                <a:gd name="T11" fmla="*/ 299 h 462"/>
                <a:gd name="T12" fmla="*/ 143 w 165"/>
                <a:gd name="T13" fmla="*/ 349 h 462"/>
                <a:gd name="T14" fmla="*/ 150 w 165"/>
                <a:gd name="T15" fmla="*/ 400 h 462"/>
                <a:gd name="T16" fmla="*/ 165 w 165"/>
                <a:gd name="T17" fmla="*/ 445 h 462"/>
                <a:gd name="T18" fmla="*/ 165 w 165"/>
                <a:gd name="T19" fmla="*/ 457 h 462"/>
                <a:gd name="T20" fmla="*/ 158 w 165"/>
                <a:gd name="T21" fmla="*/ 462 h 462"/>
                <a:gd name="T22" fmla="*/ 112 w 165"/>
                <a:gd name="T23" fmla="*/ 462 h 462"/>
                <a:gd name="T24" fmla="*/ 105 w 165"/>
                <a:gd name="T25" fmla="*/ 406 h 462"/>
                <a:gd name="T26" fmla="*/ 90 w 165"/>
                <a:gd name="T27" fmla="*/ 349 h 462"/>
                <a:gd name="T28" fmla="*/ 67 w 165"/>
                <a:gd name="T29" fmla="*/ 293 h 462"/>
                <a:gd name="T30" fmla="*/ 60 w 165"/>
                <a:gd name="T31" fmla="*/ 237 h 462"/>
                <a:gd name="T32" fmla="*/ 37 w 165"/>
                <a:gd name="T33" fmla="*/ 180 h 462"/>
                <a:gd name="T34" fmla="*/ 22 w 165"/>
                <a:gd name="T35" fmla="*/ 129 h 462"/>
                <a:gd name="T36" fmla="*/ 15 w 165"/>
                <a:gd name="T37" fmla="*/ 73 h 462"/>
                <a:gd name="T38" fmla="*/ 0 w 165"/>
                <a:gd name="T39" fmla="*/ 17 h 462"/>
                <a:gd name="T40" fmla="*/ 0 w 165"/>
                <a:gd name="T41" fmla="*/ 11 h 462"/>
                <a:gd name="T42" fmla="*/ 7 w 165"/>
                <a:gd name="T43" fmla="*/ 5 h 462"/>
                <a:gd name="T44" fmla="*/ 15 w 165"/>
                <a:gd name="T45" fmla="*/ 5 h 462"/>
                <a:gd name="T46" fmla="*/ 22 w 165"/>
                <a:gd name="T47" fmla="*/ 0 h 462"/>
                <a:gd name="T48" fmla="*/ 37 w 165"/>
                <a:gd name="T49" fmla="*/ 0 h 462"/>
                <a:gd name="T50" fmla="*/ 52 w 165"/>
                <a:gd name="T51" fmla="*/ 11 h 462"/>
                <a:gd name="T52" fmla="*/ 52 w 165"/>
                <a:gd name="T53" fmla="*/ 28 h 462"/>
                <a:gd name="T54" fmla="*/ 60 w 165"/>
                <a:gd name="T55" fmla="*/ 45 h 462"/>
                <a:gd name="T56" fmla="*/ 60 w 165"/>
                <a:gd name="T57" fmla="*/ 62 h 4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462"/>
                <a:gd name="T89" fmla="*/ 165 w 165"/>
                <a:gd name="T90" fmla="*/ 462 h 4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140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>
                <a:gd name="T0" fmla="*/ 90 w 90"/>
                <a:gd name="T1" fmla="*/ 17 h 62"/>
                <a:gd name="T2" fmla="*/ 90 w 90"/>
                <a:gd name="T3" fmla="*/ 29 h 62"/>
                <a:gd name="T4" fmla="*/ 83 w 90"/>
                <a:gd name="T5" fmla="*/ 40 h 62"/>
                <a:gd name="T6" fmla="*/ 53 w 90"/>
                <a:gd name="T7" fmla="*/ 62 h 62"/>
                <a:gd name="T8" fmla="*/ 45 w 90"/>
                <a:gd name="T9" fmla="*/ 62 h 62"/>
                <a:gd name="T10" fmla="*/ 38 w 90"/>
                <a:gd name="T11" fmla="*/ 57 h 62"/>
                <a:gd name="T12" fmla="*/ 30 w 90"/>
                <a:gd name="T13" fmla="*/ 57 h 62"/>
                <a:gd name="T14" fmla="*/ 8 w 90"/>
                <a:gd name="T15" fmla="*/ 40 h 62"/>
                <a:gd name="T16" fmla="*/ 0 w 90"/>
                <a:gd name="T17" fmla="*/ 40 h 62"/>
                <a:gd name="T18" fmla="*/ 8 w 90"/>
                <a:gd name="T19" fmla="*/ 29 h 62"/>
                <a:gd name="T20" fmla="*/ 15 w 90"/>
                <a:gd name="T21" fmla="*/ 17 h 62"/>
                <a:gd name="T22" fmla="*/ 15 w 90"/>
                <a:gd name="T23" fmla="*/ 12 h 62"/>
                <a:gd name="T24" fmla="*/ 30 w 90"/>
                <a:gd name="T25" fmla="*/ 0 h 62"/>
                <a:gd name="T26" fmla="*/ 68 w 90"/>
                <a:gd name="T27" fmla="*/ 0 h 62"/>
                <a:gd name="T28" fmla="*/ 90 w 90"/>
                <a:gd name="T29" fmla="*/ 17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0"/>
                <a:gd name="T46" fmla="*/ 0 h 62"/>
                <a:gd name="T47" fmla="*/ 90 w 90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141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>
                <a:gd name="T0" fmla="*/ 316 w 316"/>
                <a:gd name="T1" fmla="*/ 11 h 259"/>
                <a:gd name="T2" fmla="*/ 316 w 316"/>
                <a:gd name="T3" fmla="*/ 23 h 259"/>
                <a:gd name="T4" fmla="*/ 263 w 316"/>
                <a:gd name="T5" fmla="*/ 62 h 259"/>
                <a:gd name="T6" fmla="*/ 256 w 316"/>
                <a:gd name="T7" fmla="*/ 79 h 259"/>
                <a:gd name="T8" fmla="*/ 196 w 316"/>
                <a:gd name="T9" fmla="*/ 124 h 259"/>
                <a:gd name="T10" fmla="*/ 180 w 316"/>
                <a:gd name="T11" fmla="*/ 141 h 259"/>
                <a:gd name="T12" fmla="*/ 173 w 316"/>
                <a:gd name="T13" fmla="*/ 152 h 259"/>
                <a:gd name="T14" fmla="*/ 128 w 316"/>
                <a:gd name="T15" fmla="*/ 186 h 259"/>
                <a:gd name="T16" fmla="*/ 113 w 316"/>
                <a:gd name="T17" fmla="*/ 203 h 259"/>
                <a:gd name="T18" fmla="*/ 98 w 316"/>
                <a:gd name="T19" fmla="*/ 209 h 259"/>
                <a:gd name="T20" fmla="*/ 90 w 316"/>
                <a:gd name="T21" fmla="*/ 226 h 259"/>
                <a:gd name="T22" fmla="*/ 68 w 316"/>
                <a:gd name="T23" fmla="*/ 237 h 259"/>
                <a:gd name="T24" fmla="*/ 53 w 316"/>
                <a:gd name="T25" fmla="*/ 248 h 259"/>
                <a:gd name="T26" fmla="*/ 45 w 316"/>
                <a:gd name="T27" fmla="*/ 259 h 259"/>
                <a:gd name="T28" fmla="*/ 30 w 316"/>
                <a:gd name="T29" fmla="*/ 259 h 259"/>
                <a:gd name="T30" fmla="*/ 23 w 316"/>
                <a:gd name="T31" fmla="*/ 254 h 259"/>
                <a:gd name="T32" fmla="*/ 15 w 316"/>
                <a:gd name="T33" fmla="*/ 254 h 259"/>
                <a:gd name="T34" fmla="*/ 0 w 316"/>
                <a:gd name="T35" fmla="*/ 242 h 259"/>
                <a:gd name="T36" fmla="*/ 38 w 316"/>
                <a:gd name="T37" fmla="*/ 214 h 259"/>
                <a:gd name="T38" fmla="*/ 53 w 316"/>
                <a:gd name="T39" fmla="*/ 197 h 259"/>
                <a:gd name="T40" fmla="*/ 68 w 316"/>
                <a:gd name="T41" fmla="*/ 180 h 259"/>
                <a:gd name="T42" fmla="*/ 90 w 316"/>
                <a:gd name="T43" fmla="*/ 169 h 259"/>
                <a:gd name="T44" fmla="*/ 105 w 316"/>
                <a:gd name="T45" fmla="*/ 152 h 259"/>
                <a:gd name="T46" fmla="*/ 120 w 316"/>
                <a:gd name="T47" fmla="*/ 141 h 259"/>
                <a:gd name="T48" fmla="*/ 135 w 316"/>
                <a:gd name="T49" fmla="*/ 124 h 259"/>
                <a:gd name="T50" fmla="*/ 158 w 316"/>
                <a:gd name="T51" fmla="*/ 107 h 259"/>
                <a:gd name="T52" fmla="*/ 173 w 316"/>
                <a:gd name="T53" fmla="*/ 90 h 259"/>
                <a:gd name="T54" fmla="*/ 188 w 316"/>
                <a:gd name="T55" fmla="*/ 79 h 259"/>
                <a:gd name="T56" fmla="*/ 203 w 316"/>
                <a:gd name="T57" fmla="*/ 62 h 259"/>
                <a:gd name="T58" fmla="*/ 218 w 316"/>
                <a:gd name="T59" fmla="*/ 45 h 259"/>
                <a:gd name="T60" fmla="*/ 241 w 316"/>
                <a:gd name="T61" fmla="*/ 34 h 259"/>
                <a:gd name="T62" fmla="*/ 256 w 316"/>
                <a:gd name="T63" fmla="*/ 17 h 259"/>
                <a:gd name="T64" fmla="*/ 271 w 316"/>
                <a:gd name="T65" fmla="*/ 0 h 259"/>
                <a:gd name="T66" fmla="*/ 301 w 316"/>
                <a:gd name="T67" fmla="*/ 0 h 259"/>
                <a:gd name="T68" fmla="*/ 316 w 316"/>
                <a:gd name="T69" fmla="*/ 11 h 2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259"/>
                <a:gd name="T107" fmla="*/ 316 w 316"/>
                <a:gd name="T108" fmla="*/ 259 h 2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142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>
                <a:gd name="T0" fmla="*/ 105 w 158"/>
                <a:gd name="T1" fmla="*/ 0 h 107"/>
                <a:gd name="T2" fmla="*/ 105 w 158"/>
                <a:gd name="T3" fmla="*/ 11 h 107"/>
                <a:gd name="T4" fmla="*/ 120 w 158"/>
                <a:gd name="T5" fmla="*/ 22 h 107"/>
                <a:gd name="T6" fmla="*/ 158 w 158"/>
                <a:gd name="T7" fmla="*/ 22 h 107"/>
                <a:gd name="T8" fmla="*/ 150 w 158"/>
                <a:gd name="T9" fmla="*/ 34 h 107"/>
                <a:gd name="T10" fmla="*/ 143 w 158"/>
                <a:gd name="T11" fmla="*/ 45 h 107"/>
                <a:gd name="T12" fmla="*/ 135 w 158"/>
                <a:gd name="T13" fmla="*/ 51 h 107"/>
                <a:gd name="T14" fmla="*/ 120 w 158"/>
                <a:gd name="T15" fmla="*/ 56 h 107"/>
                <a:gd name="T16" fmla="*/ 120 w 158"/>
                <a:gd name="T17" fmla="*/ 62 h 107"/>
                <a:gd name="T18" fmla="*/ 113 w 158"/>
                <a:gd name="T19" fmla="*/ 73 h 107"/>
                <a:gd name="T20" fmla="*/ 113 w 158"/>
                <a:gd name="T21" fmla="*/ 84 h 107"/>
                <a:gd name="T22" fmla="*/ 98 w 158"/>
                <a:gd name="T23" fmla="*/ 90 h 107"/>
                <a:gd name="T24" fmla="*/ 83 w 158"/>
                <a:gd name="T25" fmla="*/ 84 h 107"/>
                <a:gd name="T26" fmla="*/ 60 w 158"/>
                <a:gd name="T27" fmla="*/ 84 h 107"/>
                <a:gd name="T28" fmla="*/ 38 w 158"/>
                <a:gd name="T29" fmla="*/ 101 h 107"/>
                <a:gd name="T30" fmla="*/ 23 w 158"/>
                <a:gd name="T31" fmla="*/ 107 h 107"/>
                <a:gd name="T32" fmla="*/ 15 w 158"/>
                <a:gd name="T33" fmla="*/ 107 h 107"/>
                <a:gd name="T34" fmla="*/ 15 w 158"/>
                <a:gd name="T35" fmla="*/ 90 h 107"/>
                <a:gd name="T36" fmla="*/ 23 w 158"/>
                <a:gd name="T37" fmla="*/ 84 h 107"/>
                <a:gd name="T38" fmla="*/ 30 w 158"/>
                <a:gd name="T39" fmla="*/ 73 h 107"/>
                <a:gd name="T40" fmla="*/ 30 w 158"/>
                <a:gd name="T41" fmla="*/ 56 h 107"/>
                <a:gd name="T42" fmla="*/ 23 w 158"/>
                <a:gd name="T43" fmla="*/ 51 h 107"/>
                <a:gd name="T44" fmla="*/ 8 w 158"/>
                <a:gd name="T45" fmla="*/ 51 h 107"/>
                <a:gd name="T46" fmla="*/ 0 w 158"/>
                <a:gd name="T47" fmla="*/ 39 h 107"/>
                <a:gd name="T48" fmla="*/ 8 w 158"/>
                <a:gd name="T49" fmla="*/ 34 h 107"/>
                <a:gd name="T50" fmla="*/ 15 w 158"/>
                <a:gd name="T51" fmla="*/ 34 h 107"/>
                <a:gd name="T52" fmla="*/ 23 w 158"/>
                <a:gd name="T53" fmla="*/ 28 h 107"/>
                <a:gd name="T54" fmla="*/ 75 w 158"/>
                <a:gd name="T55" fmla="*/ 28 h 107"/>
                <a:gd name="T56" fmla="*/ 75 w 158"/>
                <a:gd name="T57" fmla="*/ 22 h 107"/>
                <a:gd name="T58" fmla="*/ 83 w 158"/>
                <a:gd name="T59" fmla="*/ 22 h 107"/>
                <a:gd name="T60" fmla="*/ 83 w 158"/>
                <a:gd name="T61" fmla="*/ 17 h 107"/>
                <a:gd name="T62" fmla="*/ 98 w 158"/>
                <a:gd name="T63" fmla="*/ 5 h 107"/>
                <a:gd name="T64" fmla="*/ 98 w 158"/>
                <a:gd name="T65" fmla="*/ 0 h 107"/>
                <a:gd name="T66" fmla="*/ 105 w 158"/>
                <a:gd name="T67" fmla="*/ 0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8"/>
                <a:gd name="T103" fmla="*/ 0 h 107"/>
                <a:gd name="T104" fmla="*/ 158 w 158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143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>
                <a:gd name="T0" fmla="*/ 45 w 181"/>
                <a:gd name="T1" fmla="*/ 5 h 315"/>
                <a:gd name="T2" fmla="*/ 68 w 181"/>
                <a:gd name="T3" fmla="*/ 39 h 315"/>
                <a:gd name="T4" fmla="*/ 83 w 181"/>
                <a:gd name="T5" fmla="*/ 73 h 315"/>
                <a:gd name="T6" fmla="*/ 105 w 181"/>
                <a:gd name="T7" fmla="*/ 107 h 315"/>
                <a:gd name="T8" fmla="*/ 120 w 181"/>
                <a:gd name="T9" fmla="*/ 141 h 315"/>
                <a:gd name="T10" fmla="*/ 128 w 181"/>
                <a:gd name="T11" fmla="*/ 174 h 315"/>
                <a:gd name="T12" fmla="*/ 143 w 181"/>
                <a:gd name="T13" fmla="*/ 214 h 315"/>
                <a:gd name="T14" fmla="*/ 166 w 181"/>
                <a:gd name="T15" fmla="*/ 248 h 315"/>
                <a:gd name="T16" fmla="*/ 181 w 181"/>
                <a:gd name="T17" fmla="*/ 282 h 315"/>
                <a:gd name="T18" fmla="*/ 181 w 181"/>
                <a:gd name="T19" fmla="*/ 299 h 315"/>
                <a:gd name="T20" fmla="*/ 173 w 181"/>
                <a:gd name="T21" fmla="*/ 299 h 315"/>
                <a:gd name="T22" fmla="*/ 151 w 181"/>
                <a:gd name="T23" fmla="*/ 315 h 315"/>
                <a:gd name="T24" fmla="*/ 128 w 181"/>
                <a:gd name="T25" fmla="*/ 315 h 315"/>
                <a:gd name="T26" fmla="*/ 128 w 181"/>
                <a:gd name="T27" fmla="*/ 310 h 315"/>
                <a:gd name="T28" fmla="*/ 135 w 181"/>
                <a:gd name="T29" fmla="*/ 304 h 315"/>
                <a:gd name="T30" fmla="*/ 120 w 181"/>
                <a:gd name="T31" fmla="*/ 270 h 315"/>
                <a:gd name="T32" fmla="*/ 105 w 181"/>
                <a:gd name="T33" fmla="*/ 236 h 315"/>
                <a:gd name="T34" fmla="*/ 90 w 181"/>
                <a:gd name="T35" fmla="*/ 203 h 315"/>
                <a:gd name="T36" fmla="*/ 75 w 181"/>
                <a:gd name="T37" fmla="*/ 169 h 315"/>
                <a:gd name="T38" fmla="*/ 60 w 181"/>
                <a:gd name="T39" fmla="*/ 141 h 315"/>
                <a:gd name="T40" fmla="*/ 45 w 181"/>
                <a:gd name="T41" fmla="*/ 107 h 315"/>
                <a:gd name="T42" fmla="*/ 23 w 181"/>
                <a:gd name="T43" fmla="*/ 73 h 315"/>
                <a:gd name="T44" fmla="*/ 8 w 181"/>
                <a:gd name="T45" fmla="*/ 39 h 315"/>
                <a:gd name="T46" fmla="*/ 0 w 181"/>
                <a:gd name="T47" fmla="*/ 33 h 315"/>
                <a:gd name="T48" fmla="*/ 0 w 181"/>
                <a:gd name="T49" fmla="*/ 22 h 315"/>
                <a:gd name="T50" fmla="*/ 8 w 181"/>
                <a:gd name="T51" fmla="*/ 17 h 315"/>
                <a:gd name="T52" fmla="*/ 8 w 181"/>
                <a:gd name="T53" fmla="*/ 11 h 315"/>
                <a:gd name="T54" fmla="*/ 15 w 181"/>
                <a:gd name="T55" fmla="*/ 5 h 315"/>
                <a:gd name="T56" fmla="*/ 30 w 181"/>
                <a:gd name="T57" fmla="*/ 0 h 315"/>
                <a:gd name="T58" fmla="*/ 38 w 181"/>
                <a:gd name="T59" fmla="*/ 0 h 315"/>
                <a:gd name="T60" fmla="*/ 45 w 181"/>
                <a:gd name="T61" fmla="*/ 5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1"/>
                <a:gd name="T94" fmla="*/ 0 h 315"/>
                <a:gd name="T95" fmla="*/ 181 w 181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144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>
                <a:gd name="T0" fmla="*/ 142 w 165"/>
                <a:gd name="T1" fmla="*/ 22 h 85"/>
                <a:gd name="T2" fmla="*/ 157 w 165"/>
                <a:gd name="T3" fmla="*/ 22 h 85"/>
                <a:gd name="T4" fmla="*/ 165 w 165"/>
                <a:gd name="T5" fmla="*/ 28 h 85"/>
                <a:gd name="T6" fmla="*/ 157 w 165"/>
                <a:gd name="T7" fmla="*/ 34 h 85"/>
                <a:gd name="T8" fmla="*/ 157 w 165"/>
                <a:gd name="T9" fmla="*/ 45 h 85"/>
                <a:gd name="T10" fmla="*/ 142 w 165"/>
                <a:gd name="T11" fmla="*/ 45 h 85"/>
                <a:gd name="T12" fmla="*/ 135 w 165"/>
                <a:gd name="T13" fmla="*/ 51 h 85"/>
                <a:gd name="T14" fmla="*/ 112 w 165"/>
                <a:gd name="T15" fmla="*/ 51 h 85"/>
                <a:gd name="T16" fmla="*/ 112 w 165"/>
                <a:gd name="T17" fmla="*/ 68 h 85"/>
                <a:gd name="T18" fmla="*/ 105 w 165"/>
                <a:gd name="T19" fmla="*/ 73 h 85"/>
                <a:gd name="T20" fmla="*/ 90 w 165"/>
                <a:gd name="T21" fmla="*/ 79 h 85"/>
                <a:gd name="T22" fmla="*/ 90 w 165"/>
                <a:gd name="T23" fmla="*/ 85 h 85"/>
                <a:gd name="T24" fmla="*/ 82 w 165"/>
                <a:gd name="T25" fmla="*/ 85 h 85"/>
                <a:gd name="T26" fmla="*/ 82 w 165"/>
                <a:gd name="T27" fmla="*/ 79 h 85"/>
                <a:gd name="T28" fmla="*/ 75 w 165"/>
                <a:gd name="T29" fmla="*/ 73 h 85"/>
                <a:gd name="T30" fmla="*/ 67 w 165"/>
                <a:gd name="T31" fmla="*/ 73 h 85"/>
                <a:gd name="T32" fmla="*/ 67 w 165"/>
                <a:gd name="T33" fmla="*/ 68 h 85"/>
                <a:gd name="T34" fmla="*/ 45 w 165"/>
                <a:gd name="T35" fmla="*/ 68 h 85"/>
                <a:gd name="T36" fmla="*/ 30 w 165"/>
                <a:gd name="T37" fmla="*/ 79 h 85"/>
                <a:gd name="T38" fmla="*/ 22 w 165"/>
                <a:gd name="T39" fmla="*/ 79 h 85"/>
                <a:gd name="T40" fmla="*/ 15 w 165"/>
                <a:gd name="T41" fmla="*/ 85 h 85"/>
                <a:gd name="T42" fmla="*/ 7 w 165"/>
                <a:gd name="T43" fmla="*/ 79 h 85"/>
                <a:gd name="T44" fmla="*/ 0 w 165"/>
                <a:gd name="T45" fmla="*/ 68 h 85"/>
                <a:gd name="T46" fmla="*/ 15 w 165"/>
                <a:gd name="T47" fmla="*/ 56 h 85"/>
                <a:gd name="T48" fmla="*/ 30 w 165"/>
                <a:gd name="T49" fmla="*/ 51 h 85"/>
                <a:gd name="T50" fmla="*/ 37 w 165"/>
                <a:gd name="T51" fmla="*/ 51 h 85"/>
                <a:gd name="T52" fmla="*/ 37 w 165"/>
                <a:gd name="T53" fmla="*/ 39 h 85"/>
                <a:gd name="T54" fmla="*/ 22 w 165"/>
                <a:gd name="T55" fmla="*/ 34 h 85"/>
                <a:gd name="T56" fmla="*/ 22 w 165"/>
                <a:gd name="T57" fmla="*/ 22 h 85"/>
                <a:gd name="T58" fmla="*/ 30 w 165"/>
                <a:gd name="T59" fmla="*/ 17 h 85"/>
                <a:gd name="T60" fmla="*/ 82 w 165"/>
                <a:gd name="T61" fmla="*/ 17 h 85"/>
                <a:gd name="T62" fmla="*/ 97 w 165"/>
                <a:gd name="T63" fmla="*/ 6 h 85"/>
                <a:gd name="T64" fmla="*/ 105 w 165"/>
                <a:gd name="T65" fmla="*/ 6 h 85"/>
                <a:gd name="T66" fmla="*/ 105 w 165"/>
                <a:gd name="T67" fmla="*/ 0 h 85"/>
                <a:gd name="T68" fmla="*/ 112 w 165"/>
                <a:gd name="T69" fmla="*/ 0 h 85"/>
                <a:gd name="T70" fmla="*/ 112 w 165"/>
                <a:gd name="T71" fmla="*/ 6 h 85"/>
                <a:gd name="T72" fmla="*/ 120 w 165"/>
                <a:gd name="T73" fmla="*/ 11 h 85"/>
                <a:gd name="T74" fmla="*/ 127 w 165"/>
                <a:gd name="T75" fmla="*/ 22 h 85"/>
                <a:gd name="T76" fmla="*/ 142 w 165"/>
                <a:gd name="T77" fmla="*/ 22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"/>
                <a:gd name="T118" fmla="*/ 0 h 85"/>
                <a:gd name="T119" fmla="*/ 165 w 16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145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3 h 62"/>
                <a:gd name="T4" fmla="*/ 75 w 83"/>
                <a:gd name="T5" fmla="*/ 39 h 62"/>
                <a:gd name="T6" fmla="*/ 75 w 83"/>
                <a:gd name="T7" fmla="*/ 45 h 62"/>
                <a:gd name="T8" fmla="*/ 60 w 83"/>
                <a:gd name="T9" fmla="*/ 56 h 62"/>
                <a:gd name="T10" fmla="*/ 53 w 83"/>
                <a:gd name="T11" fmla="*/ 56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6 h 62"/>
                <a:gd name="T18" fmla="*/ 15 w 83"/>
                <a:gd name="T19" fmla="*/ 56 h 62"/>
                <a:gd name="T20" fmla="*/ 8 w 83"/>
                <a:gd name="T21" fmla="*/ 50 h 62"/>
                <a:gd name="T22" fmla="*/ 8 w 83"/>
                <a:gd name="T23" fmla="*/ 45 h 62"/>
                <a:gd name="T24" fmla="*/ 0 w 83"/>
                <a:gd name="T25" fmla="*/ 45 h 62"/>
                <a:gd name="T26" fmla="*/ 0 w 83"/>
                <a:gd name="T27" fmla="*/ 16 h 62"/>
                <a:gd name="T28" fmla="*/ 8 w 83"/>
                <a:gd name="T29" fmla="*/ 16 h 62"/>
                <a:gd name="T30" fmla="*/ 23 w 83"/>
                <a:gd name="T31" fmla="*/ 5 h 62"/>
                <a:gd name="T32" fmla="*/ 30 w 83"/>
                <a:gd name="T33" fmla="*/ 5 h 62"/>
                <a:gd name="T34" fmla="*/ 38 w 83"/>
                <a:gd name="T35" fmla="*/ 0 h 62"/>
                <a:gd name="T36" fmla="*/ 45 w 83"/>
                <a:gd name="T37" fmla="*/ 0 h 62"/>
                <a:gd name="T38" fmla="*/ 53 w 83"/>
                <a:gd name="T39" fmla="*/ 5 h 62"/>
                <a:gd name="T40" fmla="*/ 60 w 83"/>
                <a:gd name="T41" fmla="*/ 5 h 62"/>
                <a:gd name="T42" fmla="*/ 60 w 83"/>
                <a:gd name="T43" fmla="*/ 11 h 62"/>
                <a:gd name="T44" fmla="*/ 68 w 83"/>
                <a:gd name="T45" fmla="*/ 11 h 62"/>
                <a:gd name="T46" fmla="*/ 83 w 83"/>
                <a:gd name="T47" fmla="*/ 22 h 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3"/>
                <a:gd name="T73" fmla="*/ 0 h 62"/>
                <a:gd name="T74" fmla="*/ 83 w 83"/>
                <a:gd name="T75" fmla="*/ 62 h 6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146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>
                <a:gd name="T0" fmla="*/ 181 w 181"/>
                <a:gd name="T1" fmla="*/ 17 h 288"/>
                <a:gd name="T2" fmla="*/ 158 w 181"/>
                <a:gd name="T3" fmla="*/ 51 h 288"/>
                <a:gd name="T4" fmla="*/ 135 w 181"/>
                <a:gd name="T5" fmla="*/ 85 h 288"/>
                <a:gd name="T6" fmla="*/ 120 w 181"/>
                <a:gd name="T7" fmla="*/ 118 h 288"/>
                <a:gd name="T8" fmla="*/ 105 w 181"/>
                <a:gd name="T9" fmla="*/ 152 h 288"/>
                <a:gd name="T10" fmla="*/ 83 w 181"/>
                <a:gd name="T11" fmla="*/ 186 h 288"/>
                <a:gd name="T12" fmla="*/ 75 w 181"/>
                <a:gd name="T13" fmla="*/ 220 h 288"/>
                <a:gd name="T14" fmla="*/ 60 w 181"/>
                <a:gd name="T15" fmla="*/ 254 h 288"/>
                <a:gd name="T16" fmla="*/ 45 w 181"/>
                <a:gd name="T17" fmla="*/ 288 h 288"/>
                <a:gd name="T18" fmla="*/ 0 w 181"/>
                <a:gd name="T19" fmla="*/ 282 h 288"/>
                <a:gd name="T20" fmla="*/ 15 w 181"/>
                <a:gd name="T21" fmla="*/ 248 h 288"/>
                <a:gd name="T22" fmla="*/ 23 w 181"/>
                <a:gd name="T23" fmla="*/ 214 h 288"/>
                <a:gd name="T24" fmla="*/ 38 w 181"/>
                <a:gd name="T25" fmla="*/ 180 h 288"/>
                <a:gd name="T26" fmla="*/ 53 w 181"/>
                <a:gd name="T27" fmla="*/ 147 h 288"/>
                <a:gd name="T28" fmla="*/ 68 w 181"/>
                <a:gd name="T29" fmla="*/ 107 h 288"/>
                <a:gd name="T30" fmla="*/ 83 w 181"/>
                <a:gd name="T31" fmla="*/ 73 h 288"/>
                <a:gd name="T32" fmla="*/ 105 w 181"/>
                <a:gd name="T33" fmla="*/ 40 h 288"/>
                <a:gd name="T34" fmla="*/ 120 w 181"/>
                <a:gd name="T35" fmla="*/ 6 h 288"/>
                <a:gd name="T36" fmla="*/ 128 w 181"/>
                <a:gd name="T37" fmla="*/ 6 h 288"/>
                <a:gd name="T38" fmla="*/ 135 w 181"/>
                <a:gd name="T39" fmla="*/ 0 h 288"/>
                <a:gd name="T40" fmla="*/ 166 w 181"/>
                <a:gd name="T41" fmla="*/ 0 h 288"/>
                <a:gd name="T42" fmla="*/ 173 w 181"/>
                <a:gd name="T43" fmla="*/ 6 h 288"/>
                <a:gd name="T44" fmla="*/ 181 w 181"/>
                <a:gd name="T45" fmla="*/ 17 h 2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1"/>
                <a:gd name="T70" fmla="*/ 0 h 288"/>
                <a:gd name="T71" fmla="*/ 181 w 181"/>
                <a:gd name="T72" fmla="*/ 288 h 2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47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>
                <a:gd name="T0" fmla="*/ 98 w 98"/>
                <a:gd name="T1" fmla="*/ 5 h 62"/>
                <a:gd name="T2" fmla="*/ 98 w 98"/>
                <a:gd name="T3" fmla="*/ 33 h 62"/>
                <a:gd name="T4" fmla="*/ 90 w 98"/>
                <a:gd name="T5" fmla="*/ 33 h 62"/>
                <a:gd name="T6" fmla="*/ 83 w 98"/>
                <a:gd name="T7" fmla="*/ 45 h 62"/>
                <a:gd name="T8" fmla="*/ 68 w 98"/>
                <a:gd name="T9" fmla="*/ 56 h 62"/>
                <a:gd name="T10" fmla="*/ 53 w 98"/>
                <a:gd name="T11" fmla="*/ 56 h 62"/>
                <a:gd name="T12" fmla="*/ 45 w 98"/>
                <a:gd name="T13" fmla="*/ 62 h 62"/>
                <a:gd name="T14" fmla="*/ 38 w 98"/>
                <a:gd name="T15" fmla="*/ 62 h 62"/>
                <a:gd name="T16" fmla="*/ 23 w 98"/>
                <a:gd name="T17" fmla="*/ 56 h 62"/>
                <a:gd name="T18" fmla="*/ 15 w 98"/>
                <a:gd name="T19" fmla="*/ 56 h 62"/>
                <a:gd name="T20" fmla="*/ 8 w 98"/>
                <a:gd name="T21" fmla="*/ 50 h 62"/>
                <a:gd name="T22" fmla="*/ 0 w 98"/>
                <a:gd name="T23" fmla="*/ 39 h 62"/>
                <a:gd name="T24" fmla="*/ 0 w 98"/>
                <a:gd name="T25" fmla="*/ 33 h 62"/>
                <a:gd name="T26" fmla="*/ 8 w 98"/>
                <a:gd name="T27" fmla="*/ 22 h 62"/>
                <a:gd name="T28" fmla="*/ 15 w 98"/>
                <a:gd name="T29" fmla="*/ 17 h 62"/>
                <a:gd name="T30" fmla="*/ 23 w 98"/>
                <a:gd name="T31" fmla="*/ 5 h 62"/>
                <a:gd name="T32" fmla="*/ 23 w 98"/>
                <a:gd name="T33" fmla="*/ 0 h 62"/>
                <a:gd name="T34" fmla="*/ 83 w 98"/>
                <a:gd name="T35" fmla="*/ 0 h 62"/>
                <a:gd name="T36" fmla="*/ 90 w 98"/>
                <a:gd name="T37" fmla="*/ 5 h 62"/>
                <a:gd name="T38" fmla="*/ 98 w 98"/>
                <a:gd name="T39" fmla="*/ 5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8"/>
                <a:gd name="T61" fmla="*/ 0 h 62"/>
                <a:gd name="T62" fmla="*/ 98 w 98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48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>
                <a:gd name="T0" fmla="*/ 60 w 60"/>
                <a:gd name="T1" fmla="*/ 5 h 310"/>
                <a:gd name="T2" fmla="*/ 60 w 60"/>
                <a:gd name="T3" fmla="*/ 225 h 310"/>
                <a:gd name="T4" fmla="*/ 52 w 60"/>
                <a:gd name="T5" fmla="*/ 298 h 310"/>
                <a:gd name="T6" fmla="*/ 45 w 60"/>
                <a:gd name="T7" fmla="*/ 298 h 310"/>
                <a:gd name="T8" fmla="*/ 45 w 60"/>
                <a:gd name="T9" fmla="*/ 304 h 310"/>
                <a:gd name="T10" fmla="*/ 37 w 60"/>
                <a:gd name="T11" fmla="*/ 304 h 310"/>
                <a:gd name="T12" fmla="*/ 30 w 60"/>
                <a:gd name="T13" fmla="*/ 310 h 310"/>
                <a:gd name="T14" fmla="*/ 7 w 60"/>
                <a:gd name="T15" fmla="*/ 310 h 310"/>
                <a:gd name="T16" fmla="*/ 0 w 60"/>
                <a:gd name="T17" fmla="*/ 304 h 310"/>
                <a:gd name="T18" fmla="*/ 0 w 60"/>
                <a:gd name="T19" fmla="*/ 11 h 310"/>
                <a:gd name="T20" fmla="*/ 7 w 60"/>
                <a:gd name="T21" fmla="*/ 11 h 310"/>
                <a:gd name="T22" fmla="*/ 15 w 60"/>
                <a:gd name="T23" fmla="*/ 5 h 310"/>
                <a:gd name="T24" fmla="*/ 22 w 60"/>
                <a:gd name="T25" fmla="*/ 5 h 310"/>
                <a:gd name="T26" fmla="*/ 30 w 60"/>
                <a:gd name="T27" fmla="*/ 0 h 310"/>
                <a:gd name="T28" fmla="*/ 52 w 60"/>
                <a:gd name="T29" fmla="*/ 0 h 310"/>
                <a:gd name="T30" fmla="*/ 60 w 60"/>
                <a:gd name="T31" fmla="*/ 5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0"/>
                <a:gd name="T49" fmla="*/ 0 h 310"/>
                <a:gd name="T50" fmla="*/ 60 w 60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49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>
                <a:gd name="T0" fmla="*/ 68 w 68"/>
                <a:gd name="T1" fmla="*/ 5 h 45"/>
                <a:gd name="T2" fmla="*/ 68 w 68"/>
                <a:gd name="T3" fmla="*/ 39 h 45"/>
                <a:gd name="T4" fmla="*/ 60 w 68"/>
                <a:gd name="T5" fmla="*/ 45 h 45"/>
                <a:gd name="T6" fmla="*/ 8 w 68"/>
                <a:gd name="T7" fmla="*/ 45 h 45"/>
                <a:gd name="T8" fmla="*/ 0 w 68"/>
                <a:gd name="T9" fmla="*/ 34 h 45"/>
                <a:gd name="T10" fmla="*/ 0 w 68"/>
                <a:gd name="T11" fmla="*/ 11 h 45"/>
                <a:gd name="T12" fmla="*/ 8 w 68"/>
                <a:gd name="T13" fmla="*/ 5 h 45"/>
                <a:gd name="T14" fmla="*/ 15 w 68"/>
                <a:gd name="T15" fmla="*/ 5 h 45"/>
                <a:gd name="T16" fmla="*/ 23 w 68"/>
                <a:gd name="T17" fmla="*/ 0 h 45"/>
                <a:gd name="T18" fmla="*/ 60 w 68"/>
                <a:gd name="T19" fmla="*/ 0 h 45"/>
                <a:gd name="T20" fmla="*/ 68 w 68"/>
                <a:gd name="T21" fmla="*/ 5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5"/>
                <a:gd name="T35" fmla="*/ 68 w 68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Freeform 150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>
                <a:gd name="T0" fmla="*/ 143 w 173"/>
                <a:gd name="T1" fmla="*/ 34 h 119"/>
                <a:gd name="T2" fmla="*/ 173 w 173"/>
                <a:gd name="T3" fmla="*/ 34 h 119"/>
                <a:gd name="T4" fmla="*/ 173 w 173"/>
                <a:gd name="T5" fmla="*/ 57 h 119"/>
                <a:gd name="T6" fmla="*/ 158 w 173"/>
                <a:gd name="T7" fmla="*/ 62 h 119"/>
                <a:gd name="T8" fmla="*/ 150 w 173"/>
                <a:gd name="T9" fmla="*/ 62 h 119"/>
                <a:gd name="T10" fmla="*/ 143 w 173"/>
                <a:gd name="T11" fmla="*/ 74 h 119"/>
                <a:gd name="T12" fmla="*/ 143 w 173"/>
                <a:gd name="T13" fmla="*/ 85 h 119"/>
                <a:gd name="T14" fmla="*/ 158 w 173"/>
                <a:gd name="T15" fmla="*/ 96 h 119"/>
                <a:gd name="T16" fmla="*/ 143 w 173"/>
                <a:gd name="T17" fmla="*/ 108 h 119"/>
                <a:gd name="T18" fmla="*/ 150 w 173"/>
                <a:gd name="T19" fmla="*/ 119 h 119"/>
                <a:gd name="T20" fmla="*/ 143 w 173"/>
                <a:gd name="T21" fmla="*/ 113 h 119"/>
                <a:gd name="T22" fmla="*/ 128 w 173"/>
                <a:gd name="T23" fmla="*/ 108 h 119"/>
                <a:gd name="T24" fmla="*/ 120 w 173"/>
                <a:gd name="T25" fmla="*/ 102 h 119"/>
                <a:gd name="T26" fmla="*/ 113 w 173"/>
                <a:gd name="T27" fmla="*/ 102 h 119"/>
                <a:gd name="T28" fmla="*/ 90 w 173"/>
                <a:gd name="T29" fmla="*/ 85 h 119"/>
                <a:gd name="T30" fmla="*/ 60 w 173"/>
                <a:gd name="T31" fmla="*/ 85 h 119"/>
                <a:gd name="T32" fmla="*/ 52 w 173"/>
                <a:gd name="T33" fmla="*/ 91 h 119"/>
                <a:gd name="T34" fmla="*/ 37 w 173"/>
                <a:gd name="T35" fmla="*/ 96 h 119"/>
                <a:gd name="T36" fmla="*/ 30 w 173"/>
                <a:gd name="T37" fmla="*/ 96 h 119"/>
                <a:gd name="T38" fmla="*/ 22 w 173"/>
                <a:gd name="T39" fmla="*/ 102 h 119"/>
                <a:gd name="T40" fmla="*/ 7 w 173"/>
                <a:gd name="T41" fmla="*/ 108 h 119"/>
                <a:gd name="T42" fmla="*/ 0 w 173"/>
                <a:gd name="T43" fmla="*/ 108 h 119"/>
                <a:gd name="T44" fmla="*/ 0 w 173"/>
                <a:gd name="T45" fmla="*/ 91 h 119"/>
                <a:gd name="T46" fmla="*/ 15 w 173"/>
                <a:gd name="T47" fmla="*/ 85 h 119"/>
                <a:gd name="T48" fmla="*/ 22 w 173"/>
                <a:gd name="T49" fmla="*/ 74 h 119"/>
                <a:gd name="T50" fmla="*/ 30 w 173"/>
                <a:gd name="T51" fmla="*/ 74 h 119"/>
                <a:gd name="T52" fmla="*/ 30 w 173"/>
                <a:gd name="T53" fmla="*/ 62 h 119"/>
                <a:gd name="T54" fmla="*/ 22 w 173"/>
                <a:gd name="T55" fmla="*/ 57 h 119"/>
                <a:gd name="T56" fmla="*/ 15 w 173"/>
                <a:gd name="T57" fmla="*/ 57 h 119"/>
                <a:gd name="T58" fmla="*/ 15 w 173"/>
                <a:gd name="T59" fmla="*/ 34 h 119"/>
                <a:gd name="T60" fmla="*/ 68 w 173"/>
                <a:gd name="T61" fmla="*/ 34 h 119"/>
                <a:gd name="T62" fmla="*/ 75 w 173"/>
                <a:gd name="T63" fmla="*/ 29 h 119"/>
                <a:gd name="T64" fmla="*/ 83 w 173"/>
                <a:gd name="T65" fmla="*/ 29 h 119"/>
                <a:gd name="T66" fmla="*/ 90 w 173"/>
                <a:gd name="T67" fmla="*/ 23 h 119"/>
                <a:gd name="T68" fmla="*/ 90 w 173"/>
                <a:gd name="T69" fmla="*/ 17 h 119"/>
                <a:gd name="T70" fmla="*/ 113 w 173"/>
                <a:gd name="T71" fmla="*/ 0 h 119"/>
                <a:gd name="T72" fmla="*/ 120 w 173"/>
                <a:gd name="T73" fmla="*/ 0 h 119"/>
                <a:gd name="T74" fmla="*/ 128 w 173"/>
                <a:gd name="T75" fmla="*/ 6 h 119"/>
                <a:gd name="T76" fmla="*/ 128 w 173"/>
                <a:gd name="T77" fmla="*/ 17 h 119"/>
                <a:gd name="T78" fmla="*/ 135 w 173"/>
                <a:gd name="T79" fmla="*/ 29 h 119"/>
                <a:gd name="T80" fmla="*/ 143 w 17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19"/>
                <a:gd name="T125" fmla="*/ 173 w 17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151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>
                <a:gd name="T0" fmla="*/ 113 w 173"/>
                <a:gd name="T1" fmla="*/ 0 h 108"/>
                <a:gd name="T2" fmla="*/ 113 w 173"/>
                <a:gd name="T3" fmla="*/ 6 h 108"/>
                <a:gd name="T4" fmla="*/ 121 w 173"/>
                <a:gd name="T5" fmla="*/ 12 h 108"/>
                <a:gd name="T6" fmla="*/ 128 w 173"/>
                <a:gd name="T7" fmla="*/ 12 h 108"/>
                <a:gd name="T8" fmla="*/ 136 w 173"/>
                <a:gd name="T9" fmla="*/ 17 h 108"/>
                <a:gd name="T10" fmla="*/ 173 w 173"/>
                <a:gd name="T11" fmla="*/ 12 h 108"/>
                <a:gd name="T12" fmla="*/ 173 w 173"/>
                <a:gd name="T13" fmla="*/ 17 h 108"/>
                <a:gd name="T14" fmla="*/ 166 w 173"/>
                <a:gd name="T15" fmla="*/ 23 h 108"/>
                <a:gd name="T16" fmla="*/ 166 w 173"/>
                <a:gd name="T17" fmla="*/ 40 h 108"/>
                <a:gd name="T18" fmla="*/ 158 w 173"/>
                <a:gd name="T19" fmla="*/ 45 h 108"/>
                <a:gd name="T20" fmla="*/ 143 w 173"/>
                <a:gd name="T21" fmla="*/ 45 h 108"/>
                <a:gd name="T22" fmla="*/ 136 w 173"/>
                <a:gd name="T23" fmla="*/ 51 h 108"/>
                <a:gd name="T24" fmla="*/ 136 w 173"/>
                <a:gd name="T25" fmla="*/ 57 h 108"/>
                <a:gd name="T26" fmla="*/ 128 w 173"/>
                <a:gd name="T27" fmla="*/ 62 h 108"/>
                <a:gd name="T28" fmla="*/ 136 w 173"/>
                <a:gd name="T29" fmla="*/ 68 h 108"/>
                <a:gd name="T30" fmla="*/ 113 w 173"/>
                <a:gd name="T31" fmla="*/ 68 h 108"/>
                <a:gd name="T32" fmla="*/ 113 w 173"/>
                <a:gd name="T33" fmla="*/ 79 h 108"/>
                <a:gd name="T34" fmla="*/ 106 w 173"/>
                <a:gd name="T35" fmla="*/ 85 h 108"/>
                <a:gd name="T36" fmla="*/ 106 w 173"/>
                <a:gd name="T37" fmla="*/ 91 h 108"/>
                <a:gd name="T38" fmla="*/ 90 w 173"/>
                <a:gd name="T39" fmla="*/ 102 h 108"/>
                <a:gd name="T40" fmla="*/ 90 w 173"/>
                <a:gd name="T41" fmla="*/ 96 h 108"/>
                <a:gd name="T42" fmla="*/ 68 w 173"/>
                <a:gd name="T43" fmla="*/ 79 h 108"/>
                <a:gd name="T44" fmla="*/ 60 w 173"/>
                <a:gd name="T45" fmla="*/ 79 h 108"/>
                <a:gd name="T46" fmla="*/ 38 w 173"/>
                <a:gd name="T47" fmla="*/ 96 h 108"/>
                <a:gd name="T48" fmla="*/ 30 w 173"/>
                <a:gd name="T49" fmla="*/ 96 h 108"/>
                <a:gd name="T50" fmla="*/ 15 w 173"/>
                <a:gd name="T51" fmla="*/ 102 h 108"/>
                <a:gd name="T52" fmla="*/ 8 w 173"/>
                <a:gd name="T53" fmla="*/ 108 h 108"/>
                <a:gd name="T54" fmla="*/ 0 w 173"/>
                <a:gd name="T55" fmla="*/ 108 h 108"/>
                <a:gd name="T56" fmla="*/ 0 w 173"/>
                <a:gd name="T57" fmla="*/ 96 h 108"/>
                <a:gd name="T58" fmla="*/ 8 w 173"/>
                <a:gd name="T59" fmla="*/ 85 h 108"/>
                <a:gd name="T60" fmla="*/ 15 w 173"/>
                <a:gd name="T61" fmla="*/ 74 h 108"/>
                <a:gd name="T62" fmla="*/ 30 w 173"/>
                <a:gd name="T63" fmla="*/ 62 h 108"/>
                <a:gd name="T64" fmla="*/ 38 w 173"/>
                <a:gd name="T65" fmla="*/ 51 h 108"/>
                <a:gd name="T66" fmla="*/ 15 w 173"/>
                <a:gd name="T67" fmla="*/ 34 h 108"/>
                <a:gd name="T68" fmla="*/ 23 w 173"/>
                <a:gd name="T69" fmla="*/ 23 h 108"/>
                <a:gd name="T70" fmla="*/ 30 w 173"/>
                <a:gd name="T71" fmla="*/ 17 h 108"/>
                <a:gd name="T72" fmla="*/ 90 w 173"/>
                <a:gd name="T73" fmla="*/ 17 h 108"/>
                <a:gd name="T74" fmla="*/ 98 w 173"/>
                <a:gd name="T75" fmla="*/ 12 h 108"/>
                <a:gd name="T76" fmla="*/ 106 w 173"/>
                <a:gd name="T77" fmla="*/ 0 h 108"/>
                <a:gd name="T78" fmla="*/ 113 w 173"/>
                <a:gd name="T79" fmla="*/ 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08"/>
                <a:gd name="T122" fmla="*/ 173 w 173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152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>
                <a:gd name="T0" fmla="*/ 67 w 67"/>
                <a:gd name="T1" fmla="*/ 34 h 57"/>
                <a:gd name="T2" fmla="*/ 67 w 67"/>
                <a:gd name="T3" fmla="*/ 51 h 57"/>
                <a:gd name="T4" fmla="*/ 60 w 67"/>
                <a:gd name="T5" fmla="*/ 51 h 57"/>
                <a:gd name="T6" fmla="*/ 45 w 67"/>
                <a:gd name="T7" fmla="*/ 57 h 57"/>
                <a:gd name="T8" fmla="*/ 22 w 67"/>
                <a:gd name="T9" fmla="*/ 57 h 57"/>
                <a:gd name="T10" fmla="*/ 15 w 67"/>
                <a:gd name="T11" fmla="*/ 51 h 57"/>
                <a:gd name="T12" fmla="*/ 7 w 67"/>
                <a:gd name="T13" fmla="*/ 51 h 57"/>
                <a:gd name="T14" fmla="*/ 0 w 67"/>
                <a:gd name="T15" fmla="*/ 40 h 57"/>
                <a:gd name="T16" fmla="*/ 0 w 67"/>
                <a:gd name="T17" fmla="*/ 23 h 57"/>
                <a:gd name="T18" fmla="*/ 22 w 67"/>
                <a:gd name="T19" fmla="*/ 6 h 57"/>
                <a:gd name="T20" fmla="*/ 30 w 67"/>
                <a:gd name="T21" fmla="*/ 6 h 57"/>
                <a:gd name="T22" fmla="*/ 37 w 67"/>
                <a:gd name="T23" fmla="*/ 0 h 57"/>
                <a:gd name="T24" fmla="*/ 52 w 67"/>
                <a:gd name="T25" fmla="*/ 6 h 57"/>
                <a:gd name="T26" fmla="*/ 60 w 67"/>
                <a:gd name="T27" fmla="*/ 11 h 57"/>
                <a:gd name="T28" fmla="*/ 67 w 67"/>
                <a:gd name="T29" fmla="*/ 23 h 57"/>
                <a:gd name="T30" fmla="*/ 67 w 67"/>
                <a:gd name="T31" fmla="*/ 34 h 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57"/>
                <a:gd name="T50" fmla="*/ 67 w 67"/>
                <a:gd name="T51" fmla="*/ 57 h 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153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>
                <a:gd name="T0" fmla="*/ 210 w 210"/>
                <a:gd name="T1" fmla="*/ 6 h 102"/>
                <a:gd name="T2" fmla="*/ 203 w 210"/>
                <a:gd name="T3" fmla="*/ 12 h 102"/>
                <a:gd name="T4" fmla="*/ 203 w 210"/>
                <a:gd name="T5" fmla="*/ 23 h 102"/>
                <a:gd name="T6" fmla="*/ 165 w 210"/>
                <a:gd name="T7" fmla="*/ 46 h 102"/>
                <a:gd name="T8" fmla="*/ 165 w 210"/>
                <a:gd name="T9" fmla="*/ 57 h 102"/>
                <a:gd name="T10" fmla="*/ 173 w 210"/>
                <a:gd name="T11" fmla="*/ 63 h 102"/>
                <a:gd name="T12" fmla="*/ 180 w 210"/>
                <a:gd name="T13" fmla="*/ 74 h 102"/>
                <a:gd name="T14" fmla="*/ 180 w 210"/>
                <a:gd name="T15" fmla="*/ 85 h 102"/>
                <a:gd name="T16" fmla="*/ 173 w 210"/>
                <a:gd name="T17" fmla="*/ 85 h 102"/>
                <a:gd name="T18" fmla="*/ 158 w 210"/>
                <a:gd name="T19" fmla="*/ 96 h 102"/>
                <a:gd name="T20" fmla="*/ 135 w 210"/>
                <a:gd name="T21" fmla="*/ 96 h 102"/>
                <a:gd name="T22" fmla="*/ 135 w 210"/>
                <a:gd name="T23" fmla="*/ 85 h 102"/>
                <a:gd name="T24" fmla="*/ 113 w 210"/>
                <a:gd name="T25" fmla="*/ 68 h 102"/>
                <a:gd name="T26" fmla="*/ 98 w 210"/>
                <a:gd name="T27" fmla="*/ 74 h 102"/>
                <a:gd name="T28" fmla="*/ 82 w 210"/>
                <a:gd name="T29" fmla="*/ 79 h 102"/>
                <a:gd name="T30" fmla="*/ 67 w 210"/>
                <a:gd name="T31" fmla="*/ 85 h 102"/>
                <a:gd name="T32" fmla="*/ 60 w 210"/>
                <a:gd name="T33" fmla="*/ 91 h 102"/>
                <a:gd name="T34" fmla="*/ 37 w 210"/>
                <a:gd name="T35" fmla="*/ 96 h 102"/>
                <a:gd name="T36" fmla="*/ 22 w 210"/>
                <a:gd name="T37" fmla="*/ 96 h 102"/>
                <a:gd name="T38" fmla="*/ 15 w 210"/>
                <a:gd name="T39" fmla="*/ 102 h 102"/>
                <a:gd name="T40" fmla="*/ 0 w 210"/>
                <a:gd name="T41" fmla="*/ 102 h 102"/>
                <a:gd name="T42" fmla="*/ 0 w 210"/>
                <a:gd name="T43" fmla="*/ 96 h 102"/>
                <a:gd name="T44" fmla="*/ 67 w 210"/>
                <a:gd name="T45" fmla="*/ 46 h 102"/>
                <a:gd name="T46" fmla="*/ 67 w 210"/>
                <a:gd name="T47" fmla="*/ 40 h 102"/>
                <a:gd name="T48" fmla="*/ 60 w 210"/>
                <a:gd name="T49" fmla="*/ 40 h 102"/>
                <a:gd name="T50" fmla="*/ 52 w 210"/>
                <a:gd name="T51" fmla="*/ 34 h 102"/>
                <a:gd name="T52" fmla="*/ 30 w 210"/>
                <a:gd name="T53" fmla="*/ 34 h 102"/>
                <a:gd name="T54" fmla="*/ 30 w 210"/>
                <a:gd name="T55" fmla="*/ 17 h 102"/>
                <a:gd name="T56" fmla="*/ 45 w 210"/>
                <a:gd name="T57" fmla="*/ 12 h 102"/>
                <a:gd name="T58" fmla="*/ 120 w 210"/>
                <a:gd name="T59" fmla="*/ 12 h 102"/>
                <a:gd name="T60" fmla="*/ 135 w 210"/>
                <a:gd name="T61" fmla="*/ 6 h 102"/>
                <a:gd name="T62" fmla="*/ 143 w 210"/>
                <a:gd name="T63" fmla="*/ 0 h 102"/>
                <a:gd name="T64" fmla="*/ 150 w 210"/>
                <a:gd name="T65" fmla="*/ 0 h 102"/>
                <a:gd name="T66" fmla="*/ 158 w 210"/>
                <a:gd name="T67" fmla="*/ 6 h 102"/>
                <a:gd name="T68" fmla="*/ 180 w 210"/>
                <a:gd name="T69" fmla="*/ 6 h 102"/>
                <a:gd name="T70" fmla="*/ 188 w 210"/>
                <a:gd name="T71" fmla="*/ 0 h 102"/>
                <a:gd name="T72" fmla="*/ 203 w 210"/>
                <a:gd name="T73" fmla="*/ 0 h 102"/>
                <a:gd name="T74" fmla="*/ 210 w 210"/>
                <a:gd name="T75" fmla="*/ 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0"/>
                <a:gd name="T115" fmla="*/ 0 h 102"/>
                <a:gd name="T116" fmla="*/ 210 w 21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Freeform 154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>
                <a:gd name="T0" fmla="*/ 75 w 83"/>
                <a:gd name="T1" fmla="*/ 45 h 57"/>
                <a:gd name="T2" fmla="*/ 60 w 83"/>
                <a:gd name="T3" fmla="*/ 57 h 57"/>
                <a:gd name="T4" fmla="*/ 23 w 83"/>
                <a:gd name="T5" fmla="*/ 57 h 57"/>
                <a:gd name="T6" fmla="*/ 8 w 83"/>
                <a:gd name="T7" fmla="*/ 45 h 57"/>
                <a:gd name="T8" fmla="*/ 0 w 83"/>
                <a:gd name="T9" fmla="*/ 45 h 57"/>
                <a:gd name="T10" fmla="*/ 0 w 83"/>
                <a:gd name="T11" fmla="*/ 40 h 57"/>
                <a:gd name="T12" fmla="*/ 8 w 83"/>
                <a:gd name="T13" fmla="*/ 34 h 57"/>
                <a:gd name="T14" fmla="*/ 8 w 83"/>
                <a:gd name="T15" fmla="*/ 23 h 57"/>
                <a:gd name="T16" fmla="*/ 23 w 83"/>
                <a:gd name="T17" fmla="*/ 17 h 57"/>
                <a:gd name="T18" fmla="*/ 30 w 83"/>
                <a:gd name="T19" fmla="*/ 6 h 57"/>
                <a:gd name="T20" fmla="*/ 45 w 83"/>
                <a:gd name="T21" fmla="*/ 0 h 57"/>
                <a:gd name="T22" fmla="*/ 60 w 83"/>
                <a:gd name="T23" fmla="*/ 0 h 57"/>
                <a:gd name="T24" fmla="*/ 75 w 83"/>
                <a:gd name="T25" fmla="*/ 12 h 57"/>
                <a:gd name="T26" fmla="*/ 83 w 83"/>
                <a:gd name="T27" fmla="*/ 23 h 57"/>
                <a:gd name="T28" fmla="*/ 83 w 83"/>
                <a:gd name="T29" fmla="*/ 29 h 57"/>
                <a:gd name="T30" fmla="*/ 75 w 83"/>
                <a:gd name="T31" fmla="*/ 40 h 57"/>
                <a:gd name="T32" fmla="*/ 75 w 83"/>
                <a:gd name="T33" fmla="*/ 45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Freeform 155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>
                <a:gd name="T0" fmla="*/ 90 w 90"/>
                <a:gd name="T1" fmla="*/ 12 h 45"/>
                <a:gd name="T2" fmla="*/ 83 w 90"/>
                <a:gd name="T3" fmla="*/ 23 h 45"/>
                <a:gd name="T4" fmla="*/ 83 w 90"/>
                <a:gd name="T5" fmla="*/ 34 h 45"/>
                <a:gd name="T6" fmla="*/ 75 w 90"/>
                <a:gd name="T7" fmla="*/ 40 h 45"/>
                <a:gd name="T8" fmla="*/ 60 w 90"/>
                <a:gd name="T9" fmla="*/ 45 h 45"/>
                <a:gd name="T10" fmla="*/ 45 w 90"/>
                <a:gd name="T11" fmla="*/ 45 h 45"/>
                <a:gd name="T12" fmla="*/ 30 w 90"/>
                <a:gd name="T13" fmla="*/ 40 h 45"/>
                <a:gd name="T14" fmla="*/ 22 w 90"/>
                <a:gd name="T15" fmla="*/ 40 h 45"/>
                <a:gd name="T16" fmla="*/ 0 w 90"/>
                <a:gd name="T17" fmla="*/ 23 h 45"/>
                <a:gd name="T18" fmla="*/ 0 w 90"/>
                <a:gd name="T19" fmla="*/ 12 h 45"/>
                <a:gd name="T20" fmla="*/ 7 w 90"/>
                <a:gd name="T21" fmla="*/ 12 h 45"/>
                <a:gd name="T22" fmla="*/ 15 w 90"/>
                <a:gd name="T23" fmla="*/ 6 h 45"/>
                <a:gd name="T24" fmla="*/ 37 w 90"/>
                <a:gd name="T25" fmla="*/ 6 h 45"/>
                <a:gd name="T26" fmla="*/ 45 w 90"/>
                <a:gd name="T27" fmla="*/ 0 h 45"/>
                <a:gd name="T28" fmla="*/ 75 w 90"/>
                <a:gd name="T29" fmla="*/ 0 h 45"/>
                <a:gd name="T30" fmla="*/ 90 w 90"/>
                <a:gd name="T31" fmla="*/ 12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"/>
                <a:gd name="T49" fmla="*/ 0 h 45"/>
                <a:gd name="T50" fmla="*/ 90 w 90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56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>
                <a:gd name="T0" fmla="*/ 75 w 75"/>
                <a:gd name="T1" fmla="*/ 11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45 w 75"/>
                <a:gd name="T11" fmla="*/ 45 h 51"/>
                <a:gd name="T12" fmla="*/ 38 w 75"/>
                <a:gd name="T13" fmla="*/ 51 h 51"/>
                <a:gd name="T14" fmla="*/ 30 w 75"/>
                <a:gd name="T15" fmla="*/ 51 h 51"/>
                <a:gd name="T16" fmla="*/ 23 w 75"/>
                <a:gd name="T17" fmla="*/ 45 h 51"/>
                <a:gd name="T18" fmla="*/ 15 w 75"/>
                <a:gd name="T19" fmla="*/ 45 h 51"/>
                <a:gd name="T20" fmla="*/ 8 w 75"/>
                <a:gd name="T21" fmla="*/ 34 h 51"/>
                <a:gd name="T22" fmla="*/ 8 w 75"/>
                <a:gd name="T23" fmla="*/ 28 h 51"/>
                <a:gd name="T24" fmla="*/ 0 w 75"/>
                <a:gd name="T25" fmla="*/ 23 h 51"/>
                <a:gd name="T26" fmla="*/ 8 w 75"/>
                <a:gd name="T27" fmla="*/ 11 h 51"/>
                <a:gd name="T28" fmla="*/ 15 w 75"/>
                <a:gd name="T29" fmla="*/ 6 h 51"/>
                <a:gd name="T30" fmla="*/ 23 w 75"/>
                <a:gd name="T31" fmla="*/ 6 h 51"/>
                <a:gd name="T32" fmla="*/ 30 w 75"/>
                <a:gd name="T33" fmla="*/ 0 h 51"/>
                <a:gd name="T34" fmla="*/ 68 w 75"/>
                <a:gd name="T35" fmla="*/ 0 h 51"/>
                <a:gd name="T36" fmla="*/ 68 w 75"/>
                <a:gd name="T37" fmla="*/ 6 h 51"/>
                <a:gd name="T38" fmla="*/ 75 w 75"/>
                <a:gd name="T39" fmla="*/ 6 h 51"/>
                <a:gd name="T40" fmla="*/ 75 w 75"/>
                <a:gd name="T41" fmla="*/ 11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51"/>
                <a:gd name="T65" fmla="*/ 75 w 75"/>
                <a:gd name="T66" fmla="*/ 51 h 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57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>
                <a:gd name="T0" fmla="*/ 83 w 83"/>
                <a:gd name="T1" fmla="*/ 12 h 57"/>
                <a:gd name="T2" fmla="*/ 76 w 83"/>
                <a:gd name="T3" fmla="*/ 23 h 57"/>
                <a:gd name="T4" fmla="*/ 76 w 83"/>
                <a:gd name="T5" fmla="*/ 34 h 57"/>
                <a:gd name="T6" fmla="*/ 68 w 83"/>
                <a:gd name="T7" fmla="*/ 45 h 57"/>
                <a:gd name="T8" fmla="*/ 53 w 83"/>
                <a:gd name="T9" fmla="*/ 51 h 57"/>
                <a:gd name="T10" fmla="*/ 38 w 83"/>
                <a:gd name="T11" fmla="*/ 57 h 57"/>
                <a:gd name="T12" fmla="*/ 31 w 83"/>
                <a:gd name="T13" fmla="*/ 57 h 57"/>
                <a:gd name="T14" fmla="*/ 23 w 83"/>
                <a:gd name="T15" fmla="*/ 51 h 57"/>
                <a:gd name="T16" fmla="*/ 23 w 83"/>
                <a:gd name="T17" fmla="*/ 45 h 57"/>
                <a:gd name="T18" fmla="*/ 15 w 83"/>
                <a:gd name="T19" fmla="*/ 45 h 57"/>
                <a:gd name="T20" fmla="*/ 8 w 83"/>
                <a:gd name="T21" fmla="*/ 40 h 57"/>
                <a:gd name="T22" fmla="*/ 8 w 83"/>
                <a:gd name="T23" fmla="*/ 34 h 57"/>
                <a:gd name="T24" fmla="*/ 0 w 83"/>
                <a:gd name="T25" fmla="*/ 29 h 57"/>
                <a:gd name="T26" fmla="*/ 8 w 83"/>
                <a:gd name="T27" fmla="*/ 17 h 57"/>
                <a:gd name="T28" fmla="*/ 15 w 83"/>
                <a:gd name="T29" fmla="*/ 12 h 57"/>
                <a:gd name="T30" fmla="*/ 31 w 83"/>
                <a:gd name="T31" fmla="*/ 6 h 57"/>
                <a:gd name="T32" fmla="*/ 38 w 83"/>
                <a:gd name="T33" fmla="*/ 0 h 57"/>
                <a:gd name="T34" fmla="*/ 68 w 83"/>
                <a:gd name="T35" fmla="*/ 0 h 57"/>
                <a:gd name="T36" fmla="*/ 83 w 83"/>
                <a:gd name="T37" fmla="*/ 12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58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>
                <a:gd name="T0" fmla="*/ 60 w 60"/>
                <a:gd name="T1" fmla="*/ 5 h 62"/>
                <a:gd name="T2" fmla="*/ 60 w 60"/>
                <a:gd name="T3" fmla="*/ 45 h 62"/>
                <a:gd name="T4" fmla="*/ 38 w 60"/>
                <a:gd name="T5" fmla="*/ 62 h 62"/>
                <a:gd name="T6" fmla="*/ 15 w 60"/>
                <a:gd name="T7" fmla="*/ 62 h 62"/>
                <a:gd name="T8" fmla="*/ 8 w 60"/>
                <a:gd name="T9" fmla="*/ 50 h 62"/>
                <a:gd name="T10" fmla="*/ 0 w 60"/>
                <a:gd name="T11" fmla="*/ 39 h 62"/>
                <a:gd name="T12" fmla="*/ 0 w 60"/>
                <a:gd name="T13" fmla="*/ 11 h 62"/>
                <a:gd name="T14" fmla="*/ 8 w 60"/>
                <a:gd name="T15" fmla="*/ 5 h 62"/>
                <a:gd name="T16" fmla="*/ 15 w 60"/>
                <a:gd name="T17" fmla="*/ 5 h 62"/>
                <a:gd name="T18" fmla="*/ 15 w 60"/>
                <a:gd name="T19" fmla="*/ 0 h 62"/>
                <a:gd name="T20" fmla="*/ 53 w 60"/>
                <a:gd name="T21" fmla="*/ 0 h 62"/>
                <a:gd name="T22" fmla="*/ 60 w 60"/>
                <a:gd name="T23" fmla="*/ 5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62"/>
                <a:gd name="T38" fmla="*/ 60 w 60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59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>
                <a:gd name="T0" fmla="*/ 75 w 75"/>
                <a:gd name="T1" fmla="*/ 17 h 56"/>
                <a:gd name="T2" fmla="*/ 75 w 75"/>
                <a:gd name="T3" fmla="*/ 28 h 56"/>
                <a:gd name="T4" fmla="*/ 67 w 75"/>
                <a:gd name="T5" fmla="*/ 34 h 56"/>
                <a:gd name="T6" fmla="*/ 67 w 75"/>
                <a:gd name="T7" fmla="*/ 39 h 56"/>
                <a:gd name="T8" fmla="*/ 52 w 75"/>
                <a:gd name="T9" fmla="*/ 51 h 56"/>
                <a:gd name="T10" fmla="*/ 45 w 75"/>
                <a:gd name="T11" fmla="*/ 51 h 56"/>
                <a:gd name="T12" fmla="*/ 45 w 75"/>
                <a:gd name="T13" fmla="*/ 56 h 56"/>
                <a:gd name="T14" fmla="*/ 15 w 75"/>
                <a:gd name="T15" fmla="*/ 56 h 56"/>
                <a:gd name="T16" fmla="*/ 7 w 75"/>
                <a:gd name="T17" fmla="*/ 51 h 56"/>
                <a:gd name="T18" fmla="*/ 0 w 75"/>
                <a:gd name="T19" fmla="*/ 34 h 56"/>
                <a:gd name="T20" fmla="*/ 0 w 75"/>
                <a:gd name="T21" fmla="*/ 11 h 56"/>
                <a:gd name="T22" fmla="*/ 7 w 75"/>
                <a:gd name="T23" fmla="*/ 6 h 56"/>
                <a:gd name="T24" fmla="*/ 15 w 75"/>
                <a:gd name="T25" fmla="*/ 6 h 56"/>
                <a:gd name="T26" fmla="*/ 30 w 75"/>
                <a:gd name="T27" fmla="*/ 0 h 56"/>
                <a:gd name="T28" fmla="*/ 37 w 75"/>
                <a:gd name="T29" fmla="*/ 0 h 56"/>
                <a:gd name="T30" fmla="*/ 45 w 75"/>
                <a:gd name="T31" fmla="*/ 6 h 56"/>
                <a:gd name="T32" fmla="*/ 60 w 75"/>
                <a:gd name="T33" fmla="*/ 6 h 56"/>
                <a:gd name="T34" fmla="*/ 75 w 75"/>
                <a:gd name="T35" fmla="*/ 17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"/>
                <a:gd name="T55" fmla="*/ 0 h 56"/>
                <a:gd name="T56" fmla="*/ 75 w 75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Freeform 160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>
                <a:gd name="T0" fmla="*/ 83 w 90"/>
                <a:gd name="T1" fmla="*/ 11 h 56"/>
                <a:gd name="T2" fmla="*/ 90 w 90"/>
                <a:gd name="T3" fmla="*/ 22 h 56"/>
                <a:gd name="T4" fmla="*/ 90 w 90"/>
                <a:gd name="T5" fmla="*/ 28 h 56"/>
                <a:gd name="T6" fmla="*/ 83 w 90"/>
                <a:gd name="T7" fmla="*/ 34 h 56"/>
                <a:gd name="T8" fmla="*/ 83 w 90"/>
                <a:gd name="T9" fmla="*/ 45 h 56"/>
                <a:gd name="T10" fmla="*/ 75 w 90"/>
                <a:gd name="T11" fmla="*/ 51 h 56"/>
                <a:gd name="T12" fmla="*/ 60 w 90"/>
                <a:gd name="T13" fmla="*/ 51 h 56"/>
                <a:gd name="T14" fmla="*/ 53 w 90"/>
                <a:gd name="T15" fmla="*/ 56 h 56"/>
                <a:gd name="T16" fmla="*/ 30 w 90"/>
                <a:gd name="T17" fmla="*/ 56 h 56"/>
                <a:gd name="T18" fmla="*/ 23 w 90"/>
                <a:gd name="T19" fmla="*/ 51 h 56"/>
                <a:gd name="T20" fmla="*/ 8 w 90"/>
                <a:gd name="T21" fmla="*/ 45 h 56"/>
                <a:gd name="T22" fmla="*/ 8 w 90"/>
                <a:gd name="T23" fmla="*/ 34 h 56"/>
                <a:gd name="T24" fmla="*/ 0 w 90"/>
                <a:gd name="T25" fmla="*/ 22 h 56"/>
                <a:gd name="T26" fmla="*/ 0 w 90"/>
                <a:gd name="T27" fmla="*/ 11 h 56"/>
                <a:gd name="T28" fmla="*/ 8 w 90"/>
                <a:gd name="T29" fmla="*/ 5 h 56"/>
                <a:gd name="T30" fmla="*/ 23 w 90"/>
                <a:gd name="T31" fmla="*/ 5 h 56"/>
                <a:gd name="T32" fmla="*/ 30 w 90"/>
                <a:gd name="T33" fmla="*/ 0 h 56"/>
                <a:gd name="T34" fmla="*/ 45 w 90"/>
                <a:gd name="T35" fmla="*/ 0 h 56"/>
                <a:gd name="T36" fmla="*/ 53 w 90"/>
                <a:gd name="T37" fmla="*/ 5 h 56"/>
                <a:gd name="T38" fmla="*/ 75 w 90"/>
                <a:gd name="T39" fmla="*/ 5 h 56"/>
                <a:gd name="T40" fmla="*/ 83 w 90"/>
                <a:gd name="T41" fmla="*/ 1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6"/>
                <a:gd name="T65" fmla="*/ 90 w 90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Freeform 161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>
                <a:gd name="T0" fmla="*/ 105 w 105"/>
                <a:gd name="T1" fmla="*/ 6 h 56"/>
                <a:gd name="T2" fmla="*/ 105 w 105"/>
                <a:gd name="T3" fmla="*/ 34 h 56"/>
                <a:gd name="T4" fmla="*/ 97 w 105"/>
                <a:gd name="T5" fmla="*/ 39 h 56"/>
                <a:gd name="T6" fmla="*/ 97 w 105"/>
                <a:gd name="T7" fmla="*/ 56 h 56"/>
                <a:gd name="T8" fmla="*/ 0 w 105"/>
                <a:gd name="T9" fmla="*/ 56 h 56"/>
                <a:gd name="T10" fmla="*/ 7 w 105"/>
                <a:gd name="T11" fmla="*/ 51 h 56"/>
                <a:gd name="T12" fmla="*/ 0 w 105"/>
                <a:gd name="T13" fmla="*/ 39 h 56"/>
                <a:gd name="T14" fmla="*/ 0 w 105"/>
                <a:gd name="T15" fmla="*/ 28 h 56"/>
                <a:gd name="T16" fmla="*/ 7 w 105"/>
                <a:gd name="T17" fmla="*/ 17 h 56"/>
                <a:gd name="T18" fmla="*/ 7 w 105"/>
                <a:gd name="T19" fmla="*/ 11 h 56"/>
                <a:gd name="T20" fmla="*/ 15 w 105"/>
                <a:gd name="T21" fmla="*/ 0 h 56"/>
                <a:gd name="T22" fmla="*/ 67 w 105"/>
                <a:gd name="T23" fmla="*/ 0 h 56"/>
                <a:gd name="T24" fmla="*/ 75 w 105"/>
                <a:gd name="T25" fmla="*/ 6 h 56"/>
                <a:gd name="T26" fmla="*/ 105 w 105"/>
                <a:gd name="T27" fmla="*/ 6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56"/>
                <a:gd name="T44" fmla="*/ 105 w 105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Freeform 162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>
                <a:gd name="T0" fmla="*/ 98 w 98"/>
                <a:gd name="T1" fmla="*/ 56 h 56"/>
                <a:gd name="T2" fmla="*/ 15 w 98"/>
                <a:gd name="T3" fmla="*/ 56 h 56"/>
                <a:gd name="T4" fmla="*/ 8 w 98"/>
                <a:gd name="T5" fmla="*/ 51 h 56"/>
                <a:gd name="T6" fmla="*/ 0 w 98"/>
                <a:gd name="T7" fmla="*/ 39 h 56"/>
                <a:gd name="T8" fmla="*/ 8 w 98"/>
                <a:gd name="T9" fmla="*/ 28 h 56"/>
                <a:gd name="T10" fmla="*/ 0 w 98"/>
                <a:gd name="T11" fmla="*/ 23 h 56"/>
                <a:gd name="T12" fmla="*/ 0 w 98"/>
                <a:gd name="T13" fmla="*/ 11 h 56"/>
                <a:gd name="T14" fmla="*/ 8 w 98"/>
                <a:gd name="T15" fmla="*/ 0 h 56"/>
                <a:gd name="T16" fmla="*/ 98 w 98"/>
                <a:gd name="T17" fmla="*/ 0 h 56"/>
                <a:gd name="T18" fmla="*/ 98 w 98"/>
                <a:gd name="T19" fmla="*/ 5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"/>
                <a:gd name="T31" fmla="*/ 0 h 56"/>
                <a:gd name="T32" fmla="*/ 98 w 98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163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>
                <a:gd name="T0" fmla="*/ 1128 w 1128"/>
                <a:gd name="T1" fmla="*/ 28 h 68"/>
                <a:gd name="T2" fmla="*/ 1120 w 1128"/>
                <a:gd name="T3" fmla="*/ 45 h 68"/>
                <a:gd name="T4" fmla="*/ 1098 w 1128"/>
                <a:gd name="T5" fmla="*/ 51 h 68"/>
                <a:gd name="T6" fmla="*/ 1082 w 1128"/>
                <a:gd name="T7" fmla="*/ 56 h 68"/>
                <a:gd name="T8" fmla="*/ 1037 w 1128"/>
                <a:gd name="T9" fmla="*/ 56 h 68"/>
                <a:gd name="T10" fmla="*/ 1007 w 1128"/>
                <a:gd name="T11" fmla="*/ 51 h 68"/>
                <a:gd name="T12" fmla="*/ 925 w 1128"/>
                <a:gd name="T13" fmla="*/ 51 h 68"/>
                <a:gd name="T14" fmla="*/ 887 w 1128"/>
                <a:gd name="T15" fmla="*/ 56 h 68"/>
                <a:gd name="T16" fmla="*/ 729 w 1128"/>
                <a:gd name="T17" fmla="*/ 56 h 68"/>
                <a:gd name="T18" fmla="*/ 684 w 1128"/>
                <a:gd name="T19" fmla="*/ 51 h 68"/>
                <a:gd name="T20" fmla="*/ 443 w 1128"/>
                <a:gd name="T21" fmla="*/ 51 h 68"/>
                <a:gd name="T22" fmla="*/ 406 w 1128"/>
                <a:gd name="T23" fmla="*/ 56 h 68"/>
                <a:gd name="T24" fmla="*/ 368 w 1128"/>
                <a:gd name="T25" fmla="*/ 56 h 68"/>
                <a:gd name="T26" fmla="*/ 323 w 1128"/>
                <a:gd name="T27" fmla="*/ 62 h 68"/>
                <a:gd name="T28" fmla="*/ 270 w 1128"/>
                <a:gd name="T29" fmla="*/ 62 h 68"/>
                <a:gd name="T30" fmla="*/ 248 w 1128"/>
                <a:gd name="T31" fmla="*/ 68 h 68"/>
                <a:gd name="T32" fmla="*/ 195 w 1128"/>
                <a:gd name="T33" fmla="*/ 68 h 68"/>
                <a:gd name="T34" fmla="*/ 180 w 1128"/>
                <a:gd name="T35" fmla="*/ 62 h 68"/>
                <a:gd name="T36" fmla="*/ 52 w 1128"/>
                <a:gd name="T37" fmla="*/ 62 h 68"/>
                <a:gd name="T38" fmla="*/ 30 w 1128"/>
                <a:gd name="T39" fmla="*/ 68 h 68"/>
                <a:gd name="T40" fmla="*/ 30 w 1128"/>
                <a:gd name="T41" fmla="*/ 62 h 68"/>
                <a:gd name="T42" fmla="*/ 15 w 1128"/>
                <a:gd name="T43" fmla="*/ 51 h 68"/>
                <a:gd name="T44" fmla="*/ 15 w 1128"/>
                <a:gd name="T45" fmla="*/ 45 h 68"/>
                <a:gd name="T46" fmla="*/ 7 w 1128"/>
                <a:gd name="T47" fmla="*/ 45 h 68"/>
                <a:gd name="T48" fmla="*/ 0 w 1128"/>
                <a:gd name="T49" fmla="*/ 39 h 68"/>
                <a:gd name="T50" fmla="*/ 0 w 1128"/>
                <a:gd name="T51" fmla="*/ 34 h 68"/>
                <a:gd name="T52" fmla="*/ 22 w 1128"/>
                <a:gd name="T53" fmla="*/ 17 h 68"/>
                <a:gd name="T54" fmla="*/ 188 w 1128"/>
                <a:gd name="T55" fmla="*/ 17 h 68"/>
                <a:gd name="T56" fmla="*/ 218 w 1128"/>
                <a:gd name="T57" fmla="*/ 11 h 68"/>
                <a:gd name="T58" fmla="*/ 534 w 1128"/>
                <a:gd name="T59" fmla="*/ 11 h 68"/>
                <a:gd name="T60" fmla="*/ 564 w 1128"/>
                <a:gd name="T61" fmla="*/ 6 h 68"/>
                <a:gd name="T62" fmla="*/ 819 w 1128"/>
                <a:gd name="T63" fmla="*/ 6 h 68"/>
                <a:gd name="T64" fmla="*/ 849 w 1128"/>
                <a:gd name="T65" fmla="*/ 0 h 68"/>
                <a:gd name="T66" fmla="*/ 1060 w 1128"/>
                <a:gd name="T67" fmla="*/ 0 h 68"/>
                <a:gd name="T68" fmla="*/ 1075 w 1128"/>
                <a:gd name="T69" fmla="*/ 6 h 68"/>
                <a:gd name="T70" fmla="*/ 1090 w 1128"/>
                <a:gd name="T71" fmla="*/ 6 h 68"/>
                <a:gd name="T72" fmla="*/ 1098 w 1128"/>
                <a:gd name="T73" fmla="*/ 0 h 68"/>
                <a:gd name="T74" fmla="*/ 1113 w 1128"/>
                <a:gd name="T75" fmla="*/ 6 h 68"/>
                <a:gd name="T76" fmla="*/ 1128 w 1128"/>
                <a:gd name="T77" fmla="*/ 17 h 68"/>
                <a:gd name="T78" fmla="*/ 1128 w 1128"/>
                <a:gd name="T79" fmla="*/ 28 h 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8"/>
                <a:gd name="T121" fmla="*/ 0 h 68"/>
                <a:gd name="T122" fmla="*/ 1128 w 1128"/>
                <a:gd name="T123" fmla="*/ 68 h 6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164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>
                <a:gd name="T0" fmla="*/ 721 w 736"/>
                <a:gd name="T1" fmla="*/ 11 h 62"/>
                <a:gd name="T2" fmla="*/ 729 w 736"/>
                <a:gd name="T3" fmla="*/ 22 h 62"/>
                <a:gd name="T4" fmla="*/ 736 w 736"/>
                <a:gd name="T5" fmla="*/ 28 h 62"/>
                <a:gd name="T6" fmla="*/ 736 w 736"/>
                <a:gd name="T7" fmla="*/ 34 h 62"/>
                <a:gd name="T8" fmla="*/ 729 w 736"/>
                <a:gd name="T9" fmla="*/ 45 h 62"/>
                <a:gd name="T10" fmla="*/ 729 w 736"/>
                <a:gd name="T11" fmla="*/ 50 h 62"/>
                <a:gd name="T12" fmla="*/ 714 w 736"/>
                <a:gd name="T13" fmla="*/ 50 h 62"/>
                <a:gd name="T14" fmla="*/ 714 w 736"/>
                <a:gd name="T15" fmla="*/ 56 h 62"/>
                <a:gd name="T16" fmla="*/ 669 w 736"/>
                <a:gd name="T17" fmla="*/ 50 h 62"/>
                <a:gd name="T18" fmla="*/ 406 w 736"/>
                <a:gd name="T19" fmla="*/ 50 h 62"/>
                <a:gd name="T20" fmla="*/ 361 w 736"/>
                <a:gd name="T21" fmla="*/ 56 h 62"/>
                <a:gd name="T22" fmla="*/ 233 w 736"/>
                <a:gd name="T23" fmla="*/ 56 h 62"/>
                <a:gd name="T24" fmla="*/ 188 w 736"/>
                <a:gd name="T25" fmla="*/ 62 h 62"/>
                <a:gd name="T26" fmla="*/ 22 w 736"/>
                <a:gd name="T27" fmla="*/ 62 h 62"/>
                <a:gd name="T28" fmla="*/ 7 w 736"/>
                <a:gd name="T29" fmla="*/ 56 h 62"/>
                <a:gd name="T30" fmla="*/ 0 w 736"/>
                <a:gd name="T31" fmla="*/ 45 h 62"/>
                <a:gd name="T32" fmla="*/ 0 w 736"/>
                <a:gd name="T33" fmla="*/ 22 h 62"/>
                <a:gd name="T34" fmla="*/ 15 w 736"/>
                <a:gd name="T35" fmla="*/ 17 h 62"/>
                <a:gd name="T36" fmla="*/ 52 w 736"/>
                <a:gd name="T37" fmla="*/ 17 h 62"/>
                <a:gd name="T38" fmla="*/ 67 w 736"/>
                <a:gd name="T39" fmla="*/ 11 h 62"/>
                <a:gd name="T40" fmla="*/ 127 w 736"/>
                <a:gd name="T41" fmla="*/ 11 h 62"/>
                <a:gd name="T42" fmla="*/ 142 w 736"/>
                <a:gd name="T43" fmla="*/ 17 h 62"/>
                <a:gd name="T44" fmla="*/ 233 w 736"/>
                <a:gd name="T45" fmla="*/ 17 h 62"/>
                <a:gd name="T46" fmla="*/ 248 w 736"/>
                <a:gd name="T47" fmla="*/ 11 h 62"/>
                <a:gd name="T48" fmla="*/ 270 w 736"/>
                <a:gd name="T49" fmla="*/ 11 h 62"/>
                <a:gd name="T50" fmla="*/ 285 w 736"/>
                <a:gd name="T51" fmla="*/ 5 h 62"/>
                <a:gd name="T52" fmla="*/ 443 w 736"/>
                <a:gd name="T53" fmla="*/ 5 h 62"/>
                <a:gd name="T54" fmla="*/ 473 w 736"/>
                <a:gd name="T55" fmla="*/ 0 h 62"/>
                <a:gd name="T56" fmla="*/ 631 w 736"/>
                <a:gd name="T57" fmla="*/ 0 h 62"/>
                <a:gd name="T58" fmla="*/ 654 w 736"/>
                <a:gd name="T59" fmla="*/ 5 h 62"/>
                <a:gd name="T60" fmla="*/ 706 w 736"/>
                <a:gd name="T61" fmla="*/ 5 h 62"/>
                <a:gd name="T62" fmla="*/ 721 w 736"/>
                <a:gd name="T63" fmla="*/ 11 h 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6"/>
                <a:gd name="T97" fmla="*/ 0 h 62"/>
                <a:gd name="T98" fmla="*/ 736 w 736"/>
                <a:gd name="T99" fmla="*/ 62 h 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Freeform 165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>
                <a:gd name="T0" fmla="*/ 1722 w 1767"/>
                <a:gd name="T1" fmla="*/ 6 h 91"/>
                <a:gd name="T2" fmla="*/ 1729 w 1767"/>
                <a:gd name="T3" fmla="*/ 12 h 91"/>
                <a:gd name="T4" fmla="*/ 1737 w 1767"/>
                <a:gd name="T5" fmla="*/ 12 h 91"/>
                <a:gd name="T6" fmla="*/ 1759 w 1767"/>
                <a:gd name="T7" fmla="*/ 29 h 91"/>
                <a:gd name="T8" fmla="*/ 1759 w 1767"/>
                <a:gd name="T9" fmla="*/ 34 h 91"/>
                <a:gd name="T10" fmla="*/ 1767 w 1767"/>
                <a:gd name="T11" fmla="*/ 40 h 91"/>
                <a:gd name="T12" fmla="*/ 1759 w 1767"/>
                <a:gd name="T13" fmla="*/ 51 h 91"/>
                <a:gd name="T14" fmla="*/ 1744 w 1767"/>
                <a:gd name="T15" fmla="*/ 62 h 91"/>
                <a:gd name="T16" fmla="*/ 1706 w 1767"/>
                <a:gd name="T17" fmla="*/ 62 h 91"/>
                <a:gd name="T18" fmla="*/ 1676 w 1767"/>
                <a:gd name="T19" fmla="*/ 57 h 91"/>
                <a:gd name="T20" fmla="*/ 1323 w 1767"/>
                <a:gd name="T21" fmla="*/ 57 h 91"/>
                <a:gd name="T22" fmla="*/ 1300 w 1767"/>
                <a:gd name="T23" fmla="*/ 51 h 91"/>
                <a:gd name="T24" fmla="*/ 1225 w 1767"/>
                <a:gd name="T25" fmla="*/ 51 h 91"/>
                <a:gd name="T26" fmla="*/ 1180 w 1767"/>
                <a:gd name="T27" fmla="*/ 45 h 91"/>
                <a:gd name="T28" fmla="*/ 1067 w 1767"/>
                <a:gd name="T29" fmla="*/ 45 h 91"/>
                <a:gd name="T30" fmla="*/ 1030 w 1767"/>
                <a:gd name="T31" fmla="*/ 51 h 91"/>
                <a:gd name="T32" fmla="*/ 879 w 1767"/>
                <a:gd name="T33" fmla="*/ 51 h 91"/>
                <a:gd name="T34" fmla="*/ 842 w 1767"/>
                <a:gd name="T35" fmla="*/ 57 h 91"/>
                <a:gd name="T36" fmla="*/ 729 w 1767"/>
                <a:gd name="T37" fmla="*/ 57 h 91"/>
                <a:gd name="T38" fmla="*/ 691 w 1767"/>
                <a:gd name="T39" fmla="*/ 62 h 91"/>
                <a:gd name="T40" fmla="*/ 473 w 1767"/>
                <a:gd name="T41" fmla="*/ 62 h 91"/>
                <a:gd name="T42" fmla="*/ 436 w 1767"/>
                <a:gd name="T43" fmla="*/ 68 h 91"/>
                <a:gd name="T44" fmla="*/ 353 w 1767"/>
                <a:gd name="T45" fmla="*/ 68 h 91"/>
                <a:gd name="T46" fmla="*/ 308 w 1767"/>
                <a:gd name="T47" fmla="*/ 74 h 91"/>
                <a:gd name="T48" fmla="*/ 270 w 1767"/>
                <a:gd name="T49" fmla="*/ 74 h 91"/>
                <a:gd name="T50" fmla="*/ 225 w 1767"/>
                <a:gd name="T51" fmla="*/ 79 h 91"/>
                <a:gd name="T52" fmla="*/ 188 w 1767"/>
                <a:gd name="T53" fmla="*/ 79 h 91"/>
                <a:gd name="T54" fmla="*/ 142 w 1767"/>
                <a:gd name="T55" fmla="*/ 85 h 91"/>
                <a:gd name="T56" fmla="*/ 52 w 1767"/>
                <a:gd name="T57" fmla="*/ 85 h 91"/>
                <a:gd name="T58" fmla="*/ 15 w 1767"/>
                <a:gd name="T59" fmla="*/ 91 h 91"/>
                <a:gd name="T60" fmla="*/ 7 w 1767"/>
                <a:gd name="T61" fmla="*/ 79 h 91"/>
                <a:gd name="T62" fmla="*/ 0 w 1767"/>
                <a:gd name="T63" fmla="*/ 74 h 91"/>
                <a:gd name="T64" fmla="*/ 0 w 1767"/>
                <a:gd name="T65" fmla="*/ 51 h 91"/>
                <a:gd name="T66" fmla="*/ 7 w 1767"/>
                <a:gd name="T67" fmla="*/ 45 h 91"/>
                <a:gd name="T68" fmla="*/ 60 w 1767"/>
                <a:gd name="T69" fmla="*/ 45 h 91"/>
                <a:gd name="T70" fmla="*/ 67 w 1767"/>
                <a:gd name="T71" fmla="*/ 40 h 91"/>
                <a:gd name="T72" fmla="*/ 135 w 1767"/>
                <a:gd name="T73" fmla="*/ 40 h 91"/>
                <a:gd name="T74" fmla="*/ 165 w 1767"/>
                <a:gd name="T75" fmla="*/ 34 h 91"/>
                <a:gd name="T76" fmla="*/ 255 w 1767"/>
                <a:gd name="T77" fmla="*/ 34 h 91"/>
                <a:gd name="T78" fmla="*/ 285 w 1767"/>
                <a:gd name="T79" fmla="*/ 29 h 91"/>
                <a:gd name="T80" fmla="*/ 413 w 1767"/>
                <a:gd name="T81" fmla="*/ 29 h 91"/>
                <a:gd name="T82" fmla="*/ 443 w 1767"/>
                <a:gd name="T83" fmla="*/ 23 h 91"/>
                <a:gd name="T84" fmla="*/ 601 w 1767"/>
                <a:gd name="T85" fmla="*/ 23 h 91"/>
                <a:gd name="T86" fmla="*/ 631 w 1767"/>
                <a:gd name="T87" fmla="*/ 17 h 91"/>
                <a:gd name="T88" fmla="*/ 729 w 1767"/>
                <a:gd name="T89" fmla="*/ 17 h 91"/>
                <a:gd name="T90" fmla="*/ 759 w 1767"/>
                <a:gd name="T91" fmla="*/ 12 h 91"/>
                <a:gd name="T92" fmla="*/ 849 w 1767"/>
                <a:gd name="T93" fmla="*/ 12 h 91"/>
                <a:gd name="T94" fmla="*/ 879 w 1767"/>
                <a:gd name="T95" fmla="*/ 6 h 91"/>
                <a:gd name="T96" fmla="*/ 970 w 1767"/>
                <a:gd name="T97" fmla="*/ 6 h 91"/>
                <a:gd name="T98" fmla="*/ 1000 w 1767"/>
                <a:gd name="T99" fmla="*/ 0 h 91"/>
                <a:gd name="T100" fmla="*/ 1142 w 1767"/>
                <a:gd name="T101" fmla="*/ 0 h 91"/>
                <a:gd name="T102" fmla="*/ 1180 w 1767"/>
                <a:gd name="T103" fmla="*/ 6 h 91"/>
                <a:gd name="T104" fmla="*/ 1308 w 1767"/>
                <a:gd name="T105" fmla="*/ 6 h 91"/>
                <a:gd name="T106" fmla="*/ 1353 w 1767"/>
                <a:gd name="T107" fmla="*/ 12 h 91"/>
                <a:gd name="T108" fmla="*/ 1646 w 1767"/>
                <a:gd name="T109" fmla="*/ 12 h 91"/>
                <a:gd name="T110" fmla="*/ 1684 w 1767"/>
                <a:gd name="T111" fmla="*/ 6 h 91"/>
                <a:gd name="T112" fmla="*/ 1722 w 1767"/>
                <a:gd name="T113" fmla="*/ 6 h 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7"/>
                <a:gd name="T172" fmla="*/ 0 h 91"/>
                <a:gd name="T173" fmla="*/ 1767 w 1767"/>
                <a:gd name="T174" fmla="*/ 91 h 9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66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>
                <a:gd name="T0" fmla="*/ 361 w 361"/>
                <a:gd name="T1" fmla="*/ 39 h 62"/>
                <a:gd name="T2" fmla="*/ 353 w 361"/>
                <a:gd name="T3" fmla="*/ 51 h 62"/>
                <a:gd name="T4" fmla="*/ 338 w 361"/>
                <a:gd name="T5" fmla="*/ 56 h 62"/>
                <a:gd name="T6" fmla="*/ 316 w 361"/>
                <a:gd name="T7" fmla="*/ 56 h 62"/>
                <a:gd name="T8" fmla="*/ 301 w 361"/>
                <a:gd name="T9" fmla="*/ 51 h 62"/>
                <a:gd name="T10" fmla="*/ 165 w 361"/>
                <a:gd name="T11" fmla="*/ 51 h 62"/>
                <a:gd name="T12" fmla="*/ 158 w 361"/>
                <a:gd name="T13" fmla="*/ 56 h 62"/>
                <a:gd name="T14" fmla="*/ 38 w 361"/>
                <a:gd name="T15" fmla="*/ 56 h 62"/>
                <a:gd name="T16" fmla="*/ 22 w 361"/>
                <a:gd name="T17" fmla="*/ 62 h 62"/>
                <a:gd name="T18" fmla="*/ 0 w 361"/>
                <a:gd name="T19" fmla="*/ 45 h 62"/>
                <a:gd name="T20" fmla="*/ 0 w 361"/>
                <a:gd name="T21" fmla="*/ 28 h 62"/>
                <a:gd name="T22" fmla="*/ 7 w 361"/>
                <a:gd name="T23" fmla="*/ 17 h 62"/>
                <a:gd name="T24" fmla="*/ 7 w 361"/>
                <a:gd name="T25" fmla="*/ 11 h 62"/>
                <a:gd name="T26" fmla="*/ 233 w 361"/>
                <a:gd name="T27" fmla="*/ 11 h 62"/>
                <a:gd name="T28" fmla="*/ 248 w 361"/>
                <a:gd name="T29" fmla="*/ 6 h 62"/>
                <a:gd name="T30" fmla="*/ 308 w 361"/>
                <a:gd name="T31" fmla="*/ 6 h 62"/>
                <a:gd name="T32" fmla="*/ 331 w 361"/>
                <a:gd name="T33" fmla="*/ 0 h 62"/>
                <a:gd name="T34" fmla="*/ 338 w 361"/>
                <a:gd name="T35" fmla="*/ 11 h 62"/>
                <a:gd name="T36" fmla="*/ 353 w 361"/>
                <a:gd name="T37" fmla="*/ 17 h 62"/>
                <a:gd name="T38" fmla="*/ 361 w 361"/>
                <a:gd name="T39" fmla="*/ 28 h 62"/>
                <a:gd name="T40" fmla="*/ 361 w 361"/>
                <a:gd name="T41" fmla="*/ 3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1"/>
                <a:gd name="T64" fmla="*/ 0 h 62"/>
                <a:gd name="T65" fmla="*/ 361 w 361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Freeform 167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>
                <a:gd name="T0" fmla="*/ 932 w 940"/>
                <a:gd name="T1" fmla="*/ 17 h 62"/>
                <a:gd name="T2" fmla="*/ 932 w 940"/>
                <a:gd name="T3" fmla="*/ 23 h 62"/>
                <a:gd name="T4" fmla="*/ 940 w 940"/>
                <a:gd name="T5" fmla="*/ 28 h 62"/>
                <a:gd name="T6" fmla="*/ 940 w 940"/>
                <a:gd name="T7" fmla="*/ 39 h 62"/>
                <a:gd name="T8" fmla="*/ 925 w 940"/>
                <a:gd name="T9" fmla="*/ 51 h 62"/>
                <a:gd name="T10" fmla="*/ 909 w 940"/>
                <a:gd name="T11" fmla="*/ 56 h 62"/>
                <a:gd name="T12" fmla="*/ 887 w 940"/>
                <a:gd name="T13" fmla="*/ 56 h 62"/>
                <a:gd name="T14" fmla="*/ 879 w 940"/>
                <a:gd name="T15" fmla="*/ 51 h 62"/>
                <a:gd name="T16" fmla="*/ 804 w 940"/>
                <a:gd name="T17" fmla="*/ 51 h 62"/>
                <a:gd name="T18" fmla="*/ 782 w 940"/>
                <a:gd name="T19" fmla="*/ 45 h 62"/>
                <a:gd name="T20" fmla="*/ 571 w 940"/>
                <a:gd name="T21" fmla="*/ 45 h 62"/>
                <a:gd name="T22" fmla="*/ 549 w 940"/>
                <a:gd name="T23" fmla="*/ 51 h 62"/>
                <a:gd name="T24" fmla="*/ 391 w 940"/>
                <a:gd name="T25" fmla="*/ 51 h 62"/>
                <a:gd name="T26" fmla="*/ 368 w 940"/>
                <a:gd name="T27" fmla="*/ 56 h 62"/>
                <a:gd name="T28" fmla="*/ 263 w 940"/>
                <a:gd name="T29" fmla="*/ 56 h 62"/>
                <a:gd name="T30" fmla="*/ 233 w 940"/>
                <a:gd name="T31" fmla="*/ 62 h 62"/>
                <a:gd name="T32" fmla="*/ 7 w 940"/>
                <a:gd name="T33" fmla="*/ 62 h 62"/>
                <a:gd name="T34" fmla="*/ 0 w 940"/>
                <a:gd name="T35" fmla="*/ 51 h 62"/>
                <a:gd name="T36" fmla="*/ 0 w 940"/>
                <a:gd name="T37" fmla="*/ 39 h 62"/>
                <a:gd name="T38" fmla="*/ 7 w 940"/>
                <a:gd name="T39" fmla="*/ 28 h 62"/>
                <a:gd name="T40" fmla="*/ 15 w 940"/>
                <a:gd name="T41" fmla="*/ 23 h 62"/>
                <a:gd name="T42" fmla="*/ 67 w 940"/>
                <a:gd name="T43" fmla="*/ 17 h 62"/>
                <a:gd name="T44" fmla="*/ 158 w 940"/>
                <a:gd name="T45" fmla="*/ 17 h 62"/>
                <a:gd name="T46" fmla="*/ 203 w 940"/>
                <a:gd name="T47" fmla="*/ 11 h 62"/>
                <a:gd name="T48" fmla="*/ 346 w 940"/>
                <a:gd name="T49" fmla="*/ 11 h 62"/>
                <a:gd name="T50" fmla="*/ 398 w 940"/>
                <a:gd name="T51" fmla="*/ 6 h 62"/>
                <a:gd name="T52" fmla="*/ 579 w 940"/>
                <a:gd name="T53" fmla="*/ 6 h 62"/>
                <a:gd name="T54" fmla="*/ 631 w 940"/>
                <a:gd name="T55" fmla="*/ 0 h 62"/>
                <a:gd name="T56" fmla="*/ 909 w 940"/>
                <a:gd name="T57" fmla="*/ 0 h 62"/>
                <a:gd name="T58" fmla="*/ 932 w 940"/>
                <a:gd name="T59" fmla="*/ 17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0"/>
                <a:gd name="T91" fmla="*/ 0 h 62"/>
                <a:gd name="T92" fmla="*/ 940 w 94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68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6 h 6"/>
                <a:gd name="T4" fmla="*/ 0 w 8"/>
                <a:gd name="T5" fmla="*/ 6 h 6"/>
                <a:gd name="T6" fmla="*/ 8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69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>
                <a:gd name="T0" fmla="*/ 180 w 188"/>
                <a:gd name="T1" fmla="*/ 17 h 51"/>
                <a:gd name="T2" fmla="*/ 188 w 188"/>
                <a:gd name="T3" fmla="*/ 23 h 51"/>
                <a:gd name="T4" fmla="*/ 188 w 188"/>
                <a:gd name="T5" fmla="*/ 34 h 51"/>
                <a:gd name="T6" fmla="*/ 180 w 188"/>
                <a:gd name="T7" fmla="*/ 46 h 51"/>
                <a:gd name="T8" fmla="*/ 165 w 188"/>
                <a:gd name="T9" fmla="*/ 51 h 51"/>
                <a:gd name="T10" fmla="*/ 22 w 188"/>
                <a:gd name="T11" fmla="*/ 51 h 51"/>
                <a:gd name="T12" fmla="*/ 7 w 188"/>
                <a:gd name="T13" fmla="*/ 46 h 51"/>
                <a:gd name="T14" fmla="*/ 0 w 188"/>
                <a:gd name="T15" fmla="*/ 34 h 51"/>
                <a:gd name="T16" fmla="*/ 0 w 188"/>
                <a:gd name="T17" fmla="*/ 17 h 51"/>
                <a:gd name="T18" fmla="*/ 15 w 188"/>
                <a:gd name="T19" fmla="*/ 6 h 51"/>
                <a:gd name="T20" fmla="*/ 120 w 188"/>
                <a:gd name="T21" fmla="*/ 6 h 51"/>
                <a:gd name="T22" fmla="*/ 135 w 188"/>
                <a:gd name="T23" fmla="*/ 0 h 51"/>
                <a:gd name="T24" fmla="*/ 158 w 188"/>
                <a:gd name="T25" fmla="*/ 0 h 51"/>
                <a:gd name="T26" fmla="*/ 158 w 188"/>
                <a:gd name="T27" fmla="*/ 6 h 51"/>
                <a:gd name="T28" fmla="*/ 173 w 188"/>
                <a:gd name="T29" fmla="*/ 6 h 51"/>
                <a:gd name="T30" fmla="*/ 173 w 188"/>
                <a:gd name="T31" fmla="*/ 12 h 51"/>
                <a:gd name="T32" fmla="*/ 180 w 188"/>
                <a:gd name="T33" fmla="*/ 17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8"/>
                <a:gd name="T52" fmla="*/ 0 h 51"/>
                <a:gd name="T53" fmla="*/ 188 w 188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170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>
                <a:gd name="T0" fmla="*/ 624 w 624"/>
                <a:gd name="T1" fmla="*/ 28 h 73"/>
                <a:gd name="T2" fmla="*/ 624 w 624"/>
                <a:gd name="T3" fmla="*/ 34 h 73"/>
                <a:gd name="T4" fmla="*/ 601 w 624"/>
                <a:gd name="T5" fmla="*/ 51 h 73"/>
                <a:gd name="T6" fmla="*/ 428 w 624"/>
                <a:gd name="T7" fmla="*/ 51 h 73"/>
                <a:gd name="T8" fmla="*/ 398 w 624"/>
                <a:gd name="T9" fmla="*/ 56 h 73"/>
                <a:gd name="T10" fmla="*/ 300 w 624"/>
                <a:gd name="T11" fmla="*/ 56 h 73"/>
                <a:gd name="T12" fmla="*/ 270 w 624"/>
                <a:gd name="T13" fmla="*/ 62 h 73"/>
                <a:gd name="T14" fmla="*/ 233 w 624"/>
                <a:gd name="T15" fmla="*/ 62 h 73"/>
                <a:gd name="T16" fmla="*/ 203 w 624"/>
                <a:gd name="T17" fmla="*/ 68 h 73"/>
                <a:gd name="T18" fmla="*/ 143 w 624"/>
                <a:gd name="T19" fmla="*/ 68 h 73"/>
                <a:gd name="T20" fmla="*/ 105 w 624"/>
                <a:gd name="T21" fmla="*/ 73 h 73"/>
                <a:gd name="T22" fmla="*/ 75 w 624"/>
                <a:gd name="T23" fmla="*/ 73 h 73"/>
                <a:gd name="T24" fmla="*/ 67 w 624"/>
                <a:gd name="T25" fmla="*/ 68 h 73"/>
                <a:gd name="T26" fmla="*/ 15 w 624"/>
                <a:gd name="T27" fmla="*/ 68 h 73"/>
                <a:gd name="T28" fmla="*/ 7 w 624"/>
                <a:gd name="T29" fmla="*/ 56 h 73"/>
                <a:gd name="T30" fmla="*/ 0 w 624"/>
                <a:gd name="T31" fmla="*/ 56 h 73"/>
                <a:gd name="T32" fmla="*/ 0 w 624"/>
                <a:gd name="T33" fmla="*/ 34 h 73"/>
                <a:gd name="T34" fmla="*/ 7 w 624"/>
                <a:gd name="T35" fmla="*/ 34 h 73"/>
                <a:gd name="T36" fmla="*/ 15 w 624"/>
                <a:gd name="T37" fmla="*/ 28 h 73"/>
                <a:gd name="T38" fmla="*/ 22 w 624"/>
                <a:gd name="T39" fmla="*/ 28 h 73"/>
                <a:gd name="T40" fmla="*/ 22 w 624"/>
                <a:gd name="T41" fmla="*/ 22 h 73"/>
                <a:gd name="T42" fmla="*/ 225 w 624"/>
                <a:gd name="T43" fmla="*/ 22 h 73"/>
                <a:gd name="T44" fmla="*/ 263 w 624"/>
                <a:gd name="T45" fmla="*/ 17 h 73"/>
                <a:gd name="T46" fmla="*/ 323 w 624"/>
                <a:gd name="T47" fmla="*/ 17 h 73"/>
                <a:gd name="T48" fmla="*/ 361 w 624"/>
                <a:gd name="T49" fmla="*/ 11 h 73"/>
                <a:gd name="T50" fmla="*/ 428 w 624"/>
                <a:gd name="T51" fmla="*/ 11 h 73"/>
                <a:gd name="T52" fmla="*/ 458 w 624"/>
                <a:gd name="T53" fmla="*/ 6 h 73"/>
                <a:gd name="T54" fmla="*/ 526 w 624"/>
                <a:gd name="T55" fmla="*/ 6 h 73"/>
                <a:gd name="T56" fmla="*/ 556 w 624"/>
                <a:gd name="T57" fmla="*/ 0 h 73"/>
                <a:gd name="T58" fmla="*/ 564 w 624"/>
                <a:gd name="T59" fmla="*/ 0 h 73"/>
                <a:gd name="T60" fmla="*/ 579 w 624"/>
                <a:gd name="T61" fmla="*/ 6 h 73"/>
                <a:gd name="T62" fmla="*/ 586 w 624"/>
                <a:gd name="T63" fmla="*/ 6 h 73"/>
                <a:gd name="T64" fmla="*/ 594 w 624"/>
                <a:gd name="T65" fmla="*/ 11 h 73"/>
                <a:gd name="T66" fmla="*/ 601 w 624"/>
                <a:gd name="T67" fmla="*/ 11 h 73"/>
                <a:gd name="T68" fmla="*/ 624 w 624"/>
                <a:gd name="T69" fmla="*/ 28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4"/>
                <a:gd name="T106" fmla="*/ 0 h 73"/>
                <a:gd name="T107" fmla="*/ 624 w 624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Freeform 171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>
                <a:gd name="T0" fmla="*/ 331 w 331"/>
                <a:gd name="T1" fmla="*/ 40 h 62"/>
                <a:gd name="T2" fmla="*/ 316 w 331"/>
                <a:gd name="T3" fmla="*/ 51 h 62"/>
                <a:gd name="T4" fmla="*/ 301 w 331"/>
                <a:gd name="T5" fmla="*/ 51 h 62"/>
                <a:gd name="T6" fmla="*/ 286 w 331"/>
                <a:gd name="T7" fmla="*/ 57 h 62"/>
                <a:gd name="T8" fmla="*/ 136 w 331"/>
                <a:gd name="T9" fmla="*/ 57 h 62"/>
                <a:gd name="T10" fmla="*/ 113 w 331"/>
                <a:gd name="T11" fmla="*/ 62 h 62"/>
                <a:gd name="T12" fmla="*/ 45 w 331"/>
                <a:gd name="T13" fmla="*/ 62 h 62"/>
                <a:gd name="T14" fmla="*/ 30 w 331"/>
                <a:gd name="T15" fmla="*/ 57 h 62"/>
                <a:gd name="T16" fmla="*/ 8 w 331"/>
                <a:gd name="T17" fmla="*/ 57 h 62"/>
                <a:gd name="T18" fmla="*/ 8 w 331"/>
                <a:gd name="T19" fmla="*/ 51 h 62"/>
                <a:gd name="T20" fmla="*/ 0 w 331"/>
                <a:gd name="T21" fmla="*/ 40 h 62"/>
                <a:gd name="T22" fmla="*/ 0 w 331"/>
                <a:gd name="T23" fmla="*/ 28 h 62"/>
                <a:gd name="T24" fmla="*/ 15 w 331"/>
                <a:gd name="T25" fmla="*/ 23 h 62"/>
                <a:gd name="T26" fmla="*/ 38 w 331"/>
                <a:gd name="T27" fmla="*/ 23 h 62"/>
                <a:gd name="T28" fmla="*/ 53 w 331"/>
                <a:gd name="T29" fmla="*/ 17 h 62"/>
                <a:gd name="T30" fmla="*/ 68 w 331"/>
                <a:gd name="T31" fmla="*/ 23 h 62"/>
                <a:gd name="T32" fmla="*/ 83 w 331"/>
                <a:gd name="T33" fmla="*/ 23 h 62"/>
                <a:gd name="T34" fmla="*/ 98 w 331"/>
                <a:gd name="T35" fmla="*/ 17 h 62"/>
                <a:gd name="T36" fmla="*/ 151 w 331"/>
                <a:gd name="T37" fmla="*/ 17 h 62"/>
                <a:gd name="T38" fmla="*/ 173 w 331"/>
                <a:gd name="T39" fmla="*/ 11 h 62"/>
                <a:gd name="T40" fmla="*/ 233 w 331"/>
                <a:gd name="T41" fmla="*/ 11 h 62"/>
                <a:gd name="T42" fmla="*/ 256 w 331"/>
                <a:gd name="T43" fmla="*/ 6 h 62"/>
                <a:gd name="T44" fmla="*/ 271 w 331"/>
                <a:gd name="T45" fmla="*/ 0 h 62"/>
                <a:gd name="T46" fmla="*/ 293 w 331"/>
                <a:gd name="T47" fmla="*/ 0 h 62"/>
                <a:gd name="T48" fmla="*/ 316 w 331"/>
                <a:gd name="T49" fmla="*/ 17 h 62"/>
                <a:gd name="T50" fmla="*/ 324 w 331"/>
                <a:gd name="T51" fmla="*/ 28 h 62"/>
                <a:gd name="T52" fmla="*/ 324 w 331"/>
                <a:gd name="T53" fmla="*/ 34 h 62"/>
                <a:gd name="T54" fmla="*/ 331 w 331"/>
                <a:gd name="T55" fmla="*/ 40 h 6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31"/>
                <a:gd name="T85" fmla="*/ 0 h 62"/>
                <a:gd name="T86" fmla="*/ 331 w 331"/>
                <a:gd name="T87" fmla="*/ 62 h 6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447" name="Text Box 175"/>
          <p:cNvSpPr txBox="1">
            <a:spLocks noChangeArrowheads="1"/>
          </p:cNvSpPr>
          <p:nvPr/>
        </p:nvSpPr>
        <p:spPr bwMode="auto">
          <a:xfrm>
            <a:off x="381000" y="914400"/>
            <a:ext cx="68580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66FF33"/>
                </a:solidFill>
                <a:latin typeface="Arial" charset="0"/>
                <a:cs typeface="Tahoma" pitchFamily="34" charset="0"/>
              </a:rPr>
              <a:t>Bài soạn Toán lớp 3</a:t>
            </a:r>
          </a:p>
        </p:txBody>
      </p:sp>
      <p:sp>
        <p:nvSpPr>
          <p:cNvPr id="54448" name="Text Box 176"/>
          <p:cNvSpPr txBox="1">
            <a:spLocks noChangeArrowheads="1"/>
          </p:cNvSpPr>
          <p:nvPr/>
        </p:nvSpPr>
        <p:spPr bwMode="auto">
          <a:xfrm>
            <a:off x="1219200" y="3505200"/>
            <a:ext cx="6477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Nhân số có bốn chữ số với số có một chữ số</a:t>
            </a:r>
          </a:p>
          <a:p>
            <a:pPr algn="ctr"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(tiếp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4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4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47" grpId="0"/>
      <p:bldP spid="544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209800" y="3810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FF0000"/>
                </a:solidFill>
                <a:latin typeface="Arial" charset="0"/>
              </a:rPr>
              <a:t>Bài giải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752600" y="3124200"/>
            <a:ext cx="556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   </a:t>
            </a:r>
            <a:r>
              <a:rPr lang="en-US" sz="4000" b="1">
                <a:solidFill>
                  <a:srgbClr val="000099"/>
                </a:solidFill>
                <a:latin typeface="Arial" charset="0"/>
              </a:rPr>
              <a:t>1425 x 3 = 4275 (kg)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743200" y="4267200"/>
            <a:ext cx="441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Arial" charset="0"/>
              </a:rPr>
              <a:t>Đáp số : 4275  kg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04800" y="19050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Arial" charset="0"/>
              </a:rPr>
              <a:t>Số ki-lô-gam gạo 3 xe chở </a:t>
            </a:r>
            <a:r>
              <a:rPr lang="vi-VN" sz="4000" b="1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 sz="4000" b="1">
                <a:solidFill>
                  <a:srgbClr val="000099"/>
                </a:solidFill>
                <a:latin typeface="Arial" charset="0"/>
              </a:rPr>
              <a:t>ợc là: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36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4" grpId="0"/>
      <p:bldP spid="36875" grpId="0"/>
      <p:bldP spid="368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2743200"/>
            <a:ext cx="8839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4: Tính chu vi khu </a:t>
            </a:r>
            <a:r>
              <a:rPr lang="vi-VN" sz="2400" b="1" i="1">
                <a:latin typeface="Arial" charset="0"/>
              </a:rPr>
              <a:t>đ</a:t>
            </a:r>
            <a:r>
              <a:rPr lang="en-US" sz="2400" b="1" i="1">
                <a:latin typeface="Arial" charset="0"/>
              </a:rPr>
              <a:t>ất hình vuông có cạnh là 1508m.</a:t>
            </a:r>
          </a:p>
        </p:txBody>
      </p:sp>
      <p:sp>
        <p:nvSpPr>
          <p:cNvPr id="12291" name="Text Box 19"/>
          <p:cNvSpPr txBox="1">
            <a:spLocks noChangeArrowheads="1"/>
          </p:cNvSpPr>
          <p:nvPr/>
        </p:nvSpPr>
        <p:spPr bwMode="auto">
          <a:xfrm>
            <a:off x="0" y="0"/>
            <a:ext cx="434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II/.</a:t>
            </a:r>
            <a:r>
              <a:rPr lang="en-US" sz="2400" b="1" u="sng">
                <a:latin typeface="Arial" charset="0"/>
              </a:rPr>
              <a:t>Luyện tập-Thực hành:</a:t>
            </a:r>
          </a:p>
        </p:txBody>
      </p:sp>
      <p:sp>
        <p:nvSpPr>
          <p:cNvPr id="12292" name="Text Box 20"/>
          <p:cNvSpPr txBox="1">
            <a:spLocks noChangeArrowheads="1"/>
          </p:cNvSpPr>
          <p:nvPr/>
        </p:nvSpPr>
        <p:spPr bwMode="auto">
          <a:xfrm>
            <a:off x="0" y="457200"/>
            <a:ext cx="434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1: Tính</a:t>
            </a:r>
          </a:p>
        </p:txBody>
      </p:sp>
      <p:sp>
        <p:nvSpPr>
          <p:cNvPr id="12293" name="Text Box 21"/>
          <p:cNvSpPr txBox="1">
            <a:spLocks noChangeArrowheads="1"/>
          </p:cNvSpPr>
          <p:nvPr/>
        </p:nvSpPr>
        <p:spPr bwMode="auto">
          <a:xfrm>
            <a:off x="0" y="114300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2: Đặt tính rồi tính</a:t>
            </a:r>
          </a:p>
        </p:txBody>
      </p:sp>
      <p:sp>
        <p:nvSpPr>
          <p:cNvPr id="12294" name="Text Box 22"/>
          <p:cNvSpPr txBox="1">
            <a:spLocks noChangeArrowheads="1"/>
          </p:cNvSpPr>
          <p:nvPr/>
        </p:nvSpPr>
        <p:spPr bwMode="auto">
          <a:xfrm>
            <a:off x="0" y="1752600"/>
            <a:ext cx="87630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3: Mỗi xe chở 1425 kg gạo. Hỏi 3 xe nh</a:t>
            </a:r>
            <a:r>
              <a:rPr lang="vi-VN" sz="2400" b="1" i="1">
                <a:latin typeface="Arial" charset="0"/>
              </a:rPr>
              <a:t>ư</a:t>
            </a:r>
            <a:r>
              <a:rPr lang="en-US" sz="2400" b="1" i="1">
                <a:latin typeface="Arial" charset="0"/>
              </a:rPr>
              <a:t> thế chở bao nhiêu ki-lô-gam gạo ?</a:t>
            </a: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6019800" y="31242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7162800" y="31242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1676400" y="32004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503" grpId="0" animBg="1"/>
      <p:bldP spid="20504" grpId="0" animBg="1"/>
      <p:bldP spid="205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209800" y="381000"/>
            <a:ext cx="4572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b="1">
                <a:solidFill>
                  <a:srgbClr val="FF0000"/>
                </a:solidFill>
                <a:latin typeface="Arial" charset="0"/>
              </a:rPr>
              <a:t>Bài giải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44488" y="3657600"/>
            <a:ext cx="3084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   </a:t>
            </a:r>
            <a:r>
              <a:rPr lang="en-US" sz="1800" b="1">
                <a:solidFill>
                  <a:srgbClr val="000099"/>
                </a:solidFill>
                <a:latin typeface="Arial" charset="0"/>
              </a:rPr>
              <a:t>1508 x 4 = 6032 (m)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901700" y="4419600"/>
            <a:ext cx="2451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Đáp số : 6032 m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76200" y="2819400"/>
            <a:ext cx="426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Chu vi khu </a:t>
            </a:r>
            <a:r>
              <a:rPr lang="vi-VN" sz="18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>
                <a:solidFill>
                  <a:srgbClr val="000099"/>
                </a:solidFill>
                <a:latin typeface="Arial" charset="0"/>
              </a:rPr>
              <a:t>ất hình vuông là: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85800" y="1919288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  <a:sym typeface="Wingdings" pitchFamily="2" charset="2"/>
              </a:rPr>
              <a:t>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Cách 1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5297488" y="3657600"/>
            <a:ext cx="3084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   </a:t>
            </a:r>
            <a:r>
              <a:rPr lang="en-US" sz="1800" b="1">
                <a:solidFill>
                  <a:srgbClr val="000099"/>
                </a:solidFill>
                <a:latin typeface="Arial" charset="0"/>
              </a:rPr>
              <a:t>1508 : 4 = 377 (m)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007100" y="4419600"/>
            <a:ext cx="2451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Đáp số : 377 m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876800" y="2819400"/>
            <a:ext cx="426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Chu vi khu </a:t>
            </a:r>
            <a:r>
              <a:rPr lang="vi-VN" sz="18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>
                <a:solidFill>
                  <a:srgbClr val="000099"/>
                </a:solidFill>
                <a:latin typeface="Arial" charset="0"/>
              </a:rPr>
              <a:t>ất hình vuông là: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486400" y="1919288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  <a:sym typeface="Wingdings" pitchFamily="2" charset="2"/>
              </a:rPr>
              <a:t></a:t>
            </a:r>
            <a:r>
              <a:rPr lang="en-US" sz="2000" b="1">
                <a:solidFill>
                  <a:srgbClr val="000066"/>
                </a:solidFill>
                <a:latin typeface="Arial" charset="0"/>
              </a:rPr>
              <a:t>Cách 2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1143000" y="5334000"/>
            <a:ext cx="1371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1143000" y="5334000"/>
            <a:ext cx="1371600" cy="12954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6400800" y="5257800"/>
            <a:ext cx="1371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51214" name="AutoShape 14"/>
          <p:cNvSpPr>
            <a:spLocks noChangeArrowheads="1"/>
          </p:cNvSpPr>
          <p:nvPr/>
        </p:nvSpPr>
        <p:spPr bwMode="auto">
          <a:xfrm>
            <a:off x="6400800" y="5257800"/>
            <a:ext cx="1371600" cy="1295400"/>
          </a:xfrm>
          <a:prstGeom prst="smileyFace">
            <a:avLst>
              <a:gd name="adj" fmla="val -4653"/>
            </a:avLst>
          </a:prstGeom>
          <a:solidFill>
            <a:srgbClr val="0000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4495800" y="1905000"/>
            <a:ext cx="0" cy="495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228600" y="2057400"/>
            <a:ext cx="807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99"/>
                </a:solidFill>
                <a:latin typeface="Arial" charset="0"/>
              </a:rPr>
              <a:t>Chu vi khu </a:t>
            </a:r>
            <a:r>
              <a:rPr lang="vi-VN" sz="36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000099"/>
                </a:solidFill>
                <a:latin typeface="Arial" charset="0"/>
              </a:rPr>
              <a:t>ất hình vuông là: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600200" y="3276600"/>
            <a:ext cx="548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 </a:t>
            </a:r>
            <a:r>
              <a:rPr lang="en-US" sz="3600" b="1">
                <a:solidFill>
                  <a:srgbClr val="000099"/>
                </a:solidFill>
                <a:latin typeface="Arial" charset="0"/>
              </a:rPr>
              <a:t>1508 x 4 = 6032 (m)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2667000" y="4419600"/>
            <a:ext cx="480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99"/>
                </a:solidFill>
                <a:latin typeface="Arial" charset="0"/>
              </a:rPr>
              <a:t>Đáp số : 6032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46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6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4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60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/>
      <p:bldP spid="51203" grpId="1"/>
      <p:bldP spid="51204" grpId="0"/>
      <p:bldP spid="51204" grpId="1"/>
      <p:bldP spid="51205" grpId="0"/>
      <p:bldP spid="51205" grpId="1"/>
      <p:bldP spid="51206" grpId="0"/>
      <p:bldP spid="51206" grpId="1"/>
      <p:bldP spid="51207" grpId="0"/>
      <p:bldP spid="51207" grpId="1"/>
      <p:bldP spid="51208" grpId="0"/>
      <p:bldP spid="51208" grpId="1"/>
      <p:bldP spid="51209" grpId="0"/>
      <p:bldP spid="51209" grpId="1"/>
      <p:bldP spid="51210" grpId="0"/>
      <p:bldP spid="51210" grpId="1"/>
      <p:bldP spid="51211" grpId="0" animBg="1"/>
      <p:bldP spid="51211" grpId="1" animBg="1"/>
      <p:bldP spid="51212" grpId="0" animBg="1"/>
      <p:bldP spid="51212" grpId="1" animBg="1"/>
      <p:bldP spid="51213" grpId="0" animBg="1"/>
      <p:bldP spid="51213" grpId="1" animBg="1"/>
      <p:bldP spid="51214" grpId="0" animBg="1"/>
      <p:bldP spid="51214" grpId="1" animBg="1"/>
      <p:bldP spid="51216" grpId="0" animBg="1"/>
      <p:bldP spid="51216" grpId="1" animBg="1"/>
      <p:bldP spid="51218" grpId="0"/>
      <p:bldP spid="51221" grpId="0"/>
      <p:bldP spid="512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5575"/>
            <a:ext cx="9144000" cy="8350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b="1" smtClean="0">
                <a:solidFill>
                  <a:srgbClr val="FF3300"/>
                </a:solidFill>
              </a:rPr>
              <a:t>Nhân số có 4 chữ số với số có 1 chữ số (tt)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9538" indent="-109538">
              <a:spcBef>
                <a:spcPct val="20000"/>
              </a:spcBef>
              <a:buFontTx/>
              <a:buChar char="•"/>
            </a:pPr>
            <a:r>
              <a:rPr lang="en-US" sz="2400" b="1">
                <a:latin typeface="Arial" charset="0"/>
              </a:rPr>
              <a:t>I/.</a:t>
            </a:r>
            <a:r>
              <a:rPr lang="en-US" sz="2400" b="1" u="sng">
                <a:latin typeface="Arial" charset="0"/>
              </a:rPr>
              <a:t>H</a:t>
            </a:r>
            <a:r>
              <a:rPr lang="vi-VN" sz="2400" b="1" u="sng">
                <a:latin typeface="Arial" charset="0"/>
              </a:rPr>
              <a:t>ư</a:t>
            </a:r>
            <a:r>
              <a:rPr lang="en-US" sz="2400" b="1" u="sng">
                <a:latin typeface="Arial" charset="0"/>
              </a:rPr>
              <a:t>ớng dẫn thực hiện phép nhân số có bốn chữ số với số có một chữ số: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2225" y="1666875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9538" indent="-109538">
              <a:spcBef>
                <a:spcPct val="20000"/>
              </a:spcBef>
              <a:buFontTx/>
              <a:buChar char="•"/>
            </a:pPr>
            <a:r>
              <a:rPr lang="en-US" sz="2400" b="1" i="1" u="sng">
                <a:latin typeface="Arial" charset="0"/>
              </a:rPr>
              <a:t>Phép nhân 1427</a:t>
            </a:r>
            <a:r>
              <a:rPr lang="en-US" sz="2400" b="1" i="1" u="sng">
                <a:latin typeface="Arial" charset="0"/>
                <a:sym typeface="Symbol" pitchFamily="18" charset="2"/>
              </a:rPr>
              <a:t></a:t>
            </a:r>
            <a:r>
              <a:rPr lang="en-US" sz="2400" b="1" i="1" u="sng">
                <a:latin typeface="Arial" charset="0"/>
              </a:rPr>
              <a:t> 3: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03188" y="2057400"/>
            <a:ext cx="5791200" cy="28956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127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CCCC"/>
              </a:solidFill>
              <a:latin typeface="Arial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8288" y="2425700"/>
            <a:ext cx="5867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39713" indent="-239713">
              <a:spcBef>
                <a:spcPct val="20000"/>
              </a:spcBef>
              <a:buFontTx/>
              <a:buChar char="•"/>
            </a:pP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-Dựa vào cách </a:t>
            </a:r>
            <a:r>
              <a:rPr lang="vi-VN" sz="2400" b="1" i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ặt phép tính nhân</a:t>
            </a:r>
          </a:p>
          <a:p>
            <a:pPr marL="239713" indent="-239713">
              <a:spcBef>
                <a:spcPct val="20000"/>
              </a:spcBef>
              <a:buFontTx/>
              <a:buChar char="•"/>
            </a:pP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 số có bốn chữ số với số có một chữ </a:t>
            </a:r>
          </a:p>
          <a:p>
            <a:pPr marL="239713" indent="-239713">
              <a:spcBef>
                <a:spcPct val="20000"/>
              </a:spcBef>
              <a:buFontTx/>
              <a:buChar char="•"/>
            </a:pP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số, hãy </a:t>
            </a:r>
            <a:r>
              <a:rPr lang="vi-VN" sz="2400" b="1" i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ặt tính </a:t>
            </a:r>
            <a:r>
              <a:rPr lang="vi-VN" sz="2400" b="1" i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ể thực hiện phép</a:t>
            </a:r>
          </a:p>
          <a:p>
            <a:pPr marL="239713" indent="-239713">
              <a:spcBef>
                <a:spcPct val="20000"/>
              </a:spcBef>
              <a:buFontTx/>
              <a:buChar char="•"/>
            </a:pP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 nhân 1427 </a:t>
            </a:r>
            <a:r>
              <a:rPr lang="en-US" sz="2400" b="1" i="1">
                <a:solidFill>
                  <a:srgbClr val="6600FF"/>
                </a:solidFill>
                <a:latin typeface="Arial" charset="0"/>
                <a:sym typeface="Symbol" pitchFamily="18" charset="2"/>
              </a:rPr>
              <a:t></a:t>
            </a: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 3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772400" y="23622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7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6705600" y="3657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467600" y="23622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7162800" y="23622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4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858000" y="23622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1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629400" y="27432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x</a:t>
            </a: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7772400" y="29718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9933"/>
                </a:solidFill>
                <a:latin typeface="Arial" charset="0"/>
              </a:rPr>
              <a:t>3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 build="p"/>
      <p:bldP spid="8199" grpId="0" animBg="1"/>
      <p:bldP spid="8199" grpId="1" animBg="1"/>
      <p:bldP spid="8200" grpId="0"/>
      <p:bldP spid="8200" grpId="1"/>
      <p:bldP spid="8208" grpId="0"/>
      <p:bldP spid="8209" grpId="0" animBg="1"/>
      <p:bldP spid="8210" grpId="0"/>
      <p:bldP spid="8211" grpId="0"/>
      <p:bldP spid="8212" grpId="0"/>
      <p:bldP spid="8213" grpId="0"/>
      <p:bldP spid="82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5575"/>
            <a:ext cx="9144000" cy="8350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b="1" smtClean="0">
                <a:solidFill>
                  <a:srgbClr val="FF3300"/>
                </a:solidFill>
              </a:rPr>
              <a:t>Nhân số có 4 chữ số với số có 1 chữ số (tt)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9538" indent="-109538">
              <a:spcBef>
                <a:spcPct val="20000"/>
              </a:spcBef>
              <a:buFontTx/>
              <a:buChar char="•"/>
            </a:pPr>
            <a:r>
              <a:rPr lang="en-US" sz="2400" b="1">
                <a:latin typeface="Arial" charset="0"/>
              </a:rPr>
              <a:t>I/.</a:t>
            </a:r>
            <a:r>
              <a:rPr lang="en-US" sz="2400" b="1" u="sng">
                <a:latin typeface="Arial" charset="0"/>
              </a:rPr>
              <a:t>H</a:t>
            </a:r>
            <a:r>
              <a:rPr lang="vi-VN" sz="2400" b="1" u="sng">
                <a:latin typeface="Arial" charset="0"/>
              </a:rPr>
              <a:t>ư</a:t>
            </a:r>
            <a:r>
              <a:rPr lang="en-US" sz="2400" b="1" u="sng">
                <a:latin typeface="Arial" charset="0"/>
              </a:rPr>
              <a:t>ớng dẫn thực hiện phép nhân số có bốn chữ số với số có một chữ số: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225" y="1666875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9538" indent="-109538">
              <a:spcBef>
                <a:spcPct val="20000"/>
              </a:spcBef>
              <a:buFontTx/>
              <a:buChar char="•"/>
            </a:pPr>
            <a:r>
              <a:rPr lang="en-US" sz="2400" b="1" i="1">
                <a:latin typeface="Arial" charset="0"/>
              </a:rPr>
              <a:t>a) </a:t>
            </a:r>
            <a:r>
              <a:rPr lang="en-US" sz="2400" b="1" i="1" u="sng">
                <a:latin typeface="Arial" charset="0"/>
              </a:rPr>
              <a:t>Phép nhân 1427 </a:t>
            </a:r>
            <a:r>
              <a:rPr lang="en-US" sz="2400" b="1" i="1" u="sng">
                <a:latin typeface="Arial" charset="0"/>
                <a:sym typeface="Symbol" pitchFamily="18" charset="2"/>
              </a:rPr>
              <a:t></a:t>
            </a:r>
            <a:r>
              <a:rPr lang="en-US" sz="2400" b="1" i="1" u="sng">
                <a:latin typeface="Arial" charset="0"/>
              </a:rPr>
              <a:t> 3:</a:t>
            </a:r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228600" y="2209800"/>
            <a:ext cx="5334000" cy="16764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127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CCCC"/>
              </a:solidFill>
              <a:latin typeface="Arial" charset="0"/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387350" y="2514600"/>
            <a:ext cx="5410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39713" indent="-239713">
              <a:spcBef>
                <a:spcPct val="20000"/>
              </a:spcBef>
            </a:pP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+Khi thực hiện phép nhân này,ta</a:t>
            </a:r>
          </a:p>
          <a:p>
            <a:pPr marL="239713" indent="-239713">
              <a:spcBef>
                <a:spcPct val="20000"/>
              </a:spcBef>
            </a:pP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 thực hiện bắt </a:t>
            </a:r>
            <a:r>
              <a:rPr lang="vi-VN" sz="2400" b="1" i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ầu từ </a:t>
            </a:r>
            <a:r>
              <a:rPr lang="vi-VN" sz="2400" b="1" i="1">
                <a:solidFill>
                  <a:srgbClr val="6600FF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6600FF"/>
                </a:solidFill>
                <a:latin typeface="Arial" charset="0"/>
              </a:rPr>
              <a:t>âu?</a:t>
            </a:r>
          </a:p>
        </p:txBody>
      </p:sp>
      <p:sp>
        <p:nvSpPr>
          <p:cNvPr id="4103" name="Text Box 16"/>
          <p:cNvSpPr txBox="1">
            <a:spLocks noChangeArrowheads="1"/>
          </p:cNvSpPr>
          <p:nvPr/>
        </p:nvSpPr>
        <p:spPr bwMode="auto">
          <a:xfrm>
            <a:off x="7696200" y="22098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7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04" name="Line 17"/>
          <p:cNvSpPr>
            <a:spLocks noChangeShapeType="1"/>
          </p:cNvSpPr>
          <p:nvPr/>
        </p:nvSpPr>
        <p:spPr bwMode="auto">
          <a:xfrm>
            <a:off x="6629400" y="3505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Text Box 18"/>
          <p:cNvSpPr txBox="1">
            <a:spLocks noChangeArrowheads="1"/>
          </p:cNvSpPr>
          <p:nvPr/>
        </p:nvSpPr>
        <p:spPr bwMode="auto">
          <a:xfrm>
            <a:off x="7391400" y="22098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4106" name="Text Box 19"/>
          <p:cNvSpPr txBox="1">
            <a:spLocks noChangeArrowheads="1"/>
          </p:cNvSpPr>
          <p:nvPr/>
        </p:nvSpPr>
        <p:spPr bwMode="auto">
          <a:xfrm>
            <a:off x="7086600" y="22098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4107" name="Text Box 20"/>
          <p:cNvSpPr txBox="1">
            <a:spLocks noChangeArrowheads="1"/>
          </p:cNvSpPr>
          <p:nvPr/>
        </p:nvSpPr>
        <p:spPr bwMode="auto">
          <a:xfrm>
            <a:off x="6781800" y="22098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1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08" name="Text Box 21"/>
          <p:cNvSpPr txBox="1">
            <a:spLocks noChangeArrowheads="1"/>
          </p:cNvSpPr>
          <p:nvPr/>
        </p:nvSpPr>
        <p:spPr bwMode="auto">
          <a:xfrm>
            <a:off x="6553200" y="25908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x</a:t>
            </a: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09" name="Text Box 22"/>
          <p:cNvSpPr txBox="1">
            <a:spLocks noChangeArrowheads="1"/>
          </p:cNvSpPr>
          <p:nvPr/>
        </p:nvSpPr>
        <p:spPr bwMode="auto">
          <a:xfrm>
            <a:off x="7696200" y="2819400"/>
            <a:ext cx="381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 animBg="1"/>
      <p:bldP spid="27662" grpId="1" animBg="1"/>
      <p:bldP spid="27663" grpId="0"/>
      <p:bldP spid="2766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5575"/>
            <a:ext cx="9144000" cy="8350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200" b="1" smtClean="0">
                <a:solidFill>
                  <a:srgbClr val="FF3300"/>
                </a:solidFill>
              </a:rPr>
              <a:t>Nhân số có 4 chữ số với số có 1 chữ số (tt)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9538" indent="-109538">
              <a:spcBef>
                <a:spcPct val="20000"/>
              </a:spcBef>
              <a:buFontTx/>
              <a:buChar char="•"/>
            </a:pPr>
            <a:r>
              <a:rPr lang="en-US" sz="2400" b="1">
                <a:latin typeface="Arial" charset="0"/>
              </a:rPr>
              <a:t>I/.</a:t>
            </a:r>
            <a:r>
              <a:rPr lang="en-US" sz="2400" b="1" u="sng">
                <a:latin typeface="Arial" charset="0"/>
              </a:rPr>
              <a:t>H</a:t>
            </a:r>
            <a:r>
              <a:rPr lang="vi-VN" sz="2400" b="1" u="sng">
                <a:latin typeface="Arial" charset="0"/>
              </a:rPr>
              <a:t>ư</a:t>
            </a:r>
            <a:r>
              <a:rPr lang="en-US" sz="2400" b="1" u="sng">
                <a:latin typeface="Arial" charset="0"/>
              </a:rPr>
              <a:t>ớng dẫn thực hiện phép nhân số có bốn chữ số với số có một chữ số: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225" y="1666875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9538" indent="-109538">
              <a:spcBef>
                <a:spcPct val="20000"/>
              </a:spcBef>
              <a:buFontTx/>
              <a:buChar char="•"/>
            </a:pPr>
            <a:r>
              <a:rPr lang="en-US" sz="2400" b="1" i="1">
                <a:latin typeface="Arial" charset="0"/>
              </a:rPr>
              <a:t>a) </a:t>
            </a:r>
            <a:r>
              <a:rPr lang="en-US" sz="2400" b="1" i="1" u="sng">
                <a:latin typeface="Arial" charset="0"/>
              </a:rPr>
              <a:t>Phép nhân 1427 </a:t>
            </a:r>
            <a:r>
              <a:rPr lang="en-US" sz="2400" b="1" i="1" u="sng">
                <a:latin typeface="Arial" charset="0"/>
                <a:sym typeface="Symbol" pitchFamily="18" charset="2"/>
              </a:rPr>
              <a:t></a:t>
            </a:r>
            <a:r>
              <a:rPr lang="en-US" sz="2400" b="1" i="1" u="sng">
                <a:latin typeface="Arial" charset="0"/>
              </a:rPr>
              <a:t> 3</a:t>
            </a:r>
            <a:r>
              <a:rPr lang="en-US" sz="2400" i="1" u="sng">
                <a:latin typeface="Arial" charset="0"/>
              </a:rPr>
              <a:t> 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001000" y="2224088"/>
            <a:ext cx="3810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7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7010400" y="3429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696200" y="2224088"/>
            <a:ext cx="3810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391400" y="2224088"/>
            <a:ext cx="3810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7086600" y="2224088"/>
            <a:ext cx="3810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1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858000" y="2605088"/>
            <a:ext cx="3810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x</a:t>
            </a: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8001000" y="2833688"/>
            <a:ext cx="3810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9933"/>
                </a:solidFill>
                <a:latin typeface="Arial" charset="0"/>
              </a:rPr>
              <a:t>3</a:t>
            </a:r>
            <a:endParaRPr lang="en-US" sz="2400">
              <a:latin typeface="Arial" charset="0"/>
            </a:endParaRPr>
          </a:p>
        </p:txBody>
      </p:sp>
      <p:sp>
        <p:nvSpPr>
          <p:cNvPr id="28686" name="Rectangle 14" descr="Diagonal brick"/>
          <p:cNvSpPr>
            <a:spLocks noChangeArrowheads="1"/>
          </p:cNvSpPr>
          <p:nvPr/>
        </p:nvSpPr>
        <p:spPr bwMode="auto">
          <a:xfrm>
            <a:off x="0" y="2286000"/>
            <a:ext cx="5943600" cy="1905000"/>
          </a:xfrm>
          <a:prstGeom prst="rect">
            <a:avLst/>
          </a:prstGeom>
          <a:pattFill prst="diagBrick">
            <a:fgClr>
              <a:srgbClr val="FFFF99"/>
            </a:fgClr>
            <a:bgClr>
              <a:schemeClr val="bg1"/>
            </a:bgClr>
          </a:pattFill>
          <a:ln w="76200" cmpd="tri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 sz="2000" b="1">
              <a:solidFill>
                <a:srgbClr val="FF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-76200" y="2286000"/>
            <a:ext cx="449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>
              <a:spcBef>
                <a:spcPct val="2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* 3 nhân 7 bằng 21,viết 1 nhớ 2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7924800" y="3443288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7772400" y="3443288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8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7467600" y="3443288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2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7086600" y="34432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 4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0" y="2743200"/>
            <a:ext cx="6019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* 3 nhân 2 bằng 6, 6 thêm 2 bằng 8, viết 8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>
              <a:solidFill>
                <a:srgbClr val="0000F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>
              <a:solidFill>
                <a:srgbClr val="0000FF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0" y="3186113"/>
            <a:ext cx="57912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* 3 nhân 4 bằng 12,viết 2 nhớ 1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0" y="3643313"/>
            <a:ext cx="58674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* 3 nhân 1 bằng 3, 3 thêm 1 bằng 4, viết 4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86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86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86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1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1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86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86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5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5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5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86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86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5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5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5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decel="1000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decel="1000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decel="1000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decel="1000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decel="100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decel="100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decel="1000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decel="1000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decel="100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decel="100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decel="1000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decel="1000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decel="100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" decel="100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decel="100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" decel="100000"/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" decel="100000"/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decel="100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" decel="100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" decel="100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decel="100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" decel="100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" decel="1000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" decel="1000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" decel="1000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" decel="100000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" decel="100000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" decel="100000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" decel="100000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" decel="100000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" decel="100000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7" grpId="1"/>
      <p:bldP spid="28678" grpId="0" animBg="1"/>
      <p:bldP spid="28679" grpId="0"/>
      <p:bldP spid="28679" grpId="1"/>
      <p:bldP spid="28680" grpId="0"/>
      <p:bldP spid="28680" grpId="1"/>
      <p:bldP spid="28681" grpId="0"/>
      <p:bldP spid="28681" grpId="1"/>
      <p:bldP spid="28682" grpId="0"/>
      <p:bldP spid="28683" grpId="0"/>
      <p:bldP spid="28683" grpId="1"/>
      <p:bldP spid="28683" grpId="2"/>
      <p:bldP spid="28683" grpId="3"/>
      <p:bldP spid="28683" grpId="4"/>
      <p:bldP spid="28686" grpId="0" animBg="1"/>
      <p:bldP spid="28686" grpId="1" animBg="1"/>
      <p:bldP spid="28687" grpId="0" build="allAtOnce"/>
      <p:bldP spid="28688" grpId="0"/>
      <p:bldP spid="28688" grpId="1"/>
      <p:bldP spid="28689" grpId="0"/>
      <p:bldP spid="28689" grpId="1"/>
      <p:bldP spid="28690" grpId="0"/>
      <p:bldP spid="28690" grpId="1"/>
      <p:bldP spid="28691" grpId="0"/>
      <p:bldP spid="28691" grpId="1"/>
      <p:bldP spid="28693" grpId="0"/>
      <p:bldP spid="28693" grpId="1"/>
      <p:bldP spid="28694" grpId="0"/>
      <p:bldP spid="28694" grpId="1"/>
      <p:bldP spid="28695" grpId="0"/>
      <p:bldP spid="2869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0"/>
            <a:ext cx="43434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II/.</a:t>
            </a:r>
            <a:r>
              <a:rPr lang="en-US" sz="2800" b="1" u="sng">
                <a:latin typeface="Arial" charset="0"/>
              </a:rPr>
              <a:t>Luyện tập-Thực hành: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0" y="457200"/>
            <a:ext cx="1981200" cy="954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 charset="0"/>
              </a:rPr>
              <a:t>Bài 1: Tính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04800" y="1600200"/>
            <a:ext cx="1295400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  </a:t>
            </a:r>
            <a:r>
              <a:rPr lang="en-US" sz="2800" b="1" i="1">
                <a:latin typeface="Arial" charset="0"/>
              </a:rPr>
              <a:t>2318</a:t>
            </a:r>
          </a:p>
          <a:p>
            <a:r>
              <a:rPr lang="en-US" sz="2000" i="1">
                <a:latin typeface="Arial" charset="0"/>
              </a:rPr>
              <a:t>X</a:t>
            </a:r>
            <a:r>
              <a:rPr lang="en-US" sz="2000" b="1" i="1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    2</a:t>
            </a:r>
          </a:p>
          <a:p>
            <a:endParaRPr lang="en-US" sz="2000" b="1" i="1">
              <a:latin typeface="Arial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743200" y="1524000"/>
            <a:ext cx="1295400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latin typeface="Arial" charset="0"/>
              </a:rPr>
              <a:t> 1092</a:t>
            </a:r>
          </a:p>
          <a:p>
            <a:r>
              <a:rPr lang="en-US" sz="2000">
                <a:latin typeface="Arial" charset="0"/>
              </a:rPr>
              <a:t>X</a:t>
            </a:r>
            <a:r>
              <a:rPr lang="en-US" sz="2800">
                <a:latin typeface="Arial" charset="0"/>
              </a:rPr>
              <a:t>     </a:t>
            </a:r>
            <a:r>
              <a:rPr lang="en-US" sz="2800" b="1" i="1">
                <a:latin typeface="Arial" charset="0"/>
              </a:rPr>
              <a:t>3</a:t>
            </a:r>
          </a:p>
          <a:p>
            <a:endParaRPr lang="en-US" sz="2000"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953000" y="1524000"/>
            <a:ext cx="129540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  </a:t>
            </a:r>
            <a:r>
              <a:rPr lang="en-US" sz="2800" b="1" i="1">
                <a:latin typeface="Arial" charset="0"/>
              </a:rPr>
              <a:t>1317</a:t>
            </a:r>
          </a:p>
          <a:p>
            <a:r>
              <a:rPr lang="en-US" sz="2000">
                <a:latin typeface="Arial" charset="0"/>
              </a:rPr>
              <a:t>X</a:t>
            </a:r>
            <a:r>
              <a:rPr lang="en-US" sz="2800" b="1" i="1">
                <a:latin typeface="Arial" charset="0"/>
              </a:rPr>
              <a:t>     4</a:t>
            </a:r>
          </a:p>
          <a:p>
            <a:endParaRPr lang="en-US" sz="2800" b="1" i="1">
              <a:latin typeface="Arial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010400" y="1524000"/>
            <a:ext cx="1295400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  </a:t>
            </a:r>
            <a:r>
              <a:rPr lang="en-US" sz="2800" b="1" i="1">
                <a:latin typeface="Arial" charset="0"/>
              </a:rPr>
              <a:t>1409</a:t>
            </a:r>
          </a:p>
          <a:p>
            <a:r>
              <a:rPr lang="en-US" sz="2000">
                <a:latin typeface="Arial" charset="0"/>
              </a:rPr>
              <a:t>X</a:t>
            </a:r>
            <a:r>
              <a:rPr lang="en-US" sz="2800" b="1" i="1">
                <a:latin typeface="Arial" charset="0"/>
              </a:rPr>
              <a:t>     5</a:t>
            </a:r>
          </a:p>
          <a:p>
            <a:endParaRPr lang="en-US" sz="2000" b="1" i="1"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04800" y="2743200"/>
            <a:ext cx="1143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4636</a:t>
            </a:r>
            <a:endParaRPr lang="en-US" sz="2800">
              <a:latin typeface="Arial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819400" y="2673350"/>
            <a:ext cx="1143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3276</a:t>
            </a:r>
            <a:endParaRPr lang="en-US" sz="2800">
              <a:latin typeface="Arial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078413" y="2667000"/>
            <a:ext cx="1066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5268</a:t>
            </a:r>
            <a:endParaRPr lang="en-US" sz="2800">
              <a:latin typeface="Arial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162800" y="2667000"/>
            <a:ext cx="1066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7045</a:t>
            </a:r>
            <a:endParaRPr lang="en-US" sz="2800">
              <a:latin typeface="Arial" charset="0"/>
            </a:endParaRP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381000" y="26733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2624138" y="2632075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5029200" y="25908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7010400" y="25908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decel="10000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decel="100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decel="100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decel="100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decel="100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4" grpId="1"/>
      <p:bldP spid="7174" grpId="2"/>
      <p:bldP spid="7175" grpId="0"/>
      <p:bldP spid="7175" grpId="1"/>
      <p:bldP spid="7175" grpId="2"/>
      <p:bldP spid="7176" grpId="0"/>
      <p:bldP spid="7176" grpId="1"/>
      <p:bldP spid="7177" grpId="0"/>
      <p:bldP spid="7177" grpId="1"/>
      <p:bldP spid="7178" grpId="0"/>
      <p:bldP spid="7178" grpId="1"/>
      <p:bldP spid="7178" grpId="2"/>
      <p:bldP spid="7179" grpId="0"/>
      <p:bldP spid="7179" grpId="1"/>
      <p:bldP spid="7179" grpId="2"/>
      <p:bldP spid="7180" grpId="0"/>
      <p:bldP spid="7180" grpId="1"/>
      <p:bldP spid="7181" grpId="0"/>
      <p:bldP spid="7181" grpId="1"/>
      <p:bldP spid="7186" grpId="0" animBg="1"/>
      <p:bldP spid="7186" grpId="1" animBg="1"/>
      <p:bldP spid="7186" grpId="2" animBg="1"/>
      <p:bldP spid="7187" grpId="0" animBg="1"/>
      <p:bldP spid="7187" grpId="1" animBg="1"/>
      <p:bldP spid="7187" grpId="2" animBg="1"/>
      <p:bldP spid="7188" grpId="0" animBg="1"/>
      <p:bldP spid="71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43434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II/.</a:t>
            </a:r>
            <a:r>
              <a:rPr lang="en-US" sz="2800" b="1" u="sng">
                <a:latin typeface="Arial" charset="0"/>
              </a:rPr>
              <a:t>Luyện tập-Thực hành: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457200"/>
            <a:ext cx="434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 charset="0"/>
              </a:rPr>
              <a:t>Bài 1: Tính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0" y="1143000"/>
            <a:ext cx="3886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 charset="0"/>
              </a:rPr>
              <a:t>Bài 2: Đặt tính rồi tính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828800"/>
            <a:ext cx="2438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1107  x  6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657600" y="2514600"/>
            <a:ext cx="17526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Arial" charset="0"/>
              </a:rPr>
              <a:t> </a:t>
            </a:r>
            <a:r>
              <a:rPr lang="en-US" sz="4800" b="1">
                <a:solidFill>
                  <a:srgbClr val="6600FF"/>
                </a:solidFill>
                <a:latin typeface="Arial" charset="0"/>
              </a:rPr>
              <a:t>1107</a:t>
            </a:r>
          </a:p>
          <a:p>
            <a:pPr>
              <a:spcBef>
                <a:spcPct val="50000"/>
              </a:spcBef>
            </a:pPr>
            <a:r>
              <a:rPr lang="en-US" sz="4800">
                <a:solidFill>
                  <a:srgbClr val="6600FF"/>
                </a:solidFill>
                <a:latin typeface="Arial" charset="0"/>
              </a:rPr>
              <a:t>X</a:t>
            </a:r>
            <a:r>
              <a:rPr lang="en-US" sz="4800" b="1">
                <a:solidFill>
                  <a:srgbClr val="6600FF"/>
                </a:solidFill>
                <a:latin typeface="Arial" charset="0"/>
              </a:rPr>
              <a:t>    6</a:t>
            </a:r>
          </a:p>
          <a:p>
            <a:pPr>
              <a:spcBef>
                <a:spcPct val="50000"/>
              </a:spcBef>
            </a:pPr>
            <a:endParaRPr lang="en-US" sz="4800" b="1">
              <a:solidFill>
                <a:srgbClr val="6600FF"/>
              </a:solidFill>
              <a:latin typeface="Arial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505200" y="46482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505200" y="4738688"/>
            <a:ext cx="1752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latin typeface="Arial" charset="0"/>
              </a:rPr>
              <a:t>  </a:t>
            </a:r>
            <a:r>
              <a:rPr lang="en-US" sz="4800" b="1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 sz="4800" b="1">
                <a:solidFill>
                  <a:srgbClr val="FF0066"/>
                </a:solidFill>
                <a:latin typeface="Arial" charset="0"/>
              </a:rPr>
              <a:t>642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/>
      <p:bldP spid="31749" grpId="1"/>
      <p:bldP spid="31755" grpId="0"/>
      <p:bldP spid="31755" grpId="1"/>
      <p:bldP spid="31756" grpId="0" animBg="1"/>
      <p:bldP spid="31756" grpId="1" animBg="1"/>
      <p:bldP spid="31757" grpId="0"/>
      <p:bldP spid="3175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0"/>
            <a:ext cx="43434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II/.</a:t>
            </a:r>
            <a:r>
              <a:rPr lang="en-US" sz="2800" b="1" u="sng">
                <a:latin typeface="Arial" charset="0"/>
              </a:rPr>
              <a:t>Luyện tập-Thực hành: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547688"/>
            <a:ext cx="43434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 charset="0"/>
              </a:rPr>
              <a:t>Bài 1: Tính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0" y="1143000"/>
            <a:ext cx="3886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 charset="0"/>
              </a:rPr>
              <a:t>Bài 2: Đặt tính rồi tính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371600" y="2667000"/>
            <a:ext cx="1295400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  </a:t>
            </a:r>
            <a:r>
              <a:rPr lang="en-US" sz="2800" b="1" i="1">
                <a:latin typeface="Arial" charset="0"/>
              </a:rPr>
              <a:t>2319</a:t>
            </a:r>
          </a:p>
          <a:p>
            <a:r>
              <a:rPr lang="en-US" sz="2000" i="1">
                <a:latin typeface="Arial" charset="0"/>
              </a:rPr>
              <a:t>X</a:t>
            </a:r>
            <a:r>
              <a:rPr lang="en-US" sz="2000" b="1" i="1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    4</a:t>
            </a:r>
          </a:p>
          <a:p>
            <a:endParaRPr lang="en-US" sz="2000" b="1" i="1">
              <a:latin typeface="Arial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371600" y="3886200"/>
            <a:ext cx="1143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9276</a:t>
            </a:r>
            <a:endParaRPr lang="en-US" sz="2800"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2954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447800" y="1905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Dãy 1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886200" y="2667000"/>
            <a:ext cx="1295400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  </a:t>
            </a:r>
            <a:r>
              <a:rPr lang="en-US" sz="2800" b="1" i="1">
                <a:latin typeface="Arial" charset="0"/>
              </a:rPr>
              <a:t>1106</a:t>
            </a:r>
          </a:p>
          <a:p>
            <a:r>
              <a:rPr lang="en-US" sz="2000" i="1">
                <a:latin typeface="Arial" charset="0"/>
              </a:rPr>
              <a:t>X</a:t>
            </a:r>
            <a:r>
              <a:rPr lang="en-US" sz="2000" b="1" i="1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    7</a:t>
            </a:r>
          </a:p>
          <a:p>
            <a:endParaRPr lang="en-US" sz="2000" b="1" i="1">
              <a:latin typeface="Arial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3886200" y="3886200"/>
            <a:ext cx="1143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7742</a:t>
            </a:r>
            <a:endParaRPr lang="en-US" sz="2800">
              <a:latin typeface="Arial" charset="0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962400" y="1905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Dãy 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400800" y="2667000"/>
            <a:ext cx="1295400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  </a:t>
            </a:r>
            <a:r>
              <a:rPr lang="en-US" sz="2800" b="1" i="1">
                <a:latin typeface="Arial" charset="0"/>
              </a:rPr>
              <a:t>1218</a:t>
            </a:r>
          </a:p>
          <a:p>
            <a:r>
              <a:rPr lang="en-US" sz="2000" i="1">
                <a:latin typeface="Arial" charset="0"/>
              </a:rPr>
              <a:t>X</a:t>
            </a:r>
            <a:r>
              <a:rPr lang="en-US" sz="2000" b="1" i="1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    5</a:t>
            </a:r>
          </a:p>
          <a:p>
            <a:endParaRPr lang="en-US" sz="2000" b="1" i="1">
              <a:latin typeface="Arial" charset="0"/>
            </a:endParaRP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6400800" y="3886200"/>
            <a:ext cx="1143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Arial" charset="0"/>
              </a:rPr>
              <a:t>6090</a:t>
            </a:r>
            <a:endParaRPr lang="en-US" sz="2800">
              <a:latin typeface="Arial" charset="0"/>
            </a:endParaRP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6477000" y="1905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</a:rPr>
              <a:t>Dãy 3</a:t>
            </a:r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38100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63246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460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460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46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/>
      <p:bldP spid="46088" grpId="0"/>
      <p:bldP spid="46089" grpId="0" animBg="1"/>
      <p:bldP spid="46090" grpId="0"/>
      <p:bldP spid="46094" grpId="0"/>
      <p:bldP spid="46095" grpId="0"/>
      <p:bldP spid="46096" grpId="0"/>
      <p:bldP spid="46097" grpId="0"/>
      <p:bldP spid="46098" grpId="0"/>
      <p:bldP spid="46099" grpId="0"/>
      <p:bldP spid="46100" grpId="0" animBg="1"/>
      <p:bldP spid="461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434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II/.</a:t>
            </a:r>
            <a:r>
              <a:rPr lang="en-US" sz="2400" b="1" u="sng">
                <a:latin typeface="Arial" charset="0"/>
              </a:rPr>
              <a:t>Luyện tập-Thực hành: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0" y="457200"/>
            <a:ext cx="434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1: Tính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0" y="114300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2: Đặt tính rồi tính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0" y="1905000"/>
            <a:ext cx="87630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3: Mỗi xe chở 1425 kg gạo. Hỏi 3 xe nh</a:t>
            </a:r>
            <a:r>
              <a:rPr lang="vi-VN" sz="2400" b="1" i="1">
                <a:latin typeface="Arial" charset="0"/>
              </a:rPr>
              <a:t>ư</a:t>
            </a:r>
            <a:r>
              <a:rPr lang="en-US" sz="2400" b="1" i="1">
                <a:latin typeface="Arial" charset="0"/>
              </a:rPr>
              <a:t> thế chở bao nhiêu ki-lô-gam gạo ?</a:t>
            </a:r>
          </a:p>
        </p:txBody>
      </p:sp>
      <p:pic>
        <p:nvPicPr>
          <p:cNvPr id="47112" name="Picture 8" descr="DUMPTRUK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3352800"/>
            <a:ext cx="4953000" cy="2743200"/>
          </a:xfrm>
          <a:noFill/>
        </p:spPr>
      </p:pic>
      <p:sp>
        <p:nvSpPr>
          <p:cNvPr id="47116" name="Oval 12"/>
          <p:cNvSpPr>
            <a:spLocks noChangeArrowheads="1"/>
          </p:cNvSpPr>
          <p:nvPr/>
        </p:nvSpPr>
        <p:spPr bwMode="auto">
          <a:xfrm>
            <a:off x="1828800" y="3124200"/>
            <a:ext cx="30480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133600" y="335280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1425 kg gạo</a:t>
            </a: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990600" y="2286000"/>
            <a:ext cx="3505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/>
      <p:bldP spid="47116" grpId="0" animBg="1"/>
      <p:bldP spid="47117" grpId="0"/>
      <p:bldP spid="471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434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II/.</a:t>
            </a:r>
            <a:r>
              <a:rPr lang="en-US" sz="2400" b="1" u="sng">
                <a:latin typeface="Arial" charset="0"/>
              </a:rPr>
              <a:t>Luyện tập-Thực hành: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0" y="457200"/>
            <a:ext cx="434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1: Tính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0" y="114300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2: Đặt tính rồi tính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0" y="1905000"/>
            <a:ext cx="87630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Bài 3: Mỗi xe chở 1425 kg gạo. Hỏi 3 xe nh</a:t>
            </a:r>
            <a:r>
              <a:rPr lang="vi-VN" sz="2400" b="1" i="1">
                <a:latin typeface="Arial" charset="0"/>
              </a:rPr>
              <a:t>ư</a:t>
            </a:r>
            <a:r>
              <a:rPr lang="en-US" sz="2400" b="1" i="1">
                <a:latin typeface="Arial" charset="0"/>
              </a:rPr>
              <a:t> thế chở bao nhiêu ki-lô-gam gạo ?</a:t>
            </a:r>
          </a:p>
        </p:txBody>
      </p:sp>
      <p:pic>
        <p:nvPicPr>
          <p:cNvPr id="49160" name="Picture 8" descr="DUMPTRUK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4267200"/>
            <a:ext cx="2590800" cy="1574800"/>
          </a:xfrm>
          <a:noFill/>
        </p:spPr>
      </p:pic>
      <p:pic>
        <p:nvPicPr>
          <p:cNvPr id="49164" name="Picture 12" descr="DUMPTRU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343400"/>
            <a:ext cx="2590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5" name="Picture 13" descr="DUMPTRU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419600"/>
            <a:ext cx="2590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6" name="AutoShape 14"/>
          <p:cNvSpPr>
            <a:spLocks/>
          </p:cNvSpPr>
          <p:nvPr/>
        </p:nvSpPr>
        <p:spPr bwMode="auto">
          <a:xfrm rot="5400000">
            <a:off x="4267200" y="-152400"/>
            <a:ext cx="533400" cy="8458200"/>
          </a:xfrm>
          <a:prstGeom prst="leftBrace">
            <a:avLst>
              <a:gd name="adj1" fmla="val 132143"/>
              <a:gd name="adj2" fmla="val 49773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1981200" y="32766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3 xe chở bao nhiêu ki-lô-gam gạo</a:t>
            </a:r>
          </a:p>
        </p:txBody>
      </p:sp>
      <p:sp>
        <p:nvSpPr>
          <p:cNvPr id="10251" name="Line 17"/>
          <p:cNvSpPr>
            <a:spLocks noChangeShapeType="1"/>
          </p:cNvSpPr>
          <p:nvPr/>
        </p:nvSpPr>
        <p:spPr bwMode="auto">
          <a:xfrm>
            <a:off x="990600" y="2286000"/>
            <a:ext cx="3505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5105400" y="22860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086600" y="228600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0" y="2667000"/>
            <a:ext cx="3124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6" grpId="0" animBg="1"/>
      <p:bldP spid="49168" grpId="0"/>
      <p:bldP spid="49170" grpId="0" animBg="1"/>
      <p:bldP spid="49171" grpId="0" animBg="1"/>
      <p:bldP spid="49172" grpId="0" animBg="1"/>
    </p:bldLst>
  </p:timing>
</p:sld>
</file>

<file path=ppt/theme/theme1.xml><?xml version="1.0" encoding="utf-8"?>
<a:theme xmlns:a="http://schemas.openxmlformats.org/drawingml/2006/main" name="Thiết kế mặc định">
  <a:themeElements>
    <a:clrScheme name="Thiết kế mặc địn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iết kế mặc địn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iết kế mặc địn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618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VNI-Times</vt:lpstr>
      <vt:lpstr>Arial</vt:lpstr>
      <vt:lpstr>Calibri</vt:lpstr>
      <vt:lpstr>Tahoma</vt:lpstr>
      <vt:lpstr>Symbol</vt:lpstr>
      <vt:lpstr>Wingdings</vt:lpstr>
      <vt:lpstr>Thiết kế mặc định</vt:lpstr>
      <vt:lpstr>Slide 1</vt:lpstr>
      <vt:lpstr>Nhân số có 4 chữ số với số có 1 chữ số (tt)</vt:lpstr>
      <vt:lpstr>Nhân số có 4 chữ số với số có 1 chữ số (tt)</vt:lpstr>
      <vt:lpstr>Nhân số có 4 chữ số với số có 1 chữ số (tt)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31</cp:revision>
  <dcterms:created xsi:type="dcterms:W3CDTF">2006-02-22T10:05:58Z</dcterms:created>
  <dcterms:modified xsi:type="dcterms:W3CDTF">2016-06-29T10:30:20Z</dcterms:modified>
</cp:coreProperties>
</file>