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3300"/>
    <a:srgbClr val="003366"/>
    <a:srgbClr val="006600"/>
    <a:srgbClr val="CAC9BE"/>
    <a:srgbClr val="CACADC"/>
    <a:srgbClr val="FFFFCC"/>
    <a:srgbClr val="FF99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5BF13F-58C3-4341-8051-6C86D3BF43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D9109-CB4D-4F14-818E-D5A778B715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9F49E-3A97-41B6-B63B-4DE9D1E32E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2B406-4BAE-4FDB-9734-8ACC468B5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AB8B8-55B4-4667-8410-9D9291ACF1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89992B-66D8-4318-9D7D-B263921B8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186FB9-3EA3-40E4-879F-BEE8ADE76E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7EFD0-2B1C-4B1A-8B87-2122D8273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48837E-0C78-44ED-8FF4-BAAD8E4D4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D2E6-613D-4FE5-B8B3-CFB2731549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79A83-3C23-4AA5-AEA5-E50F062D10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27A948-BE71-4ED3-B845-9E0145CB26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33FF"/>
            </a:gs>
            <a:gs pos="100000">
              <a:srgbClr val="4718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0" name="Text Box 288"/>
          <p:cNvSpPr txBox="1">
            <a:spLocks noChangeArrowheads="1"/>
          </p:cNvSpPr>
          <p:nvPr/>
        </p:nvSpPr>
        <p:spPr bwMode="auto">
          <a:xfrm>
            <a:off x="1143000" y="2725738"/>
            <a:ext cx="73152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FF33"/>
                </a:solidFill>
                <a:latin typeface="Arial" charset="0"/>
              </a:rPr>
              <a:t>THỰC HÀNH NHẬN BIẾT VÀ VẼ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FF33"/>
                </a:solidFill>
                <a:latin typeface="Arial" charset="0"/>
              </a:rPr>
              <a:t> GÓC VUÔNG BẰNG Ê KE</a:t>
            </a:r>
            <a:endParaRPr lang="en-US" sz="3600" b="1">
              <a:solidFill>
                <a:srgbClr val="006666"/>
              </a:solidFill>
              <a:latin typeface="Arial" charset="0"/>
            </a:endParaRPr>
          </a:p>
        </p:txBody>
      </p:sp>
      <p:grpSp>
        <p:nvGrpSpPr>
          <p:cNvPr id="5123" name="Group 289"/>
          <p:cNvGrpSpPr>
            <a:grpSpLocks/>
          </p:cNvGrpSpPr>
          <p:nvPr/>
        </p:nvGrpSpPr>
        <p:grpSpPr bwMode="auto">
          <a:xfrm rot="5437070">
            <a:off x="153988" y="150812"/>
            <a:ext cx="1828800" cy="1831975"/>
            <a:chOff x="2332" y="1554"/>
            <a:chExt cx="1105" cy="1218"/>
          </a:xfrm>
        </p:grpSpPr>
        <p:sp>
          <p:nvSpPr>
            <p:cNvPr id="5264" name="Freeform 290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7 w 61"/>
                <a:gd name="T1" fmla="*/ 15 h 60"/>
                <a:gd name="T2" fmla="*/ 4 w 61"/>
                <a:gd name="T3" fmla="*/ 15 h 60"/>
                <a:gd name="T4" fmla="*/ 2 w 61"/>
                <a:gd name="T5" fmla="*/ 13 h 60"/>
                <a:gd name="T6" fmla="*/ 0 w 61"/>
                <a:gd name="T7" fmla="*/ 11 h 60"/>
                <a:gd name="T8" fmla="*/ 0 w 61"/>
                <a:gd name="T9" fmla="*/ 8 h 60"/>
                <a:gd name="T10" fmla="*/ 0 w 61"/>
                <a:gd name="T11" fmla="*/ 5 h 60"/>
                <a:gd name="T12" fmla="*/ 2 w 61"/>
                <a:gd name="T13" fmla="*/ 2 h 60"/>
                <a:gd name="T14" fmla="*/ 4 w 61"/>
                <a:gd name="T15" fmla="*/ 1 h 60"/>
                <a:gd name="T16" fmla="*/ 7 w 61"/>
                <a:gd name="T17" fmla="*/ 0 h 60"/>
                <a:gd name="T18" fmla="*/ 10 w 61"/>
                <a:gd name="T19" fmla="*/ 1 h 60"/>
                <a:gd name="T20" fmla="*/ 13 w 61"/>
                <a:gd name="T21" fmla="*/ 2 h 60"/>
                <a:gd name="T22" fmla="*/ 14 w 61"/>
                <a:gd name="T23" fmla="*/ 5 h 60"/>
                <a:gd name="T24" fmla="*/ 15 w 61"/>
                <a:gd name="T25" fmla="*/ 8 h 60"/>
                <a:gd name="T26" fmla="*/ 14 w 61"/>
                <a:gd name="T27" fmla="*/ 11 h 60"/>
                <a:gd name="T28" fmla="*/ 13 w 61"/>
                <a:gd name="T29" fmla="*/ 13 h 60"/>
                <a:gd name="T30" fmla="*/ 10 w 61"/>
                <a:gd name="T31" fmla="*/ 15 h 60"/>
                <a:gd name="T32" fmla="*/ 7 w 61"/>
                <a:gd name="T33" fmla="*/ 15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291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3 w 132"/>
                <a:gd name="T1" fmla="*/ 46 h 182"/>
                <a:gd name="T2" fmla="*/ 21 w 132"/>
                <a:gd name="T3" fmla="*/ 46 h 182"/>
                <a:gd name="T4" fmla="*/ 22 w 132"/>
                <a:gd name="T5" fmla="*/ 44 h 182"/>
                <a:gd name="T6" fmla="*/ 25 w 132"/>
                <a:gd name="T7" fmla="*/ 39 h 182"/>
                <a:gd name="T8" fmla="*/ 29 w 132"/>
                <a:gd name="T9" fmla="*/ 31 h 182"/>
                <a:gd name="T10" fmla="*/ 32 w 132"/>
                <a:gd name="T11" fmla="*/ 23 h 182"/>
                <a:gd name="T12" fmla="*/ 34 w 132"/>
                <a:gd name="T13" fmla="*/ 14 h 182"/>
                <a:gd name="T14" fmla="*/ 33 w 132"/>
                <a:gd name="T15" fmla="*/ 7 h 182"/>
                <a:gd name="T16" fmla="*/ 27 w 132"/>
                <a:gd name="T17" fmla="*/ 3 h 182"/>
                <a:gd name="T18" fmla="*/ 17 w 132"/>
                <a:gd name="T19" fmla="*/ 0 h 182"/>
                <a:gd name="T20" fmla="*/ 7 w 132"/>
                <a:gd name="T21" fmla="*/ 3 h 182"/>
                <a:gd name="T22" fmla="*/ 1 w 132"/>
                <a:gd name="T23" fmla="*/ 7 h 182"/>
                <a:gd name="T24" fmla="*/ 0 w 132"/>
                <a:gd name="T25" fmla="*/ 14 h 182"/>
                <a:gd name="T26" fmla="*/ 2 w 132"/>
                <a:gd name="T27" fmla="*/ 23 h 182"/>
                <a:gd name="T28" fmla="*/ 5 w 132"/>
                <a:gd name="T29" fmla="*/ 31 h 182"/>
                <a:gd name="T30" fmla="*/ 9 w 132"/>
                <a:gd name="T31" fmla="*/ 39 h 182"/>
                <a:gd name="T32" fmla="*/ 12 w 132"/>
                <a:gd name="T33" fmla="*/ 44 h 182"/>
                <a:gd name="T34" fmla="*/ 13 w 132"/>
                <a:gd name="T35" fmla="*/ 46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292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3 w 132"/>
                <a:gd name="T1" fmla="*/ 46 h 182"/>
                <a:gd name="T2" fmla="*/ 21 w 132"/>
                <a:gd name="T3" fmla="*/ 46 h 182"/>
                <a:gd name="T4" fmla="*/ 22 w 132"/>
                <a:gd name="T5" fmla="*/ 44 h 182"/>
                <a:gd name="T6" fmla="*/ 25 w 132"/>
                <a:gd name="T7" fmla="*/ 39 h 182"/>
                <a:gd name="T8" fmla="*/ 29 w 132"/>
                <a:gd name="T9" fmla="*/ 31 h 182"/>
                <a:gd name="T10" fmla="*/ 32 w 132"/>
                <a:gd name="T11" fmla="*/ 23 h 182"/>
                <a:gd name="T12" fmla="*/ 34 w 132"/>
                <a:gd name="T13" fmla="*/ 14 h 182"/>
                <a:gd name="T14" fmla="*/ 33 w 132"/>
                <a:gd name="T15" fmla="*/ 7 h 182"/>
                <a:gd name="T16" fmla="*/ 27 w 132"/>
                <a:gd name="T17" fmla="*/ 3 h 182"/>
                <a:gd name="T18" fmla="*/ 17 w 132"/>
                <a:gd name="T19" fmla="*/ 0 h 182"/>
                <a:gd name="T20" fmla="*/ 7 w 132"/>
                <a:gd name="T21" fmla="*/ 3 h 182"/>
                <a:gd name="T22" fmla="*/ 1 w 132"/>
                <a:gd name="T23" fmla="*/ 7 h 182"/>
                <a:gd name="T24" fmla="*/ 0 w 132"/>
                <a:gd name="T25" fmla="*/ 14 h 182"/>
                <a:gd name="T26" fmla="*/ 2 w 132"/>
                <a:gd name="T27" fmla="*/ 23 h 182"/>
                <a:gd name="T28" fmla="*/ 5 w 132"/>
                <a:gd name="T29" fmla="*/ 31 h 182"/>
                <a:gd name="T30" fmla="*/ 9 w 132"/>
                <a:gd name="T31" fmla="*/ 39 h 182"/>
                <a:gd name="T32" fmla="*/ 12 w 132"/>
                <a:gd name="T33" fmla="*/ 44 h 182"/>
                <a:gd name="T34" fmla="*/ 13 w 132"/>
                <a:gd name="T35" fmla="*/ 46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293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41 w 177"/>
                <a:gd name="T1" fmla="*/ 36 h 146"/>
                <a:gd name="T2" fmla="*/ 45 w 177"/>
                <a:gd name="T3" fmla="*/ 29 h 146"/>
                <a:gd name="T4" fmla="*/ 43 w 177"/>
                <a:gd name="T5" fmla="*/ 27 h 146"/>
                <a:gd name="T6" fmla="*/ 41 w 177"/>
                <a:gd name="T7" fmla="*/ 22 h 146"/>
                <a:gd name="T8" fmla="*/ 36 w 177"/>
                <a:gd name="T9" fmla="*/ 15 h 146"/>
                <a:gd name="T10" fmla="*/ 31 w 177"/>
                <a:gd name="T11" fmla="*/ 9 h 146"/>
                <a:gd name="T12" fmla="*/ 24 w 177"/>
                <a:gd name="T13" fmla="*/ 3 h 146"/>
                <a:gd name="T14" fmla="*/ 18 w 177"/>
                <a:gd name="T15" fmla="*/ 0 h 146"/>
                <a:gd name="T16" fmla="*/ 10 w 177"/>
                <a:gd name="T17" fmla="*/ 2 h 146"/>
                <a:gd name="T18" fmla="*/ 4 w 177"/>
                <a:gd name="T19" fmla="*/ 9 h 146"/>
                <a:gd name="T20" fmla="*/ 1 w 177"/>
                <a:gd name="T21" fmla="*/ 15 h 146"/>
                <a:gd name="T22" fmla="*/ 0 w 177"/>
                <a:gd name="T23" fmla="*/ 19 h 146"/>
                <a:gd name="T24" fmla="*/ 1 w 177"/>
                <a:gd name="T25" fmla="*/ 23 h 146"/>
                <a:gd name="T26" fmla="*/ 2 w 177"/>
                <a:gd name="T27" fmla="*/ 26 h 146"/>
                <a:gd name="T28" fmla="*/ 5 w 177"/>
                <a:gd name="T29" fmla="*/ 29 h 146"/>
                <a:gd name="T30" fmla="*/ 8 w 177"/>
                <a:gd name="T31" fmla="*/ 31 h 146"/>
                <a:gd name="T32" fmla="*/ 12 w 177"/>
                <a:gd name="T33" fmla="*/ 33 h 146"/>
                <a:gd name="T34" fmla="*/ 16 w 177"/>
                <a:gd name="T35" fmla="*/ 35 h 146"/>
                <a:gd name="T36" fmla="*/ 20 w 177"/>
                <a:gd name="T37" fmla="*/ 36 h 146"/>
                <a:gd name="T38" fmla="*/ 25 w 177"/>
                <a:gd name="T39" fmla="*/ 36 h 146"/>
                <a:gd name="T40" fmla="*/ 29 w 177"/>
                <a:gd name="T41" fmla="*/ 36 h 146"/>
                <a:gd name="T42" fmla="*/ 33 w 177"/>
                <a:gd name="T43" fmla="*/ 37 h 146"/>
                <a:gd name="T44" fmla="*/ 36 w 177"/>
                <a:gd name="T45" fmla="*/ 37 h 146"/>
                <a:gd name="T46" fmla="*/ 39 w 177"/>
                <a:gd name="T47" fmla="*/ 36 h 146"/>
                <a:gd name="T48" fmla="*/ 41 w 177"/>
                <a:gd name="T49" fmla="*/ 36 h 146"/>
                <a:gd name="T50" fmla="*/ 41 w 177"/>
                <a:gd name="T51" fmla="*/ 36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294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45 w 178"/>
                <a:gd name="T1" fmla="*/ 6 h 143"/>
                <a:gd name="T2" fmla="*/ 41 w 178"/>
                <a:gd name="T3" fmla="*/ 0 h 143"/>
                <a:gd name="T4" fmla="*/ 41 w 178"/>
                <a:gd name="T5" fmla="*/ 0 h 143"/>
                <a:gd name="T6" fmla="*/ 39 w 178"/>
                <a:gd name="T7" fmla="*/ 0 h 143"/>
                <a:gd name="T8" fmla="*/ 37 w 178"/>
                <a:gd name="T9" fmla="*/ 0 h 143"/>
                <a:gd name="T10" fmla="*/ 33 w 178"/>
                <a:gd name="T11" fmla="*/ 0 h 143"/>
                <a:gd name="T12" fmla="*/ 29 w 178"/>
                <a:gd name="T13" fmla="*/ 0 h 143"/>
                <a:gd name="T14" fmla="*/ 25 w 178"/>
                <a:gd name="T15" fmla="*/ 0 h 143"/>
                <a:gd name="T16" fmla="*/ 20 w 178"/>
                <a:gd name="T17" fmla="*/ 1 h 143"/>
                <a:gd name="T18" fmla="*/ 16 w 178"/>
                <a:gd name="T19" fmla="*/ 1 h 143"/>
                <a:gd name="T20" fmla="*/ 11 w 178"/>
                <a:gd name="T21" fmla="*/ 3 h 143"/>
                <a:gd name="T22" fmla="*/ 8 w 178"/>
                <a:gd name="T23" fmla="*/ 4 h 143"/>
                <a:gd name="T24" fmla="*/ 5 w 178"/>
                <a:gd name="T25" fmla="*/ 6 h 143"/>
                <a:gd name="T26" fmla="*/ 2 w 178"/>
                <a:gd name="T27" fmla="*/ 9 h 143"/>
                <a:gd name="T28" fmla="*/ 1 w 178"/>
                <a:gd name="T29" fmla="*/ 12 h 143"/>
                <a:gd name="T30" fmla="*/ 0 w 178"/>
                <a:gd name="T31" fmla="*/ 16 h 143"/>
                <a:gd name="T32" fmla="*/ 1 w 178"/>
                <a:gd name="T33" fmla="*/ 20 h 143"/>
                <a:gd name="T34" fmla="*/ 3 w 178"/>
                <a:gd name="T35" fmla="*/ 26 h 143"/>
                <a:gd name="T36" fmla="*/ 11 w 178"/>
                <a:gd name="T37" fmla="*/ 33 h 143"/>
                <a:gd name="T38" fmla="*/ 18 w 178"/>
                <a:gd name="T39" fmla="*/ 35 h 143"/>
                <a:gd name="T40" fmla="*/ 24 w 178"/>
                <a:gd name="T41" fmla="*/ 33 h 143"/>
                <a:gd name="T42" fmla="*/ 30 w 178"/>
                <a:gd name="T43" fmla="*/ 27 h 143"/>
                <a:gd name="T44" fmla="*/ 37 w 178"/>
                <a:gd name="T45" fmla="*/ 20 h 143"/>
                <a:gd name="T46" fmla="*/ 41 w 178"/>
                <a:gd name="T47" fmla="*/ 13 h 143"/>
                <a:gd name="T48" fmla="*/ 44 w 178"/>
                <a:gd name="T49" fmla="*/ 8 h 143"/>
                <a:gd name="T50" fmla="*/ 45 w 178"/>
                <a:gd name="T51" fmla="*/ 6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295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20 w 132"/>
                <a:gd name="T1" fmla="*/ 0 h 181"/>
                <a:gd name="T2" fmla="*/ 13 w 132"/>
                <a:gd name="T3" fmla="*/ 0 h 181"/>
                <a:gd name="T4" fmla="*/ 12 w 132"/>
                <a:gd name="T5" fmla="*/ 2 h 181"/>
                <a:gd name="T6" fmla="*/ 9 w 132"/>
                <a:gd name="T7" fmla="*/ 7 h 181"/>
                <a:gd name="T8" fmla="*/ 5 w 132"/>
                <a:gd name="T9" fmla="*/ 14 h 181"/>
                <a:gd name="T10" fmla="*/ 2 w 132"/>
                <a:gd name="T11" fmla="*/ 22 h 181"/>
                <a:gd name="T12" fmla="*/ 0 w 132"/>
                <a:gd name="T13" fmla="*/ 30 h 181"/>
                <a:gd name="T14" fmla="*/ 1 w 132"/>
                <a:gd name="T15" fmla="*/ 38 h 181"/>
                <a:gd name="T16" fmla="*/ 6 w 132"/>
                <a:gd name="T17" fmla="*/ 43 h 181"/>
                <a:gd name="T18" fmla="*/ 16 w 132"/>
                <a:gd name="T19" fmla="*/ 45 h 181"/>
                <a:gd name="T20" fmla="*/ 26 w 132"/>
                <a:gd name="T21" fmla="*/ 43 h 181"/>
                <a:gd name="T22" fmla="*/ 32 w 132"/>
                <a:gd name="T23" fmla="*/ 38 h 181"/>
                <a:gd name="T24" fmla="*/ 33 w 132"/>
                <a:gd name="T25" fmla="*/ 30 h 181"/>
                <a:gd name="T26" fmla="*/ 32 w 132"/>
                <a:gd name="T27" fmla="*/ 22 h 181"/>
                <a:gd name="T28" fmla="*/ 28 w 132"/>
                <a:gd name="T29" fmla="*/ 14 h 181"/>
                <a:gd name="T30" fmla="*/ 25 w 132"/>
                <a:gd name="T31" fmla="*/ 7 h 181"/>
                <a:gd name="T32" fmla="*/ 21 w 132"/>
                <a:gd name="T33" fmla="*/ 2 h 181"/>
                <a:gd name="T34" fmla="*/ 20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296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3 w 177"/>
                <a:gd name="T1" fmla="*/ 1 h 144"/>
                <a:gd name="T2" fmla="*/ 0 w 177"/>
                <a:gd name="T3" fmla="*/ 6 h 144"/>
                <a:gd name="T4" fmla="*/ 1 w 177"/>
                <a:gd name="T5" fmla="*/ 9 h 144"/>
                <a:gd name="T6" fmla="*/ 4 w 177"/>
                <a:gd name="T7" fmla="*/ 14 h 144"/>
                <a:gd name="T8" fmla="*/ 8 w 177"/>
                <a:gd name="T9" fmla="*/ 21 h 144"/>
                <a:gd name="T10" fmla="*/ 14 w 177"/>
                <a:gd name="T11" fmla="*/ 27 h 144"/>
                <a:gd name="T12" fmla="*/ 20 w 177"/>
                <a:gd name="T13" fmla="*/ 33 h 144"/>
                <a:gd name="T14" fmla="*/ 27 w 177"/>
                <a:gd name="T15" fmla="*/ 36 h 144"/>
                <a:gd name="T16" fmla="*/ 34 w 177"/>
                <a:gd name="T17" fmla="*/ 35 h 144"/>
                <a:gd name="T18" fmla="*/ 41 w 177"/>
                <a:gd name="T19" fmla="*/ 26 h 144"/>
                <a:gd name="T20" fmla="*/ 43 w 177"/>
                <a:gd name="T21" fmla="*/ 21 h 144"/>
                <a:gd name="T22" fmla="*/ 44 w 177"/>
                <a:gd name="T23" fmla="*/ 17 h 144"/>
                <a:gd name="T24" fmla="*/ 44 w 177"/>
                <a:gd name="T25" fmla="*/ 12 h 144"/>
                <a:gd name="T26" fmla="*/ 42 w 177"/>
                <a:gd name="T27" fmla="*/ 9 h 144"/>
                <a:gd name="T28" fmla="*/ 40 w 177"/>
                <a:gd name="T29" fmla="*/ 7 h 144"/>
                <a:gd name="T30" fmla="*/ 36 w 177"/>
                <a:gd name="T31" fmla="*/ 5 h 144"/>
                <a:gd name="T32" fmla="*/ 33 w 177"/>
                <a:gd name="T33" fmla="*/ 3 h 144"/>
                <a:gd name="T34" fmla="*/ 29 w 177"/>
                <a:gd name="T35" fmla="*/ 2 h 144"/>
                <a:gd name="T36" fmla="*/ 24 w 177"/>
                <a:gd name="T37" fmla="*/ 1 h 144"/>
                <a:gd name="T38" fmla="*/ 20 w 177"/>
                <a:gd name="T39" fmla="*/ 1 h 144"/>
                <a:gd name="T40" fmla="*/ 15 w 177"/>
                <a:gd name="T41" fmla="*/ 1 h 144"/>
                <a:gd name="T42" fmla="*/ 12 w 177"/>
                <a:gd name="T43" fmla="*/ 0 h 144"/>
                <a:gd name="T44" fmla="*/ 8 w 177"/>
                <a:gd name="T45" fmla="*/ 0 h 144"/>
                <a:gd name="T46" fmla="*/ 6 w 177"/>
                <a:gd name="T47" fmla="*/ 1 h 144"/>
                <a:gd name="T48" fmla="*/ 4 w 177"/>
                <a:gd name="T49" fmla="*/ 1 h 144"/>
                <a:gd name="T50" fmla="*/ 3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297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29 h 143"/>
                <a:gd name="T2" fmla="*/ 4 w 180"/>
                <a:gd name="T3" fmla="*/ 36 h 143"/>
                <a:gd name="T4" fmla="*/ 5 w 180"/>
                <a:gd name="T5" fmla="*/ 36 h 143"/>
                <a:gd name="T6" fmla="*/ 6 w 180"/>
                <a:gd name="T7" fmla="*/ 36 h 143"/>
                <a:gd name="T8" fmla="*/ 9 w 180"/>
                <a:gd name="T9" fmla="*/ 36 h 143"/>
                <a:gd name="T10" fmla="*/ 12 w 180"/>
                <a:gd name="T11" fmla="*/ 36 h 143"/>
                <a:gd name="T12" fmla="*/ 16 w 180"/>
                <a:gd name="T13" fmla="*/ 36 h 143"/>
                <a:gd name="T14" fmla="*/ 20 w 180"/>
                <a:gd name="T15" fmla="*/ 36 h 143"/>
                <a:gd name="T16" fmla="*/ 25 w 180"/>
                <a:gd name="T17" fmla="*/ 35 h 143"/>
                <a:gd name="T18" fmla="*/ 29 w 180"/>
                <a:gd name="T19" fmla="*/ 34 h 143"/>
                <a:gd name="T20" fmla="*/ 34 w 180"/>
                <a:gd name="T21" fmla="*/ 33 h 143"/>
                <a:gd name="T22" fmla="*/ 37 w 180"/>
                <a:gd name="T23" fmla="*/ 32 h 143"/>
                <a:gd name="T24" fmla="*/ 41 w 180"/>
                <a:gd name="T25" fmla="*/ 30 h 143"/>
                <a:gd name="T26" fmla="*/ 43 w 180"/>
                <a:gd name="T27" fmla="*/ 27 h 143"/>
                <a:gd name="T28" fmla="*/ 45 w 180"/>
                <a:gd name="T29" fmla="*/ 24 h 143"/>
                <a:gd name="T30" fmla="*/ 45 w 180"/>
                <a:gd name="T31" fmla="*/ 20 h 143"/>
                <a:gd name="T32" fmla="*/ 44 w 180"/>
                <a:gd name="T33" fmla="*/ 15 h 143"/>
                <a:gd name="T34" fmla="*/ 42 w 180"/>
                <a:gd name="T35" fmla="*/ 10 h 143"/>
                <a:gd name="T36" fmla="*/ 35 w 180"/>
                <a:gd name="T37" fmla="*/ 2 h 143"/>
                <a:gd name="T38" fmla="*/ 27 w 180"/>
                <a:gd name="T39" fmla="*/ 0 h 143"/>
                <a:gd name="T40" fmla="*/ 21 w 180"/>
                <a:gd name="T41" fmla="*/ 3 h 143"/>
                <a:gd name="T42" fmla="*/ 14 w 180"/>
                <a:gd name="T43" fmla="*/ 8 h 143"/>
                <a:gd name="T44" fmla="*/ 9 w 180"/>
                <a:gd name="T45" fmla="*/ 15 h 143"/>
                <a:gd name="T46" fmla="*/ 4 w 180"/>
                <a:gd name="T47" fmla="*/ 22 h 143"/>
                <a:gd name="T48" fmla="*/ 1 w 180"/>
                <a:gd name="T49" fmla="*/ 27 h 143"/>
                <a:gd name="T50" fmla="*/ 0 w 180"/>
                <a:gd name="T51" fmla="*/ 29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298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3 w 24"/>
                <a:gd name="T1" fmla="*/ 6 h 24"/>
                <a:gd name="T2" fmla="*/ 2 w 24"/>
                <a:gd name="T3" fmla="*/ 6 h 24"/>
                <a:gd name="T4" fmla="*/ 1 w 24"/>
                <a:gd name="T5" fmla="*/ 6 h 24"/>
                <a:gd name="T6" fmla="*/ 1 w 24"/>
                <a:gd name="T7" fmla="*/ 4 h 24"/>
                <a:gd name="T8" fmla="*/ 0 w 24"/>
                <a:gd name="T9" fmla="*/ 3 h 24"/>
                <a:gd name="T10" fmla="*/ 1 w 24"/>
                <a:gd name="T11" fmla="*/ 2 h 24"/>
                <a:gd name="T12" fmla="*/ 1 w 24"/>
                <a:gd name="T13" fmla="*/ 1 h 24"/>
                <a:gd name="T14" fmla="*/ 2 w 24"/>
                <a:gd name="T15" fmla="*/ 1 h 24"/>
                <a:gd name="T16" fmla="*/ 3 w 24"/>
                <a:gd name="T17" fmla="*/ 0 h 24"/>
                <a:gd name="T18" fmla="*/ 5 w 24"/>
                <a:gd name="T19" fmla="*/ 1 h 24"/>
                <a:gd name="T20" fmla="*/ 5 w 24"/>
                <a:gd name="T21" fmla="*/ 1 h 24"/>
                <a:gd name="T22" fmla="*/ 6 w 24"/>
                <a:gd name="T23" fmla="*/ 2 h 24"/>
                <a:gd name="T24" fmla="*/ 6 w 24"/>
                <a:gd name="T25" fmla="*/ 3 h 24"/>
                <a:gd name="T26" fmla="*/ 6 w 24"/>
                <a:gd name="T27" fmla="*/ 4 h 24"/>
                <a:gd name="T28" fmla="*/ 5 w 24"/>
                <a:gd name="T29" fmla="*/ 6 h 24"/>
                <a:gd name="T30" fmla="*/ 5 w 24"/>
                <a:gd name="T31" fmla="*/ 6 h 24"/>
                <a:gd name="T32" fmla="*/ 3 w 24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299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5 w 52"/>
                <a:gd name="T1" fmla="*/ 19 h 73"/>
                <a:gd name="T2" fmla="*/ 8 w 52"/>
                <a:gd name="T3" fmla="*/ 19 h 73"/>
                <a:gd name="T4" fmla="*/ 9 w 52"/>
                <a:gd name="T5" fmla="*/ 18 h 73"/>
                <a:gd name="T6" fmla="*/ 10 w 52"/>
                <a:gd name="T7" fmla="*/ 16 h 73"/>
                <a:gd name="T8" fmla="*/ 11 w 52"/>
                <a:gd name="T9" fmla="*/ 13 h 73"/>
                <a:gd name="T10" fmla="*/ 13 w 52"/>
                <a:gd name="T11" fmla="*/ 9 h 73"/>
                <a:gd name="T12" fmla="*/ 13 w 52"/>
                <a:gd name="T13" fmla="*/ 6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6 h 73"/>
                <a:gd name="T26" fmla="*/ 1 w 52"/>
                <a:gd name="T27" fmla="*/ 9 h 73"/>
                <a:gd name="T28" fmla="*/ 2 w 52"/>
                <a:gd name="T29" fmla="*/ 13 h 73"/>
                <a:gd name="T30" fmla="*/ 3 w 52"/>
                <a:gd name="T31" fmla="*/ 16 h 73"/>
                <a:gd name="T32" fmla="*/ 5 w 52"/>
                <a:gd name="T33" fmla="*/ 18 h 73"/>
                <a:gd name="T34" fmla="*/ 5 w 52"/>
                <a:gd name="T35" fmla="*/ 1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300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5 w 52"/>
                <a:gd name="T1" fmla="*/ 19 h 73"/>
                <a:gd name="T2" fmla="*/ 8 w 52"/>
                <a:gd name="T3" fmla="*/ 19 h 73"/>
                <a:gd name="T4" fmla="*/ 9 w 52"/>
                <a:gd name="T5" fmla="*/ 18 h 73"/>
                <a:gd name="T6" fmla="*/ 10 w 52"/>
                <a:gd name="T7" fmla="*/ 16 h 73"/>
                <a:gd name="T8" fmla="*/ 11 w 52"/>
                <a:gd name="T9" fmla="*/ 13 h 73"/>
                <a:gd name="T10" fmla="*/ 13 w 52"/>
                <a:gd name="T11" fmla="*/ 9 h 73"/>
                <a:gd name="T12" fmla="*/ 13 w 52"/>
                <a:gd name="T13" fmla="*/ 6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6 h 73"/>
                <a:gd name="T26" fmla="*/ 1 w 52"/>
                <a:gd name="T27" fmla="*/ 9 h 73"/>
                <a:gd name="T28" fmla="*/ 2 w 52"/>
                <a:gd name="T29" fmla="*/ 13 h 73"/>
                <a:gd name="T30" fmla="*/ 3 w 52"/>
                <a:gd name="T31" fmla="*/ 16 h 73"/>
                <a:gd name="T32" fmla="*/ 5 w 52"/>
                <a:gd name="T33" fmla="*/ 18 h 73"/>
                <a:gd name="T34" fmla="*/ 5 w 52"/>
                <a:gd name="T35" fmla="*/ 1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301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7 w 71"/>
                <a:gd name="T1" fmla="*/ 15 h 58"/>
                <a:gd name="T2" fmla="*/ 18 w 71"/>
                <a:gd name="T3" fmla="*/ 12 h 58"/>
                <a:gd name="T4" fmla="*/ 18 w 71"/>
                <a:gd name="T5" fmla="*/ 11 h 58"/>
                <a:gd name="T6" fmla="*/ 16 w 71"/>
                <a:gd name="T7" fmla="*/ 9 h 58"/>
                <a:gd name="T8" fmla="*/ 15 w 71"/>
                <a:gd name="T9" fmla="*/ 7 h 58"/>
                <a:gd name="T10" fmla="*/ 13 w 71"/>
                <a:gd name="T11" fmla="*/ 4 h 58"/>
                <a:gd name="T12" fmla="*/ 10 w 71"/>
                <a:gd name="T13" fmla="*/ 2 h 58"/>
                <a:gd name="T14" fmla="*/ 7 w 71"/>
                <a:gd name="T15" fmla="*/ 0 h 58"/>
                <a:gd name="T16" fmla="*/ 4 w 71"/>
                <a:gd name="T17" fmla="*/ 1 h 58"/>
                <a:gd name="T18" fmla="*/ 2 w 71"/>
                <a:gd name="T19" fmla="*/ 5 h 58"/>
                <a:gd name="T20" fmla="*/ 0 w 71"/>
                <a:gd name="T21" fmla="*/ 9 h 58"/>
                <a:gd name="T22" fmla="*/ 1 w 71"/>
                <a:gd name="T23" fmla="*/ 11 h 58"/>
                <a:gd name="T24" fmla="*/ 3 w 71"/>
                <a:gd name="T25" fmla="*/ 13 h 58"/>
                <a:gd name="T26" fmla="*/ 7 w 71"/>
                <a:gd name="T27" fmla="*/ 14 h 58"/>
                <a:gd name="T28" fmla="*/ 10 w 71"/>
                <a:gd name="T29" fmla="*/ 15 h 58"/>
                <a:gd name="T30" fmla="*/ 13 w 71"/>
                <a:gd name="T31" fmla="*/ 15 h 58"/>
                <a:gd name="T32" fmla="*/ 16 w 71"/>
                <a:gd name="T33" fmla="*/ 15 h 58"/>
                <a:gd name="T34" fmla="*/ 17 w 71"/>
                <a:gd name="T35" fmla="*/ 15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302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8 w 71"/>
                <a:gd name="T1" fmla="*/ 2 h 57"/>
                <a:gd name="T2" fmla="*/ 17 w 71"/>
                <a:gd name="T3" fmla="*/ 0 h 57"/>
                <a:gd name="T4" fmla="*/ 16 w 71"/>
                <a:gd name="T5" fmla="*/ 0 h 57"/>
                <a:gd name="T6" fmla="*/ 14 w 71"/>
                <a:gd name="T7" fmla="*/ 0 h 57"/>
                <a:gd name="T8" fmla="*/ 10 w 71"/>
                <a:gd name="T9" fmla="*/ 0 h 57"/>
                <a:gd name="T10" fmla="*/ 7 w 71"/>
                <a:gd name="T11" fmla="*/ 0 h 57"/>
                <a:gd name="T12" fmla="*/ 4 w 71"/>
                <a:gd name="T13" fmla="*/ 1 h 57"/>
                <a:gd name="T14" fmla="*/ 1 w 71"/>
                <a:gd name="T15" fmla="*/ 3 h 57"/>
                <a:gd name="T16" fmla="*/ 0 w 71"/>
                <a:gd name="T17" fmla="*/ 6 h 57"/>
                <a:gd name="T18" fmla="*/ 2 w 71"/>
                <a:gd name="T19" fmla="*/ 10 h 57"/>
                <a:gd name="T20" fmla="*/ 4 w 71"/>
                <a:gd name="T21" fmla="*/ 13 h 57"/>
                <a:gd name="T22" fmla="*/ 7 w 71"/>
                <a:gd name="T23" fmla="*/ 14 h 57"/>
                <a:gd name="T24" fmla="*/ 10 w 71"/>
                <a:gd name="T25" fmla="*/ 13 h 57"/>
                <a:gd name="T26" fmla="*/ 13 w 71"/>
                <a:gd name="T27" fmla="*/ 11 h 57"/>
                <a:gd name="T28" fmla="*/ 15 w 71"/>
                <a:gd name="T29" fmla="*/ 8 h 57"/>
                <a:gd name="T30" fmla="*/ 16 w 71"/>
                <a:gd name="T31" fmla="*/ 5 h 57"/>
                <a:gd name="T32" fmla="*/ 18 w 71"/>
                <a:gd name="T33" fmla="*/ 3 h 57"/>
                <a:gd name="T34" fmla="*/ 18 w 71"/>
                <a:gd name="T35" fmla="*/ 2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303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8 w 52"/>
                <a:gd name="T1" fmla="*/ 0 h 73"/>
                <a:gd name="T2" fmla="*/ 5 w 52"/>
                <a:gd name="T3" fmla="*/ 0 h 73"/>
                <a:gd name="T4" fmla="*/ 5 w 52"/>
                <a:gd name="T5" fmla="*/ 1 h 73"/>
                <a:gd name="T6" fmla="*/ 3 w 52"/>
                <a:gd name="T7" fmla="*/ 3 h 73"/>
                <a:gd name="T8" fmla="*/ 2 w 52"/>
                <a:gd name="T9" fmla="*/ 5 h 73"/>
                <a:gd name="T10" fmla="*/ 1 w 52"/>
                <a:gd name="T11" fmla="*/ 9 h 73"/>
                <a:gd name="T12" fmla="*/ 0 w 52"/>
                <a:gd name="T13" fmla="*/ 12 h 73"/>
                <a:gd name="T14" fmla="*/ 1 w 52"/>
                <a:gd name="T15" fmla="*/ 15 h 73"/>
                <a:gd name="T16" fmla="*/ 3 w 52"/>
                <a:gd name="T17" fmla="*/ 17 h 73"/>
                <a:gd name="T18" fmla="*/ 7 w 52"/>
                <a:gd name="T19" fmla="*/ 18 h 73"/>
                <a:gd name="T20" fmla="*/ 11 w 52"/>
                <a:gd name="T21" fmla="*/ 17 h 73"/>
                <a:gd name="T22" fmla="*/ 13 w 52"/>
                <a:gd name="T23" fmla="*/ 15 h 73"/>
                <a:gd name="T24" fmla="*/ 13 w 52"/>
                <a:gd name="T25" fmla="*/ 12 h 73"/>
                <a:gd name="T26" fmla="*/ 13 w 52"/>
                <a:gd name="T27" fmla="*/ 9 h 73"/>
                <a:gd name="T28" fmla="*/ 12 w 52"/>
                <a:gd name="T29" fmla="*/ 5 h 73"/>
                <a:gd name="T30" fmla="*/ 10 w 52"/>
                <a:gd name="T31" fmla="*/ 3 h 73"/>
                <a:gd name="T32" fmla="*/ 9 w 52"/>
                <a:gd name="T33" fmla="*/ 1 h 73"/>
                <a:gd name="T34" fmla="*/ 8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304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2 w 71"/>
                <a:gd name="T1" fmla="*/ 0 h 57"/>
                <a:gd name="T2" fmla="*/ 0 w 71"/>
                <a:gd name="T3" fmla="*/ 2 h 57"/>
                <a:gd name="T4" fmla="*/ 1 w 71"/>
                <a:gd name="T5" fmla="*/ 3 h 57"/>
                <a:gd name="T6" fmla="*/ 2 w 71"/>
                <a:gd name="T7" fmla="*/ 5 h 57"/>
                <a:gd name="T8" fmla="*/ 4 w 71"/>
                <a:gd name="T9" fmla="*/ 8 h 57"/>
                <a:gd name="T10" fmla="*/ 6 w 71"/>
                <a:gd name="T11" fmla="*/ 11 h 57"/>
                <a:gd name="T12" fmla="*/ 8 w 71"/>
                <a:gd name="T13" fmla="*/ 13 h 57"/>
                <a:gd name="T14" fmla="*/ 11 w 71"/>
                <a:gd name="T15" fmla="*/ 14 h 57"/>
                <a:gd name="T16" fmla="*/ 14 w 71"/>
                <a:gd name="T17" fmla="*/ 13 h 57"/>
                <a:gd name="T18" fmla="*/ 17 w 71"/>
                <a:gd name="T19" fmla="*/ 10 h 57"/>
                <a:gd name="T20" fmla="*/ 18 w 71"/>
                <a:gd name="T21" fmla="*/ 6 h 57"/>
                <a:gd name="T22" fmla="*/ 17 w 71"/>
                <a:gd name="T23" fmla="*/ 3 h 57"/>
                <a:gd name="T24" fmla="*/ 15 w 71"/>
                <a:gd name="T25" fmla="*/ 1 h 57"/>
                <a:gd name="T26" fmla="*/ 12 w 71"/>
                <a:gd name="T27" fmla="*/ 0 h 57"/>
                <a:gd name="T28" fmla="*/ 8 w 71"/>
                <a:gd name="T29" fmla="*/ 0 h 57"/>
                <a:gd name="T30" fmla="*/ 5 w 71"/>
                <a:gd name="T31" fmla="*/ 0 h 57"/>
                <a:gd name="T32" fmla="*/ 3 w 71"/>
                <a:gd name="T33" fmla="*/ 0 h 57"/>
                <a:gd name="T34" fmla="*/ 2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305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11 h 57"/>
                <a:gd name="T2" fmla="*/ 2 w 71"/>
                <a:gd name="T3" fmla="*/ 14 h 57"/>
                <a:gd name="T4" fmla="*/ 3 w 71"/>
                <a:gd name="T5" fmla="*/ 14 h 57"/>
                <a:gd name="T6" fmla="*/ 5 w 71"/>
                <a:gd name="T7" fmla="*/ 14 h 57"/>
                <a:gd name="T8" fmla="*/ 8 w 71"/>
                <a:gd name="T9" fmla="*/ 14 h 57"/>
                <a:gd name="T10" fmla="*/ 12 w 71"/>
                <a:gd name="T11" fmla="*/ 13 h 57"/>
                <a:gd name="T12" fmla="*/ 15 w 71"/>
                <a:gd name="T13" fmla="*/ 12 h 57"/>
                <a:gd name="T14" fmla="*/ 17 w 71"/>
                <a:gd name="T15" fmla="*/ 10 h 57"/>
                <a:gd name="T16" fmla="*/ 18 w 71"/>
                <a:gd name="T17" fmla="*/ 8 h 57"/>
                <a:gd name="T18" fmla="*/ 17 w 71"/>
                <a:gd name="T19" fmla="*/ 4 h 57"/>
                <a:gd name="T20" fmla="*/ 14 w 71"/>
                <a:gd name="T21" fmla="*/ 1 h 57"/>
                <a:gd name="T22" fmla="*/ 11 w 71"/>
                <a:gd name="T23" fmla="*/ 0 h 57"/>
                <a:gd name="T24" fmla="*/ 8 w 71"/>
                <a:gd name="T25" fmla="*/ 1 h 57"/>
                <a:gd name="T26" fmla="*/ 6 w 71"/>
                <a:gd name="T27" fmla="*/ 3 h 57"/>
                <a:gd name="T28" fmla="*/ 4 w 71"/>
                <a:gd name="T29" fmla="*/ 5 h 57"/>
                <a:gd name="T30" fmla="*/ 2 w 71"/>
                <a:gd name="T31" fmla="*/ 8 h 57"/>
                <a:gd name="T32" fmla="*/ 1 w 71"/>
                <a:gd name="T33" fmla="*/ 10 h 57"/>
                <a:gd name="T34" fmla="*/ 0 w 71"/>
                <a:gd name="T35" fmla="*/ 1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306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3 w 24"/>
                <a:gd name="T1" fmla="*/ 6 h 24"/>
                <a:gd name="T2" fmla="*/ 2 w 24"/>
                <a:gd name="T3" fmla="*/ 6 h 24"/>
                <a:gd name="T4" fmla="*/ 1 w 24"/>
                <a:gd name="T5" fmla="*/ 5 h 24"/>
                <a:gd name="T6" fmla="*/ 1 w 24"/>
                <a:gd name="T7" fmla="*/ 4 h 24"/>
                <a:gd name="T8" fmla="*/ 0 w 24"/>
                <a:gd name="T9" fmla="*/ 3 h 24"/>
                <a:gd name="T10" fmla="*/ 1 w 24"/>
                <a:gd name="T11" fmla="*/ 2 h 24"/>
                <a:gd name="T12" fmla="*/ 1 w 24"/>
                <a:gd name="T13" fmla="*/ 1 h 24"/>
                <a:gd name="T14" fmla="*/ 2 w 24"/>
                <a:gd name="T15" fmla="*/ 1 h 24"/>
                <a:gd name="T16" fmla="*/ 3 w 24"/>
                <a:gd name="T17" fmla="*/ 0 h 24"/>
                <a:gd name="T18" fmla="*/ 4 w 24"/>
                <a:gd name="T19" fmla="*/ 1 h 24"/>
                <a:gd name="T20" fmla="*/ 5 w 24"/>
                <a:gd name="T21" fmla="*/ 1 h 24"/>
                <a:gd name="T22" fmla="*/ 6 w 24"/>
                <a:gd name="T23" fmla="*/ 2 h 24"/>
                <a:gd name="T24" fmla="*/ 6 w 24"/>
                <a:gd name="T25" fmla="*/ 3 h 24"/>
                <a:gd name="T26" fmla="*/ 6 w 24"/>
                <a:gd name="T27" fmla="*/ 4 h 24"/>
                <a:gd name="T28" fmla="*/ 5 w 24"/>
                <a:gd name="T29" fmla="*/ 5 h 24"/>
                <a:gd name="T30" fmla="*/ 4 w 24"/>
                <a:gd name="T31" fmla="*/ 6 h 24"/>
                <a:gd name="T32" fmla="*/ 3 w 24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307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4 w 53"/>
                <a:gd name="T1" fmla="*/ 18 h 73"/>
                <a:gd name="T2" fmla="*/ 8 w 53"/>
                <a:gd name="T3" fmla="*/ 18 h 73"/>
                <a:gd name="T4" fmla="*/ 8 w 53"/>
                <a:gd name="T5" fmla="*/ 17 h 73"/>
                <a:gd name="T6" fmla="*/ 9 w 53"/>
                <a:gd name="T7" fmla="*/ 15 h 73"/>
                <a:gd name="T8" fmla="*/ 11 w 53"/>
                <a:gd name="T9" fmla="*/ 12 h 73"/>
                <a:gd name="T10" fmla="*/ 12 w 53"/>
                <a:gd name="T11" fmla="*/ 9 h 73"/>
                <a:gd name="T12" fmla="*/ 13 w 53"/>
                <a:gd name="T13" fmla="*/ 5 h 73"/>
                <a:gd name="T14" fmla="*/ 12 w 53"/>
                <a:gd name="T15" fmla="*/ 3 h 73"/>
                <a:gd name="T16" fmla="*/ 10 w 53"/>
                <a:gd name="T17" fmla="*/ 1 h 73"/>
                <a:gd name="T18" fmla="*/ 6 w 53"/>
                <a:gd name="T19" fmla="*/ 0 h 73"/>
                <a:gd name="T20" fmla="*/ 2 w 53"/>
                <a:gd name="T21" fmla="*/ 1 h 73"/>
                <a:gd name="T22" fmla="*/ 0 w 53"/>
                <a:gd name="T23" fmla="*/ 3 h 73"/>
                <a:gd name="T24" fmla="*/ 0 w 53"/>
                <a:gd name="T25" fmla="*/ 5 h 73"/>
                <a:gd name="T26" fmla="*/ 0 w 53"/>
                <a:gd name="T27" fmla="*/ 9 h 73"/>
                <a:gd name="T28" fmla="*/ 1 w 53"/>
                <a:gd name="T29" fmla="*/ 12 h 73"/>
                <a:gd name="T30" fmla="*/ 3 w 53"/>
                <a:gd name="T31" fmla="*/ 15 h 73"/>
                <a:gd name="T32" fmla="*/ 4 w 53"/>
                <a:gd name="T33" fmla="*/ 17 h 73"/>
                <a:gd name="T34" fmla="*/ 4 w 53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308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4 w 53"/>
                <a:gd name="T1" fmla="*/ 18 h 73"/>
                <a:gd name="T2" fmla="*/ 8 w 53"/>
                <a:gd name="T3" fmla="*/ 18 h 73"/>
                <a:gd name="T4" fmla="*/ 8 w 53"/>
                <a:gd name="T5" fmla="*/ 17 h 73"/>
                <a:gd name="T6" fmla="*/ 9 w 53"/>
                <a:gd name="T7" fmla="*/ 15 h 73"/>
                <a:gd name="T8" fmla="*/ 11 w 53"/>
                <a:gd name="T9" fmla="*/ 12 h 73"/>
                <a:gd name="T10" fmla="*/ 12 w 53"/>
                <a:gd name="T11" fmla="*/ 9 h 73"/>
                <a:gd name="T12" fmla="*/ 13 w 53"/>
                <a:gd name="T13" fmla="*/ 5 h 73"/>
                <a:gd name="T14" fmla="*/ 12 w 53"/>
                <a:gd name="T15" fmla="*/ 3 h 73"/>
                <a:gd name="T16" fmla="*/ 10 w 53"/>
                <a:gd name="T17" fmla="*/ 1 h 73"/>
                <a:gd name="T18" fmla="*/ 6 w 53"/>
                <a:gd name="T19" fmla="*/ 0 h 73"/>
                <a:gd name="T20" fmla="*/ 2 w 53"/>
                <a:gd name="T21" fmla="*/ 1 h 73"/>
                <a:gd name="T22" fmla="*/ 0 w 53"/>
                <a:gd name="T23" fmla="*/ 3 h 73"/>
                <a:gd name="T24" fmla="*/ 0 w 53"/>
                <a:gd name="T25" fmla="*/ 5 h 73"/>
                <a:gd name="T26" fmla="*/ 0 w 53"/>
                <a:gd name="T27" fmla="*/ 9 h 73"/>
                <a:gd name="T28" fmla="*/ 1 w 53"/>
                <a:gd name="T29" fmla="*/ 12 h 73"/>
                <a:gd name="T30" fmla="*/ 3 w 53"/>
                <a:gd name="T31" fmla="*/ 15 h 73"/>
                <a:gd name="T32" fmla="*/ 4 w 53"/>
                <a:gd name="T33" fmla="*/ 17 h 73"/>
                <a:gd name="T34" fmla="*/ 4 w 53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309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7 w 71"/>
                <a:gd name="T1" fmla="*/ 15 h 58"/>
                <a:gd name="T2" fmla="*/ 18 w 71"/>
                <a:gd name="T3" fmla="*/ 12 h 58"/>
                <a:gd name="T4" fmla="*/ 18 w 71"/>
                <a:gd name="T5" fmla="*/ 11 h 58"/>
                <a:gd name="T6" fmla="*/ 16 w 71"/>
                <a:gd name="T7" fmla="*/ 9 h 58"/>
                <a:gd name="T8" fmla="*/ 15 w 71"/>
                <a:gd name="T9" fmla="*/ 6 h 58"/>
                <a:gd name="T10" fmla="*/ 13 w 71"/>
                <a:gd name="T11" fmla="*/ 4 h 58"/>
                <a:gd name="T12" fmla="*/ 10 w 71"/>
                <a:gd name="T13" fmla="*/ 2 h 58"/>
                <a:gd name="T14" fmla="*/ 7 w 71"/>
                <a:gd name="T15" fmla="*/ 0 h 58"/>
                <a:gd name="T16" fmla="*/ 4 w 71"/>
                <a:gd name="T17" fmla="*/ 1 h 58"/>
                <a:gd name="T18" fmla="*/ 2 w 71"/>
                <a:gd name="T19" fmla="*/ 4 h 58"/>
                <a:gd name="T20" fmla="*/ 0 w 71"/>
                <a:gd name="T21" fmla="*/ 8 h 58"/>
                <a:gd name="T22" fmla="*/ 1 w 71"/>
                <a:gd name="T23" fmla="*/ 11 h 58"/>
                <a:gd name="T24" fmla="*/ 4 w 71"/>
                <a:gd name="T25" fmla="*/ 13 h 58"/>
                <a:gd name="T26" fmla="*/ 7 w 71"/>
                <a:gd name="T27" fmla="*/ 14 h 58"/>
                <a:gd name="T28" fmla="*/ 10 w 71"/>
                <a:gd name="T29" fmla="*/ 15 h 58"/>
                <a:gd name="T30" fmla="*/ 14 w 71"/>
                <a:gd name="T31" fmla="*/ 15 h 58"/>
                <a:gd name="T32" fmla="*/ 16 w 71"/>
                <a:gd name="T33" fmla="*/ 15 h 58"/>
                <a:gd name="T34" fmla="*/ 17 w 71"/>
                <a:gd name="T35" fmla="*/ 15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310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9 w 72"/>
                <a:gd name="T1" fmla="*/ 3 h 56"/>
                <a:gd name="T2" fmla="*/ 17 w 72"/>
                <a:gd name="T3" fmla="*/ 0 h 56"/>
                <a:gd name="T4" fmla="*/ 16 w 72"/>
                <a:gd name="T5" fmla="*/ 0 h 56"/>
                <a:gd name="T6" fmla="*/ 14 w 72"/>
                <a:gd name="T7" fmla="*/ 0 h 56"/>
                <a:gd name="T8" fmla="*/ 11 w 72"/>
                <a:gd name="T9" fmla="*/ 0 h 56"/>
                <a:gd name="T10" fmla="*/ 7 w 72"/>
                <a:gd name="T11" fmla="*/ 1 h 56"/>
                <a:gd name="T12" fmla="*/ 4 w 72"/>
                <a:gd name="T13" fmla="*/ 2 h 56"/>
                <a:gd name="T14" fmla="*/ 1 w 72"/>
                <a:gd name="T15" fmla="*/ 4 h 56"/>
                <a:gd name="T16" fmla="*/ 0 w 72"/>
                <a:gd name="T17" fmla="*/ 7 h 56"/>
                <a:gd name="T18" fmla="*/ 2 w 72"/>
                <a:gd name="T19" fmla="*/ 11 h 56"/>
                <a:gd name="T20" fmla="*/ 5 w 72"/>
                <a:gd name="T21" fmla="*/ 14 h 56"/>
                <a:gd name="T22" fmla="*/ 8 w 72"/>
                <a:gd name="T23" fmla="*/ 14 h 56"/>
                <a:gd name="T24" fmla="*/ 10 w 72"/>
                <a:gd name="T25" fmla="*/ 14 h 56"/>
                <a:gd name="T26" fmla="*/ 13 w 72"/>
                <a:gd name="T27" fmla="*/ 11 h 56"/>
                <a:gd name="T28" fmla="*/ 15 w 72"/>
                <a:gd name="T29" fmla="*/ 9 h 56"/>
                <a:gd name="T30" fmla="*/ 17 w 72"/>
                <a:gd name="T31" fmla="*/ 6 h 56"/>
                <a:gd name="T32" fmla="*/ 19 w 72"/>
                <a:gd name="T33" fmla="*/ 4 h 56"/>
                <a:gd name="T34" fmla="*/ 19 w 72"/>
                <a:gd name="T35" fmla="*/ 3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311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8 w 53"/>
                <a:gd name="T1" fmla="*/ 0 h 72"/>
                <a:gd name="T2" fmla="*/ 5 w 53"/>
                <a:gd name="T3" fmla="*/ 0 h 72"/>
                <a:gd name="T4" fmla="*/ 4 w 53"/>
                <a:gd name="T5" fmla="*/ 1 h 72"/>
                <a:gd name="T6" fmla="*/ 3 w 53"/>
                <a:gd name="T7" fmla="*/ 3 h 72"/>
                <a:gd name="T8" fmla="*/ 2 w 53"/>
                <a:gd name="T9" fmla="*/ 6 h 72"/>
                <a:gd name="T10" fmla="*/ 0 w 53"/>
                <a:gd name="T11" fmla="*/ 9 h 72"/>
                <a:gd name="T12" fmla="*/ 0 w 53"/>
                <a:gd name="T13" fmla="*/ 13 h 72"/>
                <a:gd name="T14" fmla="*/ 0 w 53"/>
                <a:gd name="T15" fmla="*/ 16 h 72"/>
                <a:gd name="T16" fmla="*/ 2 w 53"/>
                <a:gd name="T17" fmla="*/ 18 h 72"/>
                <a:gd name="T18" fmla="*/ 6 w 53"/>
                <a:gd name="T19" fmla="*/ 19 h 72"/>
                <a:gd name="T20" fmla="*/ 10 w 53"/>
                <a:gd name="T21" fmla="*/ 18 h 72"/>
                <a:gd name="T22" fmla="*/ 12 w 53"/>
                <a:gd name="T23" fmla="*/ 16 h 72"/>
                <a:gd name="T24" fmla="*/ 13 w 53"/>
                <a:gd name="T25" fmla="*/ 13 h 72"/>
                <a:gd name="T26" fmla="*/ 12 w 53"/>
                <a:gd name="T27" fmla="*/ 9 h 72"/>
                <a:gd name="T28" fmla="*/ 11 w 53"/>
                <a:gd name="T29" fmla="*/ 6 h 72"/>
                <a:gd name="T30" fmla="*/ 10 w 53"/>
                <a:gd name="T31" fmla="*/ 3 h 72"/>
                <a:gd name="T32" fmla="*/ 8 w 53"/>
                <a:gd name="T33" fmla="*/ 1 h 72"/>
                <a:gd name="T34" fmla="*/ 8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312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2 w 71"/>
                <a:gd name="T1" fmla="*/ 0 h 56"/>
                <a:gd name="T2" fmla="*/ 0 w 71"/>
                <a:gd name="T3" fmla="*/ 3 h 56"/>
                <a:gd name="T4" fmla="*/ 1 w 71"/>
                <a:gd name="T5" fmla="*/ 4 h 56"/>
                <a:gd name="T6" fmla="*/ 2 w 71"/>
                <a:gd name="T7" fmla="*/ 6 h 56"/>
                <a:gd name="T8" fmla="*/ 4 w 71"/>
                <a:gd name="T9" fmla="*/ 9 h 56"/>
                <a:gd name="T10" fmla="*/ 6 w 71"/>
                <a:gd name="T11" fmla="*/ 11 h 56"/>
                <a:gd name="T12" fmla="*/ 8 w 71"/>
                <a:gd name="T13" fmla="*/ 14 h 56"/>
                <a:gd name="T14" fmla="*/ 11 w 71"/>
                <a:gd name="T15" fmla="*/ 14 h 56"/>
                <a:gd name="T16" fmla="*/ 14 w 71"/>
                <a:gd name="T17" fmla="*/ 14 h 56"/>
                <a:gd name="T18" fmla="*/ 17 w 71"/>
                <a:gd name="T19" fmla="*/ 11 h 56"/>
                <a:gd name="T20" fmla="*/ 18 w 71"/>
                <a:gd name="T21" fmla="*/ 7 h 56"/>
                <a:gd name="T22" fmla="*/ 17 w 71"/>
                <a:gd name="T23" fmla="*/ 4 h 56"/>
                <a:gd name="T24" fmla="*/ 15 w 71"/>
                <a:gd name="T25" fmla="*/ 2 h 56"/>
                <a:gd name="T26" fmla="*/ 12 w 71"/>
                <a:gd name="T27" fmla="*/ 1 h 56"/>
                <a:gd name="T28" fmla="*/ 8 w 71"/>
                <a:gd name="T29" fmla="*/ 0 h 56"/>
                <a:gd name="T30" fmla="*/ 5 w 71"/>
                <a:gd name="T31" fmla="*/ 0 h 56"/>
                <a:gd name="T32" fmla="*/ 3 w 71"/>
                <a:gd name="T33" fmla="*/ 0 h 56"/>
                <a:gd name="T34" fmla="*/ 2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313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11 h 57"/>
                <a:gd name="T2" fmla="*/ 2 w 72"/>
                <a:gd name="T3" fmla="*/ 14 h 57"/>
                <a:gd name="T4" fmla="*/ 3 w 72"/>
                <a:gd name="T5" fmla="*/ 14 h 57"/>
                <a:gd name="T6" fmla="*/ 5 w 72"/>
                <a:gd name="T7" fmla="*/ 14 h 57"/>
                <a:gd name="T8" fmla="*/ 8 w 72"/>
                <a:gd name="T9" fmla="*/ 14 h 57"/>
                <a:gd name="T10" fmla="*/ 12 w 72"/>
                <a:gd name="T11" fmla="*/ 13 h 57"/>
                <a:gd name="T12" fmla="*/ 16 w 72"/>
                <a:gd name="T13" fmla="*/ 12 h 57"/>
                <a:gd name="T14" fmla="*/ 18 w 72"/>
                <a:gd name="T15" fmla="*/ 10 h 57"/>
                <a:gd name="T16" fmla="*/ 19 w 72"/>
                <a:gd name="T17" fmla="*/ 7 h 57"/>
                <a:gd name="T18" fmla="*/ 17 w 72"/>
                <a:gd name="T19" fmla="*/ 4 h 57"/>
                <a:gd name="T20" fmla="*/ 14 w 72"/>
                <a:gd name="T21" fmla="*/ 1 h 57"/>
                <a:gd name="T22" fmla="*/ 12 w 72"/>
                <a:gd name="T23" fmla="*/ 0 h 57"/>
                <a:gd name="T24" fmla="*/ 9 w 72"/>
                <a:gd name="T25" fmla="*/ 1 h 57"/>
                <a:gd name="T26" fmla="*/ 6 w 72"/>
                <a:gd name="T27" fmla="*/ 3 h 57"/>
                <a:gd name="T28" fmla="*/ 4 w 72"/>
                <a:gd name="T29" fmla="*/ 5 h 57"/>
                <a:gd name="T30" fmla="*/ 2 w 72"/>
                <a:gd name="T31" fmla="*/ 8 h 57"/>
                <a:gd name="T32" fmla="*/ 1 w 72"/>
                <a:gd name="T33" fmla="*/ 10 h 57"/>
                <a:gd name="T34" fmla="*/ 0 w 72"/>
                <a:gd name="T35" fmla="*/ 1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314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3 w 23"/>
                <a:gd name="T1" fmla="*/ 6 h 24"/>
                <a:gd name="T2" fmla="*/ 1 w 23"/>
                <a:gd name="T3" fmla="*/ 6 h 24"/>
                <a:gd name="T4" fmla="*/ 1 w 23"/>
                <a:gd name="T5" fmla="*/ 5 h 24"/>
                <a:gd name="T6" fmla="*/ 0 w 23"/>
                <a:gd name="T7" fmla="*/ 5 h 24"/>
                <a:gd name="T8" fmla="*/ 0 w 23"/>
                <a:gd name="T9" fmla="*/ 3 h 24"/>
                <a:gd name="T10" fmla="*/ 0 w 23"/>
                <a:gd name="T11" fmla="*/ 2 h 24"/>
                <a:gd name="T12" fmla="*/ 1 w 23"/>
                <a:gd name="T13" fmla="*/ 1 h 24"/>
                <a:gd name="T14" fmla="*/ 1 w 23"/>
                <a:gd name="T15" fmla="*/ 1 h 24"/>
                <a:gd name="T16" fmla="*/ 3 w 23"/>
                <a:gd name="T17" fmla="*/ 0 h 24"/>
                <a:gd name="T18" fmla="*/ 4 w 23"/>
                <a:gd name="T19" fmla="*/ 1 h 24"/>
                <a:gd name="T20" fmla="*/ 5 w 23"/>
                <a:gd name="T21" fmla="*/ 1 h 24"/>
                <a:gd name="T22" fmla="*/ 5 w 23"/>
                <a:gd name="T23" fmla="*/ 2 h 24"/>
                <a:gd name="T24" fmla="*/ 5 w 23"/>
                <a:gd name="T25" fmla="*/ 3 h 24"/>
                <a:gd name="T26" fmla="*/ 5 w 23"/>
                <a:gd name="T27" fmla="*/ 5 h 24"/>
                <a:gd name="T28" fmla="*/ 5 w 23"/>
                <a:gd name="T29" fmla="*/ 5 h 24"/>
                <a:gd name="T30" fmla="*/ 4 w 23"/>
                <a:gd name="T31" fmla="*/ 6 h 24"/>
                <a:gd name="T32" fmla="*/ 3 w 23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315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5 w 52"/>
                <a:gd name="T1" fmla="*/ 18 h 73"/>
                <a:gd name="T2" fmla="*/ 8 w 52"/>
                <a:gd name="T3" fmla="*/ 18 h 73"/>
                <a:gd name="T4" fmla="*/ 9 w 52"/>
                <a:gd name="T5" fmla="*/ 17 h 73"/>
                <a:gd name="T6" fmla="*/ 10 w 52"/>
                <a:gd name="T7" fmla="*/ 15 h 73"/>
                <a:gd name="T8" fmla="*/ 11 w 52"/>
                <a:gd name="T9" fmla="*/ 12 h 73"/>
                <a:gd name="T10" fmla="*/ 13 w 52"/>
                <a:gd name="T11" fmla="*/ 9 h 73"/>
                <a:gd name="T12" fmla="*/ 13 w 52"/>
                <a:gd name="T13" fmla="*/ 5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5 h 73"/>
                <a:gd name="T26" fmla="*/ 1 w 52"/>
                <a:gd name="T27" fmla="*/ 9 h 73"/>
                <a:gd name="T28" fmla="*/ 2 w 52"/>
                <a:gd name="T29" fmla="*/ 12 h 73"/>
                <a:gd name="T30" fmla="*/ 3 w 52"/>
                <a:gd name="T31" fmla="*/ 15 h 73"/>
                <a:gd name="T32" fmla="*/ 5 w 52"/>
                <a:gd name="T33" fmla="*/ 17 h 73"/>
                <a:gd name="T34" fmla="*/ 5 w 52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316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5 w 52"/>
                <a:gd name="T1" fmla="*/ 18 h 73"/>
                <a:gd name="T2" fmla="*/ 8 w 52"/>
                <a:gd name="T3" fmla="*/ 18 h 73"/>
                <a:gd name="T4" fmla="*/ 9 w 52"/>
                <a:gd name="T5" fmla="*/ 17 h 73"/>
                <a:gd name="T6" fmla="*/ 10 w 52"/>
                <a:gd name="T7" fmla="*/ 15 h 73"/>
                <a:gd name="T8" fmla="*/ 11 w 52"/>
                <a:gd name="T9" fmla="*/ 12 h 73"/>
                <a:gd name="T10" fmla="*/ 13 w 52"/>
                <a:gd name="T11" fmla="*/ 9 h 73"/>
                <a:gd name="T12" fmla="*/ 13 w 52"/>
                <a:gd name="T13" fmla="*/ 5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5 h 73"/>
                <a:gd name="T26" fmla="*/ 1 w 52"/>
                <a:gd name="T27" fmla="*/ 9 h 73"/>
                <a:gd name="T28" fmla="*/ 2 w 52"/>
                <a:gd name="T29" fmla="*/ 12 h 73"/>
                <a:gd name="T30" fmla="*/ 3 w 52"/>
                <a:gd name="T31" fmla="*/ 15 h 73"/>
                <a:gd name="T32" fmla="*/ 5 w 52"/>
                <a:gd name="T33" fmla="*/ 17 h 73"/>
                <a:gd name="T34" fmla="*/ 5 w 52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317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16 w 72"/>
                <a:gd name="T1" fmla="*/ 14 h 58"/>
                <a:gd name="T2" fmla="*/ 17 w 72"/>
                <a:gd name="T3" fmla="*/ 11 h 58"/>
                <a:gd name="T4" fmla="*/ 17 w 72"/>
                <a:gd name="T5" fmla="*/ 10 h 58"/>
                <a:gd name="T6" fmla="*/ 16 w 72"/>
                <a:gd name="T7" fmla="*/ 8 h 58"/>
                <a:gd name="T8" fmla="*/ 14 w 72"/>
                <a:gd name="T9" fmla="*/ 6 h 58"/>
                <a:gd name="T10" fmla="*/ 12 w 72"/>
                <a:gd name="T11" fmla="*/ 3 h 58"/>
                <a:gd name="T12" fmla="*/ 9 w 72"/>
                <a:gd name="T13" fmla="*/ 1 h 58"/>
                <a:gd name="T14" fmla="*/ 7 w 72"/>
                <a:gd name="T15" fmla="*/ 0 h 58"/>
                <a:gd name="T16" fmla="*/ 4 w 72"/>
                <a:gd name="T17" fmla="*/ 0 h 58"/>
                <a:gd name="T18" fmla="*/ 1 w 72"/>
                <a:gd name="T19" fmla="*/ 3 h 58"/>
                <a:gd name="T20" fmla="*/ 0 w 72"/>
                <a:gd name="T21" fmla="*/ 7 h 58"/>
                <a:gd name="T22" fmla="*/ 1 w 72"/>
                <a:gd name="T23" fmla="*/ 10 h 58"/>
                <a:gd name="T24" fmla="*/ 3 w 72"/>
                <a:gd name="T25" fmla="*/ 12 h 58"/>
                <a:gd name="T26" fmla="*/ 6 w 72"/>
                <a:gd name="T27" fmla="*/ 13 h 58"/>
                <a:gd name="T28" fmla="*/ 9 w 72"/>
                <a:gd name="T29" fmla="*/ 14 h 58"/>
                <a:gd name="T30" fmla="*/ 12 w 72"/>
                <a:gd name="T31" fmla="*/ 14 h 58"/>
                <a:gd name="T32" fmla="*/ 15 w 72"/>
                <a:gd name="T33" fmla="*/ 14 h 58"/>
                <a:gd name="T34" fmla="*/ 16 w 72"/>
                <a:gd name="T35" fmla="*/ 1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2" name="Freeform 318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17 w 72"/>
                <a:gd name="T1" fmla="*/ 3 h 56"/>
                <a:gd name="T2" fmla="*/ 16 w 72"/>
                <a:gd name="T3" fmla="*/ 0 h 56"/>
                <a:gd name="T4" fmla="*/ 15 w 72"/>
                <a:gd name="T5" fmla="*/ 0 h 56"/>
                <a:gd name="T6" fmla="*/ 13 w 72"/>
                <a:gd name="T7" fmla="*/ 0 h 56"/>
                <a:gd name="T8" fmla="*/ 9 w 72"/>
                <a:gd name="T9" fmla="*/ 0 h 56"/>
                <a:gd name="T10" fmla="*/ 6 w 72"/>
                <a:gd name="T11" fmla="*/ 1 h 56"/>
                <a:gd name="T12" fmla="*/ 3 w 72"/>
                <a:gd name="T13" fmla="*/ 2 h 56"/>
                <a:gd name="T14" fmla="*/ 1 w 72"/>
                <a:gd name="T15" fmla="*/ 4 h 56"/>
                <a:gd name="T16" fmla="*/ 0 w 72"/>
                <a:gd name="T17" fmla="*/ 7 h 56"/>
                <a:gd name="T18" fmla="*/ 1 w 72"/>
                <a:gd name="T19" fmla="*/ 11 h 56"/>
                <a:gd name="T20" fmla="*/ 4 w 72"/>
                <a:gd name="T21" fmla="*/ 14 h 56"/>
                <a:gd name="T22" fmla="*/ 7 w 72"/>
                <a:gd name="T23" fmla="*/ 15 h 56"/>
                <a:gd name="T24" fmla="*/ 9 w 72"/>
                <a:gd name="T25" fmla="*/ 14 h 56"/>
                <a:gd name="T26" fmla="*/ 12 w 72"/>
                <a:gd name="T27" fmla="*/ 12 h 56"/>
                <a:gd name="T28" fmla="*/ 14 w 72"/>
                <a:gd name="T29" fmla="*/ 9 h 56"/>
                <a:gd name="T30" fmla="*/ 16 w 72"/>
                <a:gd name="T31" fmla="*/ 6 h 56"/>
                <a:gd name="T32" fmla="*/ 17 w 72"/>
                <a:gd name="T33" fmla="*/ 4 h 56"/>
                <a:gd name="T34" fmla="*/ 17 w 72"/>
                <a:gd name="T35" fmla="*/ 3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3" name="Freeform 319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8 w 53"/>
                <a:gd name="T1" fmla="*/ 0 h 72"/>
                <a:gd name="T2" fmla="*/ 6 w 53"/>
                <a:gd name="T3" fmla="*/ 0 h 72"/>
                <a:gd name="T4" fmla="*/ 5 w 53"/>
                <a:gd name="T5" fmla="*/ 1 h 72"/>
                <a:gd name="T6" fmla="*/ 4 w 53"/>
                <a:gd name="T7" fmla="*/ 3 h 72"/>
                <a:gd name="T8" fmla="*/ 2 w 53"/>
                <a:gd name="T9" fmla="*/ 6 h 72"/>
                <a:gd name="T10" fmla="*/ 1 w 53"/>
                <a:gd name="T11" fmla="*/ 9 h 72"/>
                <a:gd name="T12" fmla="*/ 0 w 53"/>
                <a:gd name="T13" fmla="*/ 13 h 72"/>
                <a:gd name="T14" fmla="*/ 1 w 53"/>
                <a:gd name="T15" fmla="*/ 16 h 72"/>
                <a:gd name="T16" fmla="*/ 3 w 53"/>
                <a:gd name="T17" fmla="*/ 18 h 72"/>
                <a:gd name="T18" fmla="*/ 7 w 53"/>
                <a:gd name="T19" fmla="*/ 19 h 72"/>
                <a:gd name="T20" fmla="*/ 11 w 53"/>
                <a:gd name="T21" fmla="*/ 18 h 72"/>
                <a:gd name="T22" fmla="*/ 13 w 53"/>
                <a:gd name="T23" fmla="*/ 16 h 72"/>
                <a:gd name="T24" fmla="*/ 14 w 53"/>
                <a:gd name="T25" fmla="*/ 13 h 72"/>
                <a:gd name="T26" fmla="*/ 13 w 53"/>
                <a:gd name="T27" fmla="*/ 9 h 72"/>
                <a:gd name="T28" fmla="*/ 12 w 53"/>
                <a:gd name="T29" fmla="*/ 6 h 72"/>
                <a:gd name="T30" fmla="*/ 10 w 53"/>
                <a:gd name="T31" fmla="*/ 3 h 72"/>
                <a:gd name="T32" fmla="*/ 9 w 53"/>
                <a:gd name="T33" fmla="*/ 1 h 72"/>
                <a:gd name="T34" fmla="*/ 8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Freeform 320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1 w 72"/>
                <a:gd name="T1" fmla="*/ 0 h 57"/>
                <a:gd name="T2" fmla="*/ 0 w 72"/>
                <a:gd name="T3" fmla="*/ 3 h 57"/>
                <a:gd name="T4" fmla="*/ 0 w 72"/>
                <a:gd name="T5" fmla="*/ 4 h 57"/>
                <a:gd name="T6" fmla="*/ 1 w 72"/>
                <a:gd name="T7" fmla="*/ 6 h 57"/>
                <a:gd name="T8" fmla="*/ 3 w 72"/>
                <a:gd name="T9" fmla="*/ 9 h 57"/>
                <a:gd name="T10" fmla="*/ 5 w 72"/>
                <a:gd name="T11" fmla="*/ 11 h 57"/>
                <a:gd name="T12" fmla="*/ 8 w 72"/>
                <a:gd name="T13" fmla="*/ 14 h 57"/>
                <a:gd name="T14" fmla="*/ 10 w 72"/>
                <a:gd name="T15" fmla="*/ 15 h 57"/>
                <a:gd name="T16" fmla="*/ 13 w 72"/>
                <a:gd name="T17" fmla="*/ 14 h 57"/>
                <a:gd name="T18" fmla="*/ 16 w 72"/>
                <a:gd name="T19" fmla="*/ 11 h 57"/>
                <a:gd name="T20" fmla="*/ 17 w 72"/>
                <a:gd name="T21" fmla="*/ 7 h 57"/>
                <a:gd name="T22" fmla="*/ 16 w 72"/>
                <a:gd name="T23" fmla="*/ 4 h 57"/>
                <a:gd name="T24" fmla="*/ 14 w 72"/>
                <a:gd name="T25" fmla="*/ 2 h 57"/>
                <a:gd name="T26" fmla="*/ 11 w 72"/>
                <a:gd name="T27" fmla="*/ 1 h 57"/>
                <a:gd name="T28" fmla="*/ 8 w 72"/>
                <a:gd name="T29" fmla="*/ 0 h 57"/>
                <a:gd name="T30" fmla="*/ 5 w 72"/>
                <a:gd name="T31" fmla="*/ 0 h 57"/>
                <a:gd name="T32" fmla="*/ 2 w 72"/>
                <a:gd name="T33" fmla="*/ 0 h 57"/>
                <a:gd name="T34" fmla="*/ 1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Freeform 321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2 h 58"/>
                <a:gd name="T2" fmla="*/ 1 w 72"/>
                <a:gd name="T3" fmla="*/ 15 h 58"/>
                <a:gd name="T4" fmla="*/ 2 w 72"/>
                <a:gd name="T5" fmla="*/ 15 h 58"/>
                <a:gd name="T6" fmla="*/ 5 w 72"/>
                <a:gd name="T7" fmla="*/ 15 h 58"/>
                <a:gd name="T8" fmla="*/ 8 w 72"/>
                <a:gd name="T9" fmla="*/ 15 h 58"/>
                <a:gd name="T10" fmla="*/ 11 w 72"/>
                <a:gd name="T11" fmla="*/ 14 h 58"/>
                <a:gd name="T12" fmla="*/ 14 w 72"/>
                <a:gd name="T13" fmla="*/ 13 h 58"/>
                <a:gd name="T14" fmla="*/ 16 w 72"/>
                <a:gd name="T15" fmla="*/ 11 h 58"/>
                <a:gd name="T16" fmla="*/ 17 w 72"/>
                <a:gd name="T17" fmla="*/ 8 h 58"/>
                <a:gd name="T18" fmla="*/ 16 w 72"/>
                <a:gd name="T19" fmla="*/ 4 h 58"/>
                <a:gd name="T20" fmla="*/ 13 w 72"/>
                <a:gd name="T21" fmla="*/ 1 h 58"/>
                <a:gd name="T22" fmla="*/ 10 w 72"/>
                <a:gd name="T23" fmla="*/ 0 h 58"/>
                <a:gd name="T24" fmla="*/ 8 w 72"/>
                <a:gd name="T25" fmla="*/ 2 h 58"/>
                <a:gd name="T26" fmla="*/ 5 w 72"/>
                <a:gd name="T27" fmla="*/ 4 h 58"/>
                <a:gd name="T28" fmla="*/ 3 w 72"/>
                <a:gd name="T29" fmla="*/ 6 h 58"/>
                <a:gd name="T30" fmla="*/ 1 w 72"/>
                <a:gd name="T31" fmla="*/ 9 h 58"/>
                <a:gd name="T32" fmla="*/ 0 w 72"/>
                <a:gd name="T33" fmla="*/ 11 h 58"/>
                <a:gd name="T34" fmla="*/ 0 w 72"/>
                <a:gd name="T35" fmla="*/ 12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Freeform 322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36 w 144"/>
                <a:gd name="T1" fmla="*/ 0 h 167"/>
                <a:gd name="T2" fmla="*/ 36 w 144"/>
                <a:gd name="T3" fmla="*/ 7 h 167"/>
                <a:gd name="T4" fmla="*/ 35 w 144"/>
                <a:gd name="T5" fmla="*/ 15 h 167"/>
                <a:gd name="T6" fmla="*/ 33 w 144"/>
                <a:gd name="T7" fmla="*/ 21 h 167"/>
                <a:gd name="T8" fmla="*/ 29 w 144"/>
                <a:gd name="T9" fmla="*/ 28 h 167"/>
                <a:gd name="T10" fmla="*/ 25 w 144"/>
                <a:gd name="T11" fmla="*/ 34 h 167"/>
                <a:gd name="T12" fmla="*/ 20 w 144"/>
                <a:gd name="T13" fmla="*/ 38 h 167"/>
                <a:gd name="T14" fmla="*/ 15 w 144"/>
                <a:gd name="T15" fmla="*/ 41 h 167"/>
                <a:gd name="T16" fmla="*/ 9 w 144"/>
                <a:gd name="T17" fmla="*/ 42 h 167"/>
                <a:gd name="T18" fmla="*/ 4 w 144"/>
                <a:gd name="T19" fmla="*/ 41 h 167"/>
                <a:gd name="T20" fmla="*/ 1 w 144"/>
                <a:gd name="T21" fmla="*/ 38 h 167"/>
                <a:gd name="T22" fmla="*/ 0 w 144"/>
                <a:gd name="T23" fmla="*/ 35 h 167"/>
                <a:gd name="T24" fmla="*/ 1 w 144"/>
                <a:gd name="T25" fmla="*/ 31 h 167"/>
                <a:gd name="T26" fmla="*/ 3 w 144"/>
                <a:gd name="T27" fmla="*/ 28 h 167"/>
                <a:gd name="T28" fmla="*/ 6 w 144"/>
                <a:gd name="T29" fmla="*/ 24 h 167"/>
                <a:gd name="T30" fmla="*/ 10 w 144"/>
                <a:gd name="T31" fmla="*/ 22 h 167"/>
                <a:gd name="T32" fmla="*/ 15 w 144"/>
                <a:gd name="T33" fmla="*/ 21 h 167"/>
                <a:gd name="T34" fmla="*/ 20 w 144"/>
                <a:gd name="T35" fmla="*/ 20 h 167"/>
                <a:gd name="T36" fmla="*/ 24 w 144"/>
                <a:gd name="T37" fmla="*/ 18 h 167"/>
                <a:gd name="T38" fmla="*/ 27 w 144"/>
                <a:gd name="T39" fmla="*/ 15 h 167"/>
                <a:gd name="T40" fmla="*/ 30 w 144"/>
                <a:gd name="T41" fmla="*/ 11 h 167"/>
                <a:gd name="T42" fmla="*/ 33 w 144"/>
                <a:gd name="T43" fmla="*/ 7 h 167"/>
                <a:gd name="T44" fmla="*/ 35 w 144"/>
                <a:gd name="T45" fmla="*/ 4 h 167"/>
                <a:gd name="T46" fmla="*/ 36 w 144"/>
                <a:gd name="T47" fmla="*/ 1 h 167"/>
                <a:gd name="T48" fmla="*/ 36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Freeform 323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51 w 204"/>
                <a:gd name="T1" fmla="*/ 0 h 82"/>
                <a:gd name="T2" fmla="*/ 49 w 204"/>
                <a:gd name="T3" fmla="*/ 2 h 82"/>
                <a:gd name="T4" fmla="*/ 47 w 204"/>
                <a:gd name="T5" fmla="*/ 5 h 82"/>
                <a:gd name="T6" fmla="*/ 44 w 204"/>
                <a:gd name="T7" fmla="*/ 7 h 82"/>
                <a:gd name="T8" fmla="*/ 42 w 204"/>
                <a:gd name="T9" fmla="*/ 10 h 82"/>
                <a:gd name="T10" fmla="*/ 38 w 204"/>
                <a:gd name="T11" fmla="*/ 12 h 82"/>
                <a:gd name="T12" fmla="*/ 35 w 204"/>
                <a:gd name="T13" fmla="*/ 14 h 82"/>
                <a:gd name="T14" fmla="*/ 32 w 204"/>
                <a:gd name="T15" fmla="*/ 16 h 82"/>
                <a:gd name="T16" fmla="*/ 28 w 204"/>
                <a:gd name="T17" fmla="*/ 17 h 82"/>
                <a:gd name="T18" fmla="*/ 25 w 204"/>
                <a:gd name="T19" fmla="*/ 18 h 82"/>
                <a:gd name="T20" fmla="*/ 22 w 204"/>
                <a:gd name="T21" fmla="*/ 19 h 82"/>
                <a:gd name="T22" fmla="*/ 19 w 204"/>
                <a:gd name="T23" fmla="*/ 20 h 82"/>
                <a:gd name="T24" fmla="*/ 15 w 204"/>
                <a:gd name="T25" fmla="*/ 20 h 82"/>
                <a:gd name="T26" fmla="*/ 12 w 204"/>
                <a:gd name="T27" fmla="*/ 20 h 82"/>
                <a:gd name="T28" fmla="*/ 10 w 204"/>
                <a:gd name="T29" fmla="*/ 19 h 82"/>
                <a:gd name="T30" fmla="*/ 6 w 204"/>
                <a:gd name="T31" fmla="*/ 17 h 82"/>
                <a:gd name="T32" fmla="*/ 4 w 204"/>
                <a:gd name="T33" fmla="*/ 16 h 82"/>
                <a:gd name="T34" fmla="*/ 1 w 204"/>
                <a:gd name="T35" fmla="*/ 11 h 82"/>
                <a:gd name="T36" fmla="*/ 0 w 204"/>
                <a:gd name="T37" fmla="*/ 8 h 82"/>
                <a:gd name="T38" fmla="*/ 2 w 204"/>
                <a:gd name="T39" fmla="*/ 5 h 82"/>
                <a:gd name="T40" fmla="*/ 5 w 204"/>
                <a:gd name="T41" fmla="*/ 2 h 82"/>
                <a:gd name="T42" fmla="*/ 9 w 204"/>
                <a:gd name="T43" fmla="*/ 0 h 82"/>
                <a:gd name="T44" fmla="*/ 13 w 204"/>
                <a:gd name="T45" fmla="*/ 0 h 82"/>
                <a:gd name="T46" fmla="*/ 18 w 204"/>
                <a:gd name="T47" fmla="*/ 1 h 82"/>
                <a:gd name="T48" fmla="*/ 23 w 204"/>
                <a:gd name="T49" fmla="*/ 3 h 82"/>
                <a:gd name="T50" fmla="*/ 26 w 204"/>
                <a:gd name="T51" fmla="*/ 5 h 82"/>
                <a:gd name="T52" fmla="*/ 31 w 204"/>
                <a:gd name="T53" fmla="*/ 6 h 82"/>
                <a:gd name="T54" fmla="*/ 36 w 204"/>
                <a:gd name="T55" fmla="*/ 5 h 82"/>
                <a:gd name="T56" fmla="*/ 40 w 204"/>
                <a:gd name="T57" fmla="*/ 4 h 82"/>
                <a:gd name="T58" fmla="*/ 45 w 204"/>
                <a:gd name="T59" fmla="*/ 3 h 82"/>
                <a:gd name="T60" fmla="*/ 48 w 204"/>
                <a:gd name="T61" fmla="*/ 1 h 82"/>
                <a:gd name="T62" fmla="*/ 50 w 204"/>
                <a:gd name="T63" fmla="*/ 0 h 82"/>
                <a:gd name="T64" fmla="*/ 5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Freeform 324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6 w 84"/>
                <a:gd name="T1" fmla="*/ 0 h 208"/>
                <a:gd name="T2" fmla="*/ 11 w 84"/>
                <a:gd name="T3" fmla="*/ 6 h 208"/>
                <a:gd name="T4" fmla="*/ 15 w 84"/>
                <a:gd name="T5" fmla="*/ 12 h 208"/>
                <a:gd name="T6" fmla="*/ 18 w 84"/>
                <a:gd name="T7" fmla="*/ 19 h 208"/>
                <a:gd name="T8" fmla="*/ 20 w 84"/>
                <a:gd name="T9" fmla="*/ 25 h 208"/>
                <a:gd name="T10" fmla="*/ 21 w 84"/>
                <a:gd name="T11" fmla="*/ 32 h 208"/>
                <a:gd name="T12" fmla="*/ 21 w 84"/>
                <a:gd name="T13" fmla="*/ 39 h 208"/>
                <a:gd name="T14" fmla="*/ 19 w 84"/>
                <a:gd name="T15" fmla="*/ 45 h 208"/>
                <a:gd name="T16" fmla="*/ 14 w 84"/>
                <a:gd name="T17" fmla="*/ 50 h 208"/>
                <a:gd name="T18" fmla="*/ 10 w 84"/>
                <a:gd name="T19" fmla="*/ 52 h 208"/>
                <a:gd name="T20" fmla="*/ 6 w 84"/>
                <a:gd name="T21" fmla="*/ 52 h 208"/>
                <a:gd name="T22" fmla="*/ 3 w 84"/>
                <a:gd name="T23" fmla="*/ 51 h 208"/>
                <a:gd name="T24" fmla="*/ 1 w 84"/>
                <a:gd name="T25" fmla="*/ 47 h 208"/>
                <a:gd name="T26" fmla="*/ 0 w 84"/>
                <a:gd name="T27" fmla="*/ 43 h 208"/>
                <a:gd name="T28" fmla="*/ 1 w 84"/>
                <a:gd name="T29" fmla="*/ 38 h 208"/>
                <a:gd name="T30" fmla="*/ 2 w 84"/>
                <a:gd name="T31" fmla="*/ 34 h 208"/>
                <a:gd name="T32" fmla="*/ 5 w 84"/>
                <a:gd name="T33" fmla="*/ 29 h 208"/>
                <a:gd name="T34" fmla="*/ 9 w 84"/>
                <a:gd name="T35" fmla="*/ 21 h 208"/>
                <a:gd name="T36" fmla="*/ 9 w 84"/>
                <a:gd name="T37" fmla="*/ 12 h 208"/>
                <a:gd name="T38" fmla="*/ 7 w 84"/>
                <a:gd name="T39" fmla="*/ 3 h 208"/>
                <a:gd name="T40" fmla="*/ 6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9" name="Freeform 325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7 w 144"/>
                <a:gd name="T3" fmla="*/ 1 h 170"/>
                <a:gd name="T4" fmla="*/ 13 w 144"/>
                <a:gd name="T5" fmla="*/ 4 h 170"/>
                <a:gd name="T6" fmla="*/ 20 w 144"/>
                <a:gd name="T7" fmla="*/ 8 h 170"/>
                <a:gd name="T8" fmla="*/ 26 w 144"/>
                <a:gd name="T9" fmla="*/ 12 h 170"/>
                <a:gd name="T10" fmla="*/ 31 w 144"/>
                <a:gd name="T11" fmla="*/ 17 h 170"/>
                <a:gd name="T12" fmla="*/ 35 w 144"/>
                <a:gd name="T13" fmla="*/ 22 h 170"/>
                <a:gd name="T14" fmla="*/ 36 w 144"/>
                <a:gd name="T15" fmla="*/ 29 h 170"/>
                <a:gd name="T16" fmla="*/ 36 w 144"/>
                <a:gd name="T17" fmla="*/ 35 h 170"/>
                <a:gd name="T18" fmla="*/ 34 w 144"/>
                <a:gd name="T19" fmla="*/ 39 h 170"/>
                <a:gd name="T20" fmla="*/ 30 w 144"/>
                <a:gd name="T21" fmla="*/ 41 h 170"/>
                <a:gd name="T22" fmla="*/ 27 w 144"/>
                <a:gd name="T23" fmla="*/ 42 h 170"/>
                <a:gd name="T24" fmla="*/ 23 w 144"/>
                <a:gd name="T25" fmla="*/ 40 h 170"/>
                <a:gd name="T26" fmla="*/ 20 w 144"/>
                <a:gd name="T27" fmla="*/ 37 h 170"/>
                <a:gd name="T28" fmla="*/ 18 w 144"/>
                <a:gd name="T29" fmla="*/ 33 h 170"/>
                <a:gd name="T30" fmla="*/ 16 w 144"/>
                <a:gd name="T31" fmla="*/ 29 h 170"/>
                <a:gd name="T32" fmla="*/ 17 w 144"/>
                <a:gd name="T33" fmla="*/ 24 h 170"/>
                <a:gd name="T34" fmla="*/ 17 w 144"/>
                <a:gd name="T35" fmla="*/ 20 h 170"/>
                <a:gd name="T36" fmla="*/ 15 w 144"/>
                <a:gd name="T37" fmla="*/ 15 h 170"/>
                <a:gd name="T38" fmla="*/ 12 w 144"/>
                <a:gd name="T39" fmla="*/ 11 h 170"/>
                <a:gd name="T40" fmla="*/ 9 w 144"/>
                <a:gd name="T41" fmla="*/ 7 h 170"/>
                <a:gd name="T42" fmla="*/ 6 w 144"/>
                <a:gd name="T43" fmla="*/ 4 h 170"/>
                <a:gd name="T44" fmla="*/ 3 w 144"/>
                <a:gd name="T45" fmla="*/ 2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0" name="Freeform 326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4 h 103"/>
                <a:gd name="T2" fmla="*/ 3 w 199"/>
                <a:gd name="T3" fmla="*/ 3 h 103"/>
                <a:gd name="T4" fmla="*/ 6 w 199"/>
                <a:gd name="T5" fmla="*/ 2 h 103"/>
                <a:gd name="T6" fmla="*/ 10 w 199"/>
                <a:gd name="T7" fmla="*/ 1 h 103"/>
                <a:gd name="T8" fmla="*/ 13 w 199"/>
                <a:gd name="T9" fmla="*/ 0 h 103"/>
                <a:gd name="T10" fmla="*/ 17 w 199"/>
                <a:gd name="T11" fmla="*/ 0 h 103"/>
                <a:gd name="T12" fmla="*/ 21 w 199"/>
                <a:gd name="T13" fmla="*/ 0 h 103"/>
                <a:gd name="T14" fmla="*/ 24 w 199"/>
                <a:gd name="T15" fmla="*/ 0 h 103"/>
                <a:gd name="T16" fmla="*/ 28 w 199"/>
                <a:gd name="T17" fmla="*/ 0 h 103"/>
                <a:gd name="T18" fmla="*/ 32 w 199"/>
                <a:gd name="T19" fmla="*/ 1 h 103"/>
                <a:gd name="T20" fmla="*/ 35 w 199"/>
                <a:gd name="T21" fmla="*/ 2 h 103"/>
                <a:gd name="T22" fmla="*/ 38 w 199"/>
                <a:gd name="T23" fmla="*/ 3 h 103"/>
                <a:gd name="T24" fmla="*/ 41 w 199"/>
                <a:gd name="T25" fmla="*/ 4 h 103"/>
                <a:gd name="T26" fmla="*/ 43 w 199"/>
                <a:gd name="T27" fmla="*/ 6 h 103"/>
                <a:gd name="T28" fmla="*/ 45 w 199"/>
                <a:gd name="T29" fmla="*/ 8 h 103"/>
                <a:gd name="T30" fmla="*/ 47 w 199"/>
                <a:gd name="T31" fmla="*/ 11 h 103"/>
                <a:gd name="T32" fmla="*/ 49 w 199"/>
                <a:gd name="T33" fmla="*/ 14 h 103"/>
                <a:gd name="T34" fmla="*/ 49 w 199"/>
                <a:gd name="T35" fmla="*/ 19 h 103"/>
                <a:gd name="T36" fmla="*/ 48 w 199"/>
                <a:gd name="T37" fmla="*/ 22 h 103"/>
                <a:gd name="T38" fmla="*/ 45 w 199"/>
                <a:gd name="T39" fmla="*/ 24 h 103"/>
                <a:gd name="T40" fmla="*/ 41 w 199"/>
                <a:gd name="T41" fmla="*/ 25 h 103"/>
                <a:gd name="T42" fmla="*/ 37 w 199"/>
                <a:gd name="T43" fmla="*/ 25 h 103"/>
                <a:gd name="T44" fmla="*/ 33 w 199"/>
                <a:gd name="T45" fmla="*/ 23 h 103"/>
                <a:gd name="T46" fmla="*/ 29 w 199"/>
                <a:gd name="T47" fmla="*/ 20 h 103"/>
                <a:gd name="T48" fmla="*/ 26 w 199"/>
                <a:gd name="T49" fmla="*/ 15 h 103"/>
                <a:gd name="T50" fmla="*/ 24 w 199"/>
                <a:gd name="T51" fmla="*/ 12 h 103"/>
                <a:gd name="T52" fmla="*/ 20 w 199"/>
                <a:gd name="T53" fmla="*/ 9 h 103"/>
                <a:gd name="T54" fmla="*/ 16 w 199"/>
                <a:gd name="T55" fmla="*/ 7 h 103"/>
                <a:gd name="T56" fmla="*/ 11 w 199"/>
                <a:gd name="T57" fmla="*/ 6 h 103"/>
                <a:gd name="T58" fmla="*/ 7 w 199"/>
                <a:gd name="T59" fmla="*/ 5 h 103"/>
                <a:gd name="T60" fmla="*/ 3 w 199"/>
                <a:gd name="T61" fmla="*/ 4 h 103"/>
                <a:gd name="T62" fmla="*/ 1 w 199"/>
                <a:gd name="T63" fmla="*/ 4 h 103"/>
                <a:gd name="T64" fmla="*/ 0 w 199"/>
                <a:gd name="T65" fmla="*/ 4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Freeform 327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23 w 107"/>
                <a:gd name="T1" fmla="*/ 0 h 195"/>
                <a:gd name="T2" fmla="*/ 25 w 107"/>
                <a:gd name="T3" fmla="*/ 7 h 195"/>
                <a:gd name="T4" fmla="*/ 26 w 107"/>
                <a:gd name="T5" fmla="*/ 14 h 195"/>
                <a:gd name="T6" fmla="*/ 26 w 107"/>
                <a:gd name="T7" fmla="*/ 22 h 195"/>
                <a:gd name="T8" fmla="*/ 26 w 107"/>
                <a:gd name="T9" fmla="*/ 29 h 195"/>
                <a:gd name="T10" fmla="*/ 24 w 107"/>
                <a:gd name="T11" fmla="*/ 36 h 195"/>
                <a:gd name="T12" fmla="*/ 20 w 107"/>
                <a:gd name="T13" fmla="*/ 41 h 195"/>
                <a:gd name="T14" fmla="*/ 16 w 107"/>
                <a:gd name="T15" fmla="*/ 46 h 195"/>
                <a:gd name="T16" fmla="*/ 11 w 107"/>
                <a:gd name="T17" fmla="*/ 49 h 195"/>
                <a:gd name="T18" fmla="*/ 6 w 107"/>
                <a:gd name="T19" fmla="*/ 49 h 195"/>
                <a:gd name="T20" fmla="*/ 2 w 107"/>
                <a:gd name="T21" fmla="*/ 48 h 195"/>
                <a:gd name="T22" fmla="*/ 0 w 107"/>
                <a:gd name="T23" fmla="*/ 45 h 195"/>
                <a:gd name="T24" fmla="*/ 0 w 107"/>
                <a:gd name="T25" fmla="*/ 41 h 195"/>
                <a:gd name="T26" fmla="*/ 0 w 107"/>
                <a:gd name="T27" fmla="*/ 37 h 195"/>
                <a:gd name="T28" fmla="*/ 3 w 107"/>
                <a:gd name="T29" fmla="*/ 32 h 195"/>
                <a:gd name="T30" fmla="*/ 6 w 107"/>
                <a:gd name="T31" fmla="*/ 29 h 195"/>
                <a:gd name="T32" fmla="*/ 10 w 107"/>
                <a:gd name="T33" fmla="*/ 26 h 195"/>
                <a:gd name="T34" fmla="*/ 14 w 107"/>
                <a:gd name="T35" fmla="*/ 24 h 195"/>
                <a:gd name="T36" fmla="*/ 17 w 107"/>
                <a:gd name="T37" fmla="*/ 20 h 195"/>
                <a:gd name="T38" fmla="*/ 19 w 107"/>
                <a:gd name="T39" fmla="*/ 16 h 195"/>
                <a:gd name="T40" fmla="*/ 21 w 107"/>
                <a:gd name="T41" fmla="*/ 12 h 195"/>
                <a:gd name="T42" fmla="*/ 22 w 107"/>
                <a:gd name="T43" fmla="*/ 7 h 195"/>
                <a:gd name="T44" fmla="*/ 23 w 107"/>
                <a:gd name="T45" fmla="*/ 4 h 195"/>
                <a:gd name="T46" fmla="*/ 23 w 107"/>
                <a:gd name="T47" fmla="*/ 1 h 195"/>
                <a:gd name="T48" fmla="*/ 23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2" name="Freeform 328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45 w 183"/>
                <a:gd name="T1" fmla="*/ 0 h 126"/>
                <a:gd name="T2" fmla="*/ 43 w 183"/>
                <a:gd name="T3" fmla="*/ 7 h 126"/>
                <a:gd name="T4" fmla="*/ 39 w 183"/>
                <a:gd name="T5" fmla="*/ 13 h 126"/>
                <a:gd name="T6" fmla="*/ 35 w 183"/>
                <a:gd name="T7" fmla="*/ 19 h 126"/>
                <a:gd name="T8" fmla="*/ 30 w 183"/>
                <a:gd name="T9" fmla="*/ 24 h 126"/>
                <a:gd name="T10" fmla="*/ 24 w 183"/>
                <a:gd name="T11" fmla="*/ 28 h 126"/>
                <a:gd name="T12" fmla="*/ 18 w 183"/>
                <a:gd name="T13" fmla="*/ 31 h 126"/>
                <a:gd name="T14" fmla="*/ 12 w 183"/>
                <a:gd name="T15" fmla="*/ 32 h 126"/>
                <a:gd name="T16" fmla="*/ 6 w 183"/>
                <a:gd name="T17" fmla="*/ 30 h 126"/>
                <a:gd name="T18" fmla="*/ 1 w 183"/>
                <a:gd name="T19" fmla="*/ 28 h 126"/>
                <a:gd name="T20" fmla="*/ 0 w 183"/>
                <a:gd name="T21" fmla="*/ 24 h 126"/>
                <a:gd name="T22" fmla="*/ 0 w 183"/>
                <a:gd name="T23" fmla="*/ 21 h 126"/>
                <a:gd name="T24" fmla="*/ 2 w 183"/>
                <a:gd name="T25" fmla="*/ 18 h 126"/>
                <a:gd name="T26" fmla="*/ 5 w 183"/>
                <a:gd name="T27" fmla="*/ 15 h 126"/>
                <a:gd name="T28" fmla="*/ 9 w 183"/>
                <a:gd name="T29" fmla="*/ 13 h 126"/>
                <a:gd name="T30" fmla="*/ 14 w 183"/>
                <a:gd name="T31" fmla="*/ 12 h 126"/>
                <a:gd name="T32" fmla="*/ 19 w 183"/>
                <a:gd name="T33" fmla="*/ 13 h 126"/>
                <a:gd name="T34" fmla="*/ 24 w 183"/>
                <a:gd name="T35" fmla="*/ 13 h 126"/>
                <a:gd name="T36" fmla="*/ 28 w 183"/>
                <a:gd name="T37" fmla="*/ 12 h 126"/>
                <a:gd name="T38" fmla="*/ 32 w 183"/>
                <a:gd name="T39" fmla="*/ 10 h 126"/>
                <a:gd name="T40" fmla="*/ 37 w 183"/>
                <a:gd name="T41" fmla="*/ 8 h 126"/>
                <a:gd name="T42" fmla="*/ 40 w 183"/>
                <a:gd name="T43" fmla="*/ 5 h 126"/>
                <a:gd name="T44" fmla="*/ 43 w 183"/>
                <a:gd name="T45" fmla="*/ 3 h 126"/>
                <a:gd name="T46" fmla="*/ 45 w 183"/>
                <a:gd name="T47" fmla="*/ 1 h 126"/>
                <a:gd name="T48" fmla="*/ 45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3" name="Freeform 329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6 w 102"/>
                <a:gd name="T3" fmla="*/ 3 h 197"/>
                <a:gd name="T4" fmla="*/ 12 w 102"/>
                <a:gd name="T5" fmla="*/ 8 h 197"/>
                <a:gd name="T6" fmla="*/ 17 w 102"/>
                <a:gd name="T7" fmla="*/ 13 h 197"/>
                <a:gd name="T8" fmla="*/ 21 w 102"/>
                <a:gd name="T9" fmla="*/ 19 h 197"/>
                <a:gd name="T10" fmla="*/ 24 w 102"/>
                <a:gd name="T11" fmla="*/ 25 h 197"/>
                <a:gd name="T12" fmla="*/ 27 w 102"/>
                <a:gd name="T13" fmla="*/ 32 h 197"/>
                <a:gd name="T14" fmla="*/ 27 w 102"/>
                <a:gd name="T15" fmla="*/ 38 h 197"/>
                <a:gd name="T16" fmla="*/ 24 w 102"/>
                <a:gd name="T17" fmla="*/ 44 h 197"/>
                <a:gd name="T18" fmla="*/ 20 w 102"/>
                <a:gd name="T19" fmla="*/ 47 h 197"/>
                <a:gd name="T20" fmla="*/ 17 w 102"/>
                <a:gd name="T21" fmla="*/ 49 h 197"/>
                <a:gd name="T22" fmla="*/ 13 w 102"/>
                <a:gd name="T23" fmla="*/ 48 h 197"/>
                <a:gd name="T24" fmla="*/ 10 w 102"/>
                <a:gd name="T25" fmla="*/ 45 h 197"/>
                <a:gd name="T26" fmla="*/ 8 w 102"/>
                <a:gd name="T27" fmla="*/ 42 h 197"/>
                <a:gd name="T28" fmla="*/ 7 w 102"/>
                <a:gd name="T29" fmla="*/ 37 h 197"/>
                <a:gd name="T30" fmla="*/ 7 w 102"/>
                <a:gd name="T31" fmla="*/ 33 h 197"/>
                <a:gd name="T32" fmla="*/ 8 w 102"/>
                <a:gd name="T33" fmla="*/ 28 h 197"/>
                <a:gd name="T34" fmla="*/ 10 w 102"/>
                <a:gd name="T35" fmla="*/ 24 h 197"/>
                <a:gd name="T36" fmla="*/ 9 w 102"/>
                <a:gd name="T37" fmla="*/ 19 h 197"/>
                <a:gd name="T38" fmla="*/ 8 w 102"/>
                <a:gd name="T39" fmla="*/ 14 h 197"/>
                <a:gd name="T40" fmla="*/ 6 w 102"/>
                <a:gd name="T41" fmla="*/ 10 h 197"/>
                <a:gd name="T42" fmla="*/ 4 w 102"/>
                <a:gd name="T43" fmla="*/ 6 h 197"/>
                <a:gd name="T44" fmla="*/ 2 w 102"/>
                <a:gd name="T45" fmla="*/ 3 h 197"/>
                <a:gd name="T46" fmla="*/ 1 w 102"/>
                <a:gd name="T47" fmla="*/ 1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4" name="Freeform 330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7 w 180"/>
                <a:gd name="T3" fmla="*/ 0 h 129"/>
                <a:gd name="T4" fmla="*/ 14 w 180"/>
                <a:gd name="T5" fmla="*/ 0 h 129"/>
                <a:gd name="T6" fmla="*/ 22 w 180"/>
                <a:gd name="T7" fmla="*/ 1 h 129"/>
                <a:gd name="T8" fmla="*/ 28 w 180"/>
                <a:gd name="T9" fmla="*/ 4 h 129"/>
                <a:gd name="T10" fmla="*/ 35 w 180"/>
                <a:gd name="T11" fmla="*/ 7 h 129"/>
                <a:gd name="T12" fmla="*/ 40 w 180"/>
                <a:gd name="T13" fmla="*/ 11 h 129"/>
                <a:gd name="T14" fmla="*/ 44 w 180"/>
                <a:gd name="T15" fmla="*/ 16 h 129"/>
                <a:gd name="T16" fmla="*/ 45 w 180"/>
                <a:gd name="T17" fmla="*/ 22 h 129"/>
                <a:gd name="T18" fmla="*/ 45 w 180"/>
                <a:gd name="T19" fmla="*/ 27 h 129"/>
                <a:gd name="T20" fmla="*/ 43 w 180"/>
                <a:gd name="T21" fmla="*/ 30 h 129"/>
                <a:gd name="T22" fmla="*/ 39 w 180"/>
                <a:gd name="T23" fmla="*/ 32 h 129"/>
                <a:gd name="T24" fmla="*/ 36 w 180"/>
                <a:gd name="T25" fmla="*/ 32 h 129"/>
                <a:gd name="T26" fmla="*/ 31 w 180"/>
                <a:gd name="T27" fmla="*/ 30 h 129"/>
                <a:gd name="T28" fmla="*/ 27 w 180"/>
                <a:gd name="T29" fmla="*/ 27 h 129"/>
                <a:gd name="T30" fmla="*/ 24 w 180"/>
                <a:gd name="T31" fmla="*/ 23 h 129"/>
                <a:gd name="T32" fmla="*/ 23 w 180"/>
                <a:gd name="T33" fmla="*/ 18 h 129"/>
                <a:gd name="T34" fmla="*/ 22 w 180"/>
                <a:gd name="T35" fmla="*/ 14 h 129"/>
                <a:gd name="T36" fmla="*/ 19 w 180"/>
                <a:gd name="T37" fmla="*/ 11 h 129"/>
                <a:gd name="T38" fmla="*/ 15 w 180"/>
                <a:gd name="T39" fmla="*/ 7 h 129"/>
                <a:gd name="T40" fmla="*/ 11 w 180"/>
                <a:gd name="T41" fmla="*/ 5 h 129"/>
                <a:gd name="T42" fmla="*/ 7 w 180"/>
                <a:gd name="T43" fmla="*/ 3 h 129"/>
                <a:gd name="T44" fmla="*/ 3 w 180"/>
                <a:gd name="T45" fmla="*/ 1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5" name="Freeform 331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13 h 85"/>
                <a:gd name="T2" fmla="*/ 3 w 206"/>
                <a:gd name="T3" fmla="*/ 11 h 85"/>
                <a:gd name="T4" fmla="*/ 6 w 206"/>
                <a:gd name="T5" fmla="*/ 9 h 85"/>
                <a:gd name="T6" fmla="*/ 9 w 206"/>
                <a:gd name="T7" fmla="*/ 7 h 85"/>
                <a:gd name="T8" fmla="*/ 12 w 206"/>
                <a:gd name="T9" fmla="*/ 5 h 85"/>
                <a:gd name="T10" fmla="*/ 15 w 206"/>
                <a:gd name="T11" fmla="*/ 4 h 85"/>
                <a:gd name="T12" fmla="*/ 19 w 206"/>
                <a:gd name="T13" fmla="*/ 2 h 85"/>
                <a:gd name="T14" fmla="*/ 22 w 206"/>
                <a:gd name="T15" fmla="*/ 1 h 85"/>
                <a:gd name="T16" fmla="*/ 26 w 206"/>
                <a:gd name="T17" fmla="*/ 0 h 85"/>
                <a:gd name="T18" fmla="*/ 29 w 206"/>
                <a:gd name="T19" fmla="*/ 0 h 85"/>
                <a:gd name="T20" fmla="*/ 33 w 206"/>
                <a:gd name="T21" fmla="*/ 0 h 85"/>
                <a:gd name="T22" fmla="*/ 36 w 206"/>
                <a:gd name="T23" fmla="*/ 0 h 85"/>
                <a:gd name="T24" fmla="*/ 39 w 206"/>
                <a:gd name="T25" fmla="*/ 0 h 85"/>
                <a:gd name="T26" fmla="*/ 42 w 206"/>
                <a:gd name="T27" fmla="*/ 1 h 85"/>
                <a:gd name="T28" fmla="*/ 45 w 206"/>
                <a:gd name="T29" fmla="*/ 3 h 85"/>
                <a:gd name="T30" fmla="*/ 48 w 206"/>
                <a:gd name="T31" fmla="*/ 4 h 85"/>
                <a:gd name="T32" fmla="*/ 50 w 206"/>
                <a:gd name="T33" fmla="*/ 7 h 85"/>
                <a:gd name="T34" fmla="*/ 52 w 206"/>
                <a:gd name="T35" fmla="*/ 11 h 85"/>
                <a:gd name="T36" fmla="*/ 52 w 206"/>
                <a:gd name="T37" fmla="*/ 15 h 85"/>
                <a:gd name="T38" fmla="*/ 50 w 206"/>
                <a:gd name="T39" fmla="*/ 18 h 85"/>
                <a:gd name="T40" fmla="*/ 47 w 206"/>
                <a:gd name="T41" fmla="*/ 20 h 85"/>
                <a:gd name="T42" fmla="*/ 42 w 206"/>
                <a:gd name="T43" fmla="*/ 21 h 85"/>
                <a:gd name="T44" fmla="*/ 38 w 206"/>
                <a:gd name="T45" fmla="*/ 21 h 85"/>
                <a:gd name="T46" fmla="*/ 33 w 206"/>
                <a:gd name="T47" fmla="*/ 19 h 85"/>
                <a:gd name="T48" fmla="*/ 29 w 206"/>
                <a:gd name="T49" fmla="*/ 15 h 85"/>
                <a:gd name="T50" fmla="*/ 26 w 206"/>
                <a:gd name="T51" fmla="*/ 13 h 85"/>
                <a:gd name="T52" fmla="*/ 21 w 206"/>
                <a:gd name="T53" fmla="*/ 11 h 85"/>
                <a:gd name="T54" fmla="*/ 17 w 206"/>
                <a:gd name="T55" fmla="*/ 11 h 85"/>
                <a:gd name="T56" fmla="*/ 12 w 206"/>
                <a:gd name="T57" fmla="*/ 11 h 85"/>
                <a:gd name="T58" fmla="*/ 7 w 206"/>
                <a:gd name="T59" fmla="*/ 12 h 85"/>
                <a:gd name="T60" fmla="*/ 3 w 206"/>
                <a:gd name="T61" fmla="*/ 12 h 85"/>
                <a:gd name="T62" fmla="*/ 1 w 206"/>
                <a:gd name="T63" fmla="*/ 13 h 85"/>
                <a:gd name="T64" fmla="*/ 0 w 206"/>
                <a:gd name="T65" fmla="*/ 13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6" name="Freeform 332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1 h 95"/>
                <a:gd name="T2" fmla="*/ 6 w 147"/>
                <a:gd name="T3" fmla="*/ 0 h 95"/>
                <a:gd name="T4" fmla="*/ 12 w 147"/>
                <a:gd name="T5" fmla="*/ 0 h 95"/>
                <a:gd name="T6" fmla="*/ 17 w 147"/>
                <a:gd name="T7" fmla="*/ 0 h 95"/>
                <a:gd name="T8" fmla="*/ 23 w 147"/>
                <a:gd name="T9" fmla="*/ 2 h 95"/>
                <a:gd name="T10" fmla="*/ 28 w 147"/>
                <a:gd name="T11" fmla="*/ 4 h 95"/>
                <a:gd name="T12" fmla="*/ 32 w 147"/>
                <a:gd name="T13" fmla="*/ 7 h 95"/>
                <a:gd name="T14" fmla="*/ 36 w 147"/>
                <a:gd name="T15" fmla="*/ 11 h 95"/>
                <a:gd name="T16" fmla="*/ 37 w 147"/>
                <a:gd name="T17" fmla="*/ 15 h 95"/>
                <a:gd name="T18" fmla="*/ 37 w 147"/>
                <a:gd name="T19" fmla="*/ 19 h 95"/>
                <a:gd name="T20" fmla="*/ 36 w 147"/>
                <a:gd name="T21" fmla="*/ 22 h 95"/>
                <a:gd name="T22" fmla="*/ 33 w 147"/>
                <a:gd name="T23" fmla="*/ 23 h 95"/>
                <a:gd name="T24" fmla="*/ 30 w 147"/>
                <a:gd name="T25" fmla="*/ 23 h 95"/>
                <a:gd name="T26" fmla="*/ 27 w 147"/>
                <a:gd name="T27" fmla="*/ 22 h 95"/>
                <a:gd name="T28" fmla="*/ 24 w 147"/>
                <a:gd name="T29" fmla="*/ 20 h 95"/>
                <a:gd name="T30" fmla="*/ 21 w 147"/>
                <a:gd name="T31" fmla="*/ 17 h 95"/>
                <a:gd name="T32" fmla="*/ 20 w 147"/>
                <a:gd name="T33" fmla="*/ 13 h 95"/>
                <a:gd name="T34" fmla="*/ 18 w 147"/>
                <a:gd name="T35" fmla="*/ 10 h 95"/>
                <a:gd name="T36" fmla="*/ 16 w 147"/>
                <a:gd name="T37" fmla="*/ 8 h 95"/>
                <a:gd name="T38" fmla="*/ 13 w 147"/>
                <a:gd name="T39" fmla="*/ 5 h 95"/>
                <a:gd name="T40" fmla="*/ 9 w 147"/>
                <a:gd name="T41" fmla="*/ 4 h 95"/>
                <a:gd name="T42" fmla="*/ 6 w 147"/>
                <a:gd name="T43" fmla="*/ 3 h 95"/>
                <a:gd name="T44" fmla="*/ 3 w 147"/>
                <a:gd name="T45" fmla="*/ 1 h 95"/>
                <a:gd name="T46" fmla="*/ 1 w 147"/>
                <a:gd name="T47" fmla="*/ 1 h 95"/>
                <a:gd name="T48" fmla="*/ 0 w 147"/>
                <a:gd name="T49" fmla="*/ 1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7" name="Freeform 333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5 w 87"/>
                <a:gd name="T3" fmla="*/ 2 h 154"/>
                <a:gd name="T4" fmla="*/ 9 w 87"/>
                <a:gd name="T5" fmla="*/ 6 h 154"/>
                <a:gd name="T6" fmla="*/ 14 w 87"/>
                <a:gd name="T7" fmla="*/ 10 h 154"/>
                <a:gd name="T8" fmla="*/ 17 w 87"/>
                <a:gd name="T9" fmla="*/ 15 h 154"/>
                <a:gd name="T10" fmla="*/ 20 w 87"/>
                <a:gd name="T11" fmla="*/ 19 h 154"/>
                <a:gd name="T12" fmla="*/ 21 w 87"/>
                <a:gd name="T13" fmla="*/ 24 h 154"/>
                <a:gd name="T14" fmla="*/ 21 w 87"/>
                <a:gd name="T15" fmla="*/ 30 h 154"/>
                <a:gd name="T16" fmla="*/ 20 w 87"/>
                <a:gd name="T17" fmla="*/ 35 h 154"/>
                <a:gd name="T18" fmla="*/ 17 w 87"/>
                <a:gd name="T19" fmla="*/ 38 h 154"/>
                <a:gd name="T20" fmla="*/ 14 w 87"/>
                <a:gd name="T21" fmla="*/ 39 h 154"/>
                <a:gd name="T22" fmla="*/ 12 w 87"/>
                <a:gd name="T23" fmla="*/ 38 h 154"/>
                <a:gd name="T24" fmla="*/ 9 w 87"/>
                <a:gd name="T25" fmla="*/ 36 h 154"/>
                <a:gd name="T26" fmla="*/ 7 w 87"/>
                <a:gd name="T27" fmla="*/ 34 h 154"/>
                <a:gd name="T28" fmla="*/ 6 w 87"/>
                <a:gd name="T29" fmla="*/ 30 h 154"/>
                <a:gd name="T30" fmla="*/ 6 w 87"/>
                <a:gd name="T31" fmla="*/ 26 h 154"/>
                <a:gd name="T32" fmla="*/ 7 w 87"/>
                <a:gd name="T33" fmla="*/ 22 h 154"/>
                <a:gd name="T34" fmla="*/ 8 w 87"/>
                <a:gd name="T35" fmla="*/ 19 h 154"/>
                <a:gd name="T36" fmla="*/ 7 w 87"/>
                <a:gd name="T37" fmla="*/ 15 h 154"/>
                <a:gd name="T38" fmla="*/ 6 w 87"/>
                <a:gd name="T39" fmla="*/ 11 h 154"/>
                <a:gd name="T40" fmla="*/ 5 w 87"/>
                <a:gd name="T41" fmla="*/ 8 h 154"/>
                <a:gd name="T42" fmla="*/ 3 w 87"/>
                <a:gd name="T43" fmla="*/ 5 h 154"/>
                <a:gd name="T44" fmla="*/ 1 w 87"/>
                <a:gd name="T45" fmla="*/ 2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8" name="Freeform 334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17 h 69"/>
                <a:gd name="T2" fmla="*/ 4 w 161"/>
                <a:gd name="T3" fmla="*/ 13 h 69"/>
                <a:gd name="T4" fmla="*/ 8 w 161"/>
                <a:gd name="T5" fmla="*/ 9 h 69"/>
                <a:gd name="T6" fmla="*/ 13 w 161"/>
                <a:gd name="T7" fmla="*/ 5 h 69"/>
                <a:gd name="T8" fmla="*/ 18 w 161"/>
                <a:gd name="T9" fmla="*/ 2 h 69"/>
                <a:gd name="T10" fmla="*/ 23 w 161"/>
                <a:gd name="T11" fmla="*/ 1 h 69"/>
                <a:gd name="T12" fmla="*/ 28 w 161"/>
                <a:gd name="T13" fmla="*/ 0 h 69"/>
                <a:gd name="T14" fmla="*/ 33 w 161"/>
                <a:gd name="T15" fmla="*/ 1 h 69"/>
                <a:gd name="T16" fmla="*/ 37 w 161"/>
                <a:gd name="T17" fmla="*/ 3 h 69"/>
                <a:gd name="T18" fmla="*/ 40 w 161"/>
                <a:gd name="T19" fmla="*/ 6 h 69"/>
                <a:gd name="T20" fmla="*/ 41 w 161"/>
                <a:gd name="T21" fmla="*/ 9 h 69"/>
                <a:gd name="T22" fmla="*/ 39 w 161"/>
                <a:gd name="T23" fmla="*/ 11 h 69"/>
                <a:gd name="T24" fmla="*/ 37 w 161"/>
                <a:gd name="T25" fmla="*/ 13 h 69"/>
                <a:gd name="T26" fmla="*/ 34 w 161"/>
                <a:gd name="T27" fmla="*/ 15 h 69"/>
                <a:gd name="T28" fmla="*/ 31 w 161"/>
                <a:gd name="T29" fmla="*/ 16 h 69"/>
                <a:gd name="T30" fmla="*/ 27 w 161"/>
                <a:gd name="T31" fmla="*/ 15 h 69"/>
                <a:gd name="T32" fmla="*/ 23 w 161"/>
                <a:gd name="T33" fmla="*/ 13 h 69"/>
                <a:gd name="T34" fmla="*/ 20 w 161"/>
                <a:gd name="T35" fmla="*/ 12 h 69"/>
                <a:gd name="T36" fmla="*/ 16 w 161"/>
                <a:gd name="T37" fmla="*/ 11 h 69"/>
                <a:gd name="T38" fmla="*/ 12 w 161"/>
                <a:gd name="T39" fmla="*/ 12 h 69"/>
                <a:gd name="T40" fmla="*/ 9 w 161"/>
                <a:gd name="T41" fmla="*/ 13 h 69"/>
                <a:gd name="T42" fmla="*/ 6 w 161"/>
                <a:gd name="T43" fmla="*/ 14 h 69"/>
                <a:gd name="T44" fmla="*/ 3 w 161"/>
                <a:gd name="T45" fmla="*/ 16 h 69"/>
                <a:gd name="T46" fmla="*/ 1 w 161"/>
                <a:gd name="T47" fmla="*/ 17 h 69"/>
                <a:gd name="T48" fmla="*/ 0 w 161"/>
                <a:gd name="T49" fmla="*/ 17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9" name="Freeform 335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33 h 133"/>
                <a:gd name="T2" fmla="*/ 1 w 114"/>
                <a:gd name="T3" fmla="*/ 27 h 133"/>
                <a:gd name="T4" fmla="*/ 2 w 114"/>
                <a:gd name="T5" fmla="*/ 22 h 133"/>
                <a:gd name="T6" fmla="*/ 3 w 114"/>
                <a:gd name="T7" fmla="*/ 16 h 133"/>
                <a:gd name="T8" fmla="*/ 6 w 114"/>
                <a:gd name="T9" fmla="*/ 11 h 133"/>
                <a:gd name="T10" fmla="*/ 9 w 114"/>
                <a:gd name="T11" fmla="*/ 6 h 133"/>
                <a:gd name="T12" fmla="*/ 13 w 114"/>
                <a:gd name="T13" fmla="*/ 3 h 133"/>
                <a:gd name="T14" fmla="*/ 17 w 114"/>
                <a:gd name="T15" fmla="*/ 0 h 133"/>
                <a:gd name="T16" fmla="*/ 22 w 114"/>
                <a:gd name="T17" fmla="*/ 0 h 133"/>
                <a:gd name="T18" fmla="*/ 26 w 114"/>
                <a:gd name="T19" fmla="*/ 1 h 133"/>
                <a:gd name="T20" fmla="*/ 28 w 114"/>
                <a:gd name="T21" fmla="*/ 3 h 133"/>
                <a:gd name="T22" fmla="*/ 29 w 114"/>
                <a:gd name="T23" fmla="*/ 5 h 133"/>
                <a:gd name="T24" fmla="*/ 28 w 114"/>
                <a:gd name="T25" fmla="*/ 8 h 133"/>
                <a:gd name="T26" fmla="*/ 27 w 114"/>
                <a:gd name="T27" fmla="*/ 11 h 133"/>
                <a:gd name="T28" fmla="*/ 24 w 114"/>
                <a:gd name="T29" fmla="*/ 14 h 133"/>
                <a:gd name="T30" fmla="*/ 21 w 114"/>
                <a:gd name="T31" fmla="*/ 16 h 133"/>
                <a:gd name="T32" fmla="*/ 16 w 114"/>
                <a:gd name="T33" fmla="*/ 16 h 133"/>
                <a:gd name="T34" fmla="*/ 13 w 114"/>
                <a:gd name="T35" fmla="*/ 17 h 133"/>
                <a:gd name="T36" fmla="*/ 10 w 114"/>
                <a:gd name="T37" fmla="*/ 19 h 133"/>
                <a:gd name="T38" fmla="*/ 7 w 114"/>
                <a:gd name="T39" fmla="*/ 22 h 133"/>
                <a:gd name="T40" fmla="*/ 5 w 114"/>
                <a:gd name="T41" fmla="*/ 24 h 133"/>
                <a:gd name="T42" fmla="*/ 3 w 114"/>
                <a:gd name="T43" fmla="*/ 28 h 133"/>
                <a:gd name="T44" fmla="*/ 2 w 114"/>
                <a:gd name="T45" fmla="*/ 30 h 133"/>
                <a:gd name="T46" fmla="*/ 1 w 114"/>
                <a:gd name="T47" fmla="*/ 32 h 133"/>
                <a:gd name="T48" fmla="*/ 0 w 114"/>
                <a:gd name="T49" fmla="*/ 33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0" name="Freeform 336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7 w 70"/>
                <a:gd name="T1" fmla="*/ 41 h 163"/>
                <a:gd name="T2" fmla="*/ 4 w 70"/>
                <a:gd name="T3" fmla="*/ 37 h 163"/>
                <a:gd name="T4" fmla="*/ 2 w 70"/>
                <a:gd name="T5" fmla="*/ 31 h 163"/>
                <a:gd name="T6" fmla="*/ 1 w 70"/>
                <a:gd name="T7" fmla="*/ 26 h 163"/>
                <a:gd name="T8" fmla="*/ 0 w 70"/>
                <a:gd name="T9" fmla="*/ 20 h 163"/>
                <a:gd name="T10" fmla="*/ 0 w 70"/>
                <a:gd name="T11" fmla="*/ 14 h 163"/>
                <a:gd name="T12" fmla="*/ 1 w 70"/>
                <a:gd name="T13" fmla="*/ 9 h 163"/>
                <a:gd name="T14" fmla="*/ 3 w 70"/>
                <a:gd name="T15" fmla="*/ 5 h 163"/>
                <a:gd name="T16" fmla="*/ 7 w 70"/>
                <a:gd name="T17" fmla="*/ 2 h 163"/>
                <a:gd name="T18" fmla="*/ 11 w 70"/>
                <a:gd name="T19" fmla="*/ 0 h 163"/>
                <a:gd name="T20" fmla="*/ 14 w 70"/>
                <a:gd name="T21" fmla="*/ 1 h 163"/>
                <a:gd name="T22" fmla="*/ 16 w 70"/>
                <a:gd name="T23" fmla="*/ 3 h 163"/>
                <a:gd name="T24" fmla="*/ 18 w 70"/>
                <a:gd name="T25" fmla="*/ 6 h 163"/>
                <a:gd name="T26" fmla="*/ 18 w 70"/>
                <a:gd name="T27" fmla="*/ 9 h 163"/>
                <a:gd name="T28" fmla="*/ 17 w 70"/>
                <a:gd name="T29" fmla="*/ 12 h 163"/>
                <a:gd name="T30" fmla="*/ 15 w 70"/>
                <a:gd name="T31" fmla="*/ 16 h 163"/>
                <a:gd name="T32" fmla="*/ 12 w 70"/>
                <a:gd name="T33" fmla="*/ 19 h 163"/>
                <a:gd name="T34" fmla="*/ 9 w 70"/>
                <a:gd name="T35" fmla="*/ 25 h 163"/>
                <a:gd name="T36" fmla="*/ 7 w 70"/>
                <a:gd name="T37" fmla="*/ 32 h 163"/>
                <a:gd name="T38" fmla="*/ 7 w 70"/>
                <a:gd name="T39" fmla="*/ 38 h 163"/>
                <a:gd name="T40" fmla="*/ 7 w 70"/>
                <a:gd name="T41" fmla="*/ 4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1" name="Freeform 337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2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2 w 361"/>
                <a:gd name="T7" fmla="*/ 0 h 348"/>
                <a:gd name="T8" fmla="*/ 5 w 361"/>
                <a:gd name="T9" fmla="*/ 1 h 348"/>
                <a:gd name="T10" fmla="*/ 11 w 361"/>
                <a:gd name="T11" fmla="*/ 2 h 348"/>
                <a:gd name="T12" fmla="*/ 17 w 361"/>
                <a:gd name="T13" fmla="*/ 4 h 348"/>
                <a:gd name="T14" fmla="*/ 24 w 361"/>
                <a:gd name="T15" fmla="*/ 7 h 348"/>
                <a:gd name="T16" fmla="*/ 32 w 361"/>
                <a:gd name="T17" fmla="*/ 10 h 348"/>
                <a:gd name="T18" fmla="*/ 40 w 361"/>
                <a:gd name="T19" fmla="*/ 14 h 348"/>
                <a:gd name="T20" fmla="*/ 49 w 361"/>
                <a:gd name="T21" fmla="*/ 19 h 348"/>
                <a:gd name="T22" fmla="*/ 57 w 361"/>
                <a:gd name="T23" fmla="*/ 24 h 348"/>
                <a:gd name="T24" fmla="*/ 65 w 361"/>
                <a:gd name="T25" fmla="*/ 30 h 348"/>
                <a:gd name="T26" fmla="*/ 72 w 361"/>
                <a:gd name="T27" fmla="*/ 37 h 348"/>
                <a:gd name="T28" fmla="*/ 79 w 361"/>
                <a:gd name="T29" fmla="*/ 44 h 348"/>
                <a:gd name="T30" fmla="*/ 85 w 361"/>
                <a:gd name="T31" fmla="*/ 52 h 348"/>
                <a:gd name="T32" fmla="*/ 89 w 361"/>
                <a:gd name="T33" fmla="*/ 62 h 348"/>
                <a:gd name="T34" fmla="*/ 90 w 361"/>
                <a:gd name="T35" fmla="*/ 67 h 348"/>
                <a:gd name="T36" fmla="*/ 89 w 361"/>
                <a:gd name="T37" fmla="*/ 72 h 348"/>
                <a:gd name="T38" fmla="*/ 88 w 361"/>
                <a:gd name="T39" fmla="*/ 76 h 348"/>
                <a:gd name="T40" fmla="*/ 86 w 361"/>
                <a:gd name="T41" fmla="*/ 80 h 348"/>
                <a:gd name="T42" fmla="*/ 84 w 361"/>
                <a:gd name="T43" fmla="*/ 83 h 348"/>
                <a:gd name="T44" fmla="*/ 82 w 361"/>
                <a:gd name="T45" fmla="*/ 85 h 348"/>
                <a:gd name="T46" fmla="*/ 80 w 361"/>
                <a:gd name="T47" fmla="*/ 87 h 348"/>
                <a:gd name="T48" fmla="*/ 80 w 361"/>
                <a:gd name="T49" fmla="*/ 87 h 348"/>
                <a:gd name="T50" fmla="*/ 80 w 361"/>
                <a:gd name="T51" fmla="*/ 87 h 348"/>
                <a:gd name="T52" fmla="*/ 81 w 361"/>
                <a:gd name="T53" fmla="*/ 86 h 348"/>
                <a:gd name="T54" fmla="*/ 82 w 361"/>
                <a:gd name="T55" fmla="*/ 83 h 348"/>
                <a:gd name="T56" fmla="*/ 84 w 361"/>
                <a:gd name="T57" fmla="*/ 80 h 348"/>
                <a:gd name="T58" fmla="*/ 85 w 361"/>
                <a:gd name="T59" fmla="*/ 77 h 348"/>
                <a:gd name="T60" fmla="*/ 85 w 361"/>
                <a:gd name="T61" fmla="*/ 72 h 348"/>
                <a:gd name="T62" fmla="*/ 85 w 361"/>
                <a:gd name="T63" fmla="*/ 67 h 348"/>
                <a:gd name="T64" fmla="*/ 84 w 361"/>
                <a:gd name="T65" fmla="*/ 61 h 348"/>
                <a:gd name="T66" fmla="*/ 81 w 361"/>
                <a:gd name="T67" fmla="*/ 55 h 348"/>
                <a:gd name="T68" fmla="*/ 77 w 361"/>
                <a:gd name="T69" fmla="*/ 48 h 348"/>
                <a:gd name="T70" fmla="*/ 70 w 361"/>
                <a:gd name="T71" fmla="*/ 42 h 348"/>
                <a:gd name="T72" fmla="*/ 62 w 361"/>
                <a:gd name="T73" fmla="*/ 34 h 348"/>
                <a:gd name="T74" fmla="*/ 51 w 361"/>
                <a:gd name="T75" fmla="*/ 26 h 348"/>
                <a:gd name="T76" fmla="*/ 38 w 361"/>
                <a:gd name="T77" fmla="*/ 19 h 348"/>
                <a:gd name="T78" fmla="*/ 22 w 361"/>
                <a:gd name="T79" fmla="*/ 10 h 348"/>
                <a:gd name="T80" fmla="*/ 2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2" name="Freeform 338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7 w 126"/>
                <a:gd name="T1" fmla="*/ 0 h 343"/>
                <a:gd name="T2" fmla="*/ 3 w 126"/>
                <a:gd name="T3" fmla="*/ 7 h 343"/>
                <a:gd name="T4" fmla="*/ 1 w 126"/>
                <a:gd name="T5" fmla="*/ 17 h 343"/>
                <a:gd name="T6" fmla="*/ 0 w 126"/>
                <a:gd name="T7" fmla="*/ 30 h 343"/>
                <a:gd name="T8" fmla="*/ 2 w 126"/>
                <a:gd name="T9" fmla="*/ 43 h 343"/>
                <a:gd name="T10" fmla="*/ 5 w 126"/>
                <a:gd name="T11" fmla="*/ 57 h 343"/>
                <a:gd name="T12" fmla="*/ 11 w 126"/>
                <a:gd name="T13" fmla="*/ 69 h 343"/>
                <a:gd name="T14" fmla="*/ 20 w 126"/>
                <a:gd name="T15" fmla="*/ 79 h 343"/>
                <a:gd name="T16" fmla="*/ 32 w 126"/>
                <a:gd name="T17" fmla="*/ 85 h 343"/>
                <a:gd name="T18" fmla="*/ 31 w 126"/>
                <a:gd name="T19" fmla="*/ 85 h 343"/>
                <a:gd name="T20" fmla="*/ 29 w 126"/>
                <a:gd name="T21" fmla="*/ 83 h 343"/>
                <a:gd name="T22" fmla="*/ 26 w 126"/>
                <a:gd name="T23" fmla="*/ 80 h 343"/>
                <a:gd name="T24" fmla="*/ 22 w 126"/>
                <a:gd name="T25" fmla="*/ 76 h 343"/>
                <a:gd name="T26" fmla="*/ 18 w 126"/>
                <a:gd name="T27" fmla="*/ 72 h 343"/>
                <a:gd name="T28" fmla="*/ 14 w 126"/>
                <a:gd name="T29" fmla="*/ 66 h 343"/>
                <a:gd name="T30" fmla="*/ 11 w 126"/>
                <a:gd name="T31" fmla="*/ 61 h 343"/>
                <a:gd name="T32" fmla="*/ 8 w 126"/>
                <a:gd name="T33" fmla="*/ 55 h 343"/>
                <a:gd name="T34" fmla="*/ 5 w 126"/>
                <a:gd name="T35" fmla="*/ 45 h 343"/>
                <a:gd name="T36" fmla="*/ 4 w 126"/>
                <a:gd name="T37" fmla="*/ 36 h 343"/>
                <a:gd name="T38" fmla="*/ 3 w 126"/>
                <a:gd name="T39" fmla="*/ 27 h 343"/>
                <a:gd name="T40" fmla="*/ 4 w 126"/>
                <a:gd name="T41" fmla="*/ 18 h 343"/>
                <a:gd name="T42" fmla="*/ 5 w 126"/>
                <a:gd name="T43" fmla="*/ 10 h 343"/>
                <a:gd name="T44" fmla="*/ 5 w 126"/>
                <a:gd name="T45" fmla="*/ 5 h 343"/>
                <a:gd name="T46" fmla="*/ 6 w 126"/>
                <a:gd name="T47" fmla="*/ 1 h 343"/>
                <a:gd name="T48" fmla="*/ 7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3" name="Freeform 339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82 w 332"/>
                <a:gd name="T1" fmla="*/ 40 h 160"/>
                <a:gd name="T2" fmla="*/ 81 w 332"/>
                <a:gd name="T3" fmla="*/ 37 h 160"/>
                <a:gd name="T4" fmla="*/ 79 w 332"/>
                <a:gd name="T5" fmla="*/ 33 h 160"/>
                <a:gd name="T6" fmla="*/ 76 w 332"/>
                <a:gd name="T7" fmla="*/ 28 h 160"/>
                <a:gd name="T8" fmla="*/ 72 w 332"/>
                <a:gd name="T9" fmla="*/ 24 h 160"/>
                <a:gd name="T10" fmla="*/ 68 w 332"/>
                <a:gd name="T11" fmla="*/ 20 h 160"/>
                <a:gd name="T12" fmla="*/ 63 w 332"/>
                <a:gd name="T13" fmla="*/ 16 h 160"/>
                <a:gd name="T14" fmla="*/ 57 w 332"/>
                <a:gd name="T15" fmla="*/ 12 h 160"/>
                <a:gd name="T16" fmla="*/ 51 w 332"/>
                <a:gd name="T17" fmla="*/ 9 h 160"/>
                <a:gd name="T18" fmla="*/ 45 w 332"/>
                <a:gd name="T19" fmla="*/ 5 h 160"/>
                <a:gd name="T20" fmla="*/ 39 w 332"/>
                <a:gd name="T21" fmla="*/ 3 h 160"/>
                <a:gd name="T22" fmla="*/ 33 w 332"/>
                <a:gd name="T23" fmla="*/ 1 h 160"/>
                <a:gd name="T24" fmla="*/ 26 w 332"/>
                <a:gd name="T25" fmla="*/ 0 h 160"/>
                <a:gd name="T26" fmla="*/ 19 w 332"/>
                <a:gd name="T27" fmla="*/ 0 h 160"/>
                <a:gd name="T28" fmla="*/ 12 w 332"/>
                <a:gd name="T29" fmla="*/ 1 h 160"/>
                <a:gd name="T30" fmla="*/ 6 w 332"/>
                <a:gd name="T31" fmla="*/ 3 h 160"/>
                <a:gd name="T32" fmla="*/ 0 w 332"/>
                <a:gd name="T33" fmla="*/ 6 h 160"/>
                <a:gd name="T34" fmla="*/ 1 w 332"/>
                <a:gd name="T35" fmla="*/ 5 h 160"/>
                <a:gd name="T36" fmla="*/ 3 w 332"/>
                <a:gd name="T37" fmla="*/ 5 h 160"/>
                <a:gd name="T38" fmla="*/ 8 w 332"/>
                <a:gd name="T39" fmla="*/ 5 h 160"/>
                <a:gd name="T40" fmla="*/ 13 w 332"/>
                <a:gd name="T41" fmla="*/ 4 h 160"/>
                <a:gd name="T42" fmla="*/ 19 w 332"/>
                <a:gd name="T43" fmla="*/ 3 h 160"/>
                <a:gd name="T44" fmla="*/ 26 w 332"/>
                <a:gd name="T45" fmla="*/ 4 h 160"/>
                <a:gd name="T46" fmla="*/ 33 w 332"/>
                <a:gd name="T47" fmla="*/ 5 h 160"/>
                <a:gd name="T48" fmla="*/ 39 w 332"/>
                <a:gd name="T49" fmla="*/ 6 h 160"/>
                <a:gd name="T50" fmla="*/ 48 w 332"/>
                <a:gd name="T51" fmla="*/ 10 h 160"/>
                <a:gd name="T52" fmla="*/ 56 w 332"/>
                <a:gd name="T53" fmla="*/ 15 h 160"/>
                <a:gd name="T54" fmla="*/ 63 w 332"/>
                <a:gd name="T55" fmla="*/ 20 h 160"/>
                <a:gd name="T56" fmla="*/ 70 w 332"/>
                <a:gd name="T57" fmla="*/ 26 h 160"/>
                <a:gd name="T58" fmla="*/ 75 w 332"/>
                <a:gd name="T59" fmla="*/ 31 h 160"/>
                <a:gd name="T60" fmla="*/ 79 w 332"/>
                <a:gd name="T61" fmla="*/ 36 h 160"/>
                <a:gd name="T62" fmla="*/ 82 w 332"/>
                <a:gd name="T63" fmla="*/ 39 h 160"/>
                <a:gd name="T64" fmla="*/ 82 w 332"/>
                <a:gd name="T65" fmla="*/ 4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4" name="Freeform 340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82 w 373"/>
                <a:gd name="T1" fmla="*/ 334 h 1340"/>
                <a:gd name="T2" fmla="*/ 60 w 373"/>
                <a:gd name="T3" fmla="*/ 331 h 1340"/>
                <a:gd name="T4" fmla="*/ 40 w 373"/>
                <a:gd name="T5" fmla="*/ 326 h 1340"/>
                <a:gd name="T6" fmla="*/ 24 w 373"/>
                <a:gd name="T7" fmla="*/ 317 h 1340"/>
                <a:gd name="T8" fmla="*/ 13 w 373"/>
                <a:gd name="T9" fmla="*/ 303 h 1340"/>
                <a:gd name="T10" fmla="*/ 10 w 373"/>
                <a:gd name="T11" fmla="*/ 283 h 1340"/>
                <a:gd name="T12" fmla="*/ 17 w 373"/>
                <a:gd name="T13" fmla="*/ 254 h 1340"/>
                <a:gd name="T14" fmla="*/ 35 w 373"/>
                <a:gd name="T15" fmla="*/ 217 h 1340"/>
                <a:gd name="T16" fmla="*/ 62 w 373"/>
                <a:gd name="T17" fmla="*/ 175 h 1340"/>
                <a:gd name="T18" fmla="*/ 79 w 373"/>
                <a:gd name="T19" fmla="*/ 139 h 1340"/>
                <a:gd name="T20" fmla="*/ 89 w 373"/>
                <a:gd name="T21" fmla="*/ 106 h 1340"/>
                <a:gd name="T22" fmla="*/ 92 w 373"/>
                <a:gd name="T23" fmla="*/ 78 h 1340"/>
                <a:gd name="T24" fmla="*/ 88 w 373"/>
                <a:gd name="T25" fmla="*/ 52 h 1340"/>
                <a:gd name="T26" fmla="*/ 80 w 373"/>
                <a:gd name="T27" fmla="*/ 33 h 1340"/>
                <a:gd name="T28" fmla="*/ 69 w 373"/>
                <a:gd name="T29" fmla="*/ 17 h 1340"/>
                <a:gd name="T30" fmla="*/ 54 w 373"/>
                <a:gd name="T31" fmla="*/ 5 h 1340"/>
                <a:gd name="T32" fmla="*/ 40 w 373"/>
                <a:gd name="T33" fmla="*/ 1 h 1340"/>
                <a:gd name="T34" fmla="*/ 29 w 373"/>
                <a:gd name="T35" fmla="*/ 1 h 1340"/>
                <a:gd name="T36" fmla="*/ 21 w 373"/>
                <a:gd name="T37" fmla="*/ 4 h 1340"/>
                <a:gd name="T38" fmla="*/ 14 w 373"/>
                <a:gd name="T39" fmla="*/ 9 h 1340"/>
                <a:gd name="T40" fmla="*/ 8 w 373"/>
                <a:gd name="T41" fmla="*/ 15 h 1340"/>
                <a:gd name="T42" fmla="*/ 4 w 373"/>
                <a:gd name="T43" fmla="*/ 22 h 1340"/>
                <a:gd name="T44" fmla="*/ 1 w 373"/>
                <a:gd name="T45" fmla="*/ 27 h 1340"/>
                <a:gd name="T46" fmla="*/ 0 w 373"/>
                <a:gd name="T47" fmla="*/ 30 h 1340"/>
                <a:gd name="T48" fmla="*/ 0 w 373"/>
                <a:gd name="T49" fmla="*/ 30 h 1340"/>
                <a:gd name="T50" fmla="*/ 2 w 373"/>
                <a:gd name="T51" fmla="*/ 28 h 1340"/>
                <a:gd name="T52" fmla="*/ 5 w 373"/>
                <a:gd name="T53" fmla="*/ 23 h 1340"/>
                <a:gd name="T54" fmla="*/ 11 w 373"/>
                <a:gd name="T55" fmla="*/ 19 h 1340"/>
                <a:gd name="T56" fmla="*/ 17 w 373"/>
                <a:gd name="T57" fmla="*/ 13 h 1340"/>
                <a:gd name="T58" fmla="*/ 24 w 373"/>
                <a:gd name="T59" fmla="*/ 10 h 1340"/>
                <a:gd name="T60" fmla="*/ 33 w 373"/>
                <a:gd name="T61" fmla="*/ 7 h 1340"/>
                <a:gd name="T62" fmla="*/ 42 w 373"/>
                <a:gd name="T63" fmla="*/ 7 h 1340"/>
                <a:gd name="T64" fmla="*/ 52 w 373"/>
                <a:gd name="T65" fmla="*/ 10 h 1340"/>
                <a:gd name="T66" fmla="*/ 63 w 373"/>
                <a:gd name="T67" fmla="*/ 18 h 1340"/>
                <a:gd name="T68" fmla="*/ 73 w 373"/>
                <a:gd name="T69" fmla="*/ 28 h 1340"/>
                <a:gd name="T70" fmla="*/ 81 w 373"/>
                <a:gd name="T71" fmla="*/ 42 h 1340"/>
                <a:gd name="T72" fmla="*/ 87 w 373"/>
                <a:gd name="T73" fmla="*/ 59 h 1340"/>
                <a:gd name="T74" fmla="*/ 90 w 373"/>
                <a:gd name="T75" fmla="*/ 79 h 1340"/>
                <a:gd name="T76" fmla="*/ 88 w 373"/>
                <a:gd name="T77" fmla="*/ 100 h 1340"/>
                <a:gd name="T78" fmla="*/ 80 w 373"/>
                <a:gd name="T79" fmla="*/ 125 h 1340"/>
                <a:gd name="T80" fmla="*/ 67 w 373"/>
                <a:gd name="T81" fmla="*/ 153 h 1340"/>
                <a:gd name="T82" fmla="*/ 51 w 373"/>
                <a:gd name="T83" fmla="*/ 179 h 1340"/>
                <a:gd name="T84" fmla="*/ 36 w 373"/>
                <a:gd name="T85" fmla="*/ 203 h 1340"/>
                <a:gd name="T86" fmla="*/ 23 w 373"/>
                <a:gd name="T87" fmla="*/ 225 h 1340"/>
                <a:gd name="T88" fmla="*/ 12 w 373"/>
                <a:gd name="T89" fmla="*/ 246 h 1340"/>
                <a:gd name="T90" fmla="*/ 4 w 373"/>
                <a:gd name="T91" fmla="*/ 265 h 1340"/>
                <a:gd name="T92" fmla="*/ 1 w 373"/>
                <a:gd name="T93" fmla="*/ 283 h 1340"/>
                <a:gd name="T94" fmla="*/ 4 w 373"/>
                <a:gd name="T95" fmla="*/ 299 h 1340"/>
                <a:gd name="T96" fmla="*/ 14 w 373"/>
                <a:gd name="T97" fmla="*/ 313 h 1340"/>
                <a:gd name="T98" fmla="*/ 26 w 373"/>
                <a:gd name="T99" fmla="*/ 323 h 1340"/>
                <a:gd name="T100" fmla="*/ 39 w 373"/>
                <a:gd name="T101" fmla="*/ 330 h 1340"/>
                <a:gd name="T102" fmla="*/ 53 w 373"/>
                <a:gd name="T103" fmla="*/ 333 h 1340"/>
                <a:gd name="T104" fmla="*/ 67 w 373"/>
                <a:gd name="T105" fmla="*/ 335 h 1340"/>
                <a:gd name="T106" fmla="*/ 79 w 373"/>
                <a:gd name="T107" fmla="*/ 335 h 1340"/>
                <a:gd name="T108" fmla="*/ 87 w 373"/>
                <a:gd name="T109" fmla="*/ 335 h 1340"/>
                <a:gd name="T110" fmla="*/ 92 w 373"/>
                <a:gd name="T111" fmla="*/ 334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5" name="Freeform 341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25 w 110"/>
                <a:gd name="T1" fmla="*/ 16 h 123"/>
                <a:gd name="T2" fmla="*/ 27 w 110"/>
                <a:gd name="T3" fmla="*/ 14 h 123"/>
                <a:gd name="T4" fmla="*/ 28 w 110"/>
                <a:gd name="T5" fmla="*/ 12 h 123"/>
                <a:gd name="T6" fmla="*/ 28 w 110"/>
                <a:gd name="T7" fmla="*/ 10 h 123"/>
                <a:gd name="T8" fmla="*/ 27 w 110"/>
                <a:gd name="T9" fmla="*/ 8 h 123"/>
                <a:gd name="T10" fmla="*/ 26 w 110"/>
                <a:gd name="T11" fmla="*/ 7 h 123"/>
                <a:gd name="T12" fmla="*/ 24 w 110"/>
                <a:gd name="T13" fmla="*/ 6 h 123"/>
                <a:gd name="T14" fmla="*/ 22 w 110"/>
                <a:gd name="T15" fmla="*/ 5 h 123"/>
                <a:gd name="T16" fmla="*/ 20 w 110"/>
                <a:gd name="T17" fmla="*/ 6 h 123"/>
                <a:gd name="T18" fmla="*/ 19 w 110"/>
                <a:gd name="T19" fmla="*/ 4 h 123"/>
                <a:gd name="T20" fmla="*/ 18 w 110"/>
                <a:gd name="T21" fmla="*/ 2 h 123"/>
                <a:gd name="T22" fmla="*/ 16 w 110"/>
                <a:gd name="T23" fmla="*/ 1 h 123"/>
                <a:gd name="T24" fmla="*/ 14 w 110"/>
                <a:gd name="T25" fmla="*/ 0 h 123"/>
                <a:gd name="T26" fmla="*/ 12 w 110"/>
                <a:gd name="T27" fmla="*/ 1 h 123"/>
                <a:gd name="T28" fmla="*/ 11 w 110"/>
                <a:gd name="T29" fmla="*/ 2 h 123"/>
                <a:gd name="T30" fmla="*/ 9 w 110"/>
                <a:gd name="T31" fmla="*/ 4 h 123"/>
                <a:gd name="T32" fmla="*/ 9 w 110"/>
                <a:gd name="T33" fmla="*/ 6 h 123"/>
                <a:gd name="T34" fmla="*/ 7 w 110"/>
                <a:gd name="T35" fmla="*/ 5 h 123"/>
                <a:gd name="T36" fmla="*/ 5 w 110"/>
                <a:gd name="T37" fmla="*/ 5 h 123"/>
                <a:gd name="T38" fmla="*/ 3 w 110"/>
                <a:gd name="T39" fmla="*/ 6 h 123"/>
                <a:gd name="T40" fmla="*/ 1 w 110"/>
                <a:gd name="T41" fmla="*/ 8 h 123"/>
                <a:gd name="T42" fmla="*/ 1 w 110"/>
                <a:gd name="T43" fmla="*/ 10 h 123"/>
                <a:gd name="T44" fmla="*/ 1 w 110"/>
                <a:gd name="T45" fmla="*/ 12 h 123"/>
                <a:gd name="T46" fmla="*/ 1 w 110"/>
                <a:gd name="T47" fmla="*/ 14 h 123"/>
                <a:gd name="T48" fmla="*/ 3 w 110"/>
                <a:gd name="T49" fmla="*/ 16 h 123"/>
                <a:gd name="T50" fmla="*/ 1 w 110"/>
                <a:gd name="T51" fmla="*/ 17 h 123"/>
                <a:gd name="T52" fmla="*/ 0 w 110"/>
                <a:gd name="T53" fmla="*/ 19 h 123"/>
                <a:gd name="T54" fmla="*/ 0 w 110"/>
                <a:gd name="T55" fmla="*/ 21 h 123"/>
                <a:gd name="T56" fmla="*/ 1 w 110"/>
                <a:gd name="T57" fmla="*/ 23 h 123"/>
                <a:gd name="T58" fmla="*/ 2 w 110"/>
                <a:gd name="T59" fmla="*/ 25 h 123"/>
                <a:gd name="T60" fmla="*/ 4 w 110"/>
                <a:gd name="T61" fmla="*/ 26 h 123"/>
                <a:gd name="T62" fmla="*/ 6 w 110"/>
                <a:gd name="T63" fmla="*/ 26 h 123"/>
                <a:gd name="T64" fmla="*/ 9 w 110"/>
                <a:gd name="T65" fmla="*/ 25 h 123"/>
                <a:gd name="T66" fmla="*/ 9 w 110"/>
                <a:gd name="T67" fmla="*/ 28 h 123"/>
                <a:gd name="T68" fmla="*/ 10 w 110"/>
                <a:gd name="T69" fmla="*/ 29 h 123"/>
                <a:gd name="T70" fmla="*/ 12 w 110"/>
                <a:gd name="T71" fmla="*/ 31 h 123"/>
                <a:gd name="T72" fmla="*/ 14 w 110"/>
                <a:gd name="T73" fmla="*/ 31 h 123"/>
                <a:gd name="T74" fmla="*/ 15 w 110"/>
                <a:gd name="T75" fmla="*/ 31 h 123"/>
                <a:gd name="T76" fmla="*/ 18 w 110"/>
                <a:gd name="T77" fmla="*/ 29 h 123"/>
                <a:gd name="T78" fmla="*/ 19 w 110"/>
                <a:gd name="T79" fmla="*/ 28 h 123"/>
                <a:gd name="T80" fmla="*/ 19 w 110"/>
                <a:gd name="T81" fmla="*/ 26 h 123"/>
                <a:gd name="T82" fmla="*/ 22 w 110"/>
                <a:gd name="T83" fmla="*/ 26 h 123"/>
                <a:gd name="T84" fmla="*/ 24 w 110"/>
                <a:gd name="T85" fmla="*/ 26 h 123"/>
                <a:gd name="T86" fmla="*/ 26 w 110"/>
                <a:gd name="T87" fmla="*/ 25 h 123"/>
                <a:gd name="T88" fmla="*/ 27 w 110"/>
                <a:gd name="T89" fmla="*/ 24 h 123"/>
                <a:gd name="T90" fmla="*/ 28 w 110"/>
                <a:gd name="T91" fmla="*/ 22 h 123"/>
                <a:gd name="T92" fmla="*/ 28 w 110"/>
                <a:gd name="T93" fmla="*/ 20 h 123"/>
                <a:gd name="T94" fmla="*/ 27 w 110"/>
                <a:gd name="T95" fmla="*/ 18 h 123"/>
                <a:gd name="T96" fmla="*/ 25 w 110"/>
                <a:gd name="T97" fmla="*/ 16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6" name="Freeform 342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4 w 31"/>
                <a:gd name="T1" fmla="*/ 8 h 33"/>
                <a:gd name="T2" fmla="*/ 3 w 31"/>
                <a:gd name="T3" fmla="*/ 8 h 33"/>
                <a:gd name="T4" fmla="*/ 1 w 31"/>
                <a:gd name="T5" fmla="*/ 7 h 33"/>
                <a:gd name="T6" fmla="*/ 1 w 31"/>
                <a:gd name="T7" fmla="*/ 6 h 33"/>
                <a:gd name="T8" fmla="*/ 0 w 31"/>
                <a:gd name="T9" fmla="*/ 4 h 33"/>
                <a:gd name="T10" fmla="*/ 1 w 31"/>
                <a:gd name="T11" fmla="*/ 2 h 33"/>
                <a:gd name="T12" fmla="*/ 1 w 31"/>
                <a:gd name="T13" fmla="*/ 1 h 33"/>
                <a:gd name="T14" fmla="*/ 3 w 31"/>
                <a:gd name="T15" fmla="*/ 0 h 33"/>
                <a:gd name="T16" fmla="*/ 4 w 31"/>
                <a:gd name="T17" fmla="*/ 0 h 33"/>
                <a:gd name="T18" fmla="*/ 6 w 31"/>
                <a:gd name="T19" fmla="*/ 0 h 33"/>
                <a:gd name="T20" fmla="*/ 7 w 31"/>
                <a:gd name="T21" fmla="*/ 1 h 33"/>
                <a:gd name="T22" fmla="*/ 8 w 31"/>
                <a:gd name="T23" fmla="*/ 2 h 33"/>
                <a:gd name="T24" fmla="*/ 8 w 31"/>
                <a:gd name="T25" fmla="*/ 4 h 33"/>
                <a:gd name="T26" fmla="*/ 8 w 31"/>
                <a:gd name="T27" fmla="*/ 6 h 33"/>
                <a:gd name="T28" fmla="*/ 7 w 31"/>
                <a:gd name="T29" fmla="*/ 7 h 33"/>
                <a:gd name="T30" fmla="*/ 6 w 31"/>
                <a:gd name="T31" fmla="*/ 8 h 33"/>
                <a:gd name="T32" fmla="*/ 4 w 31"/>
                <a:gd name="T33" fmla="*/ 8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7" name="Freeform 343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26 w 111"/>
                <a:gd name="T1" fmla="*/ 15 h 122"/>
                <a:gd name="T2" fmla="*/ 27 w 111"/>
                <a:gd name="T3" fmla="*/ 14 h 122"/>
                <a:gd name="T4" fmla="*/ 28 w 111"/>
                <a:gd name="T5" fmla="*/ 12 h 122"/>
                <a:gd name="T6" fmla="*/ 28 w 111"/>
                <a:gd name="T7" fmla="*/ 10 h 122"/>
                <a:gd name="T8" fmla="*/ 28 w 111"/>
                <a:gd name="T9" fmla="*/ 8 h 122"/>
                <a:gd name="T10" fmla="*/ 26 w 111"/>
                <a:gd name="T11" fmla="*/ 6 h 122"/>
                <a:gd name="T12" fmla="*/ 24 w 111"/>
                <a:gd name="T13" fmla="*/ 6 h 122"/>
                <a:gd name="T14" fmla="*/ 22 w 111"/>
                <a:gd name="T15" fmla="*/ 5 h 122"/>
                <a:gd name="T16" fmla="*/ 20 w 111"/>
                <a:gd name="T17" fmla="*/ 6 h 122"/>
                <a:gd name="T18" fmla="*/ 20 w 111"/>
                <a:gd name="T19" fmla="*/ 4 h 122"/>
                <a:gd name="T20" fmla="*/ 18 w 111"/>
                <a:gd name="T21" fmla="*/ 2 h 122"/>
                <a:gd name="T22" fmla="*/ 16 w 111"/>
                <a:gd name="T23" fmla="*/ 1 h 122"/>
                <a:gd name="T24" fmla="*/ 14 w 111"/>
                <a:gd name="T25" fmla="*/ 0 h 122"/>
                <a:gd name="T26" fmla="*/ 12 w 111"/>
                <a:gd name="T27" fmla="*/ 1 h 122"/>
                <a:gd name="T28" fmla="*/ 11 w 111"/>
                <a:gd name="T29" fmla="*/ 2 h 122"/>
                <a:gd name="T30" fmla="*/ 9 w 111"/>
                <a:gd name="T31" fmla="*/ 4 h 122"/>
                <a:gd name="T32" fmla="*/ 9 w 111"/>
                <a:gd name="T33" fmla="*/ 6 h 122"/>
                <a:gd name="T34" fmla="*/ 7 w 111"/>
                <a:gd name="T35" fmla="*/ 5 h 122"/>
                <a:gd name="T36" fmla="*/ 5 w 111"/>
                <a:gd name="T37" fmla="*/ 5 h 122"/>
                <a:gd name="T38" fmla="*/ 3 w 111"/>
                <a:gd name="T39" fmla="*/ 6 h 122"/>
                <a:gd name="T40" fmla="*/ 1 w 111"/>
                <a:gd name="T41" fmla="*/ 8 h 122"/>
                <a:gd name="T42" fmla="*/ 1 w 111"/>
                <a:gd name="T43" fmla="*/ 10 h 122"/>
                <a:gd name="T44" fmla="*/ 1 w 111"/>
                <a:gd name="T45" fmla="*/ 12 h 122"/>
                <a:gd name="T46" fmla="*/ 1 w 111"/>
                <a:gd name="T47" fmla="*/ 14 h 122"/>
                <a:gd name="T48" fmla="*/ 3 w 111"/>
                <a:gd name="T49" fmla="*/ 15 h 122"/>
                <a:gd name="T50" fmla="*/ 1 w 111"/>
                <a:gd name="T51" fmla="*/ 17 h 122"/>
                <a:gd name="T52" fmla="*/ 1 w 111"/>
                <a:gd name="T53" fmla="*/ 19 h 122"/>
                <a:gd name="T54" fmla="*/ 0 w 111"/>
                <a:gd name="T55" fmla="*/ 21 h 122"/>
                <a:gd name="T56" fmla="*/ 1 w 111"/>
                <a:gd name="T57" fmla="*/ 23 h 122"/>
                <a:gd name="T58" fmla="*/ 2 w 111"/>
                <a:gd name="T59" fmla="*/ 25 h 122"/>
                <a:gd name="T60" fmla="*/ 4 w 111"/>
                <a:gd name="T61" fmla="*/ 26 h 122"/>
                <a:gd name="T62" fmla="*/ 6 w 111"/>
                <a:gd name="T63" fmla="*/ 26 h 122"/>
                <a:gd name="T64" fmla="*/ 9 w 111"/>
                <a:gd name="T65" fmla="*/ 25 h 122"/>
                <a:gd name="T66" fmla="*/ 9 w 111"/>
                <a:gd name="T67" fmla="*/ 27 h 122"/>
                <a:gd name="T68" fmla="*/ 10 w 111"/>
                <a:gd name="T69" fmla="*/ 29 h 122"/>
                <a:gd name="T70" fmla="*/ 12 w 111"/>
                <a:gd name="T71" fmla="*/ 30 h 122"/>
                <a:gd name="T72" fmla="*/ 14 w 111"/>
                <a:gd name="T73" fmla="*/ 31 h 122"/>
                <a:gd name="T74" fmla="*/ 16 w 111"/>
                <a:gd name="T75" fmla="*/ 30 h 122"/>
                <a:gd name="T76" fmla="*/ 18 w 111"/>
                <a:gd name="T77" fmla="*/ 29 h 122"/>
                <a:gd name="T78" fmla="*/ 19 w 111"/>
                <a:gd name="T79" fmla="*/ 27 h 122"/>
                <a:gd name="T80" fmla="*/ 20 w 111"/>
                <a:gd name="T81" fmla="*/ 25 h 122"/>
                <a:gd name="T82" fmla="*/ 22 w 111"/>
                <a:gd name="T83" fmla="*/ 26 h 122"/>
                <a:gd name="T84" fmla="*/ 24 w 111"/>
                <a:gd name="T85" fmla="*/ 26 h 122"/>
                <a:gd name="T86" fmla="*/ 26 w 111"/>
                <a:gd name="T87" fmla="*/ 25 h 122"/>
                <a:gd name="T88" fmla="*/ 28 w 111"/>
                <a:gd name="T89" fmla="*/ 23 h 122"/>
                <a:gd name="T90" fmla="*/ 28 w 111"/>
                <a:gd name="T91" fmla="*/ 21 h 122"/>
                <a:gd name="T92" fmla="*/ 28 w 111"/>
                <a:gd name="T93" fmla="*/ 19 h 122"/>
                <a:gd name="T94" fmla="*/ 27 w 111"/>
                <a:gd name="T95" fmla="*/ 17 h 122"/>
                <a:gd name="T96" fmla="*/ 26 w 111"/>
                <a:gd name="T97" fmla="*/ 15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8" name="Freeform 344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4 w 32"/>
                <a:gd name="T1" fmla="*/ 8 h 32"/>
                <a:gd name="T2" fmla="*/ 2 w 32"/>
                <a:gd name="T3" fmla="*/ 8 h 32"/>
                <a:gd name="T4" fmla="*/ 1 w 32"/>
                <a:gd name="T5" fmla="*/ 7 h 32"/>
                <a:gd name="T6" fmla="*/ 1 w 32"/>
                <a:gd name="T7" fmla="*/ 6 h 32"/>
                <a:gd name="T8" fmla="*/ 0 w 32"/>
                <a:gd name="T9" fmla="*/ 4 h 32"/>
                <a:gd name="T10" fmla="*/ 1 w 32"/>
                <a:gd name="T11" fmla="*/ 2 h 32"/>
                <a:gd name="T12" fmla="*/ 1 w 32"/>
                <a:gd name="T13" fmla="*/ 1 h 32"/>
                <a:gd name="T14" fmla="*/ 2 w 32"/>
                <a:gd name="T15" fmla="*/ 1 h 32"/>
                <a:gd name="T16" fmla="*/ 4 w 32"/>
                <a:gd name="T17" fmla="*/ 0 h 32"/>
                <a:gd name="T18" fmla="*/ 6 w 32"/>
                <a:gd name="T19" fmla="*/ 1 h 32"/>
                <a:gd name="T20" fmla="*/ 7 w 32"/>
                <a:gd name="T21" fmla="*/ 1 h 32"/>
                <a:gd name="T22" fmla="*/ 8 w 32"/>
                <a:gd name="T23" fmla="*/ 2 h 32"/>
                <a:gd name="T24" fmla="*/ 8 w 32"/>
                <a:gd name="T25" fmla="*/ 4 h 32"/>
                <a:gd name="T26" fmla="*/ 8 w 32"/>
                <a:gd name="T27" fmla="*/ 6 h 32"/>
                <a:gd name="T28" fmla="*/ 7 w 32"/>
                <a:gd name="T29" fmla="*/ 7 h 32"/>
                <a:gd name="T30" fmla="*/ 6 w 32"/>
                <a:gd name="T31" fmla="*/ 8 h 32"/>
                <a:gd name="T32" fmla="*/ 4 w 32"/>
                <a:gd name="T33" fmla="*/ 8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9" name="Freeform 345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33 w 136"/>
                <a:gd name="T1" fmla="*/ 16 h 149"/>
                <a:gd name="T2" fmla="*/ 34 w 136"/>
                <a:gd name="T3" fmla="*/ 11 h 149"/>
                <a:gd name="T4" fmla="*/ 33 w 136"/>
                <a:gd name="T5" fmla="*/ 8 h 149"/>
                <a:gd name="T6" fmla="*/ 30 w 136"/>
                <a:gd name="T7" fmla="*/ 7 h 149"/>
                <a:gd name="T8" fmla="*/ 28 w 136"/>
                <a:gd name="T9" fmla="*/ 6 h 149"/>
                <a:gd name="T10" fmla="*/ 25 w 136"/>
                <a:gd name="T11" fmla="*/ 6 h 149"/>
                <a:gd name="T12" fmla="*/ 23 w 136"/>
                <a:gd name="T13" fmla="*/ 4 h 149"/>
                <a:gd name="T14" fmla="*/ 20 w 136"/>
                <a:gd name="T15" fmla="*/ 0 h 149"/>
                <a:gd name="T16" fmla="*/ 14 w 136"/>
                <a:gd name="T17" fmla="*/ 0 h 149"/>
                <a:gd name="T18" fmla="*/ 11 w 136"/>
                <a:gd name="T19" fmla="*/ 4 h 149"/>
                <a:gd name="T20" fmla="*/ 9 w 136"/>
                <a:gd name="T21" fmla="*/ 6 h 149"/>
                <a:gd name="T22" fmla="*/ 6 w 136"/>
                <a:gd name="T23" fmla="*/ 6 h 149"/>
                <a:gd name="T24" fmla="*/ 4 w 136"/>
                <a:gd name="T25" fmla="*/ 6 h 149"/>
                <a:gd name="T26" fmla="*/ 2 w 136"/>
                <a:gd name="T27" fmla="*/ 8 h 149"/>
                <a:gd name="T28" fmla="*/ 0 w 136"/>
                <a:gd name="T29" fmla="*/ 11 h 149"/>
                <a:gd name="T30" fmla="*/ 1 w 136"/>
                <a:gd name="T31" fmla="*/ 16 h 149"/>
                <a:gd name="T32" fmla="*/ 1 w 136"/>
                <a:gd name="T33" fmla="*/ 20 h 149"/>
                <a:gd name="T34" fmla="*/ 0 w 136"/>
                <a:gd name="T35" fmla="*/ 25 h 149"/>
                <a:gd name="T36" fmla="*/ 2 w 136"/>
                <a:gd name="T37" fmla="*/ 28 h 149"/>
                <a:gd name="T38" fmla="*/ 3 w 136"/>
                <a:gd name="T39" fmla="*/ 30 h 149"/>
                <a:gd name="T40" fmla="*/ 6 w 136"/>
                <a:gd name="T41" fmla="*/ 30 h 149"/>
                <a:gd name="T42" fmla="*/ 9 w 136"/>
                <a:gd name="T43" fmla="*/ 30 h 149"/>
                <a:gd name="T44" fmla="*/ 10 w 136"/>
                <a:gd name="T45" fmla="*/ 33 h 149"/>
                <a:gd name="T46" fmla="*/ 14 w 136"/>
                <a:gd name="T47" fmla="*/ 36 h 149"/>
                <a:gd name="T48" fmla="*/ 19 w 136"/>
                <a:gd name="T49" fmla="*/ 36 h 149"/>
                <a:gd name="T50" fmla="*/ 23 w 136"/>
                <a:gd name="T51" fmla="*/ 33 h 149"/>
                <a:gd name="T52" fmla="*/ 25 w 136"/>
                <a:gd name="T53" fmla="*/ 30 h 149"/>
                <a:gd name="T54" fmla="*/ 28 w 136"/>
                <a:gd name="T55" fmla="*/ 31 h 149"/>
                <a:gd name="T56" fmla="*/ 30 w 136"/>
                <a:gd name="T57" fmla="*/ 30 h 149"/>
                <a:gd name="T58" fmla="*/ 32 w 136"/>
                <a:gd name="T59" fmla="*/ 29 h 149"/>
                <a:gd name="T60" fmla="*/ 34 w 136"/>
                <a:gd name="T61" fmla="*/ 25 h 149"/>
                <a:gd name="T62" fmla="*/ 33 w 136"/>
                <a:gd name="T63" fmla="*/ 2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0" name="Freeform 346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5 w 39"/>
                <a:gd name="T1" fmla="*/ 10 h 40"/>
                <a:gd name="T2" fmla="*/ 3 w 39"/>
                <a:gd name="T3" fmla="*/ 10 h 40"/>
                <a:gd name="T4" fmla="*/ 2 w 39"/>
                <a:gd name="T5" fmla="*/ 9 h 40"/>
                <a:gd name="T6" fmla="*/ 1 w 39"/>
                <a:gd name="T7" fmla="*/ 7 h 40"/>
                <a:gd name="T8" fmla="*/ 0 w 39"/>
                <a:gd name="T9" fmla="*/ 5 h 40"/>
                <a:gd name="T10" fmla="*/ 1 w 39"/>
                <a:gd name="T11" fmla="*/ 3 h 40"/>
                <a:gd name="T12" fmla="*/ 2 w 39"/>
                <a:gd name="T13" fmla="*/ 1 h 40"/>
                <a:gd name="T14" fmla="*/ 3 w 39"/>
                <a:gd name="T15" fmla="*/ 1 h 40"/>
                <a:gd name="T16" fmla="*/ 5 w 39"/>
                <a:gd name="T17" fmla="*/ 0 h 40"/>
                <a:gd name="T18" fmla="*/ 7 w 39"/>
                <a:gd name="T19" fmla="*/ 1 h 40"/>
                <a:gd name="T20" fmla="*/ 9 w 39"/>
                <a:gd name="T21" fmla="*/ 1 h 40"/>
                <a:gd name="T22" fmla="*/ 10 w 39"/>
                <a:gd name="T23" fmla="*/ 3 h 40"/>
                <a:gd name="T24" fmla="*/ 10 w 39"/>
                <a:gd name="T25" fmla="*/ 5 h 40"/>
                <a:gd name="T26" fmla="*/ 10 w 39"/>
                <a:gd name="T27" fmla="*/ 7 h 40"/>
                <a:gd name="T28" fmla="*/ 9 w 39"/>
                <a:gd name="T29" fmla="*/ 9 h 40"/>
                <a:gd name="T30" fmla="*/ 7 w 39"/>
                <a:gd name="T31" fmla="*/ 10 h 40"/>
                <a:gd name="T32" fmla="*/ 5 w 39"/>
                <a:gd name="T33" fmla="*/ 1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1" name="Freeform 347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45 h 181"/>
                <a:gd name="T2" fmla="*/ 6 w 129"/>
                <a:gd name="T3" fmla="*/ 43 h 181"/>
                <a:gd name="T4" fmla="*/ 13 w 129"/>
                <a:gd name="T5" fmla="*/ 39 h 181"/>
                <a:gd name="T6" fmla="*/ 19 w 129"/>
                <a:gd name="T7" fmla="*/ 35 h 181"/>
                <a:gd name="T8" fmla="*/ 24 w 129"/>
                <a:gd name="T9" fmla="*/ 30 h 181"/>
                <a:gd name="T10" fmla="*/ 28 w 129"/>
                <a:gd name="T11" fmla="*/ 24 h 181"/>
                <a:gd name="T12" fmla="*/ 31 w 129"/>
                <a:gd name="T13" fmla="*/ 18 h 181"/>
                <a:gd name="T14" fmla="*/ 32 w 129"/>
                <a:gd name="T15" fmla="*/ 12 h 181"/>
                <a:gd name="T16" fmla="*/ 31 w 129"/>
                <a:gd name="T17" fmla="*/ 6 h 181"/>
                <a:gd name="T18" fmla="*/ 28 w 129"/>
                <a:gd name="T19" fmla="*/ 2 h 181"/>
                <a:gd name="T20" fmla="*/ 25 w 129"/>
                <a:gd name="T21" fmla="*/ 0 h 181"/>
                <a:gd name="T22" fmla="*/ 21 w 129"/>
                <a:gd name="T23" fmla="*/ 0 h 181"/>
                <a:gd name="T24" fmla="*/ 18 w 129"/>
                <a:gd name="T25" fmla="*/ 2 h 181"/>
                <a:gd name="T26" fmla="*/ 15 w 129"/>
                <a:gd name="T27" fmla="*/ 5 h 181"/>
                <a:gd name="T28" fmla="*/ 13 w 129"/>
                <a:gd name="T29" fmla="*/ 9 h 181"/>
                <a:gd name="T30" fmla="*/ 12 w 129"/>
                <a:gd name="T31" fmla="*/ 14 h 181"/>
                <a:gd name="T32" fmla="*/ 13 w 129"/>
                <a:gd name="T33" fmla="*/ 19 h 181"/>
                <a:gd name="T34" fmla="*/ 13 w 129"/>
                <a:gd name="T35" fmla="*/ 23 h 181"/>
                <a:gd name="T36" fmla="*/ 12 w 129"/>
                <a:gd name="T37" fmla="*/ 28 h 181"/>
                <a:gd name="T38" fmla="*/ 10 w 129"/>
                <a:gd name="T39" fmla="*/ 32 h 181"/>
                <a:gd name="T40" fmla="*/ 7 w 129"/>
                <a:gd name="T41" fmla="*/ 36 h 181"/>
                <a:gd name="T42" fmla="*/ 4 w 129"/>
                <a:gd name="T43" fmla="*/ 40 h 181"/>
                <a:gd name="T44" fmla="*/ 2 w 129"/>
                <a:gd name="T45" fmla="*/ 42 h 181"/>
                <a:gd name="T46" fmla="*/ 0 w 129"/>
                <a:gd name="T47" fmla="*/ 44 h 181"/>
                <a:gd name="T48" fmla="*/ 0 w 129"/>
                <a:gd name="T49" fmla="*/ 45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2" name="Freeform 348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2 w 90"/>
                <a:gd name="T1" fmla="*/ 52 h 206"/>
                <a:gd name="T2" fmla="*/ 17 w 90"/>
                <a:gd name="T3" fmla="*/ 46 h 206"/>
                <a:gd name="T4" fmla="*/ 20 w 90"/>
                <a:gd name="T5" fmla="*/ 40 h 206"/>
                <a:gd name="T6" fmla="*/ 22 w 90"/>
                <a:gd name="T7" fmla="*/ 32 h 206"/>
                <a:gd name="T8" fmla="*/ 23 w 90"/>
                <a:gd name="T9" fmla="*/ 25 h 206"/>
                <a:gd name="T10" fmla="*/ 22 w 90"/>
                <a:gd name="T11" fmla="*/ 18 h 206"/>
                <a:gd name="T12" fmla="*/ 21 w 90"/>
                <a:gd name="T13" fmla="*/ 12 h 206"/>
                <a:gd name="T14" fmla="*/ 18 w 90"/>
                <a:gd name="T15" fmla="*/ 6 h 206"/>
                <a:gd name="T16" fmla="*/ 13 w 90"/>
                <a:gd name="T17" fmla="*/ 2 h 206"/>
                <a:gd name="T18" fmla="*/ 9 w 90"/>
                <a:gd name="T19" fmla="*/ 0 h 206"/>
                <a:gd name="T20" fmla="*/ 5 w 90"/>
                <a:gd name="T21" fmla="*/ 1 h 206"/>
                <a:gd name="T22" fmla="*/ 2 w 90"/>
                <a:gd name="T23" fmla="*/ 3 h 206"/>
                <a:gd name="T24" fmla="*/ 1 w 90"/>
                <a:gd name="T25" fmla="*/ 6 h 206"/>
                <a:gd name="T26" fmla="*/ 0 w 90"/>
                <a:gd name="T27" fmla="*/ 11 h 206"/>
                <a:gd name="T28" fmla="*/ 1 w 90"/>
                <a:gd name="T29" fmla="*/ 15 h 206"/>
                <a:gd name="T30" fmla="*/ 3 w 90"/>
                <a:gd name="T31" fmla="*/ 20 h 206"/>
                <a:gd name="T32" fmla="*/ 7 w 90"/>
                <a:gd name="T33" fmla="*/ 24 h 206"/>
                <a:gd name="T34" fmla="*/ 10 w 90"/>
                <a:gd name="T35" fmla="*/ 26 h 206"/>
                <a:gd name="T36" fmla="*/ 12 w 90"/>
                <a:gd name="T37" fmla="*/ 30 h 206"/>
                <a:gd name="T38" fmla="*/ 13 w 90"/>
                <a:gd name="T39" fmla="*/ 36 h 206"/>
                <a:gd name="T40" fmla="*/ 13 w 90"/>
                <a:gd name="T41" fmla="*/ 40 h 206"/>
                <a:gd name="T42" fmla="*/ 13 w 90"/>
                <a:gd name="T43" fmla="*/ 45 h 206"/>
                <a:gd name="T44" fmla="*/ 13 w 90"/>
                <a:gd name="T45" fmla="*/ 49 h 206"/>
                <a:gd name="T46" fmla="*/ 12 w 90"/>
                <a:gd name="T47" fmla="*/ 51 h 206"/>
                <a:gd name="T48" fmla="*/ 12 w 90"/>
                <a:gd name="T49" fmla="*/ 52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3" name="Freeform 349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20 h 99"/>
                <a:gd name="T2" fmla="*/ 3 w 201"/>
                <a:gd name="T3" fmla="*/ 21 h 99"/>
                <a:gd name="T4" fmla="*/ 6 w 201"/>
                <a:gd name="T5" fmla="*/ 22 h 99"/>
                <a:gd name="T6" fmla="*/ 9 w 201"/>
                <a:gd name="T7" fmla="*/ 23 h 99"/>
                <a:gd name="T8" fmla="*/ 13 w 201"/>
                <a:gd name="T9" fmla="*/ 24 h 99"/>
                <a:gd name="T10" fmla="*/ 17 w 201"/>
                <a:gd name="T11" fmla="*/ 25 h 99"/>
                <a:gd name="T12" fmla="*/ 20 w 201"/>
                <a:gd name="T13" fmla="*/ 25 h 99"/>
                <a:gd name="T14" fmla="*/ 24 w 201"/>
                <a:gd name="T15" fmla="*/ 25 h 99"/>
                <a:gd name="T16" fmla="*/ 28 w 201"/>
                <a:gd name="T17" fmla="*/ 25 h 99"/>
                <a:gd name="T18" fmla="*/ 31 w 201"/>
                <a:gd name="T19" fmla="*/ 24 h 99"/>
                <a:gd name="T20" fmla="*/ 35 w 201"/>
                <a:gd name="T21" fmla="*/ 24 h 99"/>
                <a:gd name="T22" fmla="*/ 38 w 201"/>
                <a:gd name="T23" fmla="*/ 23 h 99"/>
                <a:gd name="T24" fmla="*/ 41 w 201"/>
                <a:gd name="T25" fmla="*/ 21 h 99"/>
                <a:gd name="T26" fmla="*/ 43 w 201"/>
                <a:gd name="T27" fmla="*/ 20 h 99"/>
                <a:gd name="T28" fmla="*/ 46 w 201"/>
                <a:gd name="T29" fmla="*/ 17 h 99"/>
                <a:gd name="T30" fmla="*/ 47 w 201"/>
                <a:gd name="T31" fmla="*/ 15 h 99"/>
                <a:gd name="T32" fmla="*/ 49 w 201"/>
                <a:gd name="T33" fmla="*/ 12 h 99"/>
                <a:gd name="T34" fmla="*/ 50 w 201"/>
                <a:gd name="T35" fmla="*/ 7 h 99"/>
                <a:gd name="T36" fmla="*/ 49 w 201"/>
                <a:gd name="T37" fmla="*/ 3 h 99"/>
                <a:gd name="T38" fmla="*/ 46 w 201"/>
                <a:gd name="T39" fmla="*/ 1 h 99"/>
                <a:gd name="T40" fmla="*/ 42 w 201"/>
                <a:gd name="T41" fmla="*/ 0 h 99"/>
                <a:gd name="T42" fmla="*/ 38 w 201"/>
                <a:gd name="T43" fmla="*/ 1 h 99"/>
                <a:gd name="T44" fmla="*/ 34 w 201"/>
                <a:gd name="T45" fmla="*/ 3 h 99"/>
                <a:gd name="T46" fmla="*/ 30 w 201"/>
                <a:gd name="T47" fmla="*/ 5 h 99"/>
                <a:gd name="T48" fmla="*/ 27 w 201"/>
                <a:gd name="T49" fmla="*/ 10 h 99"/>
                <a:gd name="T50" fmla="*/ 24 w 201"/>
                <a:gd name="T51" fmla="*/ 13 h 99"/>
                <a:gd name="T52" fmla="*/ 20 w 201"/>
                <a:gd name="T53" fmla="*/ 16 h 99"/>
                <a:gd name="T54" fmla="*/ 16 w 201"/>
                <a:gd name="T55" fmla="*/ 18 h 99"/>
                <a:gd name="T56" fmla="*/ 11 w 201"/>
                <a:gd name="T57" fmla="*/ 19 h 99"/>
                <a:gd name="T58" fmla="*/ 7 w 201"/>
                <a:gd name="T59" fmla="*/ 19 h 99"/>
                <a:gd name="T60" fmla="*/ 3 w 201"/>
                <a:gd name="T61" fmla="*/ 20 h 99"/>
                <a:gd name="T62" fmla="*/ 1 w 201"/>
                <a:gd name="T63" fmla="*/ 20 h 99"/>
                <a:gd name="T64" fmla="*/ 0 w 201"/>
                <a:gd name="T65" fmla="*/ 20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4" name="Freeform 350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4 w 198"/>
                <a:gd name="T3" fmla="*/ 6 h 100"/>
                <a:gd name="T4" fmla="*/ 9 w 198"/>
                <a:gd name="T5" fmla="*/ 11 h 100"/>
                <a:gd name="T6" fmla="*/ 14 w 198"/>
                <a:gd name="T7" fmla="*/ 17 h 100"/>
                <a:gd name="T8" fmla="*/ 20 w 198"/>
                <a:gd name="T9" fmla="*/ 21 h 100"/>
                <a:gd name="T10" fmla="*/ 26 w 198"/>
                <a:gd name="T11" fmla="*/ 24 h 100"/>
                <a:gd name="T12" fmla="*/ 33 w 198"/>
                <a:gd name="T13" fmla="*/ 25 h 100"/>
                <a:gd name="T14" fmla="*/ 39 w 198"/>
                <a:gd name="T15" fmla="*/ 25 h 100"/>
                <a:gd name="T16" fmla="*/ 45 w 198"/>
                <a:gd name="T17" fmla="*/ 23 h 100"/>
                <a:gd name="T18" fmla="*/ 48 w 198"/>
                <a:gd name="T19" fmla="*/ 19 h 100"/>
                <a:gd name="T20" fmla="*/ 50 w 198"/>
                <a:gd name="T21" fmla="*/ 15 h 100"/>
                <a:gd name="T22" fmla="*/ 49 w 198"/>
                <a:gd name="T23" fmla="*/ 12 h 100"/>
                <a:gd name="T24" fmla="*/ 46 w 198"/>
                <a:gd name="T25" fmla="*/ 9 h 100"/>
                <a:gd name="T26" fmla="*/ 43 w 198"/>
                <a:gd name="T27" fmla="*/ 6 h 100"/>
                <a:gd name="T28" fmla="*/ 38 w 198"/>
                <a:gd name="T29" fmla="*/ 6 h 100"/>
                <a:gd name="T30" fmla="*/ 33 w 198"/>
                <a:gd name="T31" fmla="*/ 6 h 100"/>
                <a:gd name="T32" fmla="*/ 28 w 198"/>
                <a:gd name="T33" fmla="*/ 7 h 100"/>
                <a:gd name="T34" fmla="*/ 24 w 198"/>
                <a:gd name="T35" fmla="*/ 9 h 100"/>
                <a:gd name="T36" fmla="*/ 20 w 198"/>
                <a:gd name="T37" fmla="*/ 9 h 100"/>
                <a:gd name="T38" fmla="*/ 14 w 198"/>
                <a:gd name="T39" fmla="*/ 7 h 100"/>
                <a:gd name="T40" fmla="*/ 11 w 198"/>
                <a:gd name="T41" fmla="*/ 6 h 100"/>
                <a:gd name="T42" fmla="*/ 6 w 198"/>
                <a:gd name="T43" fmla="*/ 4 h 100"/>
                <a:gd name="T44" fmla="*/ 3 w 198"/>
                <a:gd name="T45" fmla="*/ 2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" name="Freeform 351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7 h 174"/>
                <a:gd name="T4" fmla="*/ 1 w 136"/>
                <a:gd name="T5" fmla="*/ 14 h 174"/>
                <a:gd name="T6" fmla="*/ 2 w 136"/>
                <a:gd name="T7" fmla="*/ 22 h 174"/>
                <a:gd name="T8" fmla="*/ 5 w 136"/>
                <a:gd name="T9" fmla="*/ 28 h 174"/>
                <a:gd name="T10" fmla="*/ 9 w 136"/>
                <a:gd name="T11" fmla="*/ 35 h 174"/>
                <a:gd name="T12" fmla="*/ 13 w 136"/>
                <a:gd name="T13" fmla="*/ 40 h 174"/>
                <a:gd name="T14" fmla="*/ 18 w 136"/>
                <a:gd name="T15" fmla="*/ 43 h 174"/>
                <a:gd name="T16" fmla="*/ 25 w 136"/>
                <a:gd name="T17" fmla="*/ 44 h 174"/>
                <a:gd name="T18" fmla="*/ 29 w 136"/>
                <a:gd name="T19" fmla="*/ 43 h 174"/>
                <a:gd name="T20" fmla="*/ 33 w 136"/>
                <a:gd name="T21" fmla="*/ 41 h 174"/>
                <a:gd name="T22" fmla="*/ 34 w 136"/>
                <a:gd name="T23" fmla="*/ 37 h 174"/>
                <a:gd name="T24" fmla="*/ 34 w 136"/>
                <a:gd name="T25" fmla="*/ 33 h 174"/>
                <a:gd name="T26" fmla="*/ 31 w 136"/>
                <a:gd name="T27" fmla="*/ 29 h 174"/>
                <a:gd name="T28" fmla="*/ 28 w 136"/>
                <a:gd name="T29" fmla="*/ 25 h 174"/>
                <a:gd name="T30" fmla="*/ 24 w 136"/>
                <a:gd name="T31" fmla="*/ 23 h 174"/>
                <a:gd name="T32" fmla="*/ 19 w 136"/>
                <a:gd name="T33" fmla="*/ 22 h 174"/>
                <a:gd name="T34" fmla="*/ 15 w 136"/>
                <a:gd name="T35" fmla="*/ 21 h 174"/>
                <a:gd name="T36" fmla="*/ 11 w 136"/>
                <a:gd name="T37" fmla="*/ 19 h 174"/>
                <a:gd name="T38" fmla="*/ 8 w 136"/>
                <a:gd name="T39" fmla="*/ 15 h 174"/>
                <a:gd name="T40" fmla="*/ 5 w 136"/>
                <a:gd name="T41" fmla="*/ 11 h 174"/>
                <a:gd name="T42" fmla="*/ 3 w 136"/>
                <a:gd name="T43" fmla="*/ 6 h 174"/>
                <a:gd name="T44" fmla="*/ 1 w 136"/>
                <a:gd name="T45" fmla="*/ 3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" name="Freeform 352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2 w 469"/>
                <a:gd name="T1" fmla="*/ 1 h 163"/>
                <a:gd name="T2" fmla="*/ 0 w 469"/>
                <a:gd name="T3" fmla="*/ 0 h 163"/>
                <a:gd name="T4" fmla="*/ 0 w 469"/>
                <a:gd name="T5" fmla="*/ 0 h 163"/>
                <a:gd name="T6" fmla="*/ 1 w 469"/>
                <a:gd name="T7" fmla="*/ 2 h 163"/>
                <a:gd name="T8" fmla="*/ 4 w 469"/>
                <a:gd name="T9" fmla="*/ 4 h 163"/>
                <a:gd name="T10" fmla="*/ 8 w 469"/>
                <a:gd name="T11" fmla="*/ 8 h 163"/>
                <a:gd name="T12" fmla="*/ 13 w 469"/>
                <a:gd name="T13" fmla="*/ 12 h 163"/>
                <a:gd name="T14" fmla="*/ 19 w 469"/>
                <a:gd name="T15" fmla="*/ 16 h 163"/>
                <a:gd name="T16" fmla="*/ 26 w 469"/>
                <a:gd name="T17" fmla="*/ 21 h 163"/>
                <a:gd name="T18" fmla="*/ 34 w 469"/>
                <a:gd name="T19" fmla="*/ 26 h 163"/>
                <a:gd name="T20" fmla="*/ 43 w 469"/>
                <a:gd name="T21" fmla="*/ 30 h 163"/>
                <a:gd name="T22" fmla="*/ 52 w 469"/>
                <a:gd name="T23" fmla="*/ 34 h 163"/>
                <a:gd name="T24" fmla="*/ 62 w 469"/>
                <a:gd name="T25" fmla="*/ 37 h 163"/>
                <a:gd name="T26" fmla="*/ 71 w 469"/>
                <a:gd name="T27" fmla="*/ 39 h 163"/>
                <a:gd name="T28" fmla="*/ 81 w 469"/>
                <a:gd name="T29" fmla="*/ 40 h 163"/>
                <a:gd name="T30" fmla="*/ 91 w 469"/>
                <a:gd name="T31" fmla="*/ 40 h 163"/>
                <a:gd name="T32" fmla="*/ 101 w 469"/>
                <a:gd name="T33" fmla="*/ 38 h 163"/>
                <a:gd name="T34" fmla="*/ 106 w 469"/>
                <a:gd name="T35" fmla="*/ 36 h 163"/>
                <a:gd name="T36" fmla="*/ 110 w 469"/>
                <a:gd name="T37" fmla="*/ 33 h 163"/>
                <a:gd name="T38" fmla="*/ 112 w 469"/>
                <a:gd name="T39" fmla="*/ 30 h 163"/>
                <a:gd name="T40" fmla="*/ 115 w 469"/>
                <a:gd name="T41" fmla="*/ 26 h 163"/>
                <a:gd name="T42" fmla="*/ 116 w 469"/>
                <a:gd name="T43" fmla="*/ 22 h 163"/>
                <a:gd name="T44" fmla="*/ 117 w 469"/>
                <a:gd name="T45" fmla="*/ 20 h 163"/>
                <a:gd name="T46" fmla="*/ 117 w 469"/>
                <a:gd name="T47" fmla="*/ 18 h 163"/>
                <a:gd name="T48" fmla="*/ 117 w 469"/>
                <a:gd name="T49" fmla="*/ 17 h 163"/>
                <a:gd name="T50" fmla="*/ 117 w 469"/>
                <a:gd name="T51" fmla="*/ 17 h 163"/>
                <a:gd name="T52" fmla="*/ 116 w 469"/>
                <a:gd name="T53" fmla="*/ 19 h 163"/>
                <a:gd name="T54" fmla="*/ 115 w 469"/>
                <a:gd name="T55" fmla="*/ 21 h 163"/>
                <a:gd name="T56" fmla="*/ 113 w 469"/>
                <a:gd name="T57" fmla="*/ 24 h 163"/>
                <a:gd name="T58" fmla="*/ 111 w 469"/>
                <a:gd name="T59" fmla="*/ 27 h 163"/>
                <a:gd name="T60" fmla="*/ 108 w 469"/>
                <a:gd name="T61" fmla="*/ 30 h 163"/>
                <a:gd name="T62" fmla="*/ 103 w 469"/>
                <a:gd name="T63" fmla="*/ 32 h 163"/>
                <a:gd name="T64" fmla="*/ 98 w 469"/>
                <a:gd name="T65" fmla="*/ 34 h 163"/>
                <a:gd name="T66" fmla="*/ 91 w 469"/>
                <a:gd name="T67" fmla="*/ 36 h 163"/>
                <a:gd name="T68" fmla="*/ 83 w 469"/>
                <a:gd name="T69" fmla="*/ 36 h 163"/>
                <a:gd name="T70" fmla="*/ 74 w 469"/>
                <a:gd name="T71" fmla="*/ 35 h 163"/>
                <a:gd name="T72" fmla="*/ 63 w 469"/>
                <a:gd name="T73" fmla="*/ 32 h 163"/>
                <a:gd name="T74" fmla="*/ 51 w 469"/>
                <a:gd name="T75" fmla="*/ 28 h 163"/>
                <a:gd name="T76" fmla="*/ 36 w 469"/>
                <a:gd name="T77" fmla="*/ 21 h 163"/>
                <a:gd name="T78" fmla="*/ 20 w 469"/>
                <a:gd name="T79" fmla="*/ 12 h 163"/>
                <a:gd name="T80" fmla="*/ 2 w 469"/>
                <a:gd name="T81" fmla="*/ 1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" name="Freeform 353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21 w 142"/>
                <a:gd name="T1" fmla="*/ 34 h 145"/>
                <a:gd name="T2" fmla="*/ 17 w 142"/>
                <a:gd name="T3" fmla="*/ 37 h 145"/>
                <a:gd name="T4" fmla="*/ 12 w 142"/>
                <a:gd name="T5" fmla="*/ 35 h 145"/>
                <a:gd name="T6" fmla="*/ 9 w 142"/>
                <a:gd name="T7" fmla="*/ 31 h 145"/>
                <a:gd name="T8" fmla="*/ 7 w 142"/>
                <a:gd name="T9" fmla="*/ 29 h 145"/>
                <a:gd name="T10" fmla="*/ 5 w 142"/>
                <a:gd name="T11" fmla="*/ 29 h 145"/>
                <a:gd name="T12" fmla="*/ 3 w 142"/>
                <a:gd name="T13" fmla="*/ 27 h 145"/>
                <a:gd name="T14" fmla="*/ 1 w 142"/>
                <a:gd name="T15" fmla="*/ 26 h 145"/>
                <a:gd name="T16" fmla="*/ 0 w 142"/>
                <a:gd name="T17" fmla="*/ 22 h 145"/>
                <a:gd name="T18" fmla="*/ 2 w 142"/>
                <a:gd name="T19" fmla="*/ 17 h 145"/>
                <a:gd name="T20" fmla="*/ 3 w 142"/>
                <a:gd name="T21" fmla="*/ 14 h 145"/>
                <a:gd name="T22" fmla="*/ 3 w 142"/>
                <a:gd name="T23" fmla="*/ 8 h 145"/>
                <a:gd name="T24" fmla="*/ 5 w 142"/>
                <a:gd name="T25" fmla="*/ 5 h 145"/>
                <a:gd name="T26" fmla="*/ 7 w 142"/>
                <a:gd name="T27" fmla="*/ 4 h 145"/>
                <a:gd name="T28" fmla="*/ 9 w 142"/>
                <a:gd name="T29" fmla="*/ 4 h 145"/>
                <a:gd name="T30" fmla="*/ 12 w 142"/>
                <a:gd name="T31" fmla="*/ 5 h 145"/>
                <a:gd name="T32" fmla="*/ 14 w 142"/>
                <a:gd name="T33" fmla="*/ 3 h 145"/>
                <a:gd name="T34" fmla="*/ 19 w 142"/>
                <a:gd name="T35" fmla="*/ 0 h 145"/>
                <a:gd name="T36" fmla="*/ 24 w 142"/>
                <a:gd name="T37" fmla="*/ 1 h 145"/>
                <a:gd name="T38" fmla="*/ 26 w 142"/>
                <a:gd name="T39" fmla="*/ 6 h 145"/>
                <a:gd name="T40" fmla="*/ 28 w 142"/>
                <a:gd name="T41" fmla="*/ 8 h 145"/>
                <a:gd name="T42" fmla="*/ 31 w 142"/>
                <a:gd name="T43" fmla="*/ 8 h 145"/>
                <a:gd name="T44" fmla="*/ 34 w 142"/>
                <a:gd name="T45" fmla="*/ 9 h 145"/>
                <a:gd name="T46" fmla="*/ 35 w 142"/>
                <a:gd name="T47" fmla="*/ 11 h 145"/>
                <a:gd name="T48" fmla="*/ 36 w 142"/>
                <a:gd name="T49" fmla="*/ 15 h 145"/>
                <a:gd name="T50" fmla="*/ 34 w 142"/>
                <a:gd name="T51" fmla="*/ 19 h 145"/>
                <a:gd name="T52" fmla="*/ 33 w 142"/>
                <a:gd name="T53" fmla="*/ 23 h 145"/>
                <a:gd name="T54" fmla="*/ 33 w 142"/>
                <a:gd name="T55" fmla="*/ 28 h 145"/>
                <a:gd name="T56" fmla="*/ 31 w 142"/>
                <a:gd name="T57" fmla="*/ 31 h 145"/>
                <a:gd name="T58" fmla="*/ 28 w 142"/>
                <a:gd name="T59" fmla="*/ 33 h 145"/>
                <a:gd name="T60" fmla="*/ 26 w 142"/>
                <a:gd name="T61" fmla="*/ 33 h 145"/>
                <a:gd name="T62" fmla="*/ 23 w 142"/>
                <a:gd name="T63" fmla="*/ 32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" name="Freeform 354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0 w 40"/>
                <a:gd name="T1" fmla="*/ 4 h 39"/>
                <a:gd name="T2" fmla="*/ 10 w 40"/>
                <a:gd name="T3" fmla="*/ 2 h 39"/>
                <a:gd name="T4" fmla="*/ 8 w 40"/>
                <a:gd name="T5" fmla="*/ 1 h 39"/>
                <a:gd name="T6" fmla="*/ 6 w 40"/>
                <a:gd name="T7" fmla="*/ 0 h 39"/>
                <a:gd name="T8" fmla="*/ 4 w 40"/>
                <a:gd name="T9" fmla="*/ 1 h 39"/>
                <a:gd name="T10" fmla="*/ 2 w 40"/>
                <a:gd name="T11" fmla="*/ 1 h 39"/>
                <a:gd name="T12" fmla="*/ 1 w 40"/>
                <a:gd name="T13" fmla="*/ 3 h 39"/>
                <a:gd name="T14" fmla="*/ 0 w 40"/>
                <a:gd name="T15" fmla="*/ 5 h 39"/>
                <a:gd name="T16" fmla="*/ 1 w 40"/>
                <a:gd name="T17" fmla="*/ 7 h 39"/>
                <a:gd name="T18" fmla="*/ 2 w 40"/>
                <a:gd name="T19" fmla="*/ 8 h 39"/>
                <a:gd name="T20" fmla="*/ 3 w 40"/>
                <a:gd name="T21" fmla="*/ 10 h 39"/>
                <a:gd name="T22" fmla="*/ 5 w 40"/>
                <a:gd name="T23" fmla="*/ 10 h 39"/>
                <a:gd name="T24" fmla="*/ 7 w 40"/>
                <a:gd name="T25" fmla="*/ 10 h 39"/>
                <a:gd name="T26" fmla="*/ 9 w 40"/>
                <a:gd name="T27" fmla="*/ 9 h 39"/>
                <a:gd name="T28" fmla="*/ 10 w 40"/>
                <a:gd name="T29" fmla="*/ 8 h 39"/>
                <a:gd name="T30" fmla="*/ 11 w 40"/>
                <a:gd name="T31" fmla="*/ 6 h 39"/>
                <a:gd name="T32" fmla="*/ 10 w 40"/>
                <a:gd name="T33" fmla="*/ 4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" name="Freeform 355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7 w 52"/>
                <a:gd name="T1" fmla="*/ 14 h 50"/>
                <a:gd name="T2" fmla="*/ 10 w 52"/>
                <a:gd name="T3" fmla="*/ 13 h 50"/>
                <a:gd name="T4" fmla="*/ 12 w 52"/>
                <a:gd name="T5" fmla="*/ 11 h 50"/>
                <a:gd name="T6" fmla="*/ 13 w 52"/>
                <a:gd name="T7" fmla="*/ 9 h 50"/>
                <a:gd name="T8" fmla="*/ 13 w 52"/>
                <a:gd name="T9" fmla="*/ 7 h 50"/>
                <a:gd name="T10" fmla="*/ 13 w 52"/>
                <a:gd name="T11" fmla="*/ 4 h 50"/>
                <a:gd name="T12" fmla="*/ 12 w 52"/>
                <a:gd name="T13" fmla="*/ 2 h 50"/>
                <a:gd name="T14" fmla="*/ 10 w 52"/>
                <a:gd name="T15" fmla="*/ 1 h 50"/>
                <a:gd name="T16" fmla="*/ 7 w 52"/>
                <a:gd name="T17" fmla="*/ 0 h 50"/>
                <a:gd name="T18" fmla="*/ 4 w 52"/>
                <a:gd name="T19" fmla="*/ 1 h 50"/>
                <a:gd name="T20" fmla="*/ 2 w 52"/>
                <a:gd name="T21" fmla="*/ 2 h 50"/>
                <a:gd name="T22" fmla="*/ 1 w 52"/>
                <a:gd name="T23" fmla="*/ 4 h 50"/>
                <a:gd name="T24" fmla="*/ 0 w 52"/>
                <a:gd name="T25" fmla="*/ 7 h 50"/>
                <a:gd name="T26" fmla="*/ 1 w 52"/>
                <a:gd name="T27" fmla="*/ 9 h 50"/>
                <a:gd name="T28" fmla="*/ 2 w 52"/>
                <a:gd name="T29" fmla="*/ 11 h 50"/>
                <a:gd name="T30" fmla="*/ 4 w 52"/>
                <a:gd name="T31" fmla="*/ 13 h 50"/>
                <a:gd name="T32" fmla="*/ 7 w 52"/>
                <a:gd name="T33" fmla="*/ 14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" name="Freeform 356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17 w 113"/>
                <a:gd name="T1" fmla="*/ 39 h 156"/>
                <a:gd name="T2" fmla="*/ 11 w 113"/>
                <a:gd name="T3" fmla="*/ 39 h 156"/>
                <a:gd name="T4" fmla="*/ 9 w 113"/>
                <a:gd name="T5" fmla="*/ 38 h 156"/>
                <a:gd name="T6" fmla="*/ 7 w 113"/>
                <a:gd name="T7" fmla="*/ 33 h 156"/>
                <a:gd name="T8" fmla="*/ 4 w 113"/>
                <a:gd name="T9" fmla="*/ 26 h 156"/>
                <a:gd name="T10" fmla="*/ 1 w 113"/>
                <a:gd name="T11" fmla="*/ 20 h 156"/>
                <a:gd name="T12" fmla="*/ 0 w 113"/>
                <a:gd name="T13" fmla="*/ 12 h 156"/>
                <a:gd name="T14" fmla="*/ 1 w 113"/>
                <a:gd name="T15" fmla="*/ 6 h 156"/>
                <a:gd name="T16" fmla="*/ 5 w 113"/>
                <a:gd name="T17" fmla="*/ 2 h 156"/>
                <a:gd name="T18" fmla="*/ 13 w 113"/>
                <a:gd name="T19" fmla="*/ 0 h 156"/>
                <a:gd name="T20" fmla="*/ 22 w 113"/>
                <a:gd name="T21" fmla="*/ 2 h 156"/>
                <a:gd name="T22" fmla="*/ 27 w 113"/>
                <a:gd name="T23" fmla="*/ 6 h 156"/>
                <a:gd name="T24" fmla="*/ 28 w 113"/>
                <a:gd name="T25" fmla="*/ 12 h 156"/>
                <a:gd name="T26" fmla="*/ 26 w 113"/>
                <a:gd name="T27" fmla="*/ 20 h 156"/>
                <a:gd name="T28" fmla="*/ 24 w 113"/>
                <a:gd name="T29" fmla="*/ 26 h 156"/>
                <a:gd name="T30" fmla="*/ 21 w 113"/>
                <a:gd name="T31" fmla="*/ 33 h 156"/>
                <a:gd name="T32" fmla="*/ 18 w 113"/>
                <a:gd name="T33" fmla="*/ 38 h 156"/>
                <a:gd name="T34" fmla="*/ 17 w 113"/>
                <a:gd name="T35" fmla="*/ 39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1" name="Freeform 357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17 w 113"/>
                <a:gd name="T1" fmla="*/ 39 h 156"/>
                <a:gd name="T2" fmla="*/ 11 w 113"/>
                <a:gd name="T3" fmla="*/ 39 h 156"/>
                <a:gd name="T4" fmla="*/ 9 w 113"/>
                <a:gd name="T5" fmla="*/ 38 h 156"/>
                <a:gd name="T6" fmla="*/ 7 w 113"/>
                <a:gd name="T7" fmla="*/ 33 h 156"/>
                <a:gd name="T8" fmla="*/ 4 w 113"/>
                <a:gd name="T9" fmla="*/ 26 h 156"/>
                <a:gd name="T10" fmla="*/ 1 w 113"/>
                <a:gd name="T11" fmla="*/ 20 h 156"/>
                <a:gd name="T12" fmla="*/ 0 w 113"/>
                <a:gd name="T13" fmla="*/ 12 h 156"/>
                <a:gd name="T14" fmla="*/ 1 w 113"/>
                <a:gd name="T15" fmla="*/ 6 h 156"/>
                <a:gd name="T16" fmla="*/ 5 w 113"/>
                <a:gd name="T17" fmla="*/ 2 h 156"/>
                <a:gd name="T18" fmla="*/ 13 w 113"/>
                <a:gd name="T19" fmla="*/ 0 h 156"/>
                <a:gd name="T20" fmla="*/ 22 w 113"/>
                <a:gd name="T21" fmla="*/ 2 h 156"/>
                <a:gd name="T22" fmla="*/ 27 w 113"/>
                <a:gd name="T23" fmla="*/ 6 h 156"/>
                <a:gd name="T24" fmla="*/ 28 w 113"/>
                <a:gd name="T25" fmla="*/ 12 h 156"/>
                <a:gd name="T26" fmla="*/ 26 w 113"/>
                <a:gd name="T27" fmla="*/ 20 h 156"/>
                <a:gd name="T28" fmla="*/ 24 w 113"/>
                <a:gd name="T29" fmla="*/ 26 h 156"/>
                <a:gd name="T30" fmla="*/ 21 w 113"/>
                <a:gd name="T31" fmla="*/ 33 h 156"/>
                <a:gd name="T32" fmla="*/ 18 w 113"/>
                <a:gd name="T33" fmla="*/ 38 h 156"/>
                <a:gd name="T34" fmla="*/ 17 w 113"/>
                <a:gd name="T35" fmla="*/ 39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2" name="Freeform 358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3 w 152"/>
                <a:gd name="T1" fmla="*/ 30 h 123"/>
                <a:gd name="T2" fmla="*/ 0 w 152"/>
                <a:gd name="T3" fmla="*/ 25 h 123"/>
                <a:gd name="T4" fmla="*/ 1 w 152"/>
                <a:gd name="T5" fmla="*/ 23 h 123"/>
                <a:gd name="T6" fmla="*/ 3 w 152"/>
                <a:gd name="T7" fmla="*/ 18 h 123"/>
                <a:gd name="T8" fmla="*/ 7 w 152"/>
                <a:gd name="T9" fmla="*/ 13 h 123"/>
                <a:gd name="T10" fmla="*/ 12 w 152"/>
                <a:gd name="T11" fmla="*/ 6 h 123"/>
                <a:gd name="T12" fmla="*/ 18 w 152"/>
                <a:gd name="T13" fmla="*/ 2 h 123"/>
                <a:gd name="T14" fmla="*/ 23 w 152"/>
                <a:gd name="T15" fmla="*/ 0 h 123"/>
                <a:gd name="T16" fmla="*/ 29 w 152"/>
                <a:gd name="T17" fmla="*/ 1 h 123"/>
                <a:gd name="T18" fmla="*/ 36 w 152"/>
                <a:gd name="T19" fmla="*/ 8 h 123"/>
                <a:gd name="T20" fmla="*/ 38 w 152"/>
                <a:gd name="T21" fmla="*/ 12 h 123"/>
                <a:gd name="T22" fmla="*/ 38 w 152"/>
                <a:gd name="T23" fmla="*/ 16 h 123"/>
                <a:gd name="T24" fmla="*/ 38 w 152"/>
                <a:gd name="T25" fmla="*/ 19 h 123"/>
                <a:gd name="T26" fmla="*/ 37 w 152"/>
                <a:gd name="T27" fmla="*/ 22 h 123"/>
                <a:gd name="T28" fmla="*/ 35 w 152"/>
                <a:gd name="T29" fmla="*/ 24 h 123"/>
                <a:gd name="T30" fmla="*/ 32 w 152"/>
                <a:gd name="T31" fmla="*/ 26 h 123"/>
                <a:gd name="T32" fmla="*/ 28 w 152"/>
                <a:gd name="T33" fmla="*/ 28 h 123"/>
                <a:gd name="T34" fmla="*/ 25 w 152"/>
                <a:gd name="T35" fmla="*/ 29 h 123"/>
                <a:gd name="T36" fmla="*/ 21 w 152"/>
                <a:gd name="T37" fmla="*/ 30 h 123"/>
                <a:gd name="T38" fmla="*/ 18 w 152"/>
                <a:gd name="T39" fmla="*/ 30 h 123"/>
                <a:gd name="T40" fmla="*/ 13 w 152"/>
                <a:gd name="T41" fmla="*/ 30 h 123"/>
                <a:gd name="T42" fmla="*/ 10 w 152"/>
                <a:gd name="T43" fmla="*/ 30 h 123"/>
                <a:gd name="T44" fmla="*/ 7 w 152"/>
                <a:gd name="T45" fmla="*/ 30 h 123"/>
                <a:gd name="T46" fmla="*/ 5 w 152"/>
                <a:gd name="T47" fmla="*/ 30 h 123"/>
                <a:gd name="T48" fmla="*/ 4 w 152"/>
                <a:gd name="T49" fmla="*/ 30 h 123"/>
                <a:gd name="T50" fmla="*/ 3 w 152"/>
                <a:gd name="T51" fmla="*/ 3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3" name="Freeform 359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6 h 122"/>
                <a:gd name="T2" fmla="*/ 3 w 153"/>
                <a:gd name="T3" fmla="*/ 1 h 122"/>
                <a:gd name="T4" fmla="*/ 3 w 153"/>
                <a:gd name="T5" fmla="*/ 1 h 122"/>
                <a:gd name="T6" fmla="*/ 5 w 153"/>
                <a:gd name="T7" fmla="*/ 1 h 122"/>
                <a:gd name="T8" fmla="*/ 7 w 153"/>
                <a:gd name="T9" fmla="*/ 0 h 122"/>
                <a:gd name="T10" fmla="*/ 10 w 153"/>
                <a:gd name="T11" fmla="*/ 0 h 122"/>
                <a:gd name="T12" fmla="*/ 13 w 153"/>
                <a:gd name="T13" fmla="*/ 1 h 122"/>
                <a:gd name="T14" fmla="*/ 17 w 153"/>
                <a:gd name="T15" fmla="*/ 1 h 122"/>
                <a:gd name="T16" fmla="*/ 21 w 153"/>
                <a:gd name="T17" fmla="*/ 1 h 122"/>
                <a:gd name="T18" fmla="*/ 24 w 153"/>
                <a:gd name="T19" fmla="*/ 2 h 122"/>
                <a:gd name="T20" fmla="*/ 28 w 153"/>
                <a:gd name="T21" fmla="*/ 3 h 122"/>
                <a:gd name="T22" fmla="*/ 31 w 153"/>
                <a:gd name="T23" fmla="*/ 4 h 122"/>
                <a:gd name="T24" fmla="*/ 34 w 153"/>
                <a:gd name="T25" fmla="*/ 6 h 122"/>
                <a:gd name="T26" fmla="*/ 36 w 153"/>
                <a:gd name="T27" fmla="*/ 8 h 122"/>
                <a:gd name="T28" fmla="*/ 38 w 153"/>
                <a:gd name="T29" fmla="*/ 11 h 122"/>
                <a:gd name="T30" fmla="*/ 38 w 153"/>
                <a:gd name="T31" fmla="*/ 14 h 122"/>
                <a:gd name="T32" fmla="*/ 37 w 153"/>
                <a:gd name="T33" fmla="*/ 18 h 122"/>
                <a:gd name="T34" fmla="*/ 35 w 153"/>
                <a:gd name="T35" fmla="*/ 23 h 122"/>
                <a:gd name="T36" fmla="*/ 29 w 153"/>
                <a:gd name="T37" fmla="*/ 29 h 122"/>
                <a:gd name="T38" fmla="*/ 23 w 153"/>
                <a:gd name="T39" fmla="*/ 31 h 122"/>
                <a:gd name="T40" fmla="*/ 17 w 153"/>
                <a:gd name="T41" fmla="*/ 29 h 122"/>
                <a:gd name="T42" fmla="*/ 12 w 153"/>
                <a:gd name="T43" fmla="*/ 24 h 122"/>
                <a:gd name="T44" fmla="*/ 7 w 153"/>
                <a:gd name="T45" fmla="*/ 18 h 122"/>
                <a:gd name="T46" fmla="*/ 3 w 153"/>
                <a:gd name="T47" fmla="*/ 12 h 122"/>
                <a:gd name="T48" fmla="*/ 1 w 153"/>
                <a:gd name="T49" fmla="*/ 8 h 122"/>
                <a:gd name="T50" fmla="*/ 0 w 153"/>
                <a:gd name="T51" fmla="*/ 6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4" name="Freeform 360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10 w 112"/>
                <a:gd name="T1" fmla="*/ 0 h 156"/>
                <a:gd name="T2" fmla="*/ 16 w 112"/>
                <a:gd name="T3" fmla="*/ 0 h 156"/>
                <a:gd name="T4" fmla="*/ 18 w 112"/>
                <a:gd name="T5" fmla="*/ 2 h 156"/>
                <a:gd name="T6" fmla="*/ 20 w 112"/>
                <a:gd name="T7" fmla="*/ 6 h 156"/>
                <a:gd name="T8" fmla="*/ 23 w 112"/>
                <a:gd name="T9" fmla="*/ 12 h 156"/>
                <a:gd name="T10" fmla="*/ 26 w 112"/>
                <a:gd name="T11" fmla="*/ 20 h 156"/>
                <a:gd name="T12" fmla="*/ 27 w 112"/>
                <a:gd name="T13" fmla="*/ 26 h 156"/>
                <a:gd name="T14" fmla="*/ 26 w 112"/>
                <a:gd name="T15" fmla="*/ 33 h 156"/>
                <a:gd name="T16" fmla="*/ 22 w 112"/>
                <a:gd name="T17" fmla="*/ 38 h 156"/>
                <a:gd name="T18" fmla="*/ 14 w 112"/>
                <a:gd name="T19" fmla="*/ 39 h 156"/>
                <a:gd name="T20" fmla="*/ 5 w 112"/>
                <a:gd name="T21" fmla="*/ 38 h 156"/>
                <a:gd name="T22" fmla="*/ 1 w 112"/>
                <a:gd name="T23" fmla="*/ 33 h 156"/>
                <a:gd name="T24" fmla="*/ 0 w 112"/>
                <a:gd name="T25" fmla="*/ 26 h 156"/>
                <a:gd name="T26" fmla="*/ 1 w 112"/>
                <a:gd name="T27" fmla="*/ 20 h 156"/>
                <a:gd name="T28" fmla="*/ 3 w 112"/>
                <a:gd name="T29" fmla="*/ 12 h 156"/>
                <a:gd name="T30" fmla="*/ 7 w 112"/>
                <a:gd name="T31" fmla="*/ 6 h 156"/>
                <a:gd name="T32" fmla="*/ 9 w 112"/>
                <a:gd name="T33" fmla="*/ 2 h 156"/>
                <a:gd name="T34" fmla="*/ 1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5" name="Freeform 361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34 w 151"/>
                <a:gd name="T1" fmla="*/ 1 h 123"/>
                <a:gd name="T2" fmla="*/ 37 w 151"/>
                <a:gd name="T3" fmla="*/ 6 h 123"/>
                <a:gd name="T4" fmla="*/ 36 w 151"/>
                <a:gd name="T5" fmla="*/ 8 h 123"/>
                <a:gd name="T6" fmla="*/ 34 w 151"/>
                <a:gd name="T7" fmla="*/ 12 h 123"/>
                <a:gd name="T8" fmla="*/ 30 w 151"/>
                <a:gd name="T9" fmla="*/ 18 h 123"/>
                <a:gd name="T10" fmla="*/ 25 w 151"/>
                <a:gd name="T11" fmla="*/ 24 h 123"/>
                <a:gd name="T12" fmla="*/ 20 w 151"/>
                <a:gd name="T13" fmla="*/ 29 h 123"/>
                <a:gd name="T14" fmla="*/ 14 w 151"/>
                <a:gd name="T15" fmla="*/ 31 h 123"/>
                <a:gd name="T16" fmla="*/ 8 w 151"/>
                <a:gd name="T17" fmla="*/ 30 h 123"/>
                <a:gd name="T18" fmla="*/ 2 w 151"/>
                <a:gd name="T19" fmla="*/ 23 h 123"/>
                <a:gd name="T20" fmla="*/ 0 w 151"/>
                <a:gd name="T21" fmla="*/ 18 h 123"/>
                <a:gd name="T22" fmla="*/ 0 w 151"/>
                <a:gd name="T23" fmla="*/ 15 h 123"/>
                <a:gd name="T24" fmla="*/ 0 w 151"/>
                <a:gd name="T25" fmla="*/ 11 h 123"/>
                <a:gd name="T26" fmla="*/ 1 w 151"/>
                <a:gd name="T27" fmla="*/ 8 h 123"/>
                <a:gd name="T28" fmla="*/ 3 w 151"/>
                <a:gd name="T29" fmla="*/ 6 h 123"/>
                <a:gd name="T30" fmla="*/ 6 w 151"/>
                <a:gd name="T31" fmla="*/ 4 h 123"/>
                <a:gd name="T32" fmla="*/ 9 w 151"/>
                <a:gd name="T33" fmla="*/ 3 h 123"/>
                <a:gd name="T34" fmla="*/ 13 w 151"/>
                <a:gd name="T35" fmla="*/ 2 h 123"/>
                <a:gd name="T36" fmla="*/ 16 w 151"/>
                <a:gd name="T37" fmla="*/ 1 h 123"/>
                <a:gd name="T38" fmla="*/ 20 w 151"/>
                <a:gd name="T39" fmla="*/ 1 h 123"/>
                <a:gd name="T40" fmla="*/ 24 w 151"/>
                <a:gd name="T41" fmla="*/ 1 h 123"/>
                <a:gd name="T42" fmla="*/ 27 w 151"/>
                <a:gd name="T43" fmla="*/ 0 h 123"/>
                <a:gd name="T44" fmla="*/ 30 w 151"/>
                <a:gd name="T45" fmla="*/ 0 h 123"/>
                <a:gd name="T46" fmla="*/ 32 w 151"/>
                <a:gd name="T47" fmla="*/ 1 h 123"/>
                <a:gd name="T48" fmla="*/ 34 w 151"/>
                <a:gd name="T49" fmla="*/ 1 h 123"/>
                <a:gd name="T50" fmla="*/ 34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6" name="Freeform 362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38 w 152"/>
                <a:gd name="T1" fmla="*/ 25 h 123"/>
                <a:gd name="T2" fmla="*/ 35 w 152"/>
                <a:gd name="T3" fmla="*/ 31 h 123"/>
                <a:gd name="T4" fmla="*/ 35 w 152"/>
                <a:gd name="T5" fmla="*/ 31 h 123"/>
                <a:gd name="T6" fmla="*/ 33 w 152"/>
                <a:gd name="T7" fmla="*/ 31 h 123"/>
                <a:gd name="T8" fmla="*/ 30 w 152"/>
                <a:gd name="T9" fmla="*/ 31 h 123"/>
                <a:gd name="T10" fmla="*/ 27 w 152"/>
                <a:gd name="T11" fmla="*/ 31 h 123"/>
                <a:gd name="T12" fmla="*/ 24 w 152"/>
                <a:gd name="T13" fmla="*/ 31 h 123"/>
                <a:gd name="T14" fmla="*/ 21 w 152"/>
                <a:gd name="T15" fmla="*/ 31 h 123"/>
                <a:gd name="T16" fmla="*/ 17 w 152"/>
                <a:gd name="T17" fmla="*/ 30 h 123"/>
                <a:gd name="T18" fmla="*/ 13 w 152"/>
                <a:gd name="T19" fmla="*/ 29 h 123"/>
                <a:gd name="T20" fmla="*/ 10 w 152"/>
                <a:gd name="T21" fmla="*/ 28 h 123"/>
                <a:gd name="T22" fmla="*/ 6 w 152"/>
                <a:gd name="T23" fmla="*/ 27 h 123"/>
                <a:gd name="T24" fmla="*/ 4 w 152"/>
                <a:gd name="T25" fmla="*/ 25 h 123"/>
                <a:gd name="T26" fmla="*/ 2 w 152"/>
                <a:gd name="T27" fmla="*/ 23 h 123"/>
                <a:gd name="T28" fmla="*/ 1 w 152"/>
                <a:gd name="T29" fmla="*/ 20 h 123"/>
                <a:gd name="T30" fmla="*/ 0 w 152"/>
                <a:gd name="T31" fmla="*/ 17 h 123"/>
                <a:gd name="T32" fmla="*/ 1 w 152"/>
                <a:gd name="T33" fmla="*/ 13 h 123"/>
                <a:gd name="T34" fmla="*/ 3 w 152"/>
                <a:gd name="T35" fmla="*/ 9 h 123"/>
                <a:gd name="T36" fmla="*/ 9 w 152"/>
                <a:gd name="T37" fmla="*/ 2 h 123"/>
                <a:gd name="T38" fmla="*/ 14 w 152"/>
                <a:gd name="T39" fmla="*/ 0 h 123"/>
                <a:gd name="T40" fmla="*/ 21 w 152"/>
                <a:gd name="T41" fmla="*/ 2 h 123"/>
                <a:gd name="T42" fmla="*/ 26 w 152"/>
                <a:gd name="T43" fmla="*/ 7 h 123"/>
                <a:gd name="T44" fmla="*/ 31 w 152"/>
                <a:gd name="T45" fmla="*/ 13 h 123"/>
                <a:gd name="T46" fmla="*/ 35 w 152"/>
                <a:gd name="T47" fmla="*/ 19 h 123"/>
                <a:gd name="T48" fmla="*/ 37 w 152"/>
                <a:gd name="T49" fmla="*/ 23 h 123"/>
                <a:gd name="T50" fmla="*/ 38 w 152"/>
                <a:gd name="T51" fmla="*/ 25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7" name="Freeform 363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7 h 148"/>
                <a:gd name="T2" fmla="*/ 0 w 136"/>
                <a:gd name="T3" fmla="*/ 12 h 148"/>
                <a:gd name="T4" fmla="*/ 2 w 136"/>
                <a:gd name="T5" fmla="*/ 9 h 148"/>
                <a:gd name="T6" fmla="*/ 4 w 136"/>
                <a:gd name="T7" fmla="*/ 7 h 148"/>
                <a:gd name="T8" fmla="*/ 6 w 136"/>
                <a:gd name="T9" fmla="*/ 6 h 148"/>
                <a:gd name="T10" fmla="*/ 9 w 136"/>
                <a:gd name="T11" fmla="*/ 6 h 148"/>
                <a:gd name="T12" fmla="*/ 11 w 136"/>
                <a:gd name="T13" fmla="*/ 4 h 148"/>
                <a:gd name="T14" fmla="*/ 14 w 136"/>
                <a:gd name="T15" fmla="*/ 1 h 148"/>
                <a:gd name="T16" fmla="*/ 20 w 136"/>
                <a:gd name="T17" fmla="*/ 1 h 148"/>
                <a:gd name="T18" fmla="*/ 23 w 136"/>
                <a:gd name="T19" fmla="*/ 4 h 148"/>
                <a:gd name="T20" fmla="*/ 25 w 136"/>
                <a:gd name="T21" fmla="*/ 6 h 148"/>
                <a:gd name="T22" fmla="*/ 28 w 136"/>
                <a:gd name="T23" fmla="*/ 6 h 148"/>
                <a:gd name="T24" fmla="*/ 30 w 136"/>
                <a:gd name="T25" fmla="*/ 6 h 148"/>
                <a:gd name="T26" fmla="*/ 33 w 136"/>
                <a:gd name="T27" fmla="*/ 8 h 148"/>
                <a:gd name="T28" fmla="*/ 34 w 136"/>
                <a:gd name="T29" fmla="*/ 11 h 148"/>
                <a:gd name="T30" fmla="*/ 33 w 136"/>
                <a:gd name="T31" fmla="*/ 17 h 148"/>
                <a:gd name="T32" fmla="*/ 33 w 136"/>
                <a:gd name="T33" fmla="*/ 20 h 148"/>
                <a:gd name="T34" fmla="*/ 34 w 136"/>
                <a:gd name="T35" fmla="*/ 25 h 148"/>
                <a:gd name="T36" fmla="*/ 33 w 136"/>
                <a:gd name="T37" fmla="*/ 29 h 148"/>
                <a:gd name="T38" fmla="*/ 30 w 136"/>
                <a:gd name="T39" fmla="*/ 30 h 148"/>
                <a:gd name="T40" fmla="*/ 28 w 136"/>
                <a:gd name="T41" fmla="*/ 31 h 148"/>
                <a:gd name="T42" fmla="*/ 25 w 136"/>
                <a:gd name="T43" fmla="*/ 30 h 148"/>
                <a:gd name="T44" fmla="*/ 23 w 136"/>
                <a:gd name="T45" fmla="*/ 33 h 148"/>
                <a:gd name="T46" fmla="*/ 20 w 136"/>
                <a:gd name="T47" fmla="*/ 37 h 148"/>
                <a:gd name="T48" fmla="*/ 15 w 136"/>
                <a:gd name="T49" fmla="*/ 37 h 148"/>
                <a:gd name="T50" fmla="*/ 11 w 136"/>
                <a:gd name="T51" fmla="*/ 33 h 148"/>
                <a:gd name="T52" fmla="*/ 9 w 136"/>
                <a:gd name="T53" fmla="*/ 31 h 148"/>
                <a:gd name="T54" fmla="*/ 6 w 136"/>
                <a:gd name="T55" fmla="*/ 31 h 148"/>
                <a:gd name="T56" fmla="*/ 4 w 136"/>
                <a:gd name="T57" fmla="*/ 30 h 148"/>
                <a:gd name="T58" fmla="*/ 2 w 136"/>
                <a:gd name="T59" fmla="*/ 29 h 148"/>
                <a:gd name="T60" fmla="*/ 1 w 136"/>
                <a:gd name="T61" fmla="*/ 25 h 148"/>
                <a:gd name="T62" fmla="*/ 2 w 136"/>
                <a:gd name="T63" fmla="*/ 2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8" name="Freeform 364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5 w 39"/>
                <a:gd name="T1" fmla="*/ 11 h 40"/>
                <a:gd name="T2" fmla="*/ 7 w 39"/>
                <a:gd name="T3" fmla="*/ 10 h 40"/>
                <a:gd name="T4" fmla="*/ 9 w 39"/>
                <a:gd name="T5" fmla="*/ 9 h 40"/>
                <a:gd name="T6" fmla="*/ 10 w 39"/>
                <a:gd name="T7" fmla="*/ 7 h 40"/>
                <a:gd name="T8" fmla="*/ 10 w 39"/>
                <a:gd name="T9" fmla="*/ 6 h 40"/>
                <a:gd name="T10" fmla="*/ 10 w 39"/>
                <a:gd name="T11" fmla="*/ 3 h 40"/>
                <a:gd name="T12" fmla="*/ 9 w 39"/>
                <a:gd name="T13" fmla="*/ 2 h 40"/>
                <a:gd name="T14" fmla="*/ 7 w 39"/>
                <a:gd name="T15" fmla="*/ 1 h 40"/>
                <a:gd name="T16" fmla="*/ 5 w 39"/>
                <a:gd name="T17" fmla="*/ 0 h 40"/>
                <a:gd name="T18" fmla="*/ 3 w 39"/>
                <a:gd name="T19" fmla="*/ 1 h 40"/>
                <a:gd name="T20" fmla="*/ 2 w 39"/>
                <a:gd name="T21" fmla="*/ 2 h 40"/>
                <a:gd name="T22" fmla="*/ 1 w 39"/>
                <a:gd name="T23" fmla="*/ 3 h 40"/>
                <a:gd name="T24" fmla="*/ 0 w 39"/>
                <a:gd name="T25" fmla="*/ 6 h 40"/>
                <a:gd name="T26" fmla="*/ 1 w 39"/>
                <a:gd name="T27" fmla="*/ 7 h 40"/>
                <a:gd name="T28" fmla="*/ 2 w 39"/>
                <a:gd name="T29" fmla="*/ 9 h 40"/>
                <a:gd name="T30" fmla="*/ 3 w 39"/>
                <a:gd name="T31" fmla="*/ 10 h 40"/>
                <a:gd name="T32" fmla="*/ 5 w 39"/>
                <a:gd name="T33" fmla="*/ 1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9" name="Freeform 365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7 h 147"/>
                <a:gd name="T2" fmla="*/ 0 w 136"/>
                <a:gd name="T3" fmla="*/ 12 h 147"/>
                <a:gd name="T4" fmla="*/ 2 w 136"/>
                <a:gd name="T5" fmla="*/ 9 h 147"/>
                <a:gd name="T6" fmla="*/ 4 w 136"/>
                <a:gd name="T7" fmla="*/ 7 h 147"/>
                <a:gd name="T8" fmla="*/ 6 w 136"/>
                <a:gd name="T9" fmla="*/ 6 h 147"/>
                <a:gd name="T10" fmla="*/ 9 w 136"/>
                <a:gd name="T11" fmla="*/ 7 h 147"/>
                <a:gd name="T12" fmla="*/ 11 w 136"/>
                <a:gd name="T13" fmla="*/ 4 h 147"/>
                <a:gd name="T14" fmla="*/ 14 w 136"/>
                <a:gd name="T15" fmla="*/ 1 h 147"/>
                <a:gd name="T16" fmla="*/ 20 w 136"/>
                <a:gd name="T17" fmla="*/ 1 h 147"/>
                <a:gd name="T18" fmla="*/ 23 w 136"/>
                <a:gd name="T19" fmla="*/ 4 h 147"/>
                <a:gd name="T20" fmla="*/ 25 w 136"/>
                <a:gd name="T21" fmla="*/ 6 h 147"/>
                <a:gd name="T22" fmla="*/ 28 w 136"/>
                <a:gd name="T23" fmla="*/ 6 h 147"/>
                <a:gd name="T24" fmla="*/ 30 w 136"/>
                <a:gd name="T25" fmla="*/ 7 h 147"/>
                <a:gd name="T26" fmla="*/ 33 w 136"/>
                <a:gd name="T27" fmla="*/ 8 h 147"/>
                <a:gd name="T28" fmla="*/ 34 w 136"/>
                <a:gd name="T29" fmla="*/ 12 h 147"/>
                <a:gd name="T30" fmla="*/ 33 w 136"/>
                <a:gd name="T31" fmla="*/ 17 h 147"/>
                <a:gd name="T32" fmla="*/ 33 w 136"/>
                <a:gd name="T33" fmla="*/ 20 h 147"/>
                <a:gd name="T34" fmla="*/ 34 w 136"/>
                <a:gd name="T35" fmla="*/ 25 h 147"/>
                <a:gd name="T36" fmla="*/ 33 w 136"/>
                <a:gd name="T37" fmla="*/ 29 h 147"/>
                <a:gd name="T38" fmla="*/ 30 w 136"/>
                <a:gd name="T39" fmla="*/ 31 h 147"/>
                <a:gd name="T40" fmla="*/ 28 w 136"/>
                <a:gd name="T41" fmla="*/ 31 h 147"/>
                <a:gd name="T42" fmla="*/ 25 w 136"/>
                <a:gd name="T43" fmla="*/ 31 h 147"/>
                <a:gd name="T44" fmla="*/ 23 w 136"/>
                <a:gd name="T45" fmla="*/ 33 h 147"/>
                <a:gd name="T46" fmla="*/ 20 w 136"/>
                <a:gd name="T47" fmla="*/ 37 h 147"/>
                <a:gd name="T48" fmla="*/ 15 w 136"/>
                <a:gd name="T49" fmla="*/ 37 h 147"/>
                <a:gd name="T50" fmla="*/ 11 w 136"/>
                <a:gd name="T51" fmla="*/ 33 h 147"/>
                <a:gd name="T52" fmla="*/ 9 w 136"/>
                <a:gd name="T53" fmla="*/ 31 h 147"/>
                <a:gd name="T54" fmla="*/ 6 w 136"/>
                <a:gd name="T55" fmla="*/ 31 h 147"/>
                <a:gd name="T56" fmla="*/ 4 w 136"/>
                <a:gd name="T57" fmla="*/ 31 h 147"/>
                <a:gd name="T58" fmla="*/ 2 w 136"/>
                <a:gd name="T59" fmla="*/ 29 h 147"/>
                <a:gd name="T60" fmla="*/ 1 w 136"/>
                <a:gd name="T61" fmla="*/ 26 h 147"/>
                <a:gd name="T62" fmla="*/ 2 w 136"/>
                <a:gd name="T63" fmla="*/ 2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0" name="Freeform 366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5 w 39"/>
                <a:gd name="T1" fmla="*/ 10 h 39"/>
                <a:gd name="T2" fmla="*/ 7 w 39"/>
                <a:gd name="T3" fmla="*/ 10 h 39"/>
                <a:gd name="T4" fmla="*/ 9 w 39"/>
                <a:gd name="T5" fmla="*/ 9 h 39"/>
                <a:gd name="T6" fmla="*/ 10 w 39"/>
                <a:gd name="T7" fmla="*/ 7 h 39"/>
                <a:gd name="T8" fmla="*/ 10 w 39"/>
                <a:gd name="T9" fmla="*/ 5 h 39"/>
                <a:gd name="T10" fmla="*/ 10 w 39"/>
                <a:gd name="T11" fmla="*/ 3 h 39"/>
                <a:gd name="T12" fmla="*/ 9 w 39"/>
                <a:gd name="T13" fmla="*/ 2 h 39"/>
                <a:gd name="T14" fmla="*/ 7 w 39"/>
                <a:gd name="T15" fmla="*/ 1 h 39"/>
                <a:gd name="T16" fmla="*/ 5 w 39"/>
                <a:gd name="T17" fmla="*/ 0 h 39"/>
                <a:gd name="T18" fmla="*/ 4 w 39"/>
                <a:gd name="T19" fmla="*/ 1 h 39"/>
                <a:gd name="T20" fmla="*/ 2 w 39"/>
                <a:gd name="T21" fmla="*/ 2 h 39"/>
                <a:gd name="T22" fmla="*/ 1 w 39"/>
                <a:gd name="T23" fmla="*/ 3 h 39"/>
                <a:gd name="T24" fmla="*/ 0 w 39"/>
                <a:gd name="T25" fmla="*/ 5 h 39"/>
                <a:gd name="T26" fmla="*/ 1 w 39"/>
                <a:gd name="T27" fmla="*/ 7 h 39"/>
                <a:gd name="T28" fmla="*/ 2 w 39"/>
                <a:gd name="T29" fmla="*/ 9 h 39"/>
                <a:gd name="T30" fmla="*/ 4 w 39"/>
                <a:gd name="T31" fmla="*/ 10 h 39"/>
                <a:gd name="T32" fmla="*/ 5 w 39"/>
                <a:gd name="T33" fmla="*/ 1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1" name="Freeform 367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7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2" name="Freeform 368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3" name="Freeform 369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2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1 w 60"/>
                <a:gd name="T29" fmla="*/ 11 h 60"/>
                <a:gd name="T30" fmla="*/ 1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4" name="Freeform 370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4 w 29"/>
                <a:gd name="T1" fmla="*/ 8 h 30"/>
                <a:gd name="T2" fmla="*/ 3 w 29"/>
                <a:gd name="T3" fmla="*/ 8 h 30"/>
                <a:gd name="T4" fmla="*/ 3 w 29"/>
                <a:gd name="T5" fmla="*/ 8 h 30"/>
                <a:gd name="T6" fmla="*/ 2 w 29"/>
                <a:gd name="T7" fmla="*/ 7 h 30"/>
                <a:gd name="T8" fmla="*/ 1 w 29"/>
                <a:gd name="T9" fmla="*/ 7 h 30"/>
                <a:gd name="T10" fmla="*/ 1 w 29"/>
                <a:gd name="T11" fmla="*/ 6 h 30"/>
                <a:gd name="T12" fmla="*/ 1 w 29"/>
                <a:gd name="T13" fmla="*/ 6 h 30"/>
                <a:gd name="T14" fmla="*/ 0 w 29"/>
                <a:gd name="T15" fmla="*/ 5 h 30"/>
                <a:gd name="T16" fmla="*/ 0 w 29"/>
                <a:gd name="T17" fmla="*/ 4 h 30"/>
                <a:gd name="T18" fmla="*/ 0 w 29"/>
                <a:gd name="T19" fmla="*/ 4 h 30"/>
                <a:gd name="T20" fmla="*/ 1 w 29"/>
                <a:gd name="T21" fmla="*/ 3 h 30"/>
                <a:gd name="T22" fmla="*/ 1 w 29"/>
                <a:gd name="T23" fmla="*/ 2 h 30"/>
                <a:gd name="T24" fmla="*/ 1 w 29"/>
                <a:gd name="T25" fmla="*/ 2 h 30"/>
                <a:gd name="T26" fmla="*/ 2 w 29"/>
                <a:gd name="T27" fmla="*/ 1 h 30"/>
                <a:gd name="T28" fmla="*/ 3 w 29"/>
                <a:gd name="T29" fmla="*/ 1 h 30"/>
                <a:gd name="T30" fmla="*/ 3 w 29"/>
                <a:gd name="T31" fmla="*/ 0 h 30"/>
                <a:gd name="T32" fmla="*/ 4 w 29"/>
                <a:gd name="T33" fmla="*/ 0 h 30"/>
                <a:gd name="T34" fmla="*/ 5 w 29"/>
                <a:gd name="T35" fmla="*/ 0 h 30"/>
                <a:gd name="T36" fmla="*/ 6 w 29"/>
                <a:gd name="T37" fmla="*/ 1 h 30"/>
                <a:gd name="T38" fmla="*/ 6 w 29"/>
                <a:gd name="T39" fmla="*/ 1 h 30"/>
                <a:gd name="T40" fmla="*/ 7 w 29"/>
                <a:gd name="T41" fmla="*/ 2 h 30"/>
                <a:gd name="T42" fmla="*/ 7 w 29"/>
                <a:gd name="T43" fmla="*/ 2 h 30"/>
                <a:gd name="T44" fmla="*/ 7 w 29"/>
                <a:gd name="T45" fmla="*/ 3 h 30"/>
                <a:gd name="T46" fmla="*/ 8 w 29"/>
                <a:gd name="T47" fmla="*/ 4 h 30"/>
                <a:gd name="T48" fmla="*/ 8 w 29"/>
                <a:gd name="T49" fmla="*/ 4 h 30"/>
                <a:gd name="T50" fmla="*/ 7 w 29"/>
                <a:gd name="T51" fmla="*/ 6 h 30"/>
                <a:gd name="T52" fmla="*/ 7 w 29"/>
                <a:gd name="T53" fmla="*/ 7 h 30"/>
                <a:gd name="T54" fmla="*/ 6 w 29"/>
                <a:gd name="T55" fmla="*/ 8 h 30"/>
                <a:gd name="T56" fmla="*/ 4 w 29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5" name="Freeform 371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9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6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9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6" name="Freeform 372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3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1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1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5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7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7 w 30"/>
                <a:gd name="T51" fmla="*/ 6 h 29"/>
                <a:gd name="T52" fmla="*/ 7 w 30"/>
                <a:gd name="T53" fmla="*/ 7 h 29"/>
                <a:gd name="T54" fmla="*/ 5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7" name="Freeform 373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8" name="Freeform 374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9" name="Freeform 375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8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6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8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0" name="Freeform 376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4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2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2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4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8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8 w 30"/>
                <a:gd name="T51" fmla="*/ 5 h 29"/>
                <a:gd name="T52" fmla="*/ 7 w 30"/>
                <a:gd name="T53" fmla="*/ 7 h 29"/>
                <a:gd name="T54" fmla="*/ 6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1" name="Freeform 377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7 h 60"/>
                <a:gd name="T4" fmla="*/ 15 w 59"/>
                <a:gd name="T5" fmla="*/ 5 h 60"/>
                <a:gd name="T6" fmla="*/ 14 w 59"/>
                <a:gd name="T7" fmla="*/ 4 h 60"/>
                <a:gd name="T8" fmla="*/ 13 w 59"/>
                <a:gd name="T9" fmla="*/ 3 h 60"/>
                <a:gd name="T10" fmla="*/ 12 w 59"/>
                <a:gd name="T11" fmla="*/ 2 h 60"/>
                <a:gd name="T12" fmla="*/ 11 w 59"/>
                <a:gd name="T13" fmla="*/ 1 h 60"/>
                <a:gd name="T14" fmla="*/ 9 w 59"/>
                <a:gd name="T15" fmla="*/ 1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3 h 60"/>
                <a:gd name="T22" fmla="*/ 1 w 59"/>
                <a:gd name="T23" fmla="*/ 5 h 60"/>
                <a:gd name="T24" fmla="*/ 0 w 59"/>
                <a:gd name="T25" fmla="*/ 8 h 60"/>
                <a:gd name="T26" fmla="*/ 1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6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2" name="Freeform 378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5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7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7 w 30"/>
                <a:gd name="T51" fmla="*/ 6 h 30"/>
                <a:gd name="T52" fmla="*/ 7 w 30"/>
                <a:gd name="T53" fmla="*/ 7 h 30"/>
                <a:gd name="T54" fmla="*/ 5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3" name="Freeform 379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4" name="Freeform 380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6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4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4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5" name="Freeform 381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6 w 58"/>
                <a:gd name="T1" fmla="*/ 7 h 60"/>
                <a:gd name="T2" fmla="*/ 16 w 58"/>
                <a:gd name="T3" fmla="*/ 6 h 60"/>
                <a:gd name="T4" fmla="*/ 15 w 58"/>
                <a:gd name="T5" fmla="*/ 4 h 60"/>
                <a:gd name="T6" fmla="*/ 14 w 58"/>
                <a:gd name="T7" fmla="*/ 3 h 60"/>
                <a:gd name="T8" fmla="*/ 13 w 58"/>
                <a:gd name="T9" fmla="*/ 2 h 60"/>
                <a:gd name="T10" fmla="*/ 12 w 58"/>
                <a:gd name="T11" fmla="*/ 1 h 60"/>
                <a:gd name="T12" fmla="*/ 11 w 58"/>
                <a:gd name="T13" fmla="*/ 0 h 60"/>
                <a:gd name="T14" fmla="*/ 9 w 58"/>
                <a:gd name="T15" fmla="*/ 0 h 60"/>
                <a:gd name="T16" fmla="*/ 7 w 58"/>
                <a:gd name="T17" fmla="*/ 0 h 60"/>
                <a:gd name="T18" fmla="*/ 5 w 58"/>
                <a:gd name="T19" fmla="*/ 0 h 60"/>
                <a:gd name="T20" fmla="*/ 2 w 58"/>
                <a:gd name="T21" fmla="*/ 2 h 60"/>
                <a:gd name="T22" fmla="*/ 1 w 58"/>
                <a:gd name="T23" fmla="*/ 4 h 60"/>
                <a:gd name="T24" fmla="*/ 0 w 58"/>
                <a:gd name="T25" fmla="*/ 7 h 60"/>
                <a:gd name="T26" fmla="*/ 0 w 58"/>
                <a:gd name="T27" fmla="*/ 8 h 60"/>
                <a:gd name="T28" fmla="*/ 1 w 58"/>
                <a:gd name="T29" fmla="*/ 10 h 60"/>
                <a:gd name="T30" fmla="*/ 1 w 58"/>
                <a:gd name="T31" fmla="*/ 11 h 60"/>
                <a:gd name="T32" fmla="*/ 2 w 58"/>
                <a:gd name="T33" fmla="*/ 12 h 60"/>
                <a:gd name="T34" fmla="*/ 3 w 58"/>
                <a:gd name="T35" fmla="*/ 13 h 60"/>
                <a:gd name="T36" fmla="*/ 5 w 58"/>
                <a:gd name="T37" fmla="*/ 14 h 60"/>
                <a:gd name="T38" fmla="*/ 6 w 58"/>
                <a:gd name="T39" fmla="*/ 14 h 60"/>
                <a:gd name="T40" fmla="*/ 7 w 58"/>
                <a:gd name="T41" fmla="*/ 14 h 60"/>
                <a:gd name="T42" fmla="*/ 9 w 58"/>
                <a:gd name="T43" fmla="*/ 14 h 60"/>
                <a:gd name="T44" fmla="*/ 11 w 58"/>
                <a:gd name="T45" fmla="*/ 14 h 60"/>
                <a:gd name="T46" fmla="*/ 12 w 58"/>
                <a:gd name="T47" fmla="*/ 13 h 60"/>
                <a:gd name="T48" fmla="*/ 13 w 58"/>
                <a:gd name="T49" fmla="*/ 12 h 60"/>
                <a:gd name="T50" fmla="*/ 14 w 58"/>
                <a:gd name="T51" fmla="*/ 11 h 60"/>
                <a:gd name="T52" fmla="*/ 15 w 58"/>
                <a:gd name="T53" fmla="*/ 10 h 60"/>
                <a:gd name="T54" fmla="*/ 16 w 58"/>
                <a:gd name="T55" fmla="*/ 8 h 60"/>
                <a:gd name="T56" fmla="*/ 16 w 58"/>
                <a:gd name="T57" fmla="*/ 7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6" name="Freeform 382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4 w 28"/>
                <a:gd name="T1" fmla="*/ 8 h 30"/>
                <a:gd name="T2" fmla="*/ 3 w 28"/>
                <a:gd name="T3" fmla="*/ 8 h 30"/>
                <a:gd name="T4" fmla="*/ 3 w 28"/>
                <a:gd name="T5" fmla="*/ 8 h 30"/>
                <a:gd name="T6" fmla="*/ 2 w 28"/>
                <a:gd name="T7" fmla="*/ 7 h 30"/>
                <a:gd name="T8" fmla="*/ 1 w 28"/>
                <a:gd name="T9" fmla="*/ 7 h 30"/>
                <a:gd name="T10" fmla="*/ 1 w 28"/>
                <a:gd name="T11" fmla="*/ 6 h 30"/>
                <a:gd name="T12" fmla="*/ 1 w 28"/>
                <a:gd name="T13" fmla="*/ 6 h 30"/>
                <a:gd name="T14" fmla="*/ 0 w 28"/>
                <a:gd name="T15" fmla="*/ 5 h 30"/>
                <a:gd name="T16" fmla="*/ 0 w 28"/>
                <a:gd name="T17" fmla="*/ 4 h 30"/>
                <a:gd name="T18" fmla="*/ 0 w 28"/>
                <a:gd name="T19" fmla="*/ 4 h 30"/>
                <a:gd name="T20" fmla="*/ 1 w 28"/>
                <a:gd name="T21" fmla="*/ 3 h 30"/>
                <a:gd name="T22" fmla="*/ 1 w 28"/>
                <a:gd name="T23" fmla="*/ 2 h 30"/>
                <a:gd name="T24" fmla="*/ 1 w 28"/>
                <a:gd name="T25" fmla="*/ 2 h 30"/>
                <a:gd name="T26" fmla="*/ 2 w 28"/>
                <a:gd name="T27" fmla="*/ 1 h 30"/>
                <a:gd name="T28" fmla="*/ 3 w 28"/>
                <a:gd name="T29" fmla="*/ 1 h 30"/>
                <a:gd name="T30" fmla="*/ 3 w 28"/>
                <a:gd name="T31" fmla="*/ 0 h 30"/>
                <a:gd name="T32" fmla="*/ 4 w 28"/>
                <a:gd name="T33" fmla="*/ 0 h 30"/>
                <a:gd name="T34" fmla="*/ 5 w 28"/>
                <a:gd name="T35" fmla="*/ 0 h 30"/>
                <a:gd name="T36" fmla="*/ 5 w 28"/>
                <a:gd name="T37" fmla="*/ 1 h 30"/>
                <a:gd name="T38" fmla="*/ 6 w 28"/>
                <a:gd name="T39" fmla="*/ 1 h 30"/>
                <a:gd name="T40" fmla="*/ 7 w 28"/>
                <a:gd name="T41" fmla="*/ 2 h 30"/>
                <a:gd name="T42" fmla="*/ 7 w 28"/>
                <a:gd name="T43" fmla="*/ 2 h 30"/>
                <a:gd name="T44" fmla="*/ 7 w 28"/>
                <a:gd name="T45" fmla="*/ 3 h 30"/>
                <a:gd name="T46" fmla="*/ 7 w 28"/>
                <a:gd name="T47" fmla="*/ 4 h 30"/>
                <a:gd name="T48" fmla="*/ 7 w 28"/>
                <a:gd name="T49" fmla="*/ 4 h 30"/>
                <a:gd name="T50" fmla="*/ 7 w 28"/>
                <a:gd name="T51" fmla="*/ 6 h 30"/>
                <a:gd name="T52" fmla="*/ 7 w 28"/>
                <a:gd name="T53" fmla="*/ 7 h 30"/>
                <a:gd name="T54" fmla="*/ 5 w 28"/>
                <a:gd name="T55" fmla="*/ 8 h 30"/>
                <a:gd name="T56" fmla="*/ 4 w 28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7" name="Freeform 383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14 w 60"/>
                <a:gd name="T1" fmla="*/ 8 h 60"/>
                <a:gd name="T2" fmla="*/ 14 w 60"/>
                <a:gd name="T3" fmla="*/ 6 h 60"/>
                <a:gd name="T4" fmla="*/ 14 w 60"/>
                <a:gd name="T5" fmla="*/ 5 h 60"/>
                <a:gd name="T6" fmla="*/ 13 w 60"/>
                <a:gd name="T7" fmla="*/ 4 h 60"/>
                <a:gd name="T8" fmla="*/ 12 w 60"/>
                <a:gd name="T9" fmla="*/ 2 h 60"/>
                <a:gd name="T10" fmla="*/ 11 w 60"/>
                <a:gd name="T11" fmla="*/ 2 h 60"/>
                <a:gd name="T12" fmla="*/ 10 w 60"/>
                <a:gd name="T13" fmla="*/ 1 h 60"/>
                <a:gd name="T14" fmla="*/ 8 w 60"/>
                <a:gd name="T15" fmla="*/ 1 h 60"/>
                <a:gd name="T16" fmla="*/ 7 w 60"/>
                <a:gd name="T17" fmla="*/ 0 h 60"/>
                <a:gd name="T18" fmla="*/ 4 w 60"/>
                <a:gd name="T19" fmla="*/ 1 h 60"/>
                <a:gd name="T20" fmla="*/ 2 w 60"/>
                <a:gd name="T21" fmla="*/ 2 h 60"/>
                <a:gd name="T22" fmla="*/ 0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0 w 60"/>
                <a:gd name="T29" fmla="*/ 11 h 60"/>
                <a:gd name="T30" fmla="*/ 1 w 60"/>
                <a:gd name="T31" fmla="*/ 12 h 60"/>
                <a:gd name="T32" fmla="*/ 2 w 60"/>
                <a:gd name="T33" fmla="*/ 13 h 60"/>
                <a:gd name="T34" fmla="*/ 3 w 60"/>
                <a:gd name="T35" fmla="*/ 14 h 60"/>
                <a:gd name="T36" fmla="*/ 4 w 60"/>
                <a:gd name="T37" fmla="*/ 15 h 60"/>
                <a:gd name="T38" fmla="*/ 6 w 60"/>
                <a:gd name="T39" fmla="*/ 15 h 60"/>
                <a:gd name="T40" fmla="*/ 7 w 60"/>
                <a:gd name="T41" fmla="*/ 15 h 60"/>
                <a:gd name="T42" fmla="*/ 8 w 60"/>
                <a:gd name="T43" fmla="*/ 15 h 60"/>
                <a:gd name="T44" fmla="*/ 10 w 60"/>
                <a:gd name="T45" fmla="*/ 15 h 60"/>
                <a:gd name="T46" fmla="*/ 11 w 60"/>
                <a:gd name="T47" fmla="*/ 14 h 60"/>
                <a:gd name="T48" fmla="*/ 12 w 60"/>
                <a:gd name="T49" fmla="*/ 13 h 60"/>
                <a:gd name="T50" fmla="*/ 13 w 60"/>
                <a:gd name="T51" fmla="*/ 12 h 60"/>
                <a:gd name="T52" fmla="*/ 14 w 60"/>
                <a:gd name="T53" fmla="*/ 11 h 60"/>
                <a:gd name="T54" fmla="*/ 14 w 60"/>
                <a:gd name="T55" fmla="*/ 9 h 60"/>
                <a:gd name="T56" fmla="*/ 14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8" name="Freeform 384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9" name="Freeform 385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1 w 60"/>
                <a:gd name="T31" fmla="*/ 12 h 59"/>
                <a:gd name="T32" fmla="*/ 2 w 60"/>
                <a:gd name="T33" fmla="*/ 13 h 59"/>
                <a:gd name="T34" fmla="*/ 3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0" name="Freeform 386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5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7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7 w 30"/>
                <a:gd name="T51" fmla="*/ 5 h 30"/>
                <a:gd name="T52" fmla="*/ 7 w 30"/>
                <a:gd name="T53" fmla="*/ 7 h 30"/>
                <a:gd name="T54" fmla="*/ 5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1" name="Freeform 387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5 w 60"/>
                <a:gd name="T1" fmla="*/ 7 h 57"/>
                <a:gd name="T2" fmla="*/ 15 w 60"/>
                <a:gd name="T3" fmla="*/ 6 h 57"/>
                <a:gd name="T4" fmla="*/ 15 w 60"/>
                <a:gd name="T5" fmla="*/ 5 h 57"/>
                <a:gd name="T6" fmla="*/ 14 w 60"/>
                <a:gd name="T7" fmla="*/ 3 h 57"/>
                <a:gd name="T8" fmla="*/ 13 w 60"/>
                <a:gd name="T9" fmla="*/ 2 h 57"/>
                <a:gd name="T10" fmla="*/ 12 w 60"/>
                <a:gd name="T11" fmla="*/ 1 h 57"/>
                <a:gd name="T12" fmla="*/ 11 w 60"/>
                <a:gd name="T13" fmla="*/ 1 h 57"/>
                <a:gd name="T14" fmla="*/ 9 w 60"/>
                <a:gd name="T15" fmla="*/ 0 h 57"/>
                <a:gd name="T16" fmla="*/ 8 w 60"/>
                <a:gd name="T17" fmla="*/ 0 h 57"/>
                <a:gd name="T18" fmla="*/ 5 w 60"/>
                <a:gd name="T19" fmla="*/ 1 h 57"/>
                <a:gd name="T20" fmla="*/ 3 w 60"/>
                <a:gd name="T21" fmla="*/ 2 h 57"/>
                <a:gd name="T22" fmla="*/ 1 w 60"/>
                <a:gd name="T23" fmla="*/ 5 h 57"/>
                <a:gd name="T24" fmla="*/ 0 w 60"/>
                <a:gd name="T25" fmla="*/ 7 h 57"/>
                <a:gd name="T26" fmla="*/ 1 w 60"/>
                <a:gd name="T27" fmla="*/ 9 h 57"/>
                <a:gd name="T28" fmla="*/ 1 w 60"/>
                <a:gd name="T29" fmla="*/ 10 h 57"/>
                <a:gd name="T30" fmla="*/ 1 w 60"/>
                <a:gd name="T31" fmla="*/ 12 h 57"/>
                <a:gd name="T32" fmla="*/ 2 w 60"/>
                <a:gd name="T33" fmla="*/ 13 h 57"/>
                <a:gd name="T34" fmla="*/ 3 w 60"/>
                <a:gd name="T35" fmla="*/ 14 h 57"/>
                <a:gd name="T36" fmla="*/ 5 w 60"/>
                <a:gd name="T37" fmla="*/ 14 h 57"/>
                <a:gd name="T38" fmla="*/ 6 w 60"/>
                <a:gd name="T39" fmla="*/ 15 h 57"/>
                <a:gd name="T40" fmla="*/ 8 w 60"/>
                <a:gd name="T41" fmla="*/ 15 h 57"/>
                <a:gd name="T42" fmla="*/ 9 w 60"/>
                <a:gd name="T43" fmla="*/ 15 h 57"/>
                <a:gd name="T44" fmla="*/ 11 w 60"/>
                <a:gd name="T45" fmla="*/ 14 h 57"/>
                <a:gd name="T46" fmla="*/ 12 w 60"/>
                <a:gd name="T47" fmla="*/ 14 h 57"/>
                <a:gd name="T48" fmla="*/ 13 w 60"/>
                <a:gd name="T49" fmla="*/ 13 h 57"/>
                <a:gd name="T50" fmla="*/ 14 w 60"/>
                <a:gd name="T51" fmla="*/ 12 h 57"/>
                <a:gd name="T52" fmla="*/ 15 w 60"/>
                <a:gd name="T53" fmla="*/ 10 h 57"/>
                <a:gd name="T54" fmla="*/ 15 w 60"/>
                <a:gd name="T55" fmla="*/ 9 h 57"/>
                <a:gd name="T56" fmla="*/ 15 w 60"/>
                <a:gd name="T57" fmla="*/ 7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2" name="Freeform 388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4 w 30"/>
                <a:gd name="T1" fmla="*/ 7 h 27"/>
                <a:gd name="T2" fmla="*/ 3 w 30"/>
                <a:gd name="T3" fmla="*/ 7 h 27"/>
                <a:gd name="T4" fmla="*/ 3 w 30"/>
                <a:gd name="T5" fmla="*/ 7 h 27"/>
                <a:gd name="T6" fmla="*/ 2 w 30"/>
                <a:gd name="T7" fmla="*/ 7 h 27"/>
                <a:gd name="T8" fmla="*/ 1 w 30"/>
                <a:gd name="T9" fmla="*/ 6 h 27"/>
                <a:gd name="T10" fmla="*/ 1 w 30"/>
                <a:gd name="T11" fmla="*/ 6 h 27"/>
                <a:gd name="T12" fmla="*/ 1 w 30"/>
                <a:gd name="T13" fmla="*/ 5 h 27"/>
                <a:gd name="T14" fmla="*/ 0 w 30"/>
                <a:gd name="T15" fmla="*/ 4 h 27"/>
                <a:gd name="T16" fmla="*/ 0 w 30"/>
                <a:gd name="T17" fmla="*/ 3 h 27"/>
                <a:gd name="T18" fmla="*/ 0 w 30"/>
                <a:gd name="T19" fmla="*/ 3 h 27"/>
                <a:gd name="T20" fmla="*/ 1 w 30"/>
                <a:gd name="T21" fmla="*/ 2 h 27"/>
                <a:gd name="T22" fmla="*/ 1 w 30"/>
                <a:gd name="T23" fmla="*/ 1 h 27"/>
                <a:gd name="T24" fmla="*/ 1 w 30"/>
                <a:gd name="T25" fmla="*/ 1 h 27"/>
                <a:gd name="T26" fmla="*/ 2 w 30"/>
                <a:gd name="T27" fmla="*/ 1 h 27"/>
                <a:gd name="T28" fmla="*/ 3 w 30"/>
                <a:gd name="T29" fmla="*/ 0 h 27"/>
                <a:gd name="T30" fmla="*/ 3 w 30"/>
                <a:gd name="T31" fmla="*/ 0 h 27"/>
                <a:gd name="T32" fmla="*/ 4 w 30"/>
                <a:gd name="T33" fmla="*/ 0 h 27"/>
                <a:gd name="T34" fmla="*/ 5 w 30"/>
                <a:gd name="T35" fmla="*/ 0 h 27"/>
                <a:gd name="T36" fmla="*/ 5 w 30"/>
                <a:gd name="T37" fmla="*/ 0 h 27"/>
                <a:gd name="T38" fmla="*/ 6 w 30"/>
                <a:gd name="T39" fmla="*/ 1 h 27"/>
                <a:gd name="T40" fmla="*/ 7 w 30"/>
                <a:gd name="T41" fmla="*/ 1 h 27"/>
                <a:gd name="T42" fmla="*/ 7 w 30"/>
                <a:gd name="T43" fmla="*/ 1 h 27"/>
                <a:gd name="T44" fmla="*/ 8 w 30"/>
                <a:gd name="T45" fmla="*/ 2 h 27"/>
                <a:gd name="T46" fmla="*/ 8 w 30"/>
                <a:gd name="T47" fmla="*/ 3 h 27"/>
                <a:gd name="T48" fmla="*/ 8 w 30"/>
                <a:gd name="T49" fmla="*/ 3 h 27"/>
                <a:gd name="T50" fmla="*/ 8 w 30"/>
                <a:gd name="T51" fmla="*/ 5 h 27"/>
                <a:gd name="T52" fmla="*/ 7 w 30"/>
                <a:gd name="T53" fmla="*/ 6 h 27"/>
                <a:gd name="T54" fmla="*/ 5 w 30"/>
                <a:gd name="T55" fmla="*/ 7 h 27"/>
                <a:gd name="T56" fmla="*/ 4 w 30"/>
                <a:gd name="T57" fmla="*/ 7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3" name="Freeform 389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4" name="Freeform 390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5" name="Freeform 391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2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6" name="Freeform 392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4 w 29"/>
                <a:gd name="T1" fmla="*/ 8 h 30"/>
                <a:gd name="T2" fmla="*/ 3 w 29"/>
                <a:gd name="T3" fmla="*/ 8 h 30"/>
                <a:gd name="T4" fmla="*/ 3 w 29"/>
                <a:gd name="T5" fmla="*/ 8 h 30"/>
                <a:gd name="T6" fmla="*/ 2 w 29"/>
                <a:gd name="T7" fmla="*/ 7 h 30"/>
                <a:gd name="T8" fmla="*/ 2 w 29"/>
                <a:gd name="T9" fmla="*/ 7 h 30"/>
                <a:gd name="T10" fmla="*/ 1 w 29"/>
                <a:gd name="T11" fmla="*/ 6 h 30"/>
                <a:gd name="T12" fmla="*/ 1 w 29"/>
                <a:gd name="T13" fmla="*/ 6 h 30"/>
                <a:gd name="T14" fmla="*/ 0 w 29"/>
                <a:gd name="T15" fmla="*/ 5 h 30"/>
                <a:gd name="T16" fmla="*/ 0 w 29"/>
                <a:gd name="T17" fmla="*/ 4 h 30"/>
                <a:gd name="T18" fmla="*/ 0 w 29"/>
                <a:gd name="T19" fmla="*/ 3 h 30"/>
                <a:gd name="T20" fmla="*/ 1 w 29"/>
                <a:gd name="T21" fmla="*/ 3 h 30"/>
                <a:gd name="T22" fmla="*/ 1 w 29"/>
                <a:gd name="T23" fmla="*/ 2 h 30"/>
                <a:gd name="T24" fmla="*/ 2 w 29"/>
                <a:gd name="T25" fmla="*/ 2 h 30"/>
                <a:gd name="T26" fmla="*/ 2 w 29"/>
                <a:gd name="T27" fmla="*/ 1 h 30"/>
                <a:gd name="T28" fmla="*/ 3 w 29"/>
                <a:gd name="T29" fmla="*/ 1 h 30"/>
                <a:gd name="T30" fmla="*/ 3 w 29"/>
                <a:gd name="T31" fmla="*/ 0 h 30"/>
                <a:gd name="T32" fmla="*/ 4 w 29"/>
                <a:gd name="T33" fmla="*/ 0 h 30"/>
                <a:gd name="T34" fmla="*/ 5 w 29"/>
                <a:gd name="T35" fmla="*/ 0 h 30"/>
                <a:gd name="T36" fmla="*/ 6 w 29"/>
                <a:gd name="T37" fmla="*/ 1 h 30"/>
                <a:gd name="T38" fmla="*/ 6 w 29"/>
                <a:gd name="T39" fmla="*/ 1 h 30"/>
                <a:gd name="T40" fmla="*/ 7 w 29"/>
                <a:gd name="T41" fmla="*/ 2 h 30"/>
                <a:gd name="T42" fmla="*/ 7 w 29"/>
                <a:gd name="T43" fmla="*/ 2 h 30"/>
                <a:gd name="T44" fmla="*/ 7 w 29"/>
                <a:gd name="T45" fmla="*/ 3 h 30"/>
                <a:gd name="T46" fmla="*/ 8 w 29"/>
                <a:gd name="T47" fmla="*/ 3 h 30"/>
                <a:gd name="T48" fmla="*/ 8 w 29"/>
                <a:gd name="T49" fmla="*/ 4 h 30"/>
                <a:gd name="T50" fmla="*/ 7 w 29"/>
                <a:gd name="T51" fmla="*/ 6 h 30"/>
                <a:gd name="T52" fmla="*/ 7 w 29"/>
                <a:gd name="T53" fmla="*/ 7 h 30"/>
                <a:gd name="T54" fmla="*/ 6 w 29"/>
                <a:gd name="T55" fmla="*/ 8 h 30"/>
                <a:gd name="T56" fmla="*/ 4 w 29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7" name="Freeform 393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5 w 59"/>
                <a:gd name="T1" fmla="*/ 7 h 59"/>
                <a:gd name="T2" fmla="*/ 15 w 59"/>
                <a:gd name="T3" fmla="*/ 5 h 59"/>
                <a:gd name="T4" fmla="*/ 15 w 59"/>
                <a:gd name="T5" fmla="*/ 4 h 59"/>
                <a:gd name="T6" fmla="*/ 14 w 59"/>
                <a:gd name="T7" fmla="*/ 3 h 59"/>
                <a:gd name="T8" fmla="*/ 13 w 59"/>
                <a:gd name="T9" fmla="*/ 2 h 59"/>
                <a:gd name="T10" fmla="*/ 12 w 59"/>
                <a:gd name="T11" fmla="*/ 1 h 59"/>
                <a:gd name="T12" fmla="*/ 11 w 59"/>
                <a:gd name="T13" fmla="*/ 0 h 59"/>
                <a:gd name="T14" fmla="*/ 9 w 59"/>
                <a:gd name="T15" fmla="*/ 0 h 59"/>
                <a:gd name="T16" fmla="*/ 8 w 59"/>
                <a:gd name="T17" fmla="*/ 0 h 59"/>
                <a:gd name="T18" fmla="*/ 5 w 59"/>
                <a:gd name="T19" fmla="*/ 0 h 59"/>
                <a:gd name="T20" fmla="*/ 3 w 59"/>
                <a:gd name="T21" fmla="*/ 2 h 59"/>
                <a:gd name="T22" fmla="*/ 1 w 59"/>
                <a:gd name="T23" fmla="*/ 4 h 59"/>
                <a:gd name="T24" fmla="*/ 0 w 59"/>
                <a:gd name="T25" fmla="*/ 7 h 59"/>
                <a:gd name="T26" fmla="*/ 1 w 59"/>
                <a:gd name="T27" fmla="*/ 8 h 59"/>
                <a:gd name="T28" fmla="*/ 1 w 59"/>
                <a:gd name="T29" fmla="*/ 10 h 59"/>
                <a:gd name="T30" fmla="*/ 2 w 59"/>
                <a:gd name="T31" fmla="*/ 11 h 59"/>
                <a:gd name="T32" fmla="*/ 3 w 59"/>
                <a:gd name="T33" fmla="*/ 12 h 59"/>
                <a:gd name="T34" fmla="*/ 4 w 59"/>
                <a:gd name="T35" fmla="*/ 13 h 59"/>
                <a:gd name="T36" fmla="*/ 5 w 59"/>
                <a:gd name="T37" fmla="*/ 14 h 59"/>
                <a:gd name="T38" fmla="*/ 6 w 59"/>
                <a:gd name="T39" fmla="*/ 14 h 59"/>
                <a:gd name="T40" fmla="*/ 8 w 59"/>
                <a:gd name="T41" fmla="*/ 14 h 59"/>
                <a:gd name="T42" fmla="*/ 9 w 59"/>
                <a:gd name="T43" fmla="*/ 14 h 59"/>
                <a:gd name="T44" fmla="*/ 11 w 59"/>
                <a:gd name="T45" fmla="*/ 14 h 59"/>
                <a:gd name="T46" fmla="*/ 12 w 59"/>
                <a:gd name="T47" fmla="*/ 13 h 59"/>
                <a:gd name="T48" fmla="*/ 13 w 59"/>
                <a:gd name="T49" fmla="*/ 12 h 59"/>
                <a:gd name="T50" fmla="*/ 14 w 59"/>
                <a:gd name="T51" fmla="*/ 11 h 59"/>
                <a:gd name="T52" fmla="*/ 15 w 59"/>
                <a:gd name="T53" fmla="*/ 10 h 59"/>
                <a:gd name="T54" fmla="*/ 15 w 59"/>
                <a:gd name="T55" fmla="*/ 8 h 59"/>
                <a:gd name="T56" fmla="*/ 15 w 59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8" name="Freeform 394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4 w 29"/>
                <a:gd name="T1" fmla="*/ 7 h 29"/>
                <a:gd name="T2" fmla="*/ 3 w 29"/>
                <a:gd name="T3" fmla="*/ 7 h 29"/>
                <a:gd name="T4" fmla="*/ 3 w 29"/>
                <a:gd name="T5" fmla="*/ 7 h 29"/>
                <a:gd name="T6" fmla="*/ 2 w 29"/>
                <a:gd name="T7" fmla="*/ 6 h 29"/>
                <a:gd name="T8" fmla="*/ 1 w 29"/>
                <a:gd name="T9" fmla="*/ 6 h 29"/>
                <a:gd name="T10" fmla="*/ 1 w 29"/>
                <a:gd name="T11" fmla="*/ 5 h 29"/>
                <a:gd name="T12" fmla="*/ 1 w 29"/>
                <a:gd name="T13" fmla="*/ 5 h 29"/>
                <a:gd name="T14" fmla="*/ 0 w 29"/>
                <a:gd name="T15" fmla="*/ 4 h 29"/>
                <a:gd name="T16" fmla="*/ 0 w 29"/>
                <a:gd name="T17" fmla="*/ 3 h 29"/>
                <a:gd name="T18" fmla="*/ 0 w 29"/>
                <a:gd name="T19" fmla="*/ 3 h 29"/>
                <a:gd name="T20" fmla="*/ 1 w 29"/>
                <a:gd name="T21" fmla="*/ 2 h 29"/>
                <a:gd name="T22" fmla="*/ 1 w 29"/>
                <a:gd name="T23" fmla="*/ 1 h 29"/>
                <a:gd name="T24" fmla="*/ 1 w 29"/>
                <a:gd name="T25" fmla="*/ 1 h 29"/>
                <a:gd name="T26" fmla="*/ 2 w 29"/>
                <a:gd name="T27" fmla="*/ 0 h 29"/>
                <a:gd name="T28" fmla="*/ 3 w 29"/>
                <a:gd name="T29" fmla="*/ 0 h 29"/>
                <a:gd name="T30" fmla="*/ 3 w 29"/>
                <a:gd name="T31" fmla="*/ 0 h 29"/>
                <a:gd name="T32" fmla="*/ 4 w 29"/>
                <a:gd name="T33" fmla="*/ 0 h 29"/>
                <a:gd name="T34" fmla="*/ 5 w 29"/>
                <a:gd name="T35" fmla="*/ 0 h 29"/>
                <a:gd name="T36" fmla="*/ 5 w 29"/>
                <a:gd name="T37" fmla="*/ 0 h 29"/>
                <a:gd name="T38" fmla="*/ 6 w 29"/>
                <a:gd name="T39" fmla="*/ 0 h 29"/>
                <a:gd name="T40" fmla="*/ 7 w 29"/>
                <a:gd name="T41" fmla="*/ 1 h 29"/>
                <a:gd name="T42" fmla="*/ 7 w 29"/>
                <a:gd name="T43" fmla="*/ 1 h 29"/>
                <a:gd name="T44" fmla="*/ 7 w 29"/>
                <a:gd name="T45" fmla="*/ 2 h 29"/>
                <a:gd name="T46" fmla="*/ 8 w 29"/>
                <a:gd name="T47" fmla="*/ 3 h 29"/>
                <a:gd name="T48" fmla="*/ 8 w 29"/>
                <a:gd name="T49" fmla="*/ 3 h 29"/>
                <a:gd name="T50" fmla="*/ 7 w 29"/>
                <a:gd name="T51" fmla="*/ 5 h 29"/>
                <a:gd name="T52" fmla="*/ 7 w 29"/>
                <a:gd name="T53" fmla="*/ 6 h 29"/>
                <a:gd name="T54" fmla="*/ 5 w 29"/>
                <a:gd name="T55" fmla="*/ 7 h 29"/>
                <a:gd name="T56" fmla="*/ 4 w 29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9" name="Freeform 395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9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7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9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0" name="Freeform 396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4 w 30"/>
                <a:gd name="T1" fmla="*/ 7 h 29"/>
                <a:gd name="T2" fmla="*/ 3 w 30"/>
                <a:gd name="T3" fmla="*/ 7 h 29"/>
                <a:gd name="T4" fmla="*/ 3 w 30"/>
                <a:gd name="T5" fmla="*/ 7 h 29"/>
                <a:gd name="T6" fmla="*/ 2 w 30"/>
                <a:gd name="T7" fmla="*/ 6 h 29"/>
                <a:gd name="T8" fmla="*/ 2 w 30"/>
                <a:gd name="T9" fmla="*/ 6 h 29"/>
                <a:gd name="T10" fmla="*/ 1 w 30"/>
                <a:gd name="T11" fmla="*/ 5 h 29"/>
                <a:gd name="T12" fmla="*/ 1 w 30"/>
                <a:gd name="T13" fmla="*/ 5 h 29"/>
                <a:gd name="T14" fmla="*/ 0 w 30"/>
                <a:gd name="T15" fmla="*/ 4 h 29"/>
                <a:gd name="T16" fmla="*/ 0 w 30"/>
                <a:gd name="T17" fmla="*/ 3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2 w 30"/>
                <a:gd name="T25" fmla="*/ 1 h 29"/>
                <a:gd name="T26" fmla="*/ 2 w 30"/>
                <a:gd name="T27" fmla="*/ 0 h 29"/>
                <a:gd name="T28" fmla="*/ 3 w 30"/>
                <a:gd name="T29" fmla="*/ 0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0 h 29"/>
                <a:gd name="T38" fmla="*/ 6 w 30"/>
                <a:gd name="T39" fmla="*/ 0 h 29"/>
                <a:gd name="T40" fmla="*/ 7 w 30"/>
                <a:gd name="T41" fmla="*/ 1 h 29"/>
                <a:gd name="T42" fmla="*/ 7 w 30"/>
                <a:gd name="T43" fmla="*/ 1 h 29"/>
                <a:gd name="T44" fmla="*/ 8 w 30"/>
                <a:gd name="T45" fmla="*/ 2 h 29"/>
                <a:gd name="T46" fmla="*/ 8 w 30"/>
                <a:gd name="T47" fmla="*/ 2 h 29"/>
                <a:gd name="T48" fmla="*/ 8 w 30"/>
                <a:gd name="T49" fmla="*/ 3 h 29"/>
                <a:gd name="T50" fmla="*/ 8 w 30"/>
                <a:gd name="T51" fmla="*/ 5 h 29"/>
                <a:gd name="T52" fmla="*/ 7 w 30"/>
                <a:gd name="T53" fmla="*/ 6 h 29"/>
                <a:gd name="T54" fmla="*/ 6 w 30"/>
                <a:gd name="T55" fmla="*/ 7 h 29"/>
                <a:gd name="T56" fmla="*/ 4 w 30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1" name="Freeform 397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2" name="Freeform 398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3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1 w 30"/>
                <a:gd name="T9" fmla="*/ 6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2 h 29"/>
                <a:gd name="T22" fmla="*/ 1 w 30"/>
                <a:gd name="T23" fmla="*/ 2 h 29"/>
                <a:gd name="T24" fmla="*/ 1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5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7 w 30"/>
                <a:gd name="T45" fmla="*/ 2 h 29"/>
                <a:gd name="T46" fmla="*/ 8 w 30"/>
                <a:gd name="T47" fmla="*/ 3 h 29"/>
                <a:gd name="T48" fmla="*/ 8 w 30"/>
                <a:gd name="T49" fmla="*/ 4 h 29"/>
                <a:gd name="T50" fmla="*/ 7 w 30"/>
                <a:gd name="T51" fmla="*/ 5 h 29"/>
                <a:gd name="T52" fmla="*/ 7 w 30"/>
                <a:gd name="T53" fmla="*/ 6 h 29"/>
                <a:gd name="T54" fmla="*/ 5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3" name="Freeform 399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2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4" name="Freeform 400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5" name="Freeform 401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6 w 58"/>
                <a:gd name="T1" fmla="*/ 7 h 58"/>
                <a:gd name="T2" fmla="*/ 16 w 58"/>
                <a:gd name="T3" fmla="*/ 6 h 58"/>
                <a:gd name="T4" fmla="*/ 15 w 58"/>
                <a:gd name="T5" fmla="*/ 5 h 58"/>
                <a:gd name="T6" fmla="*/ 14 w 58"/>
                <a:gd name="T7" fmla="*/ 3 h 58"/>
                <a:gd name="T8" fmla="*/ 13 w 58"/>
                <a:gd name="T9" fmla="*/ 2 h 58"/>
                <a:gd name="T10" fmla="*/ 12 w 58"/>
                <a:gd name="T11" fmla="*/ 1 h 58"/>
                <a:gd name="T12" fmla="*/ 11 w 58"/>
                <a:gd name="T13" fmla="*/ 1 h 58"/>
                <a:gd name="T14" fmla="*/ 9 w 58"/>
                <a:gd name="T15" fmla="*/ 0 h 58"/>
                <a:gd name="T16" fmla="*/ 7 w 58"/>
                <a:gd name="T17" fmla="*/ 0 h 58"/>
                <a:gd name="T18" fmla="*/ 5 w 58"/>
                <a:gd name="T19" fmla="*/ 1 h 58"/>
                <a:gd name="T20" fmla="*/ 2 w 58"/>
                <a:gd name="T21" fmla="*/ 2 h 58"/>
                <a:gd name="T22" fmla="*/ 1 w 58"/>
                <a:gd name="T23" fmla="*/ 5 h 58"/>
                <a:gd name="T24" fmla="*/ 0 w 58"/>
                <a:gd name="T25" fmla="*/ 7 h 58"/>
                <a:gd name="T26" fmla="*/ 0 w 58"/>
                <a:gd name="T27" fmla="*/ 9 h 58"/>
                <a:gd name="T28" fmla="*/ 1 w 58"/>
                <a:gd name="T29" fmla="*/ 11 h 58"/>
                <a:gd name="T30" fmla="*/ 1 w 58"/>
                <a:gd name="T31" fmla="*/ 12 h 58"/>
                <a:gd name="T32" fmla="*/ 2 w 58"/>
                <a:gd name="T33" fmla="*/ 13 h 58"/>
                <a:gd name="T34" fmla="*/ 3 w 58"/>
                <a:gd name="T35" fmla="*/ 14 h 58"/>
                <a:gd name="T36" fmla="*/ 5 w 58"/>
                <a:gd name="T37" fmla="*/ 15 h 58"/>
                <a:gd name="T38" fmla="*/ 6 w 58"/>
                <a:gd name="T39" fmla="*/ 16 h 58"/>
                <a:gd name="T40" fmla="*/ 7 w 58"/>
                <a:gd name="T41" fmla="*/ 16 h 58"/>
                <a:gd name="T42" fmla="*/ 9 w 58"/>
                <a:gd name="T43" fmla="*/ 16 h 58"/>
                <a:gd name="T44" fmla="*/ 11 w 58"/>
                <a:gd name="T45" fmla="*/ 15 h 58"/>
                <a:gd name="T46" fmla="*/ 12 w 58"/>
                <a:gd name="T47" fmla="*/ 14 h 58"/>
                <a:gd name="T48" fmla="*/ 13 w 58"/>
                <a:gd name="T49" fmla="*/ 13 h 58"/>
                <a:gd name="T50" fmla="*/ 14 w 58"/>
                <a:gd name="T51" fmla="*/ 12 h 58"/>
                <a:gd name="T52" fmla="*/ 15 w 58"/>
                <a:gd name="T53" fmla="*/ 11 h 58"/>
                <a:gd name="T54" fmla="*/ 16 w 58"/>
                <a:gd name="T55" fmla="*/ 9 h 58"/>
                <a:gd name="T56" fmla="*/ 16 w 58"/>
                <a:gd name="T57" fmla="*/ 7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6" name="Freeform 402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3 w 29"/>
                <a:gd name="T1" fmla="*/ 7 h 28"/>
                <a:gd name="T2" fmla="*/ 3 w 29"/>
                <a:gd name="T3" fmla="*/ 7 h 28"/>
                <a:gd name="T4" fmla="*/ 2 w 29"/>
                <a:gd name="T5" fmla="*/ 7 h 28"/>
                <a:gd name="T6" fmla="*/ 1 w 29"/>
                <a:gd name="T7" fmla="*/ 7 h 28"/>
                <a:gd name="T8" fmla="*/ 1 w 29"/>
                <a:gd name="T9" fmla="*/ 6 h 28"/>
                <a:gd name="T10" fmla="*/ 0 w 29"/>
                <a:gd name="T11" fmla="*/ 6 h 28"/>
                <a:gd name="T12" fmla="*/ 0 w 29"/>
                <a:gd name="T13" fmla="*/ 5 h 28"/>
                <a:gd name="T14" fmla="*/ 0 w 29"/>
                <a:gd name="T15" fmla="*/ 5 h 28"/>
                <a:gd name="T16" fmla="*/ 0 w 29"/>
                <a:gd name="T17" fmla="*/ 4 h 28"/>
                <a:gd name="T18" fmla="*/ 0 w 29"/>
                <a:gd name="T19" fmla="*/ 3 h 28"/>
                <a:gd name="T20" fmla="*/ 0 w 29"/>
                <a:gd name="T21" fmla="*/ 2 h 28"/>
                <a:gd name="T22" fmla="*/ 0 w 29"/>
                <a:gd name="T23" fmla="*/ 2 h 28"/>
                <a:gd name="T24" fmla="*/ 1 w 29"/>
                <a:gd name="T25" fmla="*/ 1 h 28"/>
                <a:gd name="T26" fmla="*/ 1 w 29"/>
                <a:gd name="T27" fmla="*/ 1 h 28"/>
                <a:gd name="T28" fmla="*/ 2 w 29"/>
                <a:gd name="T29" fmla="*/ 1 h 28"/>
                <a:gd name="T30" fmla="*/ 3 w 29"/>
                <a:gd name="T31" fmla="*/ 0 h 28"/>
                <a:gd name="T32" fmla="*/ 3 w 29"/>
                <a:gd name="T33" fmla="*/ 0 h 28"/>
                <a:gd name="T34" fmla="*/ 4 w 29"/>
                <a:gd name="T35" fmla="*/ 0 h 28"/>
                <a:gd name="T36" fmla="*/ 5 w 29"/>
                <a:gd name="T37" fmla="*/ 1 h 28"/>
                <a:gd name="T38" fmla="*/ 6 w 29"/>
                <a:gd name="T39" fmla="*/ 1 h 28"/>
                <a:gd name="T40" fmla="*/ 6 w 29"/>
                <a:gd name="T41" fmla="*/ 1 h 28"/>
                <a:gd name="T42" fmla="*/ 6 w 29"/>
                <a:gd name="T43" fmla="*/ 2 h 28"/>
                <a:gd name="T44" fmla="*/ 7 w 29"/>
                <a:gd name="T45" fmla="*/ 2 h 28"/>
                <a:gd name="T46" fmla="*/ 7 w 29"/>
                <a:gd name="T47" fmla="*/ 3 h 28"/>
                <a:gd name="T48" fmla="*/ 7 w 29"/>
                <a:gd name="T49" fmla="*/ 4 h 28"/>
                <a:gd name="T50" fmla="*/ 7 w 29"/>
                <a:gd name="T51" fmla="*/ 5 h 28"/>
                <a:gd name="T52" fmla="*/ 6 w 29"/>
                <a:gd name="T53" fmla="*/ 6 h 28"/>
                <a:gd name="T54" fmla="*/ 5 w 29"/>
                <a:gd name="T55" fmla="*/ 7 h 28"/>
                <a:gd name="T56" fmla="*/ 3 w 29"/>
                <a:gd name="T57" fmla="*/ 7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7" name="Freeform 403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3 h 60"/>
                <a:gd name="T8" fmla="*/ 13 w 60"/>
                <a:gd name="T9" fmla="*/ 2 h 60"/>
                <a:gd name="T10" fmla="*/ 12 w 60"/>
                <a:gd name="T11" fmla="*/ 1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8" name="Freeform 404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4 w 30"/>
                <a:gd name="T1" fmla="*/ 8 h 28"/>
                <a:gd name="T2" fmla="*/ 3 w 30"/>
                <a:gd name="T3" fmla="*/ 8 h 28"/>
                <a:gd name="T4" fmla="*/ 3 w 30"/>
                <a:gd name="T5" fmla="*/ 8 h 28"/>
                <a:gd name="T6" fmla="*/ 2 w 30"/>
                <a:gd name="T7" fmla="*/ 8 h 28"/>
                <a:gd name="T8" fmla="*/ 1 w 30"/>
                <a:gd name="T9" fmla="*/ 7 h 28"/>
                <a:gd name="T10" fmla="*/ 1 w 30"/>
                <a:gd name="T11" fmla="*/ 6 h 28"/>
                <a:gd name="T12" fmla="*/ 1 w 30"/>
                <a:gd name="T13" fmla="*/ 5 h 28"/>
                <a:gd name="T14" fmla="*/ 0 w 30"/>
                <a:gd name="T15" fmla="*/ 5 h 28"/>
                <a:gd name="T16" fmla="*/ 0 w 30"/>
                <a:gd name="T17" fmla="*/ 4 h 28"/>
                <a:gd name="T18" fmla="*/ 0 w 30"/>
                <a:gd name="T19" fmla="*/ 3 h 28"/>
                <a:gd name="T20" fmla="*/ 1 w 30"/>
                <a:gd name="T21" fmla="*/ 3 h 28"/>
                <a:gd name="T22" fmla="*/ 1 w 30"/>
                <a:gd name="T23" fmla="*/ 2 h 28"/>
                <a:gd name="T24" fmla="*/ 1 w 30"/>
                <a:gd name="T25" fmla="*/ 1 h 28"/>
                <a:gd name="T26" fmla="*/ 2 w 30"/>
                <a:gd name="T27" fmla="*/ 1 h 28"/>
                <a:gd name="T28" fmla="*/ 3 w 30"/>
                <a:gd name="T29" fmla="*/ 1 h 28"/>
                <a:gd name="T30" fmla="*/ 3 w 30"/>
                <a:gd name="T31" fmla="*/ 0 h 28"/>
                <a:gd name="T32" fmla="*/ 4 w 30"/>
                <a:gd name="T33" fmla="*/ 0 h 28"/>
                <a:gd name="T34" fmla="*/ 5 w 30"/>
                <a:gd name="T35" fmla="*/ 0 h 28"/>
                <a:gd name="T36" fmla="*/ 5 w 30"/>
                <a:gd name="T37" fmla="*/ 1 h 28"/>
                <a:gd name="T38" fmla="*/ 6 w 30"/>
                <a:gd name="T39" fmla="*/ 1 h 28"/>
                <a:gd name="T40" fmla="*/ 7 w 30"/>
                <a:gd name="T41" fmla="*/ 1 h 28"/>
                <a:gd name="T42" fmla="*/ 7 w 30"/>
                <a:gd name="T43" fmla="*/ 2 h 28"/>
                <a:gd name="T44" fmla="*/ 8 w 30"/>
                <a:gd name="T45" fmla="*/ 3 h 28"/>
                <a:gd name="T46" fmla="*/ 8 w 30"/>
                <a:gd name="T47" fmla="*/ 3 h 28"/>
                <a:gd name="T48" fmla="*/ 8 w 30"/>
                <a:gd name="T49" fmla="*/ 4 h 28"/>
                <a:gd name="T50" fmla="*/ 8 w 30"/>
                <a:gd name="T51" fmla="*/ 6 h 28"/>
                <a:gd name="T52" fmla="*/ 7 w 30"/>
                <a:gd name="T53" fmla="*/ 7 h 28"/>
                <a:gd name="T54" fmla="*/ 5 w 30"/>
                <a:gd name="T55" fmla="*/ 8 h 28"/>
                <a:gd name="T56" fmla="*/ 4 w 30"/>
                <a:gd name="T57" fmla="*/ 8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9" name="Freeform 405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7 h 60"/>
                <a:gd name="T4" fmla="*/ 15 w 59"/>
                <a:gd name="T5" fmla="*/ 5 h 60"/>
                <a:gd name="T6" fmla="*/ 14 w 59"/>
                <a:gd name="T7" fmla="*/ 4 h 60"/>
                <a:gd name="T8" fmla="*/ 13 w 59"/>
                <a:gd name="T9" fmla="*/ 3 h 60"/>
                <a:gd name="T10" fmla="*/ 12 w 59"/>
                <a:gd name="T11" fmla="*/ 2 h 60"/>
                <a:gd name="T12" fmla="*/ 11 w 59"/>
                <a:gd name="T13" fmla="*/ 1 h 60"/>
                <a:gd name="T14" fmla="*/ 9 w 59"/>
                <a:gd name="T15" fmla="*/ 1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3 h 60"/>
                <a:gd name="T22" fmla="*/ 1 w 59"/>
                <a:gd name="T23" fmla="*/ 5 h 60"/>
                <a:gd name="T24" fmla="*/ 0 w 59"/>
                <a:gd name="T25" fmla="*/ 8 h 60"/>
                <a:gd name="T26" fmla="*/ 1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6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0" name="Freeform 406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6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4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4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1" name="Freeform 407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2" name="Freeform 408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3" name="Freeform 409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7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4" name="Freeform 410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4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2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2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4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8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8 w 30"/>
                <a:gd name="T51" fmla="*/ 5 h 29"/>
                <a:gd name="T52" fmla="*/ 7 w 30"/>
                <a:gd name="T53" fmla="*/ 7 h 29"/>
                <a:gd name="T54" fmla="*/ 6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5" name="Freeform 411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6 h 60"/>
                <a:gd name="T4" fmla="*/ 15 w 59"/>
                <a:gd name="T5" fmla="*/ 5 h 60"/>
                <a:gd name="T6" fmla="*/ 14 w 59"/>
                <a:gd name="T7" fmla="*/ 3 h 60"/>
                <a:gd name="T8" fmla="*/ 13 w 59"/>
                <a:gd name="T9" fmla="*/ 2 h 60"/>
                <a:gd name="T10" fmla="*/ 12 w 59"/>
                <a:gd name="T11" fmla="*/ 1 h 60"/>
                <a:gd name="T12" fmla="*/ 11 w 59"/>
                <a:gd name="T13" fmla="*/ 1 h 60"/>
                <a:gd name="T14" fmla="*/ 9 w 59"/>
                <a:gd name="T15" fmla="*/ 0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2 h 60"/>
                <a:gd name="T22" fmla="*/ 1 w 59"/>
                <a:gd name="T23" fmla="*/ 5 h 60"/>
                <a:gd name="T24" fmla="*/ 0 w 59"/>
                <a:gd name="T25" fmla="*/ 8 h 60"/>
                <a:gd name="T26" fmla="*/ 0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7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6" name="Freeform 412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3 w 29"/>
                <a:gd name="T1" fmla="*/ 8 h 28"/>
                <a:gd name="T2" fmla="*/ 3 w 29"/>
                <a:gd name="T3" fmla="*/ 8 h 28"/>
                <a:gd name="T4" fmla="*/ 2 w 29"/>
                <a:gd name="T5" fmla="*/ 8 h 28"/>
                <a:gd name="T6" fmla="*/ 1 w 29"/>
                <a:gd name="T7" fmla="*/ 8 h 28"/>
                <a:gd name="T8" fmla="*/ 1 w 29"/>
                <a:gd name="T9" fmla="*/ 7 h 28"/>
                <a:gd name="T10" fmla="*/ 0 w 29"/>
                <a:gd name="T11" fmla="*/ 6 h 28"/>
                <a:gd name="T12" fmla="*/ 0 w 29"/>
                <a:gd name="T13" fmla="*/ 5 h 28"/>
                <a:gd name="T14" fmla="*/ 0 w 29"/>
                <a:gd name="T15" fmla="*/ 5 h 28"/>
                <a:gd name="T16" fmla="*/ 0 w 29"/>
                <a:gd name="T17" fmla="*/ 4 h 28"/>
                <a:gd name="T18" fmla="*/ 0 w 29"/>
                <a:gd name="T19" fmla="*/ 3 h 28"/>
                <a:gd name="T20" fmla="*/ 0 w 29"/>
                <a:gd name="T21" fmla="*/ 3 h 28"/>
                <a:gd name="T22" fmla="*/ 0 w 29"/>
                <a:gd name="T23" fmla="*/ 2 h 28"/>
                <a:gd name="T24" fmla="*/ 1 w 29"/>
                <a:gd name="T25" fmla="*/ 1 h 28"/>
                <a:gd name="T26" fmla="*/ 1 w 29"/>
                <a:gd name="T27" fmla="*/ 1 h 28"/>
                <a:gd name="T28" fmla="*/ 2 w 29"/>
                <a:gd name="T29" fmla="*/ 1 h 28"/>
                <a:gd name="T30" fmla="*/ 3 w 29"/>
                <a:gd name="T31" fmla="*/ 0 h 28"/>
                <a:gd name="T32" fmla="*/ 3 w 29"/>
                <a:gd name="T33" fmla="*/ 0 h 28"/>
                <a:gd name="T34" fmla="*/ 4 w 29"/>
                <a:gd name="T35" fmla="*/ 0 h 28"/>
                <a:gd name="T36" fmla="*/ 5 w 29"/>
                <a:gd name="T37" fmla="*/ 1 h 28"/>
                <a:gd name="T38" fmla="*/ 5 w 29"/>
                <a:gd name="T39" fmla="*/ 1 h 28"/>
                <a:gd name="T40" fmla="*/ 6 w 29"/>
                <a:gd name="T41" fmla="*/ 1 h 28"/>
                <a:gd name="T42" fmla="*/ 6 w 29"/>
                <a:gd name="T43" fmla="*/ 2 h 28"/>
                <a:gd name="T44" fmla="*/ 7 w 29"/>
                <a:gd name="T45" fmla="*/ 3 h 28"/>
                <a:gd name="T46" fmla="*/ 7 w 29"/>
                <a:gd name="T47" fmla="*/ 3 h 28"/>
                <a:gd name="T48" fmla="*/ 7 w 29"/>
                <a:gd name="T49" fmla="*/ 4 h 28"/>
                <a:gd name="T50" fmla="*/ 7 w 29"/>
                <a:gd name="T51" fmla="*/ 6 h 28"/>
                <a:gd name="T52" fmla="*/ 6 w 29"/>
                <a:gd name="T53" fmla="*/ 7 h 28"/>
                <a:gd name="T54" fmla="*/ 5 w 29"/>
                <a:gd name="T55" fmla="*/ 8 h 28"/>
                <a:gd name="T56" fmla="*/ 3 w 29"/>
                <a:gd name="T57" fmla="*/ 8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7" name="Freeform 413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8" name="Freeform 414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5 h 30"/>
                <a:gd name="T52" fmla="*/ 7 w 30"/>
                <a:gd name="T53" fmla="*/ 7 h 30"/>
                <a:gd name="T54" fmla="*/ 6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9" name="Freeform 415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0" name="Freeform 416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1" name="Freeform 417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6 w 58"/>
                <a:gd name="T1" fmla="*/ 8 h 59"/>
                <a:gd name="T2" fmla="*/ 16 w 58"/>
                <a:gd name="T3" fmla="*/ 6 h 59"/>
                <a:gd name="T4" fmla="*/ 15 w 58"/>
                <a:gd name="T5" fmla="*/ 5 h 59"/>
                <a:gd name="T6" fmla="*/ 14 w 58"/>
                <a:gd name="T7" fmla="*/ 4 h 59"/>
                <a:gd name="T8" fmla="*/ 13 w 58"/>
                <a:gd name="T9" fmla="*/ 3 h 59"/>
                <a:gd name="T10" fmla="*/ 12 w 58"/>
                <a:gd name="T11" fmla="*/ 2 h 59"/>
                <a:gd name="T12" fmla="*/ 11 w 58"/>
                <a:gd name="T13" fmla="*/ 1 h 59"/>
                <a:gd name="T14" fmla="*/ 9 w 58"/>
                <a:gd name="T15" fmla="*/ 0 h 59"/>
                <a:gd name="T16" fmla="*/ 7 w 58"/>
                <a:gd name="T17" fmla="*/ 0 h 59"/>
                <a:gd name="T18" fmla="*/ 5 w 58"/>
                <a:gd name="T19" fmla="*/ 1 h 59"/>
                <a:gd name="T20" fmla="*/ 2 w 58"/>
                <a:gd name="T21" fmla="*/ 3 h 59"/>
                <a:gd name="T22" fmla="*/ 1 w 58"/>
                <a:gd name="T23" fmla="*/ 5 h 59"/>
                <a:gd name="T24" fmla="*/ 0 w 58"/>
                <a:gd name="T25" fmla="*/ 8 h 59"/>
                <a:gd name="T26" fmla="*/ 0 w 58"/>
                <a:gd name="T27" fmla="*/ 9 h 59"/>
                <a:gd name="T28" fmla="*/ 1 w 58"/>
                <a:gd name="T29" fmla="*/ 11 h 59"/>
                <a:gd name="T30" fmla="*/ 1 w 58"/>
                <a:gd name="T31" fmla="*/ 12 h 59"/>
                <a:gd name="T32" fmla="*/ 2 w 58"/>
                <a:gd name="T33" fmla="*/ 13 h 59"/>
                <a:gd name="T34" fmla="*/ 3 w 58"/>
                <a:gd name="T35" fmla="*/ 14 h 59"/>
                <a:gd name="T36" fmla="*/ 5 w 58"/>
                <a:gd name="T37" fmla="*/ 15 h 59"/>
                <a:gd name="T38" fmla="*/ 6 w 58"/>
                <a:gd name="T39" fmla="*/ 15 h 59"/>
                <a:gd name="T40" fmla="*/ 7 w 58"/>
                <a:gd name="T41" fmla="*/ 15 h 59"/>
                <a:gd name="T42" fmla="*/ 9 w 58"/>
                <a:gd name="T43" fmla="*/ 15 h 59"/>
                <a:gd name="T44" fmla="*/ 11 w 58"/>
                <a:gd name="T45" fmla="*/ 15 h 59"/>
                <a:gd name="T46" fmla="*/ 12 w 58"/>
                <a:gd name="T47" fmla="*/ 14 h 59"/>
                <a:gd name="T48" fmla="*/ 13 w 58"/>
                <a:gd name="T49" fmla="*/ 13 h 59"/>
                <a:gd name="T50" fmla="*/ 14 w 58"/>
                <a:gd name="T51" fmla="*/ 12 h 59"/>
                <a:gd name="T52" fmla="*/ 15 w 58"/>
                <a:gd name="T53" fmla="*/ 11 h 59"/>
                <a:gd name="T54" fmla="*/ 16 w 58"/>
                <a:gd name="T55" fmla="*/ 9 h 59"/>
                <a:gd name="T56" fmla="*/ 16 w 58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2" name="Freeform 418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4 w 28"/>
                <a:gd name="T1" fmla="*/ 7 h 29"/>
                <a:gd name="T2" fmla="*/ 3 w 28"/>
                <a:gd name="T3" fmla="*/ 7 h 29"/>
                <a:gd name="T4" fmla="*/ 3 w 28"/>
                <a:gd name="T5" fmla="*/ 7 h 29"/>
                <a:gd name="T6" fmla="*/ 2 w 28"/>
                <a:gd name="T7" fmla="*/ 6 h 29"/>
                <a:gd name="T8" fmla="*/ 1 w 28"/>
                <a:gd name="T9" fmla="*/ 6 h 29"/>
                <a:gd name="T10" fmla="*/ 1 w 28"/>
                <a:gd name="T11" fmla="*/ 5 h 29"/>
                <a:gd name="T12" fmla="*/ 1 w 28"/>
                <a:gd name="T13" fmla="*/ 5 h 29"/>
                <a:gd name="T14" fmla="*/ 0 w 28"/>
                <a:gd name="T15" fmla="*/ 4 h 29"/>
                <a:gd name="T16" fmla="*/ 0 w 28"/>
                <a:gd name="T17" fmla="*/ 3 h 29"/>
                <a:gd name="T18" fmla="*/ 0 w 28"/>
                <a:gd name="T19" fmla="*/ 3 h 29"/>
                <a:gd name="T20" fmla="*/ 1 w 28"/>
                <a:gd name="T21" fmla="*/ 2 h 29"/>
                <a:gd name="T22" fmla="*/ 1 w 28"/>
                <a:gd name="T23" fmla="*/ 1 h 29"/>
                <a:gd name="T24" fmla="*/ 1 w 28"/>
                <a:gd name="T25" fmla="*/ 1 h 29"/>
                <a:gd name="T26" fmla="*/ 2 w 28"/>
                <a:gd name="T27" fmla="*/ 0 h 29"/>
                <a:gd name="T28" fmla="*/ 3 w 28"/>
                <a:gd name="T29" fmla="*/ 0 h 29"/>
                <a:gd name="T30" fmla="*/ 3 w 28"/>
                <a:gd name="T31" fmla="*/ 0 h 29"/>
                <a:gd name="T32" fmla="*/ 4 w 28"/>
                <a:gd name="T33" fmla="*/ 0 h 29"/>
                <a:gd name="T34" fmla="*/ 5 w 28"/>
                <a:gd name="T35" fmla="*/ 0 h 29"/>
                <a:gd name="T36" fmla="*/ 5 w 28"/>
                <a:gd name="T37" fmla="*/ 0 h 29"/>
                <a:gd name="T38" fmla="*/ 6 w 28"/>
                <a:gd name="T39" fmla="*/ 0 h 29"/>
                <a:gd name="T40" fmla="*/ 7 w 28"/>
                <a:gd name="T41" fmla="*/ 1 h 29"/>
                <a:gd name="T42" fmla="*/ 7 w 28"/>
                <a:gd name="T43" fmla="*/ 1 h 29"/>
                <a:gd name="T44" fmla="*/ 7 w 28"/>
                <a:gd name="T45" fmla="*/ 2 h 29"/>
                <a:gd name="T46" fmla="*/ 7 w 28"/>
                <a:gd name="T47" fmla="*/ 3 h 29"/>
                <a:gd name="T48" fmla="*/ 7 w 28"/>
                <a:gd name="T49" fmla="*/ 3 h 29"/>
                <a:gd name="T50" fmla="*/ 7 w 28"/>
                <a:gd name="T51" fmla="*/ 5 h 29"/>
                <a:gd name="T52" fmla="*/ 7 w 28"/>
                <a:gd name="T53" fmla="*/ 6 h 29"/>
                <a:gd name="T54" fmla="*/ 5 w 28"/>
                <a:gd name="T55" fmla="*/ 7 h 29"/>
                <a:gd name="T56" fmla="*/ 4 w 28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3" name="Freeform 419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5 w 60"/>
                <a:gd name="T1" fmla="*/ 8 h 58"/>
                <a:gd name="T2" fmla="*/ 15 w 60"/>
                <a:gd name="T3" fmla="*/ 6 h 58"/>
                <a:gd name="T4" fmla="*/ 15 w 60"/>
                <a:gd name="T5" fmla="*/ 5 h 58"/>
                <a:gd name="T6" fmla="*/ 14 w 60"/>
                <a:gd name="T7" fmla="*/ 3 h 58"/>
                <a:gd name="T8" fmla="*/ 13 w 60"/>
                <a:gd name="T9" fmla="*/ 2 h 58"/>
                <a:gd name="T10" fmla="*/ 12 w 60"/>
                <a:gd name="T11" fmla="*/ 1 h 58"/>
                <a:gd name="T12" fmla="*/ 11 w 60"/>
                <a:gd name="T13" fmla="*/ 1 h 58"/>
                <a:gd name="T14" fmla="*/ 9 w 60"/>
                <a:gd name="T15" fmla="*/ 0 h 58"/>
                <a:gd name="T16" fmla="*/ 8 w 60"/>
                <a:gd name="T17" fmla="*/ 0 h 58"/>
                <a:gd name="T18" fmla="*/ 5 w 60"/>
                <a:gd name="T19" fmla="*/ 1 h 58"/>
                <a:gd name="T20" fmla="*/ 2 w 60"/>
                <a:gd name="T21" fmla="*/ 2 h 58"/>
                <a:gd name="T22" fmla="*/ 1 w 60"/>
                <a:gd name="T23" fmla="*/ 5 h 58"/>
                <a:gd name="T24" fmla="*/ 0 w 60"/>
                <a:gd name="T25" fmla="*/ 8 h 58"/>
                <a:gd name="T26" fmla="*/ 1 w 60"/>
                <a:gd name="T27" fmla="*/ 9 h 58"/>
                <a:gd name="T28" fmla="*/ 1 w 60"/>
                <a:gd name="T29" fmla="*/ 11 h 58"/>
                <a:gd name="T30" fmla="*/ 1 w 60"/>
                <a:gd name="T31" fmla="*/ 12 h 58"/>
                <a:gd name="T32" fmla="*/ 2 w 60"/>
                <a:gd name="T33" fmla="*/ 13 h 58"/>
                <a:gd name="T34" fmla="*/ 3 w 60"/>
                <a:gd name="T35" fmla="*/ 14 h 58"/>
                <a:gd name="T36" fmla="*/ 5 w 60"/>
                <a:gd name="T37" fmla="*/ 15 h 58"/>
                <a:gd name="T38" fmla="*/ 6 w 60"/>
                <a:gd name="T39" fmla="*/ 16 h 58"/>
                <a:gd name="T40" fmla="*/ 8 w 60"/>
                <a:gd name="T41" fmla="*/ 16 h 58"/>
                <a:gd name="T42" fmla="*/ 9 w 60"/>
                <a:gd name="T43" fmla="*/ 16 h 58"/>
                <a:gd name="T44" fmla="*/ 11 w 60"/>
                <a:gd name="T45" fmla="*/ 15 h 58"/>
                <a:gd name="T46" fmla="*/ 12 w 60"/>
                <a:gd name="T47" fmla="*/ 14 h 58"/>
                <a:gd name="T48" fmla="*/ 13 w 60"/>
                <a:gd name="T49" fmla="*/ 13 h 58"/>
                <a:gd name="T50" fmla="*/ 14 w 60"/>
                <a:gd name="T51" fmla="*/ 12 h 58"/>
                <a:gd name="T52" fmla="*/ 15 w 60"/>
                <a:gd name="T53" fmla="*/ 11 h 58"/>
                <a:gd name="T54" fmla="*/ 15 w 60"/>
                <a:gd name="T55" fmla="*/ 9 h 58"/>
                <a:gd name="T56" fmla="*/ 15 w 60"/>
                <a:gd name="T57" fmla="*/ 8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4" name="Freeform 420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4 w 30"/>
                <a:gd name="T1" fmla="*/ 7 h 28"/>
                <a:gd name="T2" fmla="*/ 3 w 30"/>
                <a:gd name="T3" fmla="*/ 7 h 28"/>
                <a:gd name="T4" fmla="*/ 3 w 30"/>
                <a:gd name="T5" fmla="*/ 7 h 28"/>
                <a:gd name="T6" fmla="*/ 2 w 30"/>
                <a:gd name="T7" fmla="*/ 7 h 28"/>
                <a:gd name="T8" fmla="*/ 1 w 30"/>
                <a:gd name="T9" fmla="*/ 7 h 28"/>
                <a:gd name="T10" fmla="*/ 1 w 30"/>
                <a:gd name="T11" fmla="*/ 6 h 28"/>
                <a:gd name="T12" fmla="*/ 1 w 30"/>
                <a:gd name="T13" fmla="*/ 5 h 28"/>
                <a:gd name="T14" fmla="*/ 0 w 30"/>
                <a:gd name="T15" fmla="*/ 5 h 28"/>
                <a:gd name="T16" fmla="*/ 0 w 30"/>
                <a:gd name="T17" fmla="*/ 4 h 28"/>
                <a:gd name="T18" fmla="*/ 0 w 30"/>
                <a:gd name="T19" fmla="*/ 3 h 28"/>
                <a:gd name="T20" fmla="*/ 1 w 30"/>
                <a:gd name="T21" fmla="*/ 3 h 28"/>
                <a:gd name="T22" fmla="*/ 1 w 30"/>
                <a:gd name="T23" fmla="*/ 2 h 28"/>
                <a:gd name="T24" fmla="*/ 1 w 30"/>
                <a:gd name="T25" fmla="*/ 1 h 28"/>
                <a:gd name="T26" fmla="*/ 2 w 30"/>
                <a:gd name="T27" fmla="*/ 1 h 28"/>
                <a:gd name="T28" fmla="*/ 3 w 30"/>
                <a:gd name="T29" fmla="*/ 1 h 28"/>
                <a:gd name="T30" fmla="*/ 3 w 30"/>
                <a:gd name="T31" fmla="*/ 0 h 28"/>
                <a:gd name="T32" fmla="*/ 4 w 30"/>
                <a:gd name="T33" fmla="*/ 0 h 28"/>
                <a:gd name="T34" fmla="*/ 5 w 30"/>
                <a:gd name="T35" fmla="*/ 0 h 28"/>
                <a:gd name="T36" fmla="*/ 6 w 30"/>
                <a:gd name="T37" fmla="*/ 1 h 28"/>
                <a:gd name="T38" fmla="*/ 6 w 30"/>
                <a:gd name="T39" fmla="*/ 1 h 28"/>
                <a:gd name="T40" fmla="*/ 7 w 30"/>
                <a:gd name="T41" fmla="*/ 1 h 28"/>
                <a:gd name="T42" fmla="*/ 7 w 30"/>
                <a:gd name="T43" fmla="*/ 2 h 28"/>
                <a:gd name="T44" fmla="*/ 8 w 30"/>
                <a:gd name="T45" fmla="*/ 3 h 28"/>
                <a:gd name="T46" fmla="*/ 8 w 30"/>
                <a:gd name="T47" fmla="*/ 3 h 28"/>
                <a:gd name="T48" fmla="*/ 8 w 30"/>
                <a:gd name="T49" fmla="*/ 4 h 28"/>
                <a:gd name="T50" fmla="*/ 8 w 30"/>
                <a:gd name="T51" fmla="*/ 5 h 28"/>
                <a:gd name="T52" fmla="*/ 7 w 30"/>
                <a:gd name="T53" fmla="*/ 7 h 28"/>
                <a:gd name="T54" fmla="*/ 6 w 30"/>
                <a:gd name="T55" fmla="*/ 7 h 28"/>
                <a:gd name="T56" fmla="*/ 4 w 30"/>
                <a:gd name="T57" fmla="*/ 7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5" name="Freeform 421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6" name="Freeform 422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4 w 30"/>
                <a:gd name="T1" fmla="*/ 7 h 29"/>
                <a:gd name="T2" fmla="*/ 3 w 30"/>
                <a:gd name="T3" fmla="*/ 7 h 29"/>
                <a:gd name="T4" fmla="*/ 3 w 30"/>
                <a:gd name="T5" fmla="*/ 7 h 29"/>
                <a:gd name="T6" fmla="*/ 2 w 30"/>
                <a:gd name="T7" fmla="*/ 6 h 29"/>
                <a:gd name="T8" fmla="*/ 1 w 30"/>
                <a:gd name="T9" fmla="*/ 6 h 29"/>
                <a:gd name="T10" fmla="*/ 1 w 30"/>
                <a:gd name="T11" fmla="*/ 5 h 29"/>
                <a:gd name="T12" fmla="*/ 1 w 30"/>
                <a:gd name="T13" fmla="*/ 5 h 29"/>
                <a:gd name="T14" fmla="*/ 0 w 30"/>
                <a:gd name="T15" fmla="*/ 4 h 29"/>
                <a:gd name="T16" fmla="*/ 0 w 30"/>
                <a:gd name="T17" fmla="*/ 3 h 29"/>
                <a:gd name="T18" fmla="*/ 0 w 30"/>
                <a:gd name="T19" fmla="*/ 3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2 w 30"/>
                <a:gd name="T27" fmla="*/ 0 h 29"/>
                <a:gd name="T28" fmla="*/ 3 w 30"/>
                <a:gd name="T29" fmla="*/ 0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0 h 29"/>
                <a:gd name="T38" fmla="*/ 6 w 30"/>
                <a:gd name="T39" fmla="*/ 0 h 29"/>
                <a:gd name="T40" fmla="*/ 7 w 30"/>
                <a:gd name="T41" fmla="*/ 1 h 29"/>
                <a:gd name="T42" fmla="*/ 7 w 30"/>
                <a:gd name="T43" fmla="*/ 1 h 29"/>
                <a:gd name="T44" fmla="*/ 8 w 30"/>
                <a:gd name="T45" fmla="*/ 2 h 29"/>
                <a:gd name="T46" fmla="*/ 8 w 30"/>
                <a:gd name="T47" fmla="*/ 3 h 29"/>
                <a:gd name="T48" fmla="*/ 8 w 30"/>
                <a:gd name="T49" fmla="*/ 3 h 29"/>
                <a:gd name="T50" fmla="*/ 8 w 30"/>
                <a:gd name="T51" fmla="*/ 5 h 29"/>
                <a:gd name="T52" fmla="*/ 7 w 30"/>
                <a:gd name="T53" fmla="*/ 6 h 29"/>
                <a:gd name="T54" fmla="*/ 6 w 30"/>
                <a:gd name="T55" fmla="*/ 7 h 29"/>
                <a:gd name="T56" fmla="*/ 4 w 30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7" name="Freeform 423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8" name="Freeform 424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5 h 30"/>
                <a:gd name="T52" fmla="*/ 7 w 30"/>
                <a:gd name="T53" fmla="*/ 7 h 30"/>
                <a:gd name="T54" fmla="*/ 6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9" name="Freeform 425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5 w 58"/>
                <a:gd name="T1" fmla="*/ 8 h 59"/>
                <a:gd name="T2" fmla="*/ 15 w 58"/>
                <a:gd name="T3" fmla="*/ 6 h 59"/>
                <a:gd name="T4" fmla="*/ 14 w 58"/>
                <a:gd name="T5" fmla="*/ 5 h 59"/>
                <a:gd name="T6" fmla="*/ 14 w 58"/>
                <a:gd name="T7" fmla="*/ 4 h 59"/>
                <a:gd name="T8" fmla="*/ 13 w 58"/>
                <a:gd name="T9" fmla="*/ 3 h 59"/>
                <a:gd name="T10" fmla="*/ 12 w 58"/>
                <a:gd name="T11" fmla="*/ 2 h 59"/>
                <a:gd name="T12" fmla="*/ 10 w 58"/>
                <a:gd name="T13" fmla="*/ 1 h 59"/>
                <a:gd name="T14" fmla="*/ 9 w 58"/>
                <a:gd name="T15" fmla="*/ 0 h 59"/>
                <a:gd name="T16" fmla="*/ 7 w 58"/>
                <a:gd name="T17" fmla="*/ 0 h 59"/>
                <a:gd name="T18" fmla="*/ 5 w 58"/>
                <a:gd name="T19" fmla="*/ 1 h 59"/>
                <a:gd name="T20" fmla="*/ 2 w 58"/>
                <a:gd name="T21" fmla="*/ 3 h 59"/>
                <a:gd name="T22" fmla="*/ 1 w 58"/>
                <a:gd name="T23" fmla="*/ 5 h 59"/>
                <a:gd name="T24" fmla="*/ 0 w 58"/>
                <a:gd name="T25" fmla="*/ 8 h 59"/>
                <a:gd name="T26" fmla="*/ 0 w 58"/>
                <a:gd name="T27" fmla="*/ 9 h 59"/>
                <a:gd name="T28" fmla="*/ 1 w 58"/>
                <a:gd name="T29" fmla="*/ 11 h 59"/>
                <a:gd name="T30" fmla="*/ 1 w 58"/>
                <a:gd name="T31" fmla="*/ 12 h 59"/>
                <a:gd name="T32" fmla="*/ 2 w 58"/>
                <a:gd name="T33" fmla="*/ 13 h 59"/>
                <a:gd name="T34" fmla="*/ 3 w 58"/>
                <a:gd name="T35" fmla="*/ 14 h 59"/>
                <a:gd name="T36" fmla="*/ 5 w 58"/>
                <a:gd name="T37" fmla="*/ 15 h 59"/>
                <a:gd name="T38" fmla="*/ 6 w 58"/>
                <a:gd name="T39" fmla="*/ 15 h 59"/>
                <a:gd name="T40" fmla="*/ 7 w 58"/>
                <a:gd name="T41" fmla="*/ 15 h 59"/>
                <a:gd name="T42" fmla="*/ 9 w 58"/>
                <a:gd name="T43" fmla="*/ 15 h 59"/>
                <a:gd name="T44" fmla="*/ 10 w 58"/>
                <a:gd name="T45" fmla="*/ 15 h 59"/>
                <a:gd name="T46" fmla="*/ 12 w 58"/>
                <a:gd name="T47" fmla="*/ 14 h 59"/>
                <a:gd name="T48" fmla="*/ 13 w 58"/>
                <a:gd name="T49" fmla="*/ 13 h 59"/>
                <a:gd name="T50" fmla="*/ 14 w 58"/>
                <a:gd name="T51" fmla="*/ 12 h 59"/>
                <a:gd name="T52" fmla="*/ 14 w 58"/>
                <a:gd name="T53" fmla="*/ 11 h 59"/>
                <a:gd name="T54" fmla="*/ 15 w 58"/>
                <a:gd name="T55" fmla="*/ 9 h 59"/>
                <a:gd name="T56" fmla="*/ 15 w 58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0" name="Freeform 426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4 w 29"/>
                <a:gd name="T1" fmla="*/ 7 h 29"/>
                <a:gd name="T2" fmla="*/ 3 w 29"/>
                <a:gd name="T3" fmla="*/ 7 h 29"/>
                <a:gd name="T4" fmla="*/ 3 w 29"/>
                <a:gd name="T5" fmla="*/ 7 h 29"/>
                <a:gd name="T6" fmla="*/ 2 w 29"/>
                <a:gd name="T7" fmla="*/ 6 h 29"/>
                <a:gd name="T8" fmla="*/ 1 w 29"/>
                <a:gd name="T9" fmla="*/ 6 h 29"/>
                <a:gd name="T10" fmla="*/ 1 w 29"/>
                <a:gd name="T11" fmla="*/ 5 h 29"/>
                <a:gd name="T12" fmla="*/ 1 w 29"/>
                <a:gd name="T13" fmla="*/ 5 h 29"/>
                <a:gd name="T14" fmla="*/ 0 w 29"/>
                <a:gd name="T15" fmla="*/ 4 h 29"/>
                <a:gd name="T16" fmla="*/ 0 w 29"/>
                <a:gd name="T17" fmla="*/ 3 h 29"/>
                <a:gd name="T18" fmla="*/ 0 w 29"/>
                <a:gd name="T19" fmla="*/ 3 h 29"/>
                <a:gd name="T20" fmla="*/ 1 w 29"/>
                <a:gd name="T21" fmla="*/ 2 h 29"/>
                <a:gd name="T22" fmla="*/ 1 w 29"/>
                <a:gd name="T23" fmla="*/ 1 h 29"/>
                <a:gd name="T24" fmla="*/ 1 w 29"/>
                <a:gd name="T25" fmla="*/ 1 h 29"/>
                <a:gd name="T26" fmla="*/ 2 w 29"/>
                <a:gd name="T27" fmla="*/ 0 h 29"/>
                <a:gd name="T28" fmla="*/ 3 w 29"/>
                <a:gd name="T29" fmla="*/ 0 h 29"/>
                <a:gd name="T30" fmla="*/ 3 w 29"/>
                <a:gd name="T31" fmla="*/ 0 h 29"/>
                <a:gd name="T32" fmla="*/ 4 w 29"/>
                <a:gd name="T33" fmla="*/ 0 h 29"/>
                <a:gd name="T34" fmla="*/ 5 w 29"/>
                <a:gd name="T35" fmla="*/ 0 h 29"/>
                <a:gd name="T36" fmla="*/ 5 w 29"/>
                <a:gd name="T37" fmla="*/ 0 h 29"/>
                <a:gd name="T38" fmla="*/ 6 w 29"/>
                <a:gd name="T39" fmla="*/ 0 h 29"/>
                <a:gd name="T40" fmla="*/ 7 w 29"/>
                <a:gd name="T41" fmla="*/ 1 h 29"/>
                <a:gd name="T42" fmla="*/ 7 w 29"/>
                <a:gd name="T43" fmla="*/ 1 h 29"/>
                <a:gd name="T44" fmla="*/ 7 w 29"/>
                <a:gd name="T45" fmla="*/ 2 h 29"/>
                <a:gd name="T46" fmla="*/ 8 w 29"/>
                <a:gd name="T47" fmla="*/ 3 h 29"/>
                <a:gd name="T48" fmla="*/ 8 w 29"/>
                <a:gd name="T49" fmla="*/ 3 h 29"/>
                <a:gd name="T50" fmla="*/ 7 w 29"/>
                <a:gd name="T51" fmla="*/ 5 h 29"/>
                <a:gd name="T52" fmla="*/ 7 w 29"/>
                <a:gd name="T53" fmla="*/ 6 h 29"/>
                <a:gd name="T54" fmla="*/ 5 w 29"/>
                <a:gd name="T55" fmla="*/ 7 h 29"/>
                <a:gd name="T56" fmla="*/ 4 w 29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1" name="Freeform 427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2" name="Freeform 428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4" name="Group 429"/>
          <p:cNvGrpSpPr>
            <a:grpSpLocks/>
          </p:cNvGrpSpPr>
          <p:nvPr/>
        </p:nvGrpSpPr>
        <p:grpSpPr bwMode="auto">
          <a:xfrm rot="-5348033">
            <a:off x="7237413" y="4951412"/>
            <a:ext cx="1828800" cy="1831975"/>
            <a:chOff x="2332" y="1554"/>
            <a:chExt cx="1105" cy="1218"/>
          </a:xfrm>
        </p:grpSpPr>
        <p:sp>
          <p:nvSpPr>
            <p:cNvPr id="5125" name="Freeform 430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7 w 61"/>
                <a:gd name="T1" fmla="*/ 15 h 60"/>
                <a:gd name="T2" fmla="*/ 4 w 61"/>
                <a:gd name="T3" fmla="*/ 15 h 60"/>
                <a:gd name="T4" fmla="*/ 2 w 61"/>
                <a:gd name="T5" fmla="*/ 13 h 60"/>
                <a:gd name="T6" fmla="*/ 0 w 61"/>
                <a:gd name="T7" fmla="*/ 11 h 60"/>
                <a:gd name="T8" fmla="*/ 0 w 61"/>
                <a:gd name="T9" fmla="*/ 8 h 60"/>
                <a:gd name="T10" fmla="*/ 0 w 61"/>
                <a:gd name="T11" fmla="*/ 5 h 60"/>
                <a:gd name="T12" fmla="*/ 2 w 61"/>
                <a:gd name="T13" fmla="*/ 2 h 60"/>
                <a:gd name="T14" fmla="*/ 4 w 61"/>
                <a:gd name="T15" fmla="*/ 1 h 60"/>
                <a:gd name="T16" fmla="*/ 7 w 61"/>
                <a:gd name="T17" fmla="*/ 0 h 60"/>
                <a:gd name="T18" fmla="*/ 10 w 61"/>
                <a:gd name="T19" fmla="*/ 1 h 60"/>
                <a:gd name="T20" fmla="*/ 13 w 61"/>
                <a:gd name="T21" fmla="*/ 2 h 60"/>
                <a:gd name="T22" fmla="*/ 14 w 61"/>
                <a:gd name="T23" fmla="*/ 5 h 60"/>
                <a:gd name="T24" fmla="*/ 15 w 61"/>
                <a:gd name="T25" fmla="*/ 8 h 60"/>
                <a:gd name="T26" fmla="*/ 14 w 61"/>
                <a:gd name="T27" fmla="*/ 11 h 60"/>
                <a:gd name="T28" fmla="*/ 13 w 61"/>
                <a:gd name="T29" fmla="*/ 13 h 60"/>
                <a:gd name="T30" fmla="*/ 10 w 61"/>
                <a:gd name="T31" fmla="*/ 15 h 60"/>
                <a:gd name="T32" fmla="*/ 7 w 61"/>
                <a:gd name="T33" fmla="*/ 15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431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3 w 132"/>
                <a:gd name="T1" fmla="*/ 46 h 182"/>
                <a:gd name="T2" fmla="*/ 21 w 132"/>
                <a:gd name="T3" fmla="*/ 46 h 182"/>
                <a:gd name="T4" fmla="*/ 22 w 132"/>
                <a:gd name="T5" fmla="*/ 44 h 182"/>
                <a:gd name="T6" fmla="*/ 25 w 132"/>
                <a:gd name="T7" fmla="*/ 39 h 182"/>
                <a:gd name="T8" fmla="*/ 29 w 132"/>
                <a:gd name="T9" fmla="*/ 31 h 182"/>
                <a:gd name="T10" fmla="*/ 32 w 132"/>
                <a:gd name="T11" fmla="*/ 23 h 182"/>
                <a:gd name="T12" fmla="*/ 34 w 132"/>
                <a:gd name="T13" fmla="*/ 14 h 182"/>
                <a:gd name="T14" fmla="*/ 33 w 132"/>
                <a:gd name="T15" fmla="*/ 7 h 182"/>
                <a:gd name="T16" fmla="*/ 27 w 132"/>
                <a:gd name="T17" fmla="*/ 3 h 182"/>
                <a:gd name="T18" fmla="*/ 17 w 132"/>
                <a:gd name="T19" fmla="*/ 0 h 182"/>
                <a:gd name="T20" fmla="*/ 7 w 132"/>
                <a:gd name="T21" fmla="*/ 3 h 182"/>
                <a:gd name="T22" fmla="*/ 1 w 132"/>
                <a:gd name="T23" fmla="*/ 7 h 182"/>
                <a:gd name="T24" fmla="*/ 0 w 132"/>
                <a:gd name="T25" fmla="*/ 14 h 182"/>
                <a:gd name="T26" fmla="*/ 2 w 132"/>
                <a:gd name="T27" fmla="*/ 23 h 182"/>
                <a:gd name="T28" fmla="*/ 5 w 132"/>
                <a:gd name="T29" fmla="*/ 31 h 182"/>
                <a:gd name="T30" fmla="*/ 9 w 132"/>
                <a:gd name="T31" fmla="*/ 39 h 182"/>
                <a:gd name="T32" fmla="*/ 12 w 132"/>
                <a:gd name="T33" fmla="*/ 44 h 182"/>
                <a:gd name="T34" fmla="*/ 13 w 132"/>
                <a:gd name="T35" fmla="*/ 46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432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3 w 132"/>
                <a:gd name="T1" fmla="*/ 46 h 182"/>
                <a:gd name="T2" fmla="*/ 21 w 132"/>
                <a:gd name="T3" fmla="*/ 46 h 182"/>
                <a:gd name="T4" fmla="*/ 22 w 132"/>
                <a:gd name="T5" fmla="*/ 44 h 182"/>
                <a:gd name="T6" fmla="*/ 25 w 132"/>
                <a:gd name="T7" fmla="*/ 39 h 182"/>
                <a:gd name="T8" fmla="*/ 29 w 132"/>
                <a:gd name="T9" fmla="*/ 31 h 182"/>
                <a:gd name="T10" fmla="*/ 32 w 132"/>
                <a:gd name="T11" fmla="*/ 23 h 182"/>
                <a:gd name="T12" fmla="*/ 34 w 132"/>
                <a:gd name="T13" fmla="*/ 14 h 182"/>
                <a:gd name="T14" fmla="*/ 33 w 132"/>
                <a:gd name="T15" fmla="*/ 7 h 182"/>
                <a:gd name="T16" fmla="*/ 27 w 132"/>
                <a:gd name="T17" fmla="*/ 3 h 182"/>
                <a:gd name="T18" fmla="*/ 17 w 132"/>
                <a:gd name="T19" fmla="*/ 0 h 182"/>
                <a:gd name="T20" fmla="*/ 7 w 132"/>
                <a:gd name="T21" fmla="*/ 3 h 182"/>
                <a:gd name="T22" fmla="*/ 1 w 132"/>
                <a:gd name="T23" fmla="*/ 7 h 182"/>
                <a:gd name="T24" fmla="*/ 0 w 132"/>
                <a:gd name="T25" fmla="*/ 14 h 182"/>
                <a:gd name="T26" fmla="*/ 2 w 132"/>
                <a:gd name="T27" fmla="*/ 23 h 182"/>
                <a:gd name="T28" fmla="*/ 5 w 132"/>
                <a:gd name="T29" fmla="*/ 31 h 182"/>
                <a:gd name="T30" fmla="*/ 9 w 132"/>
                <a:gd name="T31" fmla="*/ 39 h 182"/>
                <a:gd name="T32" fmla="*/ 12 w 132"/>
                <a:gd name="T33" fmla="*/ 44 h 182"/>
                <a:gd name="T34" fmla="*/ 13 w 132"/>
                <a:gd name="T35" fmla="*/ 46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433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41 w 177"/>
                <a:gd name="T1" fmla="*/ 36 h 146"/>
                <a:gd name="T2" fmla="*/ 45 w 177"/>
                <a:gd name="T3" fmla="*/ 29 h 146"/>
                <a:gd name="T4" fmla="*/ 43 w 177"/>
                <a:gd name="T5" fmla="*/ 27 h 146"/>
                <a:gd name="T6" fmla="*/ 41 w 177"/>
                <a:gd name="T7" fmla="*/ 22 h 146"/>
                <a:gd name="T8" fmla="*/ 36 w 177"/>
                <a:gd name="T9" fmla="*/ 15 h 146"/>
                <a:gd name="T10" fmla="*/ 31 w 177"/>
                <a:gd name="T11" fmla="*/ 9 h 146"/>
                <a:gd name="T12" fmla="*/ 24 w 177"/>
                <a:gd name="T13" fmla="*/ 3 h 146"/>
                <a:gd name="T14" fmla="*/ 18 w 177"/>
                <a:gd name="T15" fmla="*/ 0 h 146"/>
                <a:gd name="T16" fmla="*/ 10 w 177"/>
                <a:gd name="T17" fmla="*/ 2 h 146"/>
                <a:gd name="T18" fmla="*/ 4 w 177"/>
                <a:gd name="T19" fmla="*/ 9 h 146"/>
                <a:gd name="T20" fmla="*/ 1 w 177"/>
                <a:gd name="T21" fmla="*/ 15 h 146"/>
                <a:gd name="T22" fmla="*/ 0 w 177"/>
                <a:gd name="T23" fmla="*/ 19 h 146"/>
                <a:gd name="T24" fmla="*/ 1 w 177"/>
                <a:gd name="T25" fmla="*/ 23 h 146"/>
                <a:gd name="T26" fmla="*/ 2 w 177"/>
                <a:gd name="T27" fmla="*/ 26 h 146"/>
                <a:gd name="T28" fmla="*/ 5 w 177"/>
                <a:gd name="T29" fmla="*/ 29 h 146"/>
                <a:gd name="T30" fmla="*/ 8 w 177"/>
                <a:gd name="T31" fmla="*/ 31 h 146"/>
                <a:gd name="T32" fmla="*/ 12 w 177"/>
                <a:gd name="T33" fmla="*/ 33 h 146"/>
                <a:gd name="T34" fmla="*/ 16 w 177"/>
                <a:gd name="T35" fmla="*/ 35 h 146"/>
                <a:gd name="T36" fmla="*/ 20 w 177"/>
                <a:gd name="T37" fmla="*/ 36 h 146"/>
                <a:gd name="T38" fmla="*/ 25 w 177"/>
                <a:gd name="T39" fmla="*/ 36 h 146"/>
                <a:gd name="T40" fmla="*/ 29 w 177"/>
                <a:gd name="T41" fmla="*/ 36 h 146"/>
                <a:gd name="T42" fmla="*/ 33 w 177"/>
                <a:gd name="T43" fmla="*/ 37 h 146"/>
                <a:gd name="T44" fmla="*/ 36 w 177"/>
                <a:gd name="T45" fmla="*/ 37 h 146"/>
                <a:gd name="T46" fmla="*/ 39 w 177"/>
                <a:gd name="T47" fmla="*/ 36 h 146"/>
                <a:gd name="T48" fmla="*/ 41 w 177"/>
                <a:gd name="T49" fmla="*/ 36 h 146"/>
                <a:gd name="T50" fmla="*/ 41 w 177"/>
                <a:gd name="T51" fmla="*/ 36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434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45 w 178"/>
                <a:gd name="T1" fmla="*/ 6 h 143"/>
                <a:gd name="T2" fmla="*/ 41 w 178"/>
                <a:gd name="T3" fmla="*/ 0 h 143"/>
                <a:gd name="T4" fmla="*/ 41 w 178"/>
                <a:gd name="T5" fmla="*/ 0 h 143"/>
                <a:gd name="T6" fmla="*/ 39 w 178"/>
                <a:gd name="T7" fmla="*/ 0 h 143"/>
                <a:gd name="T8" fmla="*/ 37 w 178"/>
                <a:gd name="T9" fmla="*/ 0 h 143"/>
                <a:gd name="T10" fmla="*/ 33 w 178"/>
                <a:gd name="T11" fmla="*/ 0 h 143"/>
                <a:gd name="T12" fmla="*/ 29 w 178"/>
                <a:gd name="T13" fmla="*/ 0 h 143"/>
                <a:gd name="T14" fmla="*/ 25 w 178"/>
                <a:gd name="T15" fmla="*/ 0 h 143"/>
                <a:gd name="T16" fmla="*/ 20 w 178"/>
                <a:gd name="T17" fmla="*/ 1 h 143"/>
                <a:gd name="T18" fmla="*/ 16 w 178"/>
                <a:gd name="T19" fmla="*/ 1 h 143"/>
                <a:gd name="T20" fmla="*/ 11 w 178"/>
                <a:gd name="T21" fmla="*/ 3 h 143"/>
                <a:gd name="T22" fmla="*/ 8 w 178"/>
                <a:gd name="T23" fmla="*/ 4 h 143"/>
                <a:gd name="T24" fmla="*/ 5 w 178"/>
                <a:gd name="T25" fmla="*/ 6 h 143"/>
                <a:gd name="T26" fmla="*/ 2 w 178"/>
                <a:gd name="T27" fmla="*/ 9 h 143"/>
                <a:gd name="T28" fmla="*/ 1 w 178"/>
                <a:gd name="T29" fmla="*/ 12 h 143"/>
                <a:gd name="T30" fmla="*/ 0 w 178"/>
                <a:gd name="T31" fmla="*/ 16 h 143"/>
                <a:gd name="T32" fmla="*/ 1 w 178"/>
                <a:gd name="T33" fmla="*/ 20 h 143"/>
                <a:gd name="T34" fmla="*/ 3 w 178"/>
                <a:gd name="T35" fmla="*/ 26 h 143"/>
                <a:gd name="T36" fmla="*/ 11 w 178"/>
                <a:gd name="T37" fmla="*/ 33 h 143"/>
                <a:gd name="T38" fmla="*/ 18 w 178"/>
                <a:gd name="T39" fmla="*/ 35 h 143"/>
                <a:gd name="T40" fmla="*/ 24 w 178"/>
                <a:gd name="T41" fmla="*/ 33 h 143"/>
                <a:gd name="T42" fmla="*/ 30 w 178"/>
                <a:gd name="T43" fmla="*/ 27 h 143"/>
                <a:gd name="T44" fmla="*/ 37 w 178"/>
                <a:gd name="T45" fmla="*/ 20 h 143"/>
                <a:gd name="T46" fmla="*/ 41 w 178"/>
                <a:gd name="T47" fmla="*/ 13 h 143"/>
                <a:gd name="T48" fmla="*/ 44 w 178"/>
                <a:gd name="T49" fmla="*/ 8 h 143"/>
                <a:gd name="T50" fmla="*/ 45 w 178"/>
                <a:gd name="T51" fmla="*/ 6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435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20 w 132"/>
                <a:gd name="T1" fmla="*/ 0 h 181"/>
                <a:gd name="T2" fmla="*/ 13 w 132"/>
                <a:gd name="T3" fmla="*/ 0 h 181"/>
                <a:gd name="T4" fmla="*/ 12 w 132"/>
                <a:gd name="T5" fmla="*/ 2 h 181"/>
                <a:gd name="T6" fmla="*/ 9 w 132"/>
                <a:gd name="T7" fmla="*/ 7 h 181"/>
                <a:gd name="T8" fmla="*/ 5 w 132"/>
                <a:gd name="T9" fmla="*/ 14 h 181"/>
                <a:gd name="T10" fmla="*/ 2 w 132"/>
                <a:gd name="T11" fmla="*/ 22 h 181"/>
                <a:gd name="T12" fmla="*/ 0 w 132"/>
                <a:gd name="T13" fmla="*/ 30 h 181"/>
                <a:gd name="T14" fmla="*/ 1 w 132"/>
                <a:gd name="T15" fmla="*/ 38 h 181"/>
                <a:gd name="T16" fmla="*/ 6 w 132"/>
                <a:gd name="T17" fmla="*/ 43 h 181"/>
                <a:gd name="T18" fmla="*/ 16 w 132"/>
                <a:gd name="T19" fmla="*/ 45 h 181"/>
                <a:gd name="T20" fmla="*/ 26 w 132"/>
                <a:gd name="T21" fmla="*/ 43 h 181"/>
                <a:gd name="T22" fmla="*/ 32 w 132"/>
                <a:gd name="T23" fmla="*/ 38 h 181"/>
                <a:gd name="T24" fmla="*/ 33 w 132"/>
                <a:gd name="T25" fmla="*/ 30 h 181"/>
                <a:gd name="T26" fmla="*/ 32 w 132"/>
                <a:gd name="T27" fmla="*/ 22 h 181"/>
                <a:gd name="T28" fmla="*/ 28 w 132"/>
                <a:gd name="T29" fmla="*/ 14 h 181"/>
                <a:gd name="T30" fmla="*/ 25 w 132"/>
                <a:gd name="T31" fmla="*/ 7 h 181"/>
                <a:gd name="T32" fmla="*/ 21 w 132"/>
                <a:gd name="T33" fmla="*/ 2 h 181"/>
                <a:gd name="T34" fmla="*/ 20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436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3 w 177"/>
                <a:gd name="T1" fmla="*/ 1 h 144"/>
                <a:gd name="T2" fmla="*/ 0 w 177"/>
                <a:gd name="T3" fmla="*/ 6 h 144"/>
                <a:gd name="T4" fmla="*/ 1 w 177"/>
                <a:gd name="T5" fmla="*/ 9 h 144"/>
                <a:gd name="T6" fmla="*/ 4 w 177"/>
                <a:gd name="T7" fmla="*/ 14 h 144"/>
                <a:gd name="T8" fmla="*/ 8 w 177"/>
                <a:gd name="T9" fmla="*/ 21 h 144"/>
                <a:gd name="T10" fmla="*/ 14 w 177"/>
                <a:gd name="T11" fmla="*/ 27 h 144"/>
                <a:gd name="T12" fmla="*/ 20 w 177"/>
                <a:gd name="T13" fmla="*/ 33 h 144"/>
                <a:gd name="T14" fmla="*/ 27 w 177"/>
                <a:gd name="T15" fmla="*/ 36 h 144"/>
                <a:gd name="T16" fmla="*/ 34 w 177"/>
                <a:gd name="T17" fmla="*/ 35 h 144"/>
                <a:gd name="T18" fmla="*/ 41 w 177"/>
                <a:gd name="T19" fmla="*/ 26 h 144"/>
                <a:gd name="T20" fmla="*/ 43 w 177"/>
                <a:gd name="T21" fmla="*/ 21 h 144"/>
                <a:gd name="T22" fmla="*/ 44 w 177"/>
                <a:gd name="T23" fmla="*/ 17 h 144"/>
                <a:gd name="T24" fmla="*/ 44 w 177"/>
                <a:gd name="T25" fmla="*/ 12 h 144"/>
                <a:gd name="T26" fmla="*/ 42 w 177"/>
                <a:gd name="T27" fmla="*/ 9 h 144"/>
                <a:gd name="T28" fmla="*/ 40 w 177"/>
                <a:gd name="T29" fmla="*/ 7 h 144"/>
                <a:gd name="T30" fmla="*/ 36 w 177"/>
                <a:gd name="T31" fmla="*/ 5 h 144"/>
                <a:gd name="T32" fmla="*/ 33 w 177"/>
                <a:gd name="T33" fmla="*/ 3 h 144"/>
                <a:gd name="T34" fmla="*/ 29 w 177"/>
                <a:gd name="T35" fmla="*/ 2 h 144"/>
                <a:gd name="T36" fmla="*/ 24 w 177"/>
                <a:gd name="T37" fmla="*/ 1 h 144"/>
                <a:gd name="T38" fmla="*/ 20 w 177"/>
                <a:gd name="T39" fmla="*/ 1 h 144"/>
                <a:gd name="T40" fmla="*/ 15 w 177"/>
                <a:gd name="T41" fmla="*/ 1 h 144"/>
                <a:gd name="T42" fmla="*/ 12 w 177"/>
                <a:gd name="T43" fmla="*/ 0 h 144"/>
                <a:gd name="T44" fmla="*/ 8 w 177"/>
                <a:gd name="T45" fmla="*/ 0 h 144"/>
                <a:gd name="T46" fmla="*/ 6 w 177"/>
                <a:gd name="T47" fmla="*/ 1 h 144"/>
                <a:gd name="T48" fmla="*/ 4 w 177"/>
                <a:gd name="T49" fmla="*/ 1 h 144"/>
                <a:gd name="T50" fmla="*/ 3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437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29 h 143"/>
                <a:gd name="T2" fmla="*/ 4 w 180"/>
                <a:gd name="T3" fmla="*/ 36 h 143"/>
                <a:gd name="T4" fmla="*/ 5 w 180"/>
                <a:gd name="T5" fmla="*/ 36 h 143"/>
                <a:gd name="T6" fmla="*/ 6 w 180"/>
                <a:gd name="T7" fmla="*/ 36 h 143"/>
                <a:gd name="T8" fmla="*/ 9 w 180"/>
                <a:gd name="T9" fmla="*/ 36 h 143"/>
                <a:gd name="T10" fmla="*/ 12 w 180"/>
                <a:gd name="T11" fmla="*/ 36 h 143"/>
                <a:gd name="T12" fmla="*/ 16 w 180"/>
                <a:gd name="T13" fmla="*/ 36 h 143"/>
                <a:gd name="T14" fmla="*/ 20 w 180"/>
                <a:gd name="T15" fmla="*/ 36 h 143"/>
                <a:gd name="T16" fmla="*/ 25 w 180"/>
                <a:gd name="T17" fmla="*/ 35 h 143"/>
                <a:gd name="T18" fmla="*/ 29 w 180"/>
                <a:gd name="T19" fmla="*/ 34 h 143"/>
                <a:gd name="T20" fmla="*/ 34 w 180"/>
                <a:gd name="T21" fmla="*/ 33 h 143"/>
                <a:gd name="T22" fmla="*/ 37 w 180"/>
                <a:gd name="T23" fmla="*/ 32 h 143"/>
                <a:gd name="T24" fmla="*/ 41 w 180"/>
                <a:gd name="T25" fmla="*/ 30 h 143"/>
                <a:gd name="T26" fmla="*/ 43 w 180"/>
                <a:gd name="T27" fmla="*/ 27 h 143"/>
                <a:gd name="T28" fmla="*/ 45 w 180"/>
                <a:gd name="T29" fmla="*/ 24 h 143"/>
                <a:gd name="T30" fmla="*/ 45 w 180"/>
                <a:gd name="T31" fmla="*/ 20 h 143"/>
                <a:gd name="T32" fmla="*/ 44 w 180"/>
                <a:gd name="T33" fmla="*/ 15 h 143"/>
                <a:gd name="T34" fmla="*/ 42 w 180"/>
                <a:gd name="T35" fmla="*/ 10 h 143"/>
                <a:gd name="T36" fmla="*/ 35 w 180"/>
                <a:gd name="T37" fmla="*/ 2 h 143"/>
                <a:gd name="T38" fmla="*/ 27 w 180"/>
                <a:gd name="T39" fmla="*/ 0 h 143"/>
                <a:gd name="T40" fmla="*/ 21 w 180"/>
                <a:gd name="T41" fmla="*/ 3 h 143"/>
                <a:gd name="T42" fmla="*/ 14 w 180"/>
                <a:gd name="T43" fmla="*/ 8 h 143"/>
                <a:gd name="T44" fmla="*/ 9 w 180"/>
                <a:gd name="T45" fmla="*/ 15 h 143"/>
                <a:gd name="T46" fmla="*/ 4 w 180"/>
                <a:gd name="T47" fmla="*/ 22 h 143"/>
                <a:gd name="T48" fmla="*/ 1 w 180"/>
                <a:gd name="T49" fmla="*/ 27 h 143"/>
                <a:gd name="T50" fmla="*/ 0 w 180"/>
                <a:gd name="T51" fmla="*/ 29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438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3 w 24"/>
                <a:gd name="T1" fmla="*/ 6 h 24"/>
                <a:gd name="T2" fmla="*/ 2 w 24"/>
                <a:gd name="T3" fmla="*/ 6 h 24"/>
                <a:gd name="T4" fmla="*/ 1 w 24"/>
                <a:gd name="T5" fmla="*/ 6 h 24"/>
                <a:gd name="T6" fmla="*/ 1 w 24"/>
                <a:gd name="T7" fmla="*/ 4 h 24"/>
                <a:gd name="T8" fmla="*/ 0 w 24"/>
                <a:gd name="T9" fmla="*/ 3 h 24"/>
                <a:gd name="T10" fmla="*/ 1 w 24"/>
                <a:gd name="T11" fmla="*/ 2 h 24"/>
                <a:gd name="T12" fmla="*/ 1 w 24"/>
                <a:gd name="T13" fmla="*/ 1 h 24"/>
                <a:gd name="T14" fmla="*/ 2 w 24"/>
                <a:gd name="T15" fmla="*/ 1 h 24"/>
                <a:gd name="T16" fmla="*/ 3 w 24"/>
                <a:gd name="T17" fmla="*/ 0 h 24"/>
                <a:gd name="T18" fmla="*/ 5 w 24"/>
                <a:gd name="T19" fmla="*/ 1 h 24"/>
                <a:gd name="T20" fmla="*/ 5 w 24"/>
                <a:gd name="T21" fmla="*/ 1 h 24"/>
                <a:gd name="T22" fmla="*/ 6 w 24"/>
                <a:gd name="T23" fmla="*/ 2 h 24"/>
                <a:gd name="T24" fmla="*/ 6 w 24"/>
                <a:gd name="T25" fmla="*/ 3 h 24"/>
                <a:gd name="T26" fmla="*/ 6 w 24"/>
                <a:gd name="T27" fmla="*/ 4 h 24"/>
                <a:gd name="T28" fmla="*/ 5 w 24"/>
                <a:gd name="T29" fmla="*/ 6 h 24"/>
                <a:gd name="T30" fmla="*/ 5 w 24"/>
                <a:gd name="T31" fmla="*/ 6 h 24"/>
                <a:gd name="T32" fmla="*/ 3 w 24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439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5 w 52"/>
                <a:gd name="T1" fmla="*/ 19 h 73"/>
                <a:gd name="T2" fmla="*/ 8 w 52"/>
                <a:gd name="T3" fmla="*/ 19 h 73"/>
                <a:gd name="T4" fmla="*/ 9 w 52"/>
                <a:gd name="T5" fmla="*/ 18 h 73"/>
                <a:gd name="T6" fmla="*/ 10 w 52"/>
                <a:gd name="T7" fmla="*/ 16 h 73"/>
                <a:gd name="T8" fmla="*/ 11 w 52"/>
                <a:gd name="T9" fmla="*/ 13 h 73"/>
                <a:gd name="T10" fmla="*/ 13 w 52"/>
                <a:gd name="T11" fmla="*/ 9 h 73"/>
                <a:gd name="T12" fmla="*/ 13 w 52"/>
                <a:gd name="T13" fmla="*/ 6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6 h 73"/>
                <a:gd name="T26" fmla="*/ 1 w 52"/>
                <a:gd name="T27" fmla="*/ 9 h 73"/>
                <a:gd name="T28" fmla="*/ 2 w 52"/>
                <a:gd name="T29" fmla="*/ 13 h 73"/>
                <a:gd name="T30" fmla="*/ 3 w 52"/>
                <a:gd name="T31" fmla="*/ 16 h 73"/>
                <a:gd name="T32" fmla="*/ 5 w 52"/>
                <a:gd name="T33" fmla="*/ 18 h 73"/>
                <a:gd name="T34" fmla="*/ 5 w 52"/>
                <a:gd name="T35" fmla="*/ 1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440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5 w 52"/>
                <a:gd name="T1" fmla="*/ 19 h 73"/>
                <a:gd name="T2" fmla="*/ 8 w 52"/>
                <a:gd name="T3" fmla="*/ 19 h 73"/>
                <a:gd name="T4" fmla="*/ 9 w 52"/>
                <a:gd name="T5" fmla="*/ 18 h 73"/>
                <a:gd name="T6" fmla="*/ 10 w 52"/>
                <a:gd name="T7" fmla="*/ 16 h 73"/>
                <a:gd name="T8" fmla="*/ 11 w 52"/>
                <a:gd name="T9" fmla="*/ 13 h 73"/>
                <a:gd name="T10" fmla="*/ 13 w 52"/>
                <a:gd name="T11" fmla="*/ 9 h 73"/>
                <a:gd name="T12" fmla="*/ 13 w 52"/>
                <a:gd name="T13" fmla="*/ 6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6 h 73"/>
                <a:gd name="T26" fmla="*/ 1 w 52"/>
                <a:gd name="T27" fmla="*/ 9 h 73"/>
                <a:gd name="T28" fmla="*/ 2 w 52"/>
                <a:gd name="T29" fmla="*/ 13 h 73"/>
                <a:gd name="T30" fmla="*/ 3 w 52"/>
                <a:gd name="T31" fmla="*/ 16 h 73"/>
                <a:gd name="T32" fmla="*/ 5 w 52"/>
                <a:gd name="T33" fmla="*/ 18 h 73"/>
                <a:gd name="T34" fmla="*/ 5 w 52"/>
                <a:gd name="T35" fmla="*/ 1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441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7 w 71"/>
                <a:gd name="T1" fmla="*/ 15 h 58"/>
                <a:gd name="T2" fmla="*/ 18 w 71"/>
                <a:gd name="T3" fmla="*/ 12 h 58"/>
                <a:gd name="T4" fmla="*/ 18 w 71"/>
                <a:gd name="T5" fmla="*/ 11 h 58"/>
                <a:gd name="T6" fmla="*/ 16 w 71"/>
                <a:gd name="T7" fmla="*/ 9 h 58"/>
                <a:gd name="T8" fmla="*/ 15 w 71"/>
                <a:gd name="T9" fmla="*/ 7 h 58"/>
                <a:gd name="T10" fmla="*/ 13 w 71"/>
                <a:gd name="T11" fmla="*/ 4 h 58"/>
                <a:gd name="T12" fmla="*/ 10 w 71"/>
                <a:gd name="T13" fmla="*/ 2 h 58"/>
                <a:gd name="T14" fmla="*/ 7 w 71"/>
                <a:gd name="T15" fmla="*/ 0 h 58"/>
                <a:gd name="T16" fmla="*/ 4 w 71"/>
                <a:gd name="T17" fmla="*/ 1 h 58"/>
                <a:gd name="T18" fmla="*/ 2 w 71"/>
                <a:gd name="T19" fmla="*/ 5 h 58"/>
                <a:gd name="T20" fmla="*/ 0 w 71"/>
                <a:gd name="T21" fmla="*/ 9 h 58"/>
                <a:gd name="T22" fmla="*/ 1 w 71"/>
                <a:gd name="T23" fmla="*/ 11 h 58"/>
                <a:gd name="T24" fmla="*/ 3 w 71"/>
                <a:gd name="T25" fmla="*/ 13 h 58"/>
                <a:gd name="T26" fmla="*/ 7 w 71"/>
                <a:gd name="T27" fmla="*/ 14 h 58"/>
                <a:gd name="T28" fmla="*/ 10 w 71"/>
                <a:gd name="T29" fmla="*/ 15 h 58"/>
                <a:gd name="T30" fmla="*/ 13 w 71"/>
                <a:gd name="T31" fmla="*/ 15 h 58"/>
                <a:gd name="T32" fmla="*/ 16 w 71"/>
                <a:gd name="T33" fmla="*/ 15 h 58"/>
                <a:gd name="T34" fmla="*/ 17 w 71"/>
                <a:gd name="T35" fmla="*/ 15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442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8 w 71"/>
                <a:gd name="T1" fmla="*/ 2 h 57"/>
                <a:gd name="T2" fmla="*/ 17 w 71"/>
                <a:gd name="T3" fmla="*/ 0 h 57"/>
                <a:gd name="T4" fmla="*/ 16 w 71"/>
                <a:gd name="T5" fmla="*/ 0 h 57"/>
                <a:gd name="T6" fmla="*/ 14 w 71"/>
                <a:gd name="T7" fmla="*/ 0 h 57"/>
                <a:gd name="T8" fmla="*/ 10 w 71"/>
                <a:gd name="T9" fmla="*/ 0 h 57"/>
                <a:gd name="T10" fmla="*/ 7 w 71"/>
                <a:gd name="T11" fmla="*/ 0 h 57"/>
                <a:gd name="T12" fmla="*/ 4 w 71"/>
                <a:gd name="T13" fmla="*/ 1 h 57"/>
                <a:gd name="T14" fmla="*/ 1 w 71"/>
                <a:gd name="T15" fmla="*/ 3 h 57"/>
                <a:gd name="T16" fmla="*/ 0 w 71"/>
                <a:gd name="T17" fmla="*/ 6 h 57"/>
                <a:gd name="T18" fmla="*/ 2 w 71"/>
                <a:gd name="T19" fmla="*/ 10 h 57"/>
                <a:gd name="T20" fmla="*/ 4 w 71"/>
                <a:gd name="T21" fmla="*/ 13 h 57"/>
                <a:gd name="T22" fmla="*/ 7 w 71"/>
                <a:gd name="T23" fmla="*/ 14 h 57"/>
                <a:gd name="T24" fmla="*/ 10 w 71"/>
                <a:gd name="T25" fmla="*/ 13 h 57"/>
                <a:gd name="T26" fmla="*/ 13 w 71"/>
                <a:gd name="T27" fmla="*/ 11 h 57"/>
                <a:gd name="T28" fmla="*/ 15 w 71"/>
                <a:gd name="T29" fmla="*/ 8 h 57"/>
                <a:gd name="T30" fmla="*/ 16 w 71"/>
                <a:gd name="T31" fmla="*/ 5 h 57"/>
                <a:gd name="T32" fmla="*/ 18 w 71"/>
                <a:gd name="T33" fmla="*/ 3 h 57"/>
                <a:gd name="T34" fmla="*/ 18 w 71"/>
                <a:gd name="T35" fmla="*/ 2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443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8 w 52"/>
                <a:gd name="T1" fmla="*/ 0 h 73"/>
                <a:gd name="T2" fmla="*/ 5 w 52"/>
                <a:gd name="T3" fmla="*/ 0 h 73"/>
                <a:gd name="T4" fmla="*/ 5 w 52"/>
                <a:gd name="T5" fmla="*/ 1 h 73"/>
                <a:gd name="T6" fmla="*/ 3 w 52"/>
                <a:gd name="T7" fmla="*/ 3 h 73"/>
                <a:gd name="T8" fmla="*/ 2 w 52"/>
                <a:gd name="T9" fmla="*/ 5 h 73"/>
                <a:gd name="T10" fmla="*/ 1 w 52"/>
                <a:gd name="T11" fmla="*/ 9 h 73"/>
                <a:gd name="T12" fmla="*/ 0 w 52"/>
                <a:gd name="T13" fmla="*/ 12 h 73"/>
                <a:gd name="T14" fmla="*/ 1 w 52"/>
                <a:gd name="T15" fmla="*/ 15 h 73"/>
                <a:gd name="T16" fmla="*/ 3 w 52"/>
                <a:gd name="T17" fmla="*/ 17 h 73"/>
                <a:gd name="T18" fmla="*/ 7 w 52"/>
                <a:gd name="T19" fmla="*/ 18 h 73"/>
                <a:gd name="T20" fmla="*/ 11 w 52"/>
                <a:gd name="T21" fmla="*/ 17 h 73"/>
                <a:gd name="T22" fmla="*/ 13 w 52"/>
                <a:gd name="T23" fmla="*/ 15 h 73"/>
                <a:gd name="T24" fmla="*/ 13 w 52"/>
                <a:gd name="T25" fmla="*/ 12 h 73"/>
                <a:gd name="T26" fmla="*/ 13 w 52"/>
                <a:gd name="T27" fmla="*/ 9 h 73"/>
                <a:gd name="T28" fmla="*/ 12 w 52"/>
                <a:gd name="T29" fmla="*/ 5 h 73"/>
                <a:gd name="T30" fmla="*/ 10 w 52"/>
                <a:gd name="T31" fmla="*/ 3 h 73"/>
                <a:gd name="T32" fmla="*/ 9 w 52"/>
                <a:gd name="T33" fmla="*/ 1 h 73"/>
                <a:gd name="T34" fmla="*/ 8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444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2 w 71"/>
                <a:gd name="T1" fmla="*/ 0 h 57"/>
                <a:gd name="T2" fmla="*/ 0 w 71"/>
                <a:gd name="T3" fmla="*/ 2 h 57"/>
                <a:gd name="T4" fmla="*/ 1 w 71"/>
                <a:gd name="T5" fmla="*/ 3 h 57"/>
                <a:gd name="T6" fmla="*/ 2 w 71"/>
                <a:gd name="T7" fmla="*/ 5 h 57"/>
                <a:gd name="T8" fmla="*/ 4 w 71"/>
                <a:gd name="T9" fmla="*/ 8 h 57"/>
                <a:gd name="T10" fmla="*/ 6 w 71"/>
                <a:gd name="T11" fmla="*/ 11 h 57"/>
                <a:gd name="T12" fmla="*/ 8 w 71"/>
                <a:gd name="T13" fmla="*/ 13 h 57"/>
                <a:gd name="T14" fmla="*/ 11 w 71"/>
                <a:gd name="T15" fmla="*/ 14 h 57"/>
                <a:gd name="T16" fmla="*/ 14 w 71"/>
                <a:gd name="T17" fmla="*/ 13 h 57"/>
                <a:gd name="T18" fmla="*/ 17 w 71"/>
                <a:gd name="T19" fmla="*/ 10 h 57"/>
                <a:gd name="T20" fmla="*/ 18 w 71"/>
                <a:gd name="T21" fmla="*/ 6 h 57"/>
                <a:gd name="T22" fmla="*/ 17 w 71"/>
                <a:gd name="T23" fmla="*/ 3 h 57"/>
                <a:gd name="T24" fmla="*/ 15 w 71"/>
                <a:gd name="T25" fmla="*/ 1 h 57"/>
                <a:gd name="T26" fmla="*/ 12 w 71"/>
                <a:gd name="T27" fmla="*/ 0 h 57"/>
                <a:gd name="T28" fmla="*/ 8 w 71"/>
                <a:gd name="T29" fmla="*/ 0 h 57"/>
                <a:gd name="T30" fmla="*/ 5 w 71"/>
                <a:gd name="T31" fmla="*/ 0 h 57"/>
                <a:gd name="T32" fmla="*/ 3 w 71"/>
                <a:gd name="T33" fmla="*/ 0 h 57"/>
                <a:gd name="T34" fmla="*/ 2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445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11 h 57"/>
                <a:gd name="T2" fmla="*/ 2 w 71"/>
                <a:gd name="T3" fmla="*/ 14 h 57"/>
                <a:gd name="T4" fmla="*/ 3 w 71"/>
                <a:gd name="T5" fmla="*/ 14 h 57"/>
                <a:gd name="T6" fmla="*/ 5 w 71"/>
                <a:gd name="T7" fmla="*/ 14 h 57"/>
                <a:gd name="T8" fmla="*/ 8 w 71"/>
                <a:gd name="T9" fmla="*/ 14 h 57"/>
                <a:gd name="T10" fmla="*/ 12 w 71"/>
                <a:gd name="T11" fmla="*/ 13 h 57"/>
                <a:gd name="T12" fmla="*/ 15 w 71"/>
                <a:gd name="T13" fmla="*/ 12 h 57"/>
                <a:gd name="T14" fmla="*/ 17 w 71"/>
                <a:gd name="T15" fmla="*/ 10 h 57"/>
                <a:gd name="T16" fmla="*/ 18 w 71"/>
                <a:gd name="T17" fmla="*/ 8 h 57"/>
                <a:gd name="T18" fmla="*/ 17 w 71"/>
                <a:gd name="T19" fmla="*/ 4 h 57"/>
                <a:gd name="T20" fmla="*/ 14 w 71"/>
                <a:gd name="T21" fmla="*/ 1 h 57"/>
                <a:gd name="T22" fmla="*/ 11 w 71"/>
                <a:gd name="T23" fmla="*/ 0 h 57"/>
                <a:gd name="T24" fmla="*/ 8 w 71"/>
                <a:gd name="T25" fmla="*/ 1 h 57"/>
                <a:gd name="T26" fmla="*/ 6 w 71"/>
                <a:gd name="T27" fmla="*/ 3 h 57"/>
                <a:gd name="T28" fmla="*/ 4 w 71"/>
                <a:gd name="T29" fmla="*/ 5 h 57"/>
                <a:gd name="T30" fmla="*/ 2 w 71"/>
                <a:gd name="T31" fmla="*/ 8 h 57"/>
                <a:gd name="T32" fmla="*/ 1 w 71"/>
                <a:gd name="T33" fmla="*/ 10 h 57"/>
                <a:gd name="T34" fmla="*/ 0 w 71"/>
                <a:gd name="T35" fmla="*/ 1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446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3 w 24"/>
                <a:gd name="T1" fmla="*/ 6 h 24"/>
                <a:gd name="T2" fmla="*/ 2 w 24"/>
                <a:gd name="T3" fmla="*/ 6 h 24"/>
                <a:gd name="T4" fmla="*/ 1 w 24"/>
                <a:gd name="T5" fmla="*/ 5 h 24"/>
                <a:gd name="T6" fmla="*/ 1 w 24"/>
                <a:gd name="T7" fmla="*/ 4 h 24"/>
                <a:gd name="T8" fmla="*/ 0 w 24"/>
                <a:gd name="T9" fmla="*/ 3 h 24"/>
                <a:gd name="T10" fmla="*/ 1 w 24"/>
                <a:gd name="T11" fmla="*/ 2 h 24"/>
                <a:gd name="T12" fmla="*/ 1 w 24"/>
                <a:gd name="T13" fmla="*/ 1 h 24"/>
                <a:gd name="T14" fmla="*/ 2 w 24"/>
                <a:gd name="T15" fmla="*/ 1 h 24"/>
                <a:gd name="T16" fmla="*/ 3 w 24"/>
                <a:gd name="T17" fmla="*/ 0 h 24"/>
                <a:gd name="T18" fmla="*/ 4 w 24"/>
                <a:gd name="T19" fmla="*/ 1 h 24"/>
                <a:gd name="T20" fmla="*/ 5 w 24"/>
                <a:gd name="T21" fmla="*/ 1 h 24"/>
                <a:gd name="T22" fmla="*/ 6 w 24"/>
                <a:gd name="T23" fmla="*/ 2 h 24"/>
                <a:gd name="T24" fmla="*/ 6 w 24"/>
                <a:gd name="T25" fmla="*/ 3 h 24"/>
                <a:gd name="T26" fmla="*/ 6 w 24"/>
                <a:gd name="T27" fmla="*/ 4 h 24"/>
                <a:gd name="T28" fmla="*/ 5 w 24"/>
                <a:gd name="T29" fmla="*/ 5 h 24"/>
                <a:gd name="T30" fmla="*/ 4 w 24"/>
                <a:gd name="T31" fmla="*/ 6 h 24"/>
                <a:gd name="T32" fmla="*/ 3 w 24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447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4 w 53"/>
                <a:gd name="T1" fmla="*/ 18 h 73"/>
                <a:gd name="T2" fmla="*/ 8 w 53"/>
                <a:gd name="T3" fmla="*/ 18 h 73"/>
                <a:gd name="T4" fmla="*/ 8 w 53"/>
                <a:gd name="T5" fmla="*/ 17 h 73"/>
                <a:gd name="T6" fmla="*/ 9 w 53"/>
                <a:gd name="T7" fmla="*/ 15 h 73"/>
                <a:gd name="T8" fmla="*/ 11 w 53"/>
                <a:gd name="T9" fmla="*/ 12 h 73"/>
                <a:gd name="T10" fmla="*/ 12 w 53"/>
                <a:gd name="T11" fmla="*/ 9 h 73"/>
                <a:gd name="T12" fmla="*/ 13 w 53"/>
                <a:gd name="T13" fmla="*/ 5 h 73"/>
                <a:gd name="T14" fmla="*/ 12 w 53"/>
                <a:gd name="T15" fmla="*/ 3 h 73"/>
                <a:gd name="T16" fmla="*/ 10 w 53"/>
                <a:gd name="T17" fmla="*/ 1 h 73"/>
                <a:gd name="T18" fmla="*/ 6 w 53"/>
                <a:gd name="T19" fmla="*/ 0 h 73"/>
                <a:gd name="T20" fmla="*/ 2 w 53"/>
                <a:gd name="T21" fmla="*/ 1 h 73"/>
                <a:gd name="T22" fmla="*/ 0 w 53"/>
                <a:gd name="T23" fmla="*/ 3 h 73"/>
                <a:gd name="T24" fmla="*/ 0 w 53"/>
                <a:gd name="T25" fmla="*/ 5 h 73"/>
                <a:gd name="T26" fmla="*/ 0 w 53"/>
                <a:gd name="T27" fmla="*/ 9 h 73"/>
                <a:gd name="T28" fmla="*/ 1 w 53"/>
                <a:gd name="T29" fmla="*/ 12 h 73"/>
                <a:gd name="T30" fmla="*/ 3 w 53"/>
                <a:gd name="T31" fmla="*/ 15 h 73"/>
                <a:gd name="T32" fmla="*/ 4 w 53"/>
                <a:gd name="T33" fmla="*/ 17 h 73"/>
                <a:gd name="T34" fmla="*/ 4 w 53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448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4 w 53"/>
                <a:gd name="T1" fmla="*/ 18 h 73"/>
                <a:gd name="T2" fmla="*/ 8 w 53"/>
                <a:gd name="T3" fmla="*/ 18 h 73"/>
                <a:gd name="T4" fmla="*/ 8 w 53"/>
                <a:gd name="T5" fmla="*/ 17 h 73"/>
                <a:gd name="T6" fmla="*/ 9 w 53"/>
                <a:gd name="T7" fmla="*/ 15 h 73"/>
                <a:gd name="T8" fmla="*/ 11 w 53"/>
                <a:gd name="T9" fmla="*/ 12 h 73"/>
                <a:gd name="T10" fmla="*/ 12 w 53"/>
                <a:gd name="T11" fmla="*/ 9 h 73"/>
                <a:gd name="T12" fmla="*/ 13 w 53"/>
                <a:gd name="T13" fmla="*/ 5 h 73"/>
                <a:gd name="T14" fmla="*/ 12 w 53"/>
                <a:gd name="T15" fmla="*/ 3 h 73"/>
                <a:gd name="T16" fmla="*/ 10 w 53"/>
                <a:gd name="T17" fmla="*/ 1 h 73"/>
                <a:gd name="T18" fmla="*/ 6 w 53"/>
                <a:gd name="T19" fmla="*/ 0 h 73"/>
                <a:gd name="T20" fmla="*/ 2 w 53"/>
                <a:gd name="T21" fmla="*/ 1 h 73"/>
                <a:gd name="T22" fmla="*/ 0 w 53"/>
                <a:gd name="T23" fmla="*/ 3 h 73"/>
                <a:gd name="T24" fmla="*/ 0 w 53"/>
                <a:gd name="T25" fmla="*/ 5 h 73"/>
                <a:gd name="T26" fmla="*/ 0 w 53"/>
                <a:gd name="T27" fmla="*/ 9 h 73"/>
                <a:gd name="T28" fmla="*/ 1 w 53"/>
                <a:gd name="T29" fmla="*/ 12 h 73"/>
                <a:gd name="T30" fmla="*/ 3 w 53"/>
                <a:gd name="T31" fmla="*/ 15 h 73"/>
                <a:gd name="T32" fmla="*/ 4 w 53"/>
                <a:gd name="T33" fmla="*/ 17 h 73"/>
                <a:gd name="T34" fmla="*/ 4 w 53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449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7 w 71"/>
                <a:gd name="T1" fmla="*/ 15 h 58"/>
                <a:gd name="T2" fmla="*/ 18 w 71"/>
                <a:gd name="T3" fmla="*/ 12 h 58"/>
                <a:gd name="T4" fmla="*/ 18 w 71"/>
                <a:gd name="T5" fmla="*/ 11 h 58"/>
                <a:gd name="T6" fmla="*/ 16 w 71"/>
                <a:gd name="T7" fmla="*/ 9 h 58"/>
                <a:gd name="T8" fmla="*/ 15 w 71"/>
                <a:gd name="T9" fmla="*/ 6 h 58"/>
                <a:gd name="T10" fmla="*/ 13 w 71"/>
                <a:gd name="T11" fmla="*/ 4 h 58"/>
                <a:gd name="T12" fmla="*/ 10 w 71"/>
                <a:gd name="T13" fmla="*/ 2 h 58"/>
                <a:gd name="T14" fmla="*/ 7 w 71"/>
                <a:gd name="T15" fmla="*/ 0 h 58"/>
                <a:gd name="T16" fmla="*/ 4 w 71"/>
                <a:gd name="T17" fmla="*/ 1 h 58"/>
                <a:gd name="T18" fmla="*/ 2 w 71"/>
                <a:gd name="T19" fmla="*/ 4 h 58"/>
                <a:gd name="T20" fmla="*/ 0 w 71"/>
                <a:gd name="T21" fmla="*/ 8 h 58"/>
                <a:gd name="T22" fmla="*/ 1 w 71"/>
                <a:gd name="T23" fmla="*/ 11 h 58"/>
                <a:gd name="T24" fmla="*/ 4 w 71"/>
                <a:gd name="T25" fmla="*/ 13 h 58"/>
                <a:gd name="T26" fmla="*/ 7 w 71"/>
                <a:gd name="T27" fmla="*/ 14 h 58"/>
                <a:gd name="T28" fmla="*/ 10 w 71"/>
                <a:gd name="T29" fmla="*/ 15 h 58"/>
                <a:gd name="T30" fmla="*/ 14 w 71"/>
                <a:gd name="T31" fmla="*/ 15 h 58"/>
                <a:gd name="T32" fmla="*/ 16 w 71"/>
                <a:gd name="T33" fmla="*/ 15 h 58"/>
                <a:gd name="T34" fmla="*/ 17 w 71"/>
                <a:gd name="T35" fmla="*/ 15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450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9 w 72"/>
                <a:gd name="T1" fmla="*/ 3 h 56"/>
                <a:gd name="T2" fmla="*/ 17 w 72"/>
                <a:gd name="T3" fmla="*/ 0 h 56"/>
                <a:gd name="T4" fmla="*/ 16 w 72"/>
                <a:gd name="T5" fmla="*/ 0 h 56"/>
                <a:gd name="T6" fmla="*/ 14 w 72"/>
                <a:gd name="T7" fmla="*/ 0 h 56"/>
                <a:gd name="T8" fmla="*/ 11 w 72"/>
                <a:gd name="T9" fmla="*/ 0 h 56"/>
                <a:gd name="T10" fmla="*/ 7 w 72"/>
                <a:gd name="T11" fmla="*/ 1 h 56"/>
                <a:gd name="T12" fmla="*/ 4 w 72"/>
                <a:gd name="T13" fmla="*/ 2 h 56"/>
                <a:gd name="T14" fmla="*/ 1 w 72"/>
                <a:gd name="T15" fmla="*/ 4 h 56"/>
                <a:gd name="T16" fmla="*/ 0 w 72"/>
                <a:gd name="T17" fmla="*/ 7 h 56"/>
                <a:gd name="T18" fmla="*/ 2 w 72"/>
                <a:gd name="T19" fmla="*/ 11 h 56"/>
                <a:gd name="T20" fmla="*/ 5 w 72"/>
                <a:gd name="T21" fmla="*/ 14 h 56"/>
                <a:gd name="T22" fmla="*/ 8 w 72"/>
                <a:gd name="T23" fmla="*/ 14 h 56"/>
                <a:gd name="T24" fmla="*/ 10 w 72"/>
                <a:gd name="T25" fmla="*/ 14 h 56"/>
                <a:gd name="T26" fmla="*/ 13 w 72"/>
                <a:gd name="T27" fmla="*/ 11 h 56"/>
                <a:gd name="T28" fmla="*/ 15 w 72"/>
                <a:gd name="T29" fmla="*/ 9 h 56"/>
                <a:gd name="T30" fmla="*/ 17 w 72"/>
                <a:gd name="T31" fmla="*/ 6 h 56"/>
                <a:gd name="T32" fmla="*/ 19 w 72"/>
                <a:gd name="T33" fmla="*/ 4 h 56"/>
                <a:gd name="T34" fmla="*/ 19 w 72"/>
                <a:gd name="T35" fmla="*/ 3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451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8 w 53"/>
                <a:gd name="T1" fmla="*/ 0 h 72"/>
                <a:gd name="T2" fmla="*/ 5 w 53"/>
                <a:gd name="T3" fmla="*/ 0 h 72"/>
                <a:gd name="T4" fmla="*/ 4 w 53"/>
                <a:gd name="T5" fmla="*/ 1 h 72"/>
                <a:gd name="T6" fmla="*/ 3 w 53"/>
                <a:gd name="T7" fmla="*/ 3 h 72"/>
                <a:gd name="T8" fmla="*/ 2 w 53"/>
                <a:gd name="T9" fmla="*/ 6 h 72"/>
                <a:gd name="T10" fmla="*/ 0 w 53"/>
                <a:gd name="T11" fmla="*/ 9 h 72"/>
                <a:gd name="T12" fmla="*/ 0 w 53"/>
                <a:gd name="T13" fmla="*/ 13 h 72"/>
                <a:gd name="T14" fmla="*/ 0 w 53"/>
                <a:gd name="T15" fmla="*/ 16 h 72"/>
                <a:gd name="T16" fmla="*/ 2 w 53"/>
                <a:gd name="T17" fmla="*/ 18 h 72"/>
                <a:gd name="T18" fmla="*/ 6 w 53"/>
                <a:gd name="T19" fmla="*/ 19 h 72"/>
                <a:gd name="T20" fmla="*/ 10 w 53"/>
                <a:gd name="T21" fmla="*/ 18 h 72"/>
                <a:gd name="T22" fmla="*/ 12 w 53"/>
                <a:gd name="T23" fmla="*/ 16 h 72"/>
                <a:gd name="T24" fmla="*/ 13 w 53"/>
                <a:gd name="T25" fmla="*/ 13 h 72"/>
                <a:gd name="T26" fmla="*/ 12 w 53"/>
                <a:gd name="T27" fmla="*/ 9 h 72"/>
                <a:gd name="T28" fmla="*/ 11 w 53"/>
                <a:gd name="T29" fmla="*/ 6 h 72"/>
                <a:gd name="T30" fmla="*/ 10 w 53"/>
                <a:gd name="T31" fmla="*/ 3 h 72"/>
                <a:gd name="T32" fmla="*/ 8 w 53"/>
                <a:gd name="T33" fmla="*/ 1 h 72"/>
                <a:gd name="T34" fmla="*/ 8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452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2 w 71"/>
                <a:gd name="T1" fmla="*/ 0 h 56"/>
                <a:gd name="T2" fmla="*/ 0 w 71"/>
                <a:gd name="T3" fmla="*/ 3 h 56"/>
                <a:gd name="T4" fmla="*/ 1 w 71"/>
                <a:gd name="T5" fmla="*/ 4 h 56"/>
                <a:gd name="T6" fmla="*/ 2 w 71"/>
                <a:gd name="T7" fmla="*/ 6 h 56"/>
                <a:gd name="T8" fmla="*/ 4 w 71"/>
                <a:gd name="T9" fmla="*/ 9 h 56"/>
                <a:gd name="T10" fmla="*/ 6 w 71"/>
                <a:gd name="T11" fmla="*/ 11 h 56"/>
                <a:gd name="T12" fmla="*/ 8 w 71"/>
                <a:gd name="T13" fmla="*/ 14 h 56"/>
                <a:gd name="T14" fmla="*/ 11 w 71"/>
                <a:gd name="T15" fmla="*/ 14 h 56"/>
                <a:gd name="T16" fmla="*/ 14 w 71"/>
                <a:gd name="T17" fmla="*/ 14 h 56"/>
                <a:gd name="T18" fmla="*/ 17 w 71"/>
                <a:gd name="T19" fmla="*/ 11 h 56"/>
                <a:gd name="T20" fmla="*/ 18 w 71"/>
                <a:gd name="T21" fmla="*/ 7 h 56"/>
                <a:gd name="T22" fmla="*/ 17 w 71"/>
                <a:gd name="T23" fmla="*/ 4 h 56"/>
                <a:gd name="T24" fmla="*/ 15 w 71"/>
                <a:gd name="T25" fmla="*/ 2 h 56"/>
                <a:gd name="T26" fmla="*/ 12 w 71"/>
                <a:gd name="T27" fmla="*/ 1 h 56"/>
                <a:gd name="T28" fmla="*/ 8 w 71"/>
                <a:gd name="T29" fmla="*/ 0 h 56"/>
                <a:gd name="T30" fmla="*/ 5 w 71"/>
                <a:gd name="T31" fmla="*/ 0 h 56"/>
                <a:gd name="T32" fmla="*/ 3 w 71"/>
                <a:gd name="T33" fmla="*/ 0 h 56"/>
                <a:gd name="T34" fmla="*/ 2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453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11 h 57"/>
                <a:gd name="T2" fmla="*/ 2 w 72"/>
                <a:gd name="T3" fmla="*/ 14 h 57"/>
                <a:gd name="T4" fmla="*/ 3 w 72"/>
                <a:gd name="T5" fmla="*/ 14 h 57"/>
                <a:gd name="T6" fmla="*/ 5 w 72"/>
                <a:gd name="T7" fmla="*/ 14 h 57"/>
                <a:gd name="T8" fmla="*/ 8 w 72"/>
                <a:gd name="T9" fmla="*/ 14 h 57"/>
                <a:gd name="T10" fmla="*/ 12 w 72"/>
                <a:gd name="T11" fmla="*/ 13 h 57"/>
                <a:gd name="T12" fmla="*/ 16 w 72"/>
                <a:gd name="T13" fmla="*/ 12 h 57"/>
                <a:gd name="T14" fmla="*/ 18 w 72"/>
                <a:gd name="T15" fmla="*/ 10 h 57"/>
                <a:gd name="T16" fmla="*/ 19 w 72"/>
                <a:gd name="T17" fmla="*/ 7 h 57"/>
                <a:gd name="T18" fmla="*/ 17 w 72"/>
                <a:gd name="T19" fmla="*/ 4 h 57"/>
                <a:gd name="T20" fmla="*/ 14 w 72"/>
                <a:gd name="T21" fmla="*/ 1 h 57"/>
                <a:gd name="T22" fmla="*/ 12 w 72"/>
                <a:gd name="T23" fmla="*/ 0 h 57"/>
                <a:gd name="T24" fmla="*/ 9 w 72"/>
                <a:gd name="T25" fmla="*/ 1 h 57"/>
                <a:gd name="T26" fmla="*/ 6 w 72"/>
                <a:gd name="T27" fmla="*/ 3 h 57"/>
                <a:gd name="T28" fmla="*/ 4 w 72"/>
                <a:gd name="T29" fmla="*/ 5 h 57"/>
                <a:gd name="T30" fmla="*/ 2 w 72"/>
                <a:gd name="T31" fmla="*/ 8 h 57"/>
                <a:gd name="T32" fmla="*/ 1 w 72"/>
                <a:gd name="T33" fmla="*/ 10 h 57"/>
                <a:gd name="T34" fmla="*/ 0 w 72"/>
                <a:gd name="T35" fmla="*/ 1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454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3 w 23"/>
                <a:gd name="T1" fmla="*/ 6 h 24"/>
                <a:gd name="T2" fmla="*/ 1 w 23"/>
                <a:gd name="T3" fmla="*/ 6 h 24"/>
                <a:gd name="T4" fmla="*/ 1 w 23"/>
                <a:gd name="T5" fmla="*/ 5 h 24"/>
                <a:gd name="T6" fmla="*/ 0 w 23"/>
                <a:gd name="T7" fmla="*/ 5 h 24"/>
                <a:gd name="T8" fmla="*/ 0 w 23"/>
                <a:gd name="T9" fmla="*/ 3 h 24"/>
                <a:gd name="T10" fmla="*/ 0 w 23"/>
                <a:gd name="T11" fmla="*/ 2 h 24"/>
                <a:gd name="T12" fmla="*/ 1 w 23"/>
                <a:gd name="T13" fmla="*/ 1 h 24"/>
                <a:gd name="T14" fmla="*/ 1 w 23"/>
                <a:gd name="T15" fmla="*/ 1 h 24"/>
                <a:gd name="T16" fmla="*/ 3 w 23"/>
                <a:gd name="T17" fmla="*/ 0 h 24"/>
                <a:gd name="T18" fmla="*/ 4 w 23"/>
                <a:gd name="T19" fmla="*/ 1 h 24"/>
                <a:gd name="T20" fmla="*/ 5 w 23"/>
                <a:gd name="T21" fmla="*/ 1 h 24"/>
                <a:gd name="T22" fmla="*/ 5 w 23"/>
                <a:gd name="T23" fmla="*/ 2 h 24"/>
                <a:gd name="T24" fmla="*/ 5 w 23"/>
                <a:gd name="T25" fmla="*/ 3 h 24"/>
                <a:gd name="T26" fmla="*/ 5 w 23"/>
                <a:gd name="T27" fmla="*/ 5 h 24"/>
                <a:gd name="T28" fmla="*/ 5 w 23"/>
                <a:gd name="T29" fmla="*/ 5 h 24"/>
                <a:gd name="T30" fmla="*/ 4 w 23"/>
                <a:gd name="T31" fmla="*/ 6 h 24"/>
                <a:gd name="T32" fmla="*/ 3 w 23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455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5 w 52"/>
                <a:gd name="T1" fmla="*/ 18 h 73"/>
                <a:gd name="T2" fmla="*/ 8 w 52"/>
                <a:gd name="T3" fmla="*/ 18 h 73"/>
                <a:gd name="T4" fmla="*/ 9 w 52"/>
                <a:gd name="T5" fmla="*/ 17 h 73"/>
                <a:gd name="T6" fmla="*/ 10 w 52"/>
                <a:gd name="T7" fmla="*/ 15 h 73"/>
                <a:gd name="T8" fmla="*/ 11 w 52"/>
                <a:gd name="T9" fmla="*/ 12 h 73"/>
                <a:gd name="T10" fmla="*/ 13 w 52"/>
                <a:gd name="T11" fmla="*/ 9 h 73"/>
                <a:gd name="T12" fmla="*/ 13 w 52"/>
                <a:gd name="T13" fmla="*/ 5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5 h 73"/>
                <a:gd name="T26" fmla="*/ 1 w 52"/>
                <a:gd name="T27" fmla="*/ 9 h 73"/>
                <a:gd name="T28" fmla="*/ 2 w 52"/>
                <a:gd name="T29" fmla="*/ 12 h 73"/>
                <a:gd name="T30" fmla="*/ 3 w 52"/>
                <a:gd name="T31" fmla="*/ 15 h 73"/>
                <a:gd name="T32" fmla="*/ 5 w 52"/>
                <a:gd name="T33" fmla="*/ 17 h 73"/>
                <a:gd name="T34" fmla="*/ 5 w 52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456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5 w 52"/>
                <a:gd name="T1" fmla="*/ 18 h 73"/>
                <a:gd name="T2" fmla="*/ 8 w 52"/>
                <a:gd name="T3" fmla="*/ 18 h 73"/>
                <a:gd name="T4" fmla="*/ 9 w 52"/>
                <a:gd name="T5" fmla="*/ 17 h 73"/>
                <a:gd name="T6" fmla="*/ 10 w 52"/>
                <a:gd name="T7" fmla="*/ 15 h 73"/>
                <a:gd name="T8" fmla="*/ 11 w 52"/>
                <a:gd name="T9" fmla="*/ 12 h 73"/>
                <a:gd name="T10" fmla="*/ 13 w 52"/>
                <a:gd name="T11" fmla="*/ 9 h 73"/>
                <a:gd name="T12" fmla="*/ 13 w 52"/>
                <a:gd name="T13" fmla="*/ 5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5 h 73"/>
                <a:gd name="T26" fmla="*/ 1 w 52"/>
                <a:gd name="T27" fmla="*/ 9 h 73"/>
                <a:gd name="T28" fmla="*/ 2 w 52"/>
                <a:gd name="T29" fmla="*/ 12 h 73"/>
                <a:gd name="T30" fmla="*/ 3 w 52"/>
                <a:gd name="T31" fmla="*/ 15 h 73"/>
                <a:gd name="T32" fmla="*/ 5 w 52"/>
                <a:gd name="T33" fmla="*/ 17 h 73"/>
                <a:gd name="T34" fmla="*/ 5 w 52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457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16 w 72"/>
                <a:gd name="T1" fmla="*/ 14 h 58"/>
                <a:gd name="T2" fmla="*/ 17 w 72"/>
                <a:gd name="T3" fmla="*/ 11 h 58"/>
                <a:gd name="T4" fmla="*/ 17 w 72"/>
                <a:gd name="T5" fmla="*/ 10 h 58"/>
                <a:gd name="T6" fmla="*/ 16 w 72"/>
                <a:gd name="T7" fmla="*/ 8 h 58"/>
                <a:gd name="T8" fmla="*/ 14 w 72"/>
                <a:gd name="T9" fmla="*/ 6 h 58"/>
                <a:gd name="T10" fmla="*/ 12 w 72"/>
                <a:gd name="T11" fmla="*/ 3 h 58"/>
                <a:gd name="T12" fmla="*/ 9 w 72"/>
                <a:gd name="T13" fmla="*/ 1 h 58"/>
                <a:gd name="T14" fmla="*/ 7 w 72"/>
                <a:gd name="T15" fmla="*/ 0 h 58"/>
                <a:gd name="T16" fmla="*/ 4 w 72"/>
                <a:gd name="T17" fmla="*/ 0 h 58"/>
                <a:gd name="T18" fmla="*/ 1 w 72"/>
                <a:gd name="T19" fmla="*/ 3 h 58"/>
                <a:gd name="T20" fmla="*/ 0 w 72"/>
                <a:gd name="T21" fmla="*/ 7 h 58"/>
                <a:gd name="T22" fmla="*/ 1 w 72"/>
                <a:gd name="T23" fmla="*/ 10 h 58"/>
                <a:gd name="T24" fmla="*/ 3 w 72"/>
                <a:gd name="T25" fmla="*/ 12 h 58"/>
                <a:gd name="T26" fmla="*/ 6 w 72"/>
                <a:gd name="T27" fmla="*/ 13 h 58"/>
                <a:gd name="T28" fmla="*/ 9 w 72"/>
                <a:gd name="T29" fmla="*/ 14 h 58"/>
                <a:gd name="T30" fmla="*/ 12 w 72"/>
                <a:gd name="T31" fmla="*/ 14 h 58"/>
                <a:gd name="T32" fmla="*/ 15 w 72"/>
                <a:gd name="T33" fmla="*/ 14 h 58"/>
                <a:gd name="T34" fmla="*/ 16 w 72"/>
                <a:gd name="T35" fmla="*/ 1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458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17 w 72"/>
                <a:gd name="T1" fmla="*/ 3 h 56"/>
                <a:gd name="T2" fmla="*/ 16 w 72"/>
                <a:gd name="T3" fmla="*/ 0 h 56"/>
                <a:gd name="T4" fmla="*/ 15 w 72"/>
                <a:gd name="T5" fmla="*/ 0 h 56"/>
                <a:gd name="T6" fmla="*/ 13 w 72"/>
                <a:gd name="T7" fmla="*/ 0 h 56"/>
                <a:gd name="T8" fmla="*/ 9 w 72"/>
                <a:gd name="T9" fmla="*/ 0 h 56"/>
                <a:gd name="T10" fmla="*/ 6 w 72"/>
                <a:gd name="T11" fmla="*/ 1 h 56"/>
                <a:gd name="T12" fmla="*/ 3 w 72"/>
                <a:gd name="T13" fmla="*/ 2 h 56"/>
                <a:gd name="T14" fmla="*/ 1 w 72"/>
                <a:gd name="T15" fmla="*/ 4 h 56"/>
                <a:gd name="T16" fmla="*/ 0 w 72"/>
                <a:gd name="T17" fmla="*/ 7 h 56"/>
                <a:gd name="T18" fmla="*/ 1 w 72"/>
                <a:gd name="T19" fmla="*/ 11 h 56"/>
                <a:gd name="T20" fmla="*/ 4 w 72"/>
                <a:gd name="T21" fmla="*/ 14 h 56"/>
                <a:gd name="T22" fmla="*/ 7 w 72"/>
                <a:gd name="T23" fmla="*/ 15 h 56"/>
                <a:gd name="T24" fmla="*/ 9 w 72"/>
                <a:gd name="T25" fmla="*/ 14 h 56"/>
                <a:gd name="T26" fmla="*/ 12 w 72"/>
                <a:gd name="T27" fmla="*/ 12 h 56"/>
                <a:gd name="T28" fmla="*/ 14 w 72"/>
                <a:gd name="T29" fmla="*/ 9 h 56"/>
                <a:gd name="T30" fmla="*/ 16 w 72"/>
                <a:gd name="T31" fmla="*/ 6 h 56"/>
                <a:gd name="T32" fmla="*/ 17 w 72"/>
                <a:gd name="T33" fmla="*/ 4 h 56"/>
                <a:gd name="T34" fmla="*/ 17 w 72"/>
                <a:gd name="T35" fmla="*/ 3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Freeform 459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8 w 53"/>
                <a:gd name="T1" fmla="*/ 0 h 72"/>
                <a:gd name="T2" fmla="*/ 6 w 53"/>
                <a:gd name="T3" fmla="*/ 0 h 72"/>
                <a:gd name="T4" fmla="*/ 5 w 53"/>
                <a:gd name="T5" fmla="*/ 1 h 72"/>
                <a:gd name="T6" fmla="*/ 4 w 53"/>
                <a:gd name="T7" fmla="*/ 3 h 72"/>
                <a:gd name="T8" fmla="*/ 2 w 53"/>
                <a:gd name="T9" fmla="*/ 6 h 72"/>
                <a:gd name="T10" fmla="*/ 1 w 53"/>
                <a:gd name="T11" fmla="*/ 9 h 72"/>
                <a:gd name="T12" fmla="*/ 0 w 53"/>
                <a:gd name="T13" fmla="*/ 13 h 72"/>
                <a:gd name="T14" fmla="*/ 1 w 53"/>
                <a:gd name="T15" fmla="*/ 16 h 72"/>
                <a:gd name="T16" fmla="*/ 3 w 53"/>
                <a:gd name="T17" fmla="*/ 18 h 72"/>
                <a:gd name="T18" fmla="*/ 7 w 53"/>
                <a:gd name="T19" fmla="*/ 19 h 72"/>
                <a:gd name="T20" fmla="*/ 11 w 53"/>
                <a:gd name="T21" fmla="*/ 18 h 72"/>
                <a:gd name="T22" fmla="*/ 13 w 53"/>
                <a:gd name="T23" fmla="*/ 16 h 72"/>
                <a:gd name="T24" fmla="*/ 14 w 53"/>
                <a:gd name="T25" fmla="*/ 13 h 72"/>
                <a:gd name="T26" fmla="*/ 13 w 53"/>
                <a:gd name="T27" fmla="*/ 9 h 72"/>
                <a:gd name="T28" fmla="*/ 12 w 53"/>
                <a:gd name="T29" fmla="*/ 6 h 72"/>
                <a:gd name="T30" fmla="*/ 10 w 53"/>
                <a:gd name="T31" fmla="*/ 3 h 72"/>
                <a:gd name="T32" fmla="*/ 9 w 53"/>
                <a:gd name="T33" fmla="*/ 1 h 72"/>
                <a:gd name="T34" fmla="*/ 8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460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1 w 72"/>
                <a:gd name="T1" fmla="*/ 0 h 57"/>
                <a:gd name="T2" fmla="*/ 0 w 72"/>
                <a:gd name="T3" fmla="*/ 3 h 57"/>
                <a:gd name="T4" fmla="*/ 0 w 72"/>
                <a:gd name="T5" fmla="*/ 4 h 57"/>
                <a:gd name="T6" fmla="*/ 1 w 72"/>
                <a:gd name="T7" fmla="*/ 6 h 57"/>
                <a:gd name="T8" fmla="*/ 3 w 72"/>
                <a:gd name="T9" fmla="*/ 9 h 57"/>
                <a:gd name="T10" fmla="*/ 5 w 72"/>
                <a:gd name="T11" fmla="*/ 11 h 57"/>
                <a:gd name="T12" fmla="*/ 8 w 72"/>
                <a:gd name="T13" fmla="*/ 14 h 57"/>
                <a:gd name="T14" fmla="*/ 10 w 72"/>
                <a:gd name="T15" fmla="*/ 15 h 57"/>
                <a:gd name="T16" fmla="*/ 13 w 72"/>
                <a:gd name="T17" fmla="*/ 14 h 57"/>
                <a:gd name="T18" fmla="*/ 16 w 72"/>
                <a:gd name="T19" fmla="*/ 11 h 57"/>
                <a:gd name="T20" fmla="*/ 17 w 72"/>
                <a:gd name="T21" fmla="*/ 7 h 57"/>
                <a:gd name="T22" fmla="*/ 16 w 72"/>
                <a:gd name="T23" fmla="*/ 4 h 57"/>
                <a:gd name="T24" fmla="*/ 14 w 72"/>
                <a:gd name="T25" fmla="*/ 2 h 57"/>
                <a:gd name="T26" fmla="*/ 11 w 72"/>
                <a:gd name="T27" fmla="*/ 1 h 57"/>
                <a:gd name="T28" fmla="*/ 8 w 72"/>
                <a:gd name="T29" fmla="*/ 0 h 57"/>
                <a:gd name="T30" fmla="*/ 5 w 72"/>
                <a:gd name="T31" fmla="*/ 0 h 57"/>
                <a:gd name="T32" fmla="*/ 2 w 72"/>
                <a:gd name="T33" fmla="*/ 0 h 57"/>
                <a:gd name="T34" fmla="*/ 1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461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2 h 58"/>
                <a:gd name="T2" fmla="*/ 1 w 72"/>
                <a:gd name="T3" fmla="*/ 15 h 58"/>
                <a:gd name="T4" fmla="*/ 2 w 72"/>
                <a:gd name="T5" fmla="*/ 15 h 58"/>
                <a:gd name="T6" fmla="*/ 5 w 72"/>
                <a:gd name="T7" fmla="*/ 15 h 58"/>
                <a:gd name="T8" fmla="*/ 8 w 72"/>
                <a:gd name="T9" fmla="*/ 15 h 58"/>
                <a:gd name="T10" fmla="*/ 11 w 72"/>
                <a:gd name="T11" fmla="*/ 14 h 58"/>
                <a:gd name="T12" fmla="*/ 14 w 72"/>
                <a:gd name="T13" fmla="*/ 13 h 58"/>
                <a:gd name="T14" fmla="*/ 16 w 72"/>
                <a:gd name="T15" fmla="*/ 11 h 58"/>
                <a:gd name="T16" fmla="*/ 17 w 72"/>
                <a:gd name="T17" fmla="*/ 8 h 58"/>
                <a:gd name="T18" fmla="*/ 16 w 72"/>
                <a:gd name="T19" fmla="*/ 4 h 58"/>
                <a:gd name="T20" fmla="*/ 13 w 72"/>
                <a:gd name="T21" fmla="*/ 1 h 58"/>
                <a:gd name="T22" fmla="*/ 10 w 72"/>
                <a:gd name="T23" fmla="*/ 0 h 58"/>
                <a:gd name="T24" fmla="*/ 8 w 72"/>
                <a:gd name="T25" fmla="*/ 2 h 58"/>
                <a:gd name="T26" fmla="*/ 5 w 72"/>
                <a:gd name="T27" fmla="*/ 4 h 58"/>
                <a:gd name="T28" fmla="*/ 3 w 72"/>
                <a:gd name="T29" fmla="*/ 6 h 58"/>
                <a:gd name="T30" fmla="*/ 1 w 72"/>
                <a:gd name="T31" fmla="*/ 9 h 58"/>
                <a:gd name="T32" fmla="*/ 0 w 72"/>
                <a:gd name="T33" fmla="*/ 11 h 58"/>
                <a:gd name="T34" fmla="*/ 0 w 72"/>
                <a:gd name="T35" fmla="*/ 12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462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36 w 144"/>
                <a:gd name="T1" fmla="*/ 0 h 167"/>
                <a:gd name="T2" fmla="*/ 36 w 144"/>
                <a:gd name="T3" fmla="*/ 7 h 167"/>
                <a:gd name="T4" fmla="*/ 35 w 144"/>
                <a:gd name="T5" fmla="*/ 15 h 167"/>
                <a:gd name="T6" fmla="*/ 33 w 144"/>
                <a:gd name="T7" fmla="*/ 21 h 167"/>
                <a:gd name="T8" fmla="*/ 29 w 144"/>
                <a:gd name="T9" fmla="*/ 28 h 167"/>
                <a:gd name="T10" fmla="*/ 25 w 144"/>
                <a:gd name="T11" fmla="*/ 34 h 167"/>
                <a:gd name="T12" fmla="*/ 20 w 144"/>
                <a:gd name="T13" fmla="*/ 38 h 167"/>
                <a:gd name="T14" fmla="*/ 15 w 144"/>
                <a:gd name="T15" fmla="*/ 41 h 167"/>
                <a:gd name="T16" fmla="*/ 9 w 144"/>
                <a:gd name="T17" fmla="*/ 42 h 167"/>
                <a:gd name="T18" fmla="*/ 4 w 144"/>
                <a:gd name="T19" fmla="*/ 41 h 167"/>
                <a:gd name="T20" fmla="*/ 1 w 144"/>
                <a:gd name="T21" fmla="*/ 38 h 167"/>
                <a:gd name="T22" fmla="*/ 0 w 144"/>
                <a:gd name="T23" fmla="*/ 35 h 167"/>
                <a:gd name="T24" fmla="*/ 1 w 144"/>
                <a:gd name="T25" fmla="*/ 31 h 167"/>
                <a:gd name="T26" fmla="*/ 3 w 144"/>
                <a:gd name="T27" fmla="*/ 28 h 167"/>
                <a:gd name="T28" fmla="*/ 6 w 144"/>
                <a:gd name="T29" fmla="*/ 24 h 167"/>
                <a:gd name="T30" fmla="*/ 10 w 144"/>
                <a:gd name="T31" fmla="*/ 22 h 167"/>
                <a:gd name="T32" fmla="*/ 15 w 144"/>
                <a:gd name="T33" fmla="*/ 21 h 167"/>
                <a:gd name="T34" fmla="*/ 20 w 144"/>
                <a:gd name="T35" fmla="*/ 20 h 167"/>
                <a:gd name="T36" fmla="*/ 24 w 144"/>
                <a:gd name="T37" fmla="*/ 18 h 167"/>
                <a:gd name="T38" fmla="*/ 27 w 144"/>
                <a:gd name="T39" fmla="*/ 15 h 167"/>
                <a:gd name="T40" fmla="*/ 30 w 144"/>
                <a:gd name="T41" fmla="*/ 11 h 167"/>
                <a:gd name="T42" fmla="*/ 33 w 144"/>
                <a:gd name="T43" fmla="*/ 7 h 167"/>
                <a:gd name="T44" fmla="*/ 35 w 144"/>
                <a:gd name="T45" fmla="*/ 4 h 167"/>
                <a:gd name="T46" fmla="*/ 36 w 144"/>
                <a:gd name="T47" fmla="*/ 1 h 167"/>
                <a:gd name="T48" fmla="*/ 36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463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51 w 204"/>
                <a:gd name="T1" fmla="*/ 0 h 82"/>
                <a:gd name="T2" fmla="*/ 49 w 204"/>
                <a:gd name="T3" fmla="*/ 2 h 82"/>
                <a:gd name="T4" fmla="*/ 47 w 204"/>
                <a:gd name="T5" fmla="*/ 5 h 82"/>
                <a:gd name="T6" fmla="*/ 44 w 204"/>
                <a:gd name="T7" fmla="*/ 7 h 82"/>
                <a:gd name="T8" fmla="*/ 42 w 204"/>
                <a:gd name="T9" fmla="*/ 10 h 82"/>
                <a:gd name="T10" fmla="*/ 38 w 204"/>
                <a:gd name="T11" fmla="*/ 12 h 82"/>
                <a:gd name="T12" fmla="*/ 35 w 204"/>
                <a:gd name="T13" fmla="*/ 14 h 82"/>
                <a:gd name="T14" fmla="*/ 32 w 204"/>
                <a:gd name="T15" fmla="*/ 16 h 82"/>
                <a:gd name="T16" fmla="*/ 28 w 204"/>
                <a:gd name="T17" fmla="*/ 17 h 82"/>
                <a:gd name="T18" fmla="*/ 25 w 204"/>
                <a:gd name="T19" fmla="*/ 18 h 82"/>
                <a:gd name="T20" fmla="*/ 22 w 204"/>
                <a:gd name="T21" fmla="*/ 19 h 82"/>
                <a:gd name="T22" fmla="*/ 19 w 204"/>
                <a:gd name="T23" fmla="*/ 20 h 82"/>
                <a:gd name="T24" fmla="*/ 15 w 204"/>
                <a:gd name="T25" fmla="*/ 20 h 82"/>
                <a:gd name="T26" fmla="*/ 12 w 204"/>
                <a:gd name="T27" fmla="*/ 20 h 82"/>
                <a:gd name="T28" fmla="*/ 10 w 204"/>
                <a:gd name="T29" fmla="*/ 19 h 82"/>
                <a:gd name="T30" fmla="*/ 6 w 204"/>
                <a:gd name="T31" fmla="*/ 17 h 82"/>
                <a:gd name="T32" fmla="*/ 4 w 204"/>
                <a:gd name="T33" fmla="*/ 16 h 82"/>
                <a:gd name="T34" fmla="*/ 1 w 204"/>
                <a:gd name="T35" fmla="*/ 11 h 82"/>
                <a:gd name="T36" fmla="*/ 0 w 204"/>
                <a:gd name="T37" fmla="*/ 8 h 82"/>
                <a:gd name="T38" fmla="*/ 2 w 204"/>
                <a:gd name="T39" fmla="*/ 5 h 82"/>
                <a:gd name="T40" fmla="*/ 5 w 204"/>
                <a:gd name="T41" fmla="*/ 2 h 82"/>
                <a:gd name="T42" fmla="*/ 9 w 204"/>
                <a:gd name="T43" fmla="*/ 0 h 82"/>
                <a:gd name="T44" fmla="*/ 13 w 204"/>
                <a:gd name="T45" fmla="*/ 0 h 82"/>
                <a:gd name="T46" fmla="*/ 18 w 204"/>
                <a:gd name="T47" fmla="*/ 1 h 82"/>
                <a:gd name="T48" fmla="*/ 23 w 204"/>
                <a:gd name="T49" fmla="*/ 3 h 82"/>
                <a:gd name="T50" fmla="*/ 26 w 204"/>
                <a:gd name="T51" fmla="*/ 5 h 82"/>
                <a:gd name="T52" fmla="*/ 31 w 204"/>
                <a:gd name="T53" fmla="*/ 6 h 82"/>
                <a:gd name="T54" fmla="*/ 36 w 204"/>
                <a:gd name="T55" fmla="*/ 5 h 82"/>
                <a:gd name="T56" fmla="*/ 40 w 204"/>
                <a:gd name="T57" fmla="*/ 4 h 82"/>
                <a:gd name="T58" fmla="*/ 45 w 204"/>
                <a:gd name="T59" fmla="*/ 3 h 82"/>
                <a:gd name="T60" fmla="*/ 48 w 204"/>
                <a:gd name="T61" fmla="*/ 1 h 82"/>
                <a:gd name="T62" fmla="*/ 50 w 204"/>
                <a:gd name="T63" fmla="*/ 0 h 82"/>
                <a:gd name="T64" fmla="*/ 5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464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6 w 84"/>
                <a:gd name="T1" fmla="*/ 0 h 208"/>
                <a:gd name="T2" fmla="*/ 11 w 84"/>
                <a:gd name="T3" fmla="*/ 6 h 208"/>
                <a:gd name="T4" fmla="*/ 15 w 84"/>
                <a:gd name="T5" fmla="*/ 12 h 208"/>
                <a:gd name="T6" fmla="*/ 18 w 84"/>
                <a:gd name="T7" fmla="*/ 19 h 208"/>
                <a:gd name="T8" fmla="*/ 20 w 84"/>
                <a:gd name="T9" fmla="*/ 25 h 208"/>
                <a:gd name="T10" fmla="*/ 21 w 84"/>
                <a:gd name="T11" fmla="*/ 32 h 208"/>
                <a:gd name="T12" fmla="*/ 21 w 84"/>
                <a:gd name="T13" fmla="*/ 39 h 208"/>
                <a:gd name="T14" fmla="*/ 19 w 84"/>
                <a:gd name="T15" fmla="*/ 45 h 208"/>
                <a:gd name="T16" fmla="*/ 14 w 84"/>
                <a:gd name="T17" fmla="*/ 50 h 208"/>
                <a:gd name="T18" fmla="*/ 10 w 84"/>
                <a:gd name="T19" fmla="*/ 52 h 208"/>
                <a:gd name="T20" fmla="*/ 6 w 84"/>
                <a:gd name="T21" fmla="*/ 52 h 208"/>
                <a:gd name="T22" fmla="*/ 3 w 84"/>
                <a:gd name="T23" fmla="*/ 51 h 208"/>
                <a:gd name="T24" fmla="*/ 1 w 84"/>
                <a:gd name="T25" fmla="*/ 47 h 208"/>
                <a:gd name="T26" fmla="*/ 0 w 84"/>
                <a:gd name="T27" fmla="*/ 43 h 208"/>
                <a:gd name="T28" fmla="*/ 1 w 84"/>
                <a:gd name="T29" fmla="*/ 38 h 208"/>
                <a:gd name="T30" fmla="*/ 2 w 84"/>
                <a:gd name="T31" fmla="*/ 34 h 208"/>
                <a:gd name="T32" fmla="*/ 5 w 84"/>
                <a:gd name="T33" fmla="*/ 29 h 208"/>
                <a:gd name="T34" fmla="*/ 9 w 84"/>
                <a:gd name="T35" fmla="*/ 21 h 208"/>
                <a:gd name="T36" fmla="*/ 9 w 84"/>
                <a:gd name="T37" fmla="*/ 12 h 208"/>
                <a:gd name="T38" fmla="*/ 7 w 84"/>
                <a:gd name="T39" fmla="*/ 3 h 208"/>
                <a:gd name="T40" fmla="*/ 6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465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7 w 144"/>
                <a:gd name="T3" fmla="*/ 1 h 170"/>
                <a:gd name="T4" fmla="*/ 13 w 144"/>
                <a:gd name="T5" fmla="*/ 4 h 170"/>
                <a:gd name="T6" fmla="*/ 20 w 144"/>
                <a:gd name="T7" fmla="*/ 8 h 170"/>
                <a:gd name="T8" fmla="*/ 26 w 144"/>
                <a:gd name="T9" fmla="*/ 12 h 170"/>
                <a:gd name="T10" fmla="*/ 31 w 144"/>
                <a:gd name="T11" fmla="*/ 17 h 170"/>
                <a:gd name="T12" fmla="*/ 35 w 144"/>
                <a:gd name="T13" fmla="*/ 22 h 170"/>
                <a:gd name="T14" fmla="*/ 36 w 144"/>
                <a:gd name="T15" fmla="*/ 29 h 170"/>
                <a:gd name="T16" fmla="*/ 36 w 144"/>
                <a:gd name="T17" fmla="*/ 35 h 170"/>
                <a:gd name="T18" fmla="*/ 34 w 144"/>
                <a:gd name="T19" fmla="*/ 39 h 170"/>
                <a:gd name="T20" fmla="*/ 30 w 144"/>
                <a:gd name="T21" fmla="*/ 41 h 170"/>
                <a:gd name="T22" fmla="*/ 27 w 144"/>
                <a:gd name="T23" fmla="*/ 42 h 170"/>
                <a:gd name="T24" fmla="*/ 23 w 144"/>
                <a:gd name="T25" fmla="*/ 40 h 170"/>
                <a:gd name="T26" fmla="*/ 20 w 144"/>
                <a:gd name="T27" fmla="*/ 37 h 170"/>
                <a:gd name="T28" fmla="*/ 18 w 144"/>
                <a:gd name="T29" fmla="*/ 33 h 170"/>
                <a:gd name="T30" fmla="*/ 16 w 144"/>
                <a:gd name="T31" fmla="*/ 29 h 170"/>
                <a:gd name="T32" fmla="*/ 17 w 144"/>
                <a:gd name="T33" fmla="*/ 24 h 170"/>
                <a:gd name="T34" fmla="*/ 17 w 144"/>
                <a:gd name="T35" fmla="*/ 20 h 170"/>
                <a:gd name="T36" fmla="*/ 15 w 144"/>
                <a:gd name="T37" fmla="*/ 15 h 170"/>
                <a:gd name="T38" fmla="*/ 12 w 144"/>
                <a:gd name="T39" fmla="*/ 11 h 170"/>
                <a:gd name="T40" fmla="*/ 9 w 144"/>
                <a:gd name="T41" fmla="*/ 7 h 170"/>
                <a:gd name="T42" fmla="*/ 6 w 144"/>
                <a:gd name="T43" fmla="*/ 4 h 170"/>
                <a:gd name="T44" fmla="*/ 3 w 144"/>
                <a:gd name="T45" fmla="*/ 2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466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4 h 103"/>
                <a:gd name="T2" fmla="*/ 3 w 199"/>
                <a:gd name="T3" fmla="*/ 3 h 103"/>
                <a:gd name="T4" fmla="*/ 6 w 199"/>
                <a:gd name="T5" fmla="*/ 2 h 103"/>
                <a:gd name="T6" fmla="*/ 10 w 199"/>
                <a:gd name="T7" fmla="*/ 1 h 103"/>
                <a:gd name="T8" fmla="*/ 13 w 199"/>
                <a:gd name="T9" fmla="*/ 0 h 103"/>
                <a:gd name="T10" fmla="*/ 17 w 199"/>
                <a:gd name="T11" fmla="*/ 0 h 103"/>
                <a:gd name="T12" fmla="*/ 21 w 199"/>
                <a:gd name="T13" fmla="*/ 0 h 103"/>
                <a:gd name="T14" fmla="*/ 24 w 199"/>
                <a:gd name="T15" fmla="*/ 0 h 103"/>
                <a:gd name="T16" fmla="*/ 28 w 199"/>
                <a:gd name="T17" fmla="*/ 0 h 103"/>
                <a:gd name="T18" fmla="*/ 32 w 199"/>
                <a:gd name="T19" fmla="*/ 1 h 103"/>
                <a:gd name="T20" fmla="*/ 35 w 199"/>
                <a:gd name="T21" fmla="*/ 2 h 103"/>
                <a:gd name="T22" fmla="*/ 38 w 199"/>
                <a:gd name="T23" fmla="*/ 3 h 103"/>
                <a:gd name="T24" fmla="*/ 41 w 199"/>
                <a:gd name="T25" fmla="*/ 4 h 103"/>
                <a:gd name="T26" fmla="*/ 43 w 199"/>
                <a:gd name="T27" fmla="*/ 6 h 103"/>
                <a:gd name="T28" fmla="*/ 45 w 199"/>
                <a:gd name="T29" fmla="*/ 8 h 103"/>
                <a:gd name="T30" fmla="*/ 47 w 199"/>
                <a:gd name="T31" fmla="*/ 11 h 103"/>
                <a:gd name="T32" fmla="*/ 49 w 199"/>
                <a:gd name="T33" fmla="*/ 14 h 103"/>
                <a:gd name="T34" fmla="*/ 49 w 199"/>
                <a:gd name="T35" fmla="*/ 19 h 103"/>
                <a:gd name="T36" fmla="*/ 48 w 199"/>
                <a:gd name="T37" fmla="*/ 22 h 103"/>
                <a:gd name="T38" fmla="*/ 45 w 199"/>
                <a:gd name="T39" fmla="*/ 24 h 103"/>
                <a:gd name="T40" fmla="*/ 41 w 199"/>
                <a:gd name="T41" fmla="*/ 25 h 103"/>
                <a:gd name="T42" fmla="*/ 37 w 199"/>
                <a:gd name="T43" fmla="*/ 25 h 103"/>
                <a:gd name="T44" fmla="*/ 33 w 199"/>
                <a:gd name="T45" fmla="*/ 23 h 103"/>
                <a:gd name="T46" fmla="*/ 29 w 199"/>
                <a:gd name="T47" fmla="*/ 20 h 103"/>
                <a:gd name="T48" fmla="*/ 26 w 199"/>
                <a:gd name="T49" fmla="*/ 15 h 103"/>
                <a:gd name="T50" fmla="*/ 24 w 199"/>
                <a:gd name="T51" fmla="*/ 12 h 103"/>
                <a:gd name="T52" fmla="*/ 20 w 199"/>
                <a:gd name="T53" fmla="*/ 9 h 103"/>
                <a:gd name="T54" fmla="*/ 16 w 199"/>
                <a:gd name="T55" fmla="*/ 7 h 103"/>
                <a:gd name="T56" fmla="*/ 11 w 199"/>
                <a:gd name="T57" fmla="*/ 6 h 103"/>
                <a:gd name="T58" fmla="*/ 7 w 199"/>
                <a:gd name="T59" fmla="*/ 5 h 103"/>
                <a:gd name="T60" fmla="*/ 3 w 199"/>
                <a:gd name="T61" fmla="*/ 4 h 103"/>
                <a:gd name="T62" fmla="*/ 1 w 199"/>
                <a:gd name="T63" fmla="*/ 4 h 103"/>
                <a:gd name="T64" fmla="*/ 0 w 199"/>
                <a:gd name="T65" fmla="*/ 4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Freeform 467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23 w 107"/>
                <a:gd name="T1" fmla="*/ 0 h 195"/>
                <a:gd name="T2" fmla="*/ 25 w 107"/>
                <a:gd name="T3" fmla="*/ 7 h 195"/>
                <a:gd name="T4" fmla="*/ 26 w 107"/>
                <a:gd name="T5" fmla="*/ 14 h 195"/>
                <a:gd name="T6" fmla="*/ 26 w 107"/>
                <a:gd name="T7" fmla="*/ 22 h 195"/>
                <a:gd name="T8" fmla="*/ 26 w 107"/>
                <a:gd name="T9" fmla="*/ 29 h 195"/>
                <a:gd name="T10" fmla="*/ 24 w 107"/>
                <a:gd name="T11" fmla="*/ 36 h 195"/>
                <a:gd name="T12" fmla="*/ 20 w 107"/>
                <a:gd name="T13" fmla="*/ 41 h 195"/>
                <a:gd name="T14" fmla="*/ 16 w 107"/>
                <a:gd name="T15" fmla="*/ 46 h 195"/>
                <a:gd name="T16" fmla="*/ 11 w 107"/>
                <a:gd name="T17" fmla="*/ 49 h 195"/>
                <a:gd name="T18" fmla="*/ 6 w 107"/>
                <a:gd name="T19" fmla="*/ 49 h 195"/>
                <a:gd name="T20" fmla="*/ 2 w 107"/>
                <a:gd name="T21" fmla="*/ 48 h 195"/>
                <a:gd name="T22" fmla="*/ 0 w 107"/>
                <a:gd name="T23" fmla="*/ 45 h 195"/>
                <a:gd name="T24" fmla="*/ 0 w 107"/>
                <a:gd name="T25" fmla="*/ 41 h 195"/>
                <a:gd name="T26" fmla="*/ 0 w 107"/>
                <a:gd name="T27" fmla="*/ 37 h 195"/>
                <a:gd name="T28" fmla="*/ 3 w 107"/>
                <a:gd name="T29" fmla="*/ 32 h 195"/>
                <a:gd name="T30" fmla="*/ 6 w 107"/>
                <a:gd name="T31" fmla="*/ 29 h 195"/>
                <a:gd name="T32" fmla="*/ 10 w 107"/>
                <a:gd name="T33" fmla="*/ 26 h 195"/>
                <a:gd name="T34" fmla="*/ 14 w 107"/>
                <a:gd name="T35" fmla="*/ 24 h 195"/>
                <a:gd name="T36" fmla="*/ 17 w 107"/>
                <a:gd name="T37" fmla="*/ 20 h 195"/>
                <a:gd name="T38" fmla="*/ 19 w 107"/>
                <a:gd name="T39" fmla="*/ 16 h 195"/>
                <a:gd name="T40" fmla="*/ 21 w 107"/>
                <a:gd name="T41" fmla="*/ 12 h 195"/>
                <a:gd name="T42" fmla="*/ 22 w 107"/>
                <a:gd name="T43" fmla="*/ 7 h 195"/>
                <a:gd name="T44" fmla="*/ 23 w 107"/>
                <a:gd name="T45" fmla="*/ 4 h 195"/>
                <a:gd name="T46" fmla="*/ 23 w 107"/>
                <a:gd name="T47" fmla="*/ 1 h 195"/>
                <a:gd name="T48" fmla="*/ 23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Freeform 468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45 w 183"/>
                <a:gd name="T1" fmla="*/ 0 h 126"/>
                <a:gd name="T2" fmla="*/ 43 w 183"/>
                <a:gd name="T3" fmla="*/ 7 h 126"/>
                <a:gd name="T4" fmla="*/ 39 w 183"/>
                <a:gd name="T5" fmla="*/ 13 h 126"/>
                <a:gd name="T6" fmla="*/ 35 w 183"/>
                <a:gd name="T7" fmla="*/ 19 h 126"/>
                <a:gd name="T8" fmla="*/ 30 w 183"/>
                <a:gd name="T9" fmla="*/ 24 h 126"/>
                <a:gd name="T10" fmla="*/ 24 w 183"/>
                <a:gd name="T11" fmla="*/ 28 h 126"/>
                <a:gd name="T12" fmla="*/ 18 w 183"/>
                <a:gd name="T13" fmla="*/ 31 h 126"/>
                <a:gd name="T14" fmla="*/ 12 w 183"/>
                <a:gd name="T15" fmla="*/ 32 h 126"/>
                <a:gd name="T16" fmla="*/ 6 w 183"/>
                <a:gd name="T17" fmla="*/ 30 h 126"/>
                <a:gd name="T18" fmla="*/ 1 w 183"/>
                <a:gd name="T19" fmla="*/ 28 h 126"/>
                <a:gd name="T20" fmla="*/ 0 w 183"/>
                <a:gd name="T21" fmla="*/ 24 h 126"/>
                <a:gd name="T22" fmla="*/ 0 w 183"/>
                <a:gd name="T23" fmla="*/ 21 h 126"/>
                <a:gd name="T24" fmla="*/ 2 w 183"/>
                <a:gd name="T25" fmla="*/ 18 h 126"/>
                <a:gd name="T26" fmla="*/ 5 w 183"/>
                <a:gd name="T27" fmla="*/ 15 h 126"/>
                <a:gd name="T28" fmla="*/ 9 w 183"/>
                <a:gd name="T29" fmla="*/ 13 h 126"/>
                <a:gd name="T30" fmla="*/ 14 w 183"/>
                <a:gd name="T31" fmla="*/ 12 h 126"/>
                <a:gd name="T32" fmla="*/ 19 w 183"/>
                <a:gd name="T33" fmla="*/ 13 h 126"/>
                <a:gd name="T34" fmla="*/ 24 w 183"/>
                <a:gd name="T35" fmla="*/ 13 h 126"/>
                <a:gd name="T36" fmla="*/ 28 w 183"/>
                <a:gd name="T37" fmla="*/ 12 h 126"/>
                <a:gd name="T38" fmla="*/ 32 w 183"/>
                <a:gd name="T39" fmla="*/ 10 h 126"/>
                <a:gd name="T40" fmla="*/ 37 w 183"/>
                <a:gd name="T41" fmla="*/ 8 h 126"/>
                <a:gd name="T42" fmla="*/ 40 w 183"/>
                <a:gd name="T43" fmla="*/ 5 h 126"/>
                <a:gd name="T44" fmla="*/ 43 w 183"/>
                <a:gd name="T45" fmla="*/ 3 h 126"/>
                <a:gd name="T46" fmla="*/ 45 w 183"/>
                <a:gd name="T47" fmla="*/ 1 h 126"/>
                <a:gd name="T48" fmla="*/ 45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Freeform 469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6 w 102"/>
                <a:gd name="T3" fmla="*/ 3 h 197"/>
                <a:gd name="T4" fmla="*/ 12 w 102"/>
                <a:gd name="T5" fmla="*/ 8 h 197"/>
                <a:gd name="T6" fmla="*/ 17 w 102"/>
                <a:gd name="T7" fmla="*/ 13 h 197"/>
                <a:gd name="T8" fmla="*/ 21 w 102"/>
                <a:gd name="T9" fmla="*/ 19 h 197"/>
                <a:gd name="T10" fmla="*/ 24 w 102"/>
                <a:gd name="T11" fmla="*/ 25 h 197"/>
                <a:gd name="T12" fmla="*/ 27 w 102"/>
                <a:gd name="T13" fmla="*/ 32 h 197"/>
                <a:gd name="T14" fmla="*/ 27 w 102"/>
                <a:gd name="T15" fmla="*/ 38 h 197"/>
                <a:gd name="T16" fmla="*/ 24 w 102"/>
                <a:gd name="T17" fmla="*/ 44 h 197"/>
                <a:gd name="T18" fmla="*/ 20 w 102"/>
                <a:gd name="T19" fmla="*/ 47 h 197"/>
                <a:gd name="T20" fmla="*/ 17 w 102"/>
                <a:gd name="T21" fmla="*/ 49 h 197"/>
                <a:gd name="T22" fmla="*/ 13 w 102"/>
                <a:gd name="T23" fmla="*/ 48 h 197"/>
                <a:gd name="T24" fmla="*/ 10 w 102"/>
                <a:gd name="T25" fmla="*/ 45 h 197"/>
                <a:gd name="T26" fmla="*/ 8 w 102"/>
                <a:gd name="T27" fmla="*/ 42 h 197"/>
                <a:gd name="T28" fmla="*/ 7 w 102"/>
                <a:gd name="T29" fmla="*/ 37 h 197"/>
                <a:gd name="T30" fmla="*/ 7 w 102"/>
                <a:gd name="T31" fmla="*/ 33 h 197"/>
                <a:gd name="T32" fmla="*/ 8 w 102"/>
                <a:gd name="T33" fmla="*/ 28 h 197"/>
                <a:gd name="T34" fmla="*/ 10 w 102"/>
                <a:gd name="T35" fmla="*/ 24 h 197"/>
                <a:gd name="T36" fmla="*/ 9 w 102"/>
                <a:gd name="T37" fmla="*/ 19 h 197"/>
                <a:gd name="T38" fmla="*/ 8 w 102"/>
                <a:gd name="T39" fmla="*/ 14 h 197"/>
                <a:gd name="T40" fmla="*/ 6 w 102"/>
                <a:gd name="T41" fmla="*/ 10 h 197"/>
                <a:gd name="T42" fmla="*/ 4 w 102"/>
                <a:gd name="T43" fmla="*/ 6 h 197"/>
                <a:gd name="T44" fmla="*/ 2 w 102"/>
                <a:gd name="T45" fmla="*/ 3 h 197"/>
                <a:gd name="T46" fmla="*/ 1 w 102"/>
                <a:gd name="T47" fmla="*/ 1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Freeform 470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7 w 180"/>
                <a:gd name="T3" fmla="*/ 0 h 129"/>
                <a:gd name="T4" fmla="*/ 14 w 180"/>
                <a:gd name="T5" fmla="*/ 0 h 129"/>
                <a:gd name="T6" fmla="*/ 22 w 180"/>
                <a:gd name="T7" fmla="*/ 1 h 129"/>
                <a:gd name="T8" fmla="*/ 28 w 180"/>
                <a:gd name="T9" fmla="*/ 4 h 129"/>
                <a:gd name="T10" fmla="*/ 35 w 180"/>
                <a:gd name="T11" fmla="*/ 7 h 129"/>
                <a:gd name="T12" fmla="*/ 40 w 180"/>
                <a:gd name="T13" fmla="*/ 11 h 129"/>
                <a:gd name="T14" fmla="*/ 44 w 180"/>
                <a:gd name="T15" fmla="*/ 16 h 129"/>
                <a:gd name="T16" fmla="*/ 45 w 180"/>
                <a:gd name="T17" fmla="*/ 22 h 129"/>
                <a:gd name="T18" fmla="*/ 45 w 180"/>
                <a:gd name="T19" fmla="*/ 27 h 129"/>
                <a:gd name="T20" fmla="*/ 43 w 180"/>
                <a:gd name="T21" fmla="*/ 30 h 129"/>
                <a:gd name="T22" fmla="*/ 39 w 180"/>
                <a:gd name="T23" fmla="*/ 32 h 129"/>
                <a:gd name="T24" fmla="*/ 36 w 180"/>
                <a:gd name="T25" fmla="*/ 32 h 129"/>
                <a:gd name="T26" fmla="*/ 31 w 180"/>
                <a:gd name="T27" fmla="*/ 30 h 129"/>
                <a:gd name="T28" fmla="*/ 27 w 180"/>
                <a:gd name="T29" fmla="*/ 27 h 129"/>
                <a:gd name="T30" fmla="*/ 24 w 180"/>
                <a:gd name="T31" fmla="*/ 23 h 129"/>
                <a:gd name="T32" fmla="*/ 23 w 180"/>
                <a:gd name="T33" fmla="*/ 18 h 129"/>
                <a:gd name="T34" fmla="*/ 22 w 180"/>
                <a:gd name="T35" fmla="*/ 14 h 129"/>
                <a:gd name="T36" fmla="*/ 19 w 180"/>
                <a:gd name="T37" fmla="*/ 11 h 129"/>
                <a:gd name="T38" fmla="*/ 15 w 180"/>
                <a:gd name="T39" fmla="*/ 7 h 129"/>
                <a:gd name="T40" fmla="*/ 11 w 180"/>
                <a:gd name="T41" fmla="*/ 5 h 129"/>
                <a:gd name="T42" fmla="*/ 7 w 180"/>
                <a:gd name="T43" fmla="*/ 3 h 129"/>
                <a:gd name="T44" fmla="*/ 3 w 180"/>
                <a:gd name="T45" fmla="*/ 1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Freeform 471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13 h 85"/>
                <a:gd name="T2" fmla="*/ 3 w 206"/>
                <a:gd name="T3" fmla="*/ 11 h 85"/>
                <a:gd name="T4" fmla="*/ 6 w 206"/>
                <a:gd name="T5" fmla="*/ 9 h 85"/>
                <a:gd name="T6" fmla="*/ 9 w 206"/>
                <a:gd name="T7" fmla="*/ 7 h 85"/>
                <a:gd name="T8" fmla="*/ 12 w 206"/>
                <a:gd name="T9" fmla="*/ 5 h 85"/>
                <a:gd name="T10" fmla="*/ 15 w 206"/>
                <a:gd name="T11" fmla="*/ 4 h 85"/>
                <a:gd name="T12" fmla="*/ 19 w 206"/>
                <a:gd name="T13" fmla="*/ 2 h 85"/>
                <a:gd name="T14" fmla="*/ 22 w 206"/>
                <a:gd name="T15" fmla="*/ 1 h 85"/>
                <a:gd name="T16" fmla="*/ 26 w 206"/>
                <a:gd name="T17" fmla="*/ 0 h 85"/>
                <a:gd name="T18" fmla="*/ 29 w 206"/>
                <a:gd name="T19" fmla="*/ 0 h 85"/>
                <a:gd name="T20" fmla="*/ 33 w 206"/>
                <a:gd name="T21" fmla="*/ 0 h 85"/>
                <a:gd name="T22" fmla="*/ 36 w 206"/>
                <a:gd name="T23" fmla="*/ 0 h 85"/>
                <a:gd name="T24" fmla="*/ 39 w 206"/>
                <a:gd name="T25" fmla="*/ 0 h 85"/>
                <a:gd name="T26" fmla="*/ 42 w 206"/>
                <a:gd name="T27" fmla="*/ 1 h 85"/>
                <a:gd name="T28" fmla="*/ 45 w 206"/>
                <a:gd name="T29" fmla="*/ 3 h 85"/>
                <a:gd name="T30" fmla="*/ 48 w 206"/>
                <a:gd name="T31" fmla="*/ 4 h 85"/>
                <a:gd name="T32" fmla="*/ 50 w 206"/>
                <a:gd name="T33" fmla="*/ 7 h 85"/>
                <a:gd name="T34" fmla="*/ 52 w 206"/>
                <a:gd name="T35" fmla="*/ 11 h 85"/>
                <a:gd name="T36" fmla="*/ 52 w 206"/>
                <a:gd name="T37" fmla="*/ 15 h 85"/>
                <a:gd name="T38" fmla="*/ 50 w 206"/>
                <a:gd name="T39" fmla="*/ 18 h 85"/>
                <a:gd name="T40" fmla="*/ 47 w 206"/>
                <a:gd name="T41" fmla="*/ 20 h 85"/>
                <a:gd name="T42" fmla="*/ 42 w 206"/>
                <a:gd name="T43" fmla="*/ 21 h 85"/>
                <a:gd name="T44" fmla="*/ 38 w 206"/>
                <a:gd name="T45" fmla="*/ 21 h 85"/>
                <a:gd name="T46" fmla="*/ 33 w 206"/>
                <a:gd name="T47" fmla="*/ 19 h 85"/>
                <a:gd name="T48" fmla="*/ 29 w 206"/>
                <a:gd name="T49" fmla="*/ 15 h 85"/>
                <a:gd name="T50" fmla="*/ 26 w 206"/>
                <a:gd name="T51" fmla="*/ 13 h 85"/>
                <a:gd name="T52" fmla="*/ 21 w 206"/>
                <a:gd name="T53" fmla="*/ 11 h 85"/>
                <a:gd name="T54" fmla="*/ 17 w 206"/>
                <a:gd name="T55" fmla="*/ 11 h 85"/>
                <a:gd name="T56" fmla="*/ 12 w 206"/>
                <a:gd name="T57" fmla="*/ 11 h 85"/>
                <a:gd name="T58" fmla="*/ 7 w 206"/>
                <a:gd name="T59" fmla="*/ 12 h 85"/>
                <a:gd name="T60" fmla="*/ 3 w 206"/>
                <a:gd name="T61" fmla="*/ 12 h 85"/>
                <a:gd name="T62" fmla="*/ 1 w 206"/>
                <a:gd name="T63" fmla="*/ 13 h 85"/>
                <a:gd name="T64" fmla="*/ 0 w 206"/>
                <a:gd name="T65" fmla="*/ 13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Freeform 472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1 h 95"/>
                <a:gd name="T2" fmla="*/ 6 w 147"/>
                <a:gd name="T3" fmla="*/ 0 h 95"/>
                <a:gd name="T4" fmla="*/ 12 w 147"/>
                <a:gd name="T5" fmla="*/ 0 h 95"/>
                <a:gd name="T6" fmla="*/ 17 w 147"/>
                <a:gd name="T7" fmla="*/ 0 h 95"/>
                <a:gd name="T8" fmla="*/ 23 w 147"/>
                <a:gd name="T9" fmla="*/ 2 h 95"/>
                <a:gd name="T10" fmla="*/ 28 w 147"/>
                <a:gd name="T11" fmla="*/ 4 h 95"/>
                <a:gd name="T12" fmla="*/ 32 w 147"/>
                <a:gd name="T13" fmla="*/ 7 h 95"/>
                <a:gd name="T14" fmla="*/ 36 w 147"/>
                <a:gd name="T15" fmla="*/ 11 h 95"/>
                <a:gd name="T16" fmla="*/ 37 w 147"/>
                <a:gd name="T17" fmla="*/ 15 h 95"/>
                <a:gd name="T18" fmla="*/ 37 w 147"/>
                <a:gd name="T19" fmla="*/ 19 h 95"/>
                <a:gd name="T20" fmla="*/ 36 w 147"/>
                <a:gd name="T21" fmla="*/ 22 h 95"/>
                <a:gd name="T22" fmla="*/ 33 w 147"/>
                <a:gd name="T23" fmla="*/ 23 h 95"/>
                <a:gd name="T24" fmla="*/ 30 w 147"/>
                <a:gd name="T25" fmla="*/ 23 h 95"/>
                <a:gd name="T26" fmla="*/ 27 w 147"/>
                <a:gd name="T27" fmla="*/ 22 h 95"/>
                <a:gd name="T28" fmla="*/ 24 w 147"/>
                <a:gd name="T29" fmla="*/ 20 h 95"/>
                <a:gd name="T30" fmla="*/ 21 w 147"/>
                <a:gd name="T31" fmla="*/ 17 h 95"/>
                <a:gd name="T32" fmla="*/ 20 w 147"/>
                <a:gd name="T33" fmla="*/ 13 h 95"/>
                <a:gd name="T34" fmla="*/ 18 w 147"/>
                <a:gd name="T35" fmla="*/ 10 h 95"/>
                <a:gd name="T36" fmla="*/ 16 w 147"/>
                <a:gd name="T37" fmla="*/ 8 h 95"/>
                <a:gd name="T38" fmla="*/ 13 w 147"/>
                <a:gd name="T39" fmla="*/ 5 h 95"/>
                <a:gd name="T40" fmla="*/ 9 w 147"/>
                <a:gd name="T41" fmla="*/ 4 h 95"/>
                <a:gd name="T42" fmla="*/ 6 w 147"/>
                <a:gd name="T43" fmla="*/ 3 h 95"/>
                <a:gd name="T44" fmla="*/ 3 w 147"/>
                <a:gd name="T45" fmla="*/ 1 h 95"/>
                <a:gd name="T46" fmla="*/ 1 w 147"/>
                <a:gd name="T47" fmla="*/ 1 h 95"/>
                <a:gd name="T48" fmla="*/ 0 w 147"/>
                <a:gd name="T49" fmla="*/ 1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473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5 w 87"/>
                <a:gd name="T3" fmla="*/ 2 h 154"/>
                <a:gd name="T4" fmla="*/ 9 w 87"/>
                <a:gd name="T5" fmla="*/ 6 h 154"/>
                <a:gd name="T6" fmla="*/ 14 w 87"/>
                <a:gd name="T7" fmla="*/ 10 h 154"/>
                <a:gd name="T8" fmla="*/ 17 w 87"/>
                <a:gd name="T9" fmla="*/ 15 h 154"/>
                <a:gd name="T10" fmla="*/ 20 w 87"/>
                <a:gd name="T11" fmla="*/ 19 h 154"/>
                <a:gd name="T12" fmla="*/ 21 w 87"/>
                <a:gd name="T13" fmla="*/ 24 h 154"/>
                <a:gd name="T14" fmla="*/ 21 w 87"/>
                <a:gd name="T15" fmla="*/ 30 h 154"/>
                <a:gd name="T16" fmla="*/ 20 w 87"/>
                <a:gd name="T17" fmla="*/ 35 h 154"/>
                <a:gd name="T18" fmla="*/ 17 w 87"/>
                <a:gd name="T19" fmla="*/ 38 h 154"/>
                <a:gd name="T20" fmla="*/ 14 w 87"/>
                <a:gd name="T21" fmla="*/ 39 h 154"/>
                <a:gd name="T22" fmla="*/ 12 w 87"/>
                <a:gd name="T23" fmla="*/ 38 h 154"/>
                <a:gd name="T24" fmla="*/ 9 w 87"/>
                <a:gd name="T25" fmla="*/ 36 h 154"/>
                <a:gd name="T26" fmla="*/ 7 w 87"/>
                <a:gd name="T27" fmla="*/ 34 h 154"/>
                <a:gd name="T28" fmla="*/ 6 w 87"/>
                <a:gd name="T29" fmla="*/ 30 h 154"/>
                <a:gd name="T30" fmla="*/ 6 w 87"/>
                <a:gd name="T31" fmla="*/ 26 h 154"/>
                <a:gd name="T32" fmla="*/ 7 w 87"/>
                <a:gd name="T33" fmla="*/ 22 h 154"/>
                <a:gd name="T34" fmla="*/ 8 w 87"/>
                <a:gd name="T35" fmla="*/ 19 h 154"/>
                <a:gd name="T36" fmla="*/ 7 w 87"/>
                <a:gd name="T37" fmla="*/ 15 h 154"/>
                <a:gd name="T38" fmla="*/ 6 w 87"/>
                <a:gd name="T39" fmla="*/ 11 h 154"/>
                <a:gd name="T40" fmla="*/ 5 w 87"/>
                <a:gd name="T41" fmla="*/ 8 h 154"/>
                <a:gd name="T42" fmla="*/ 3 w 87"/>
                <a:gd name="T43" fmla="*/ 5 h 154"/>
                <a:gd name="T44" fmla="*/ 1 w 87"/>
                <a:gd name="T45" fmla="*/ 2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474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17 h 69"/>
                <a:gd name="T2" fmla="*/ 4 w 161"/>
                <a:gd name="T3" fmla="*/ 13 h 69"/>
                <a:gd name="T4" fmla="*/ 8 w 161"/>
                <a:gd name="T5" fmla="*/ 9 h 69"/>
                <a:gd name="T6" fmla="*/ 13 w 161"/>
                <a:gd name="T7" fmla="*/ 5 h 69"/>
                <a:gd name="T8" fmla="*/ 18 w 161"/>
                <a:gd name="T9" fmla="*/ 2 h 69"/>
                <a:gd name="T10" fmla="*/ 23 w 161"/>
                <a:gd name="T11" fmla="*/ 1 h 69"/>
                <a:gd name="T12" fmla="*/ 28 w 161"/>
                <a:gd name="T13" fmla="*/ 0 h 69"/>
                <a:gd name="T14" fmla="*/ 33 w 161"/>
                <a:gd name="T15" fmla="*/ 1 h 69"/>
                <a:gd name="T16" fmla="*/ 37 w 161"/>
                <a:gd name="T17" fmla="*/ 3 h 69"/>
                <a:gd name="T18" fmla="*/ 40 w 161"/>
                <a:gd name="T19" fmla="*/ 6 h 69"/>
                <a:gd name="T20" fmla="*/ 41 w 161"/>
                <a:gd name="T21" fmla="*/ 9 h 69"/>
                <a:gd name="T22" fmla="*/ 39 w 161"/>
                <a:gd name="T23" fmla="*/ 11 h 69"/>
                <a:gd name="T24" fmla="*/ 37 w 161"/>
                <a:gd name="T25" fmla="*/ 13 h 69"/>
                <a:gd name="T26" fmla="*/ 34 w 161"/>
                <a:gd name="T27" fmla="*/ 15 h 69"/>
                <a:gd name="T28" fmla="*/ 31 w 161"/>
                <a:gd name="T29" fmla="*/ 16 h 69"/>
                <a:gd name="T30" fmla="*/ 27 w 161"/>
                <a:gd name="T31" fmla="*/ 15 h 69"/>
                <a:gd name="T32" fmla="*/ 23 w 161"/>
                <a:gd name="T33" fmla="*/ 13 h 69"/>
                <a:gd name="T34" fmla="*/ 20 w 161"/>
                <a:gd name="T35" fmla="*/ 12 h 69"/>
                <a:gd name="T36" fmla="*/ 16 w 161"/>
                <a:gd name="T37" fmla="*/ 11 h 69"/>
                <a:gd name="T38" fmla="*/ 12 w 161"/>
                <a:gd name="T39" fmla="*/ 12 h 69"/>
                <a:gd name="T40" fmla="*/ 9 w 161"/>
                <a:gd name="T41" fmla="*/ 13 h 69"/>
                <a:gd name="T42" fmla="*/ 6 w 161"/>
                <a:gd name="T43" fmla="*/ 14 h 69"/>
                <a:gd name="T44" fmla="*/ 3 w 161"/>
                <a:gd name="T45" fmla="*/ 16 h 69"/>
                <a:gd name="T46" fmla="*/ 1 w 161"/>
                <a:gd name="T47" fmla="*/ 17 h 69"/>
                <a:gd name="T48" fmla="*/ 0 w 161"/>
                <a:gd name="T49" fmla="*/ 17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475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33 h 133"/>
                <a:gd name="T2" fmla="*/ 1 w 114"/>
                <a:gd name="T3" fmla="*/ 27 h 133"/>
                <a:gd name="T4" fmla="*/ 2 w 114"/>
                <a:gd name="T5" fmla="*/ 22 h 133"/>
                <a:gd name="T6" fmla="*/ 3 w 114"/>
                <a:gd name="T7" fmla="*/ 16 h 133"/>
                <a:gd name="T8" fmla="*/ 6 w 114"/>
                <a:gd name="T9" fmla="*/ 11 h 133"/>
                <a:gd name="T10" fmla="*/ 9 w 114"/>
                <a:gd name="T11" fmla="*/ 6 h 133"/>
                <a:gd name="T12" fmla="*/ 13 w 114"/>
                <a:gd name="T13" fmla="*/ 3 h 133"/>
                <a:gd name="T14" fmla="*/ 17 w 114"/>
                <a:gd name="T15" fmla="*/ 0 h 133"/>
                <a:gd name="T16" fmla="*/ 22 w 114"/>
                <a:gd name="T17" fmla="*/ 0 h 133"/>
                <a:gd name="T18" fmla="*/ 26 w 114"/>
                <a:gd name="T19" fmla="*/ 1 h 133"/>
                <a:gd name="T20" fmla="*/ 28 w 114"/>
                <a:gd name="T21" fmla="*/ 3 h 133"/>
                <a:gd name="T22" fmla="*/ 29 w 114"/>
                <a:gd name="T23" fmla="*/ 5 h 133"/>
                <a:gd name="T24" fmla="*/ 28 w 114"/>
                <a:gd name="T25" fmla="*/ 8 h 133"/>
                <a:gd name="T26" fmla="*/ 27 w 114"/>
                <a:gd name="T27" fmla="*/ 11 h 133"/>
                <a:gd name="T28" fmla="*/ 24 w 114"/>
                <a:gd name="T29" fmla="*/ 14 h 133"/>
                <a:gd name="T30" fmla="*/ 21 w 114"/>
                <a:gd name="T31" fmla="*/ 16 h 133"/>
                <a:gd name="T32" fmla="*/ 16 w 114"/>
                <a:gd name="T33" fmla="*/ 16 h 133"/>
                <a:gd name="T34" fmla="*/ 13 w 114"/>
                <a:gd name="T35" fmla="*/ 17 h 133"/>
                <a:gd name="T36" fmla="*/ 10 w 114"/>
                <a:gd name="T37" fmla="*/ 19 h 133"/>
                <a:gd name="T38" fmla="*/ 7 w 114"/>
                <a:gd name="T39" fmla="*/ 22 h 133"/>
                <a:gd name="T40" fmla="*/ 5 w 114"/>
                <a:gd name="T41" fmla="*/ 24 h 133"/>
                <a:gd name="T42" fmla="*/ 3 w 114"/>
                <a:gd name="T43" fmla="*/ 28 h 133"/>
                <a:gd name="T44" fmla="*/ 2 w 114"/>
                <a:gd name="T45" fmla="*/ 30 h 133"/>
                <a:gd name="T46" fmla="*/ 1 w 114"/>
                <a:gd name="T47" fmla="*/ 32 h 133"/>
                <a:gd name="T48" fmla="*/ 0 w 114"/>
                <a:gd name="T49" fmla="*/ 33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Freeform 476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7 w 70"/>
                <a:gd name="T1" fmla="*/ 41 h 163"/>
                <a:gd name="T2" fmla="*/ 4 w 70"/>
                <a:gd name="T3" fmla="*/ 37 h 163"/>
                <a:gd name="T4" fmla="*/ 2 w 70"/>
                <a:gd name="T5" fmla="*/ 31 h 163"/>
                <a:gd name="T6" fmla="*/ 1 w 70"/>
                <a:gd name="T7" fmla="*/ 26 h 163"/>
                <a:gd name="T8" fmla="*/ 0 w 70"/>
                <a:gd name="T9" fmla="*/ 20 h 163"/>
                <a:gd name="T10" fmla="*/ 0 w 70"/>
                <a:gd name="T11" fmla="*/ 14 h 163"/>
                <a:gd name="T12" fmla="*/ 1 w 70"/>
                <a:gd name="T13" fmla="*/ 9 h 163"/>
                <a:gd name="T14" fmla="*/ 3 w 70"/>
                <a:gd name="T15" fmla="*/ 5 h 163"/>
                <a:gd name="T16" fmla="*/ 7 w 70"/>
                <a:gd name="T17" fmla="*/ 2 h 163"/>
                <a:gd name="T18" fmla="*/ 11 w 70"/>
                <a:gd name="T19" fmla="*/ 0 h 163"/>
                <a:gd name="T20" fmla="*/ 14 w 70"/>
                <a:gd name="T21" fmla="*/ 1 h 163"/>
                <a:gd name="T22" fmla="*/ 16 w 70"/>
                <a:gd name="T23" fmla="*/ 3 h 163"/>
                <a:gd name="T24" fmla="*/ 18 w 70"/>
                <a:gd name="T25" fmla="*/ 6 h 163"/>
                <a:gd name="T26" fmla="*/ 18 w 70"/>
                <a:gd name="T27" fmla="*/ 9 h 163"/>
                <a:gd name="T28" fmla="*/ 17 w 70"/>
                <a:gd name="T29" fmla="*/ 12 h 163"/>
                <a:gd name="T30" fmla="*/ 15 w 70"/>
                <a:gd name="T31" fmla="*/ 16 h 163"/>
                <a:gd name="T32" fmla="*/ 12 w 70"/>
                <a:gd name="T33" fmla="*/ 19 h 163"/>
                <a:gd name="T34" fmla="*/ 9 w 70"/>
                <a:gd name="T35" fmla="*/ 25 h 163"/>
                <a:gd name="T36" fmla="*/ 7 w 70"/>
                <a:gd name="T37" fmla="*/ 32 h 163"/>
                <a:gd name="T38" fmla="*/ 7 w 70"/>
                <a:gd name="T39" fmla="*/ 38 h 163"/>
                <a:gd name="T40" fmla="*/ 7 w 70"/>
                <a:gd name="T41" fmla="*/ 4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Freeform 477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2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2 w 361"/>
                <a:gd name="T7" fmla="*/ 0 h 348"/>
                <a:gd name="T8" fmla="*/ 5 w 361"/>
                <a:gd name="T9" fmla="*/ 1 h 348"/>
                <a:gd name="T10" fmla="*/ 11 w 361"/>
                <a:gd name="T11" fmla="*/ 2 h 348"/>
                <a:gd name="T12" fmla="*/ 17 w 361"/>
                <a:gd name="T13" fmla="*/ 4 h 348"/>
                <a:gd name="T14" fmla="*/ 24 w 361"/>
                <a:gd name="T15" fmla="*/ 7 h 348"/>
                <a:gd name="T16" fmla="*/ 32 w 361"/>
                <a:gd name="T17" fmla="*/ 10 h 348"/>
                <a:gd name="T18" fmla="*/ 40 w 361"/>
                <a:gd name="T19" fmla="*/ 14 h 348"/>
                <a:gd name="T20" fmla="*/ 49 w 361"/>
                <a:gd name="T21" fmla="*/ 19 h 348"/>
                <a:gd name="T22" fmla="*/ 57 w 361"/>
                <a:gd name="T23" fmla="*/ 24 h 348"/>
                <a:gd name="T24" fmla="*/ 65 w 361"/>
                <a:gd name="T25" fmla="*/ 30 h 348"/>
                <a:gd name="T26" fmla="*/ 72 w 361"/>
                <a:gd name="T27" fmla="*/ 37 h 348"/>
                <a:gd name="T28" fmla="*/ 79 w 361"/>
                <a:gd name="T29" fmla="*/ 44 h 348"/>
                <a:gd name="T30" fmla="*/ 85 w 361"/>
                <a:gd name="T31" fmla="*/ 52 h 348"/>
                <a:gd name="T32" fmla="*/ 89 w 361"/>
                <a:gd name="T33" fmla="*/ 62 h 348"/>
                <a:gd name="T34" fmla="*/ 90 w 361"/>
                <a:gd name="T35" fmla="*/ 67 h 348"/>
                <a:gd name="T36" fmla="*/ 89 w 361"/>
                <a:gd name="T37" fmla="*/ 72 h 348"/>
                <a:gd name="T38" fmla="*/ 88 w 361"/>
                <a:gd name="T39" fmla="*/ 76 h 348"/>
                <a:gd name="T40" fmla="*/ 86 w 361"/>
                <a:gd name="T41" fmla="*/ 80 h 348"/>
                <a:gd name="T42" fmla="*/ 84 w 361"/>
                <a:gd name="T43" fmla="*/ 83 h 348"/>
                <a:gd name="T44" fmla="*/ 82 w 361"/>
                <a:gd name="T45" fmla="*/ 85 h 348"/>
                <a:gd name="T46" fmla="*/ 80 w 361"/>
                <a:gd name="T47" fmla="*/ 87 h 348"/>
                <a:gd name="T48" fmla="*/ 80 w 361"/>
                <a:gd name="T49" fmla="*/ 87 h 348"/>
                <a:gd name="T50" fmla="*/ 80 w 361"/>
                <a:gd name="T51" fmla="*/ 87 h 348"/>
                <a:gd name="T52" fmla="*/ 81 w 361"/>
                <a:gd name="T53" fmla="*/ 86 h 348"/>
                <a:gd name="T54" fmla="*/ 82 w 361"/>
                <a:gd name="T55" fmla="*/ 83 h 348"/>
                <a:gd name="T56" fmla="*/ 84 w 361"/>
                <a:gd name="T57" fmla="*/ 80 h 348"/>
                <a:gd name="T58" fmla="*/ 85 w 361"/>
                <a:gd name="T59" fmla="*/ 77 h 348"/>
                <a:gd name="T60" fmla="*/ 85 w 361"/>
                <a:gd name="T61" fmla="*/ 72 h 348"/>
                <a:gd name="T62" fmla="*/ 85 w 361"/>
                <a:gd name="T63" fmla="*/ 67 h 348"/>
                <a:gd name="T64" fmla="*/ 84 w 361"/>
                <a:gd name="T65" fmla="*/ 61 h 348"/>
                <a:gd name="T66" fmla="*/ 81 w 361"/>
                <a:gd name="T67" fmla="*/ 55 h 348"/>
                <a:gd name="T68" fmla="*/ 77 w 361"/>
                <a:gd name="T69" fmla="*/ 48 h 348"/>
                <a:gd name="T70" fmla="*/ 70 w 361"/>
                <a:gd name="T71" fmla="*/ 42 h 348"/>
                <a:gd name="T72" fmla="*/ 62 w 361"/>
                <a:gd name="T73" fmla="*/ 34 h 348"/>
                <a:gd name="T74" fmla="*/ 51 w 361"/>
                <a:gd name="T75" fmla="*/ 26 h 348"/>
                <a:gd name="T76" fmla="*/ 38 w 361"/>
                <a:gd name="T77" fmla="*/ 19 h 348"/>
                <a:gd name="T78" fmla="*/ 22 w 361"/>
                <a:gd name="T79" fmla="*/ 10 h 348"/>
                <a:gd name="T80" fmla="*/ 2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478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7 w 126"/>
                <a:gd name="T1" fmla="*/ 0 h 343"/>
                <a:gd name="T2" fmla="*/ 3 w 126"/>
                <a:gd name="T3" fmla="*/ 7 h 343"/>
                <a:gd name="T4" fmla="*/ 1 w 126"/>
                <a:gd name="T5" fmla="*/ 17 h 343"/>
                <a:gd name="T6" fmla="*/ 0 w 126"/>
                <a:gd name="T7" fmla="*/ 30 h 343"/>
                <a:gd name="T8" fmla="*/ 2 w 126"/>
                <a:gd name="T9" fmla="*/ 43 h 343"/>
                <a:gd name="T10" fmla="*/ 5 w 126"/>
                <a:gd name="T11" fmla="*/ 57 h 343"/>
                <a:gd name="T12" fmla="*/ 11 w 126"/>
                <a:gd name="T13" fmla="*/ 69 h 343"/>
                <a:gd name="T14" fmla="*/ 20 w 126"/>
                <a:gd name="T15" fmla="*/ 79 h 343"/>
                <a:gd name="T16" fmla="*/ 32 w 126"/>
                <a:gd name="T17" fmla="*/ 85 h 343"/>
                <a:gd name="T18" fmla="*/ 31 w 126"/>
                <a:gd name="T19" fmla="*/ 85 h 343"/>
                <a:gd name="T20" fmla="*/ 29 w 126"/>
                <a:gd name="T21" fmla="*/ 83 h 343"/>
                <a:gd name="T22" fmla="*/ 26 w 126"/>
                <a:gd name="T23" fmla="*/ 80 h 343"/>
                <a:gd name="T24" fmla="*/ 22 w 126"/>
                <a:gd name="T25" fmla="*/ 76 h 343"/>
                <a:gd name="T26" fmla="*/ 18 w 126"/>
                <a:gd name="T27" fmla="*/ 72 h 343"/>
                <a:gd name="T28" fmla="*/ 14 w 126"/>
                <a:gd name="T29" fmla="*/ 66 h 343"/>
                <a:gd name="T30" fmla="*/ 11 w 126"/>
                <a:gd name="T31" fmla="*/ 61 h 343"/>
                <a:gd name="T32" fmla="*/ 8 w 126"/>
                <a:gd name="T33" fmla="*/ 55 h 343"/>
                <a:gd name="T34" fmla="*/ 5 w 126"/>
                <a:gd name="T35" fmla="*/ 45 h 343"/>
                <a:gd name="T36" fmla="*/ 4 w 126"/>
                <a:gd name="T37" fmla="*/ 36 h 343"/>
                <a:gd name="T38" fmla="*/ 3 w 126"/>
                <a:gd name="T39" fmla="*/ 27 h 343"/>
                <a:gd name="T40" fmla="*/ 4 w 126"/>
                <a:gd name="T41" fmla="*/ 18 h 343"/>
                <a:gd name="T42" fmla="*/ 5 w 126"/>
                <a:gd name="T43" fmla="*/ 10 h 343"/>
                <a:gd name="T44" fmla="*/ 5 w 126"/>
                <a:gd name="T45" fmla="*/ 5 h 343"/>
                <a:gd name="T46" fmla="*/ 6 w 126"/>
                <a:gd name="T47" fmla="*/ 1 h 343"/>
                <a:gd name="T48" fmla="*/ 7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Freeform 479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82 w 332"/>
                <a:gd name="T1" fmla="*/ 40 h 160"/>
                <a:gd name="T2" fmla="*/ 81 w 332"/>
                <a:gd name="T3" fmla="*/ 37 h 160"/>
                <a:gd name="T4" fmla="*/ 79 w 332"/>
                <a:gd name="T5" fmla="*/ 33 h 160"/>
                <a:gd name="T6" fmla="*/ 76 w 332"/>
                <a:gd name="T7" fmla="*/ 28 h 160"/>
                <a:gd name="T8" fmla="*/ 72 w 332"/>
                <a:gd name="T9" fmla="*/ 24 h 160"/>
                <a:gd name="T10" fmla="*/ 68 w 332"/>
                <a:gd name="T11" fmla="*/ 20 h 160"/>
                <a:gd name="T12" fmla="*/ 63 w 332"/>
                <a:gd name="T13" fmla="*/ 16 h 160"/>
                <a:gd name="T14" fmla="*/ 57 w 332"/>
                <a:gd name="T15" fmla="*/ 12 h 160"/>
                <a:gd name="T16" fmla="*/ 51 w 332"/>
                <a:gd name="T17" fmla="*/ 9 h 160"/>
                <a:gd name="T18" fmla="*/ 45 w 332"/>
                <a:gd name="T19" fmla="*/ 5 h 160"/>
                <a:gd name="T20" fmla="*/ 39 w 332"/>
                <a:gd name="T21" fmla="*/ 3 h 160"/>
                <a:gd name="T22" fmla="*/ 33 w 332"/>
                <a:gd name="T23" fmla="*/ 1 h 160"/>
                <a:gd name="T24" fmla="*/ 26 w 332"/>
                <a:gd name="T25" fmla="*/ 0 h 160"/>
                <a:gd name="T26" fmla="*/ 19 w 332"/>
                <a:gd name="T27" fmla="*/ 0 h 160"/>
                <a:gd name="T28" fmla="*/ 12 w 332"/>
                <a:gd name="T29" fmla="*/ 1 h 160"/>
                <a:gd name="T30" fmla="*/ 6 w 332"/>
                <a:gd name="T31" fmla="*/ 3 h 160"/>
                <a:gd name="T32" fmla="*/ 0 w 332"/>
                <a:gd name="T33" fmla="*/ 6 h 160"/>
                <a:gd name="T34" fmla="*/ 1 w 332"/>
                <a:gd name="T35" fmla="*/ 5 h 160"/>
                <a:gd name="T36" fmla="*/ 3 w 332"/>
                <a:gd name="T37" fmla="*/ 5 h 160"/>
                <a:gd name="T38" fmla="*/ 8 w 332"/>
                <a:gd name="T39" fmla="*/ 5 h 160"/>
                <a:gd name="T40" fmla="*/ 13 w 332"/>
                <a:gd name="T41" fmla="*/ 4 h 160"/>
                <a:gd name="T42" fmla="*/ 19 w 332"/>
                <a:gd name="T43" fmla="*/ 3 h 160"/>
                <a:gd name="T44" fmla="*/ 26 w 332"/>
                <a:gd name="T45" fmla="*/ 4 h 160"/>
                <a:gd name="T46" fmla="*/ 33 w 332"/>
                <a:gd name="T47" fmla="*/ 5 h 160"/>
                <a:gd name="T48" fmla="*/ 39 w 332"/>
                <a:gd name="T49" fmla="*/ 6 h 160"/>
                <a:gd name="T50" fmla="*/ 48 w 332"/>
                <a:gd name="T51" fmla="*/ 10 h 160"/>
                <a:gd name="T52" fmla="*/ 56 w 332"/>
                <a:gd name="T53" fmla="*/ 15 h 160"/>
                <a:gd name="T54" fmla="*/ 63 w 332"/>
                <a:gd name="T55" fmla="*/ 20 h 160"/>
                <a:gd name="T56" fmla="*/ 70 w 332"/>
                <a:gd name="T57" fmla="*/ 26 h 160"/>
                <a:gd name="T58" fmla="*/ 75 w 332"/>
                <a:gd name="T59" fmla="*/ 31 h 160"/>
                <a:gd name="T60" fmla="*/ 79 w 332"/>
                <a:gd name="T61" fmla="*/ 36 h 160"/>
                <a:gd name="T62" fmla="*/ 82 w 332"/>
                <a:gd name="T63" fmla="*/ 39 h 160"/>
                <a:gd name="T64" fmla="*/ 82 w 332"/>
                <a:gd name="T65" fmla="*/ 4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Freeform 480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82 w 373"/>
                <a:gd name="T1" fmla="*/ 334 h 1340"/>
                <a:gd name="T2" fmla="*/ 60 w 373"/>
                <a:gd name="T3" fmla="*/ 331 h 1340"/>
                <a:gd name="T4" fmla="*/ 40 w 373"/>
                <a:gd name="T5" fmla="*/ 326 h 1340"/>
                <a:gd name="T6" fmla="*/ 24 w 373"/>
                <a:gd name="T7" fmla="*/ 317 h 1340"/>
                <a:gd name="T8" fmla="*/ 13 w 373"/>
                <a:gd name="T9" fmla="*/ 303 h 1340"/>
                <a:gd name="T10" fmla="*/ 10 w 373"/>
                <a:gd name="T11" fmla="*/ 283 h 1340"/>
                <a:gd name="T12" fmla="*/ 17 w 373"/>
                <a:gd name="T13" fmla="*/ 254 h 1340"/>
                <a:gd name="T14" fmla="*/ 35 w 373"/>
                <a:gd name="T15" fmla="*/ 217 h 1340"/>
                <a:gd name="T16" fmla="*/ 62 w 373"/>
                <a:gd name="T17" fmla="*/ 175 h 1340"/>
                <a:gd name="T18" fmla="*/ 79 w 373"/>
                <a:gd name="T19" fmla="*/ 139 h 1340"/>
                <a:gd name="T20" fmla="*/ 89 w 373"/>
                <a:gd name="T21" fmla="*/ 106 h 1340"/>
                <a:gd name="T22" fmla="*/ 92 w 373"/>
                <a:gd name="T23" fmla="*/ 78 h 1340"/>
                <a:gd name="T24" fmla="*/ 88 w 373"/>
                <a:gd name="T25" fmla="*/ 52 h 1340"/>
                <a:gd name="T26" fmla="*/ 80 w 373"/>
                <a:gd name="T27" fmla="*/ 33 h 1340"/>
                <a:gd name="T28" fmla="*/ 69 w 373"/>
                <a:gd name="T29" fmla="*/ 17 h 1340"/>
                <a:gd name="T30" fmla="*/ 54 w 373"/>
                <a:gd name="T31" fmla="*/ 5 h 1340"/>
                <a:gd name="T32" fmla="*/ 40 w 373"/>
                <a:gd name="T33" fmla="*/ 1 h 1340"/>
                <a:gd name="T34" fmla="*/ 29 w 373"/>
                <a:gd name="T35" fmla="*/ 1 h 1340"/>
                <a:gd name="T36" fmla="*/ 21 w 373"/>
                <a:gd name="T37" fmla="*/ 4 h 1340"/>
                <a:gd name="T38" fmla="*/ 14 w 373"/>
                <a:gd name="T39" fmla="*/ 9 h 1340"/>
                <a:gd name="T40" fmla="*/ 8 w 373"/>
                <a:gd name="T41" fmla="*/ 15 h 1340"/>
                <a:gd name="T42" fmla="*/ 4 w 373"/>
                <a:gd name="T43" fmla="*/ 22 h 1340"/>
                <a:gd name="T44" fmla="*/ 1 w 373"/>
                <a:gd name="T45" fmla="*/ 27 h 1340"/>
                <a:gd name="T46" fmla="*/ 0 w 373"/>
                <a:gd name="T47" fmla="*/ 30 h 1340"/>
                <a:gd name="T48" fmla="*/ 0 w 373"/>
                <a:gd name="T49" fmla="*/ 30 h 1340"/>
                <a:gd name="T50" fmla="*/ 2 w 373"/>
                <a:gd name="T51" fmla="*/ 28 h 1340"/>
                <a:gd name="T52" fmla="*/ 5 w 373"/>
                <a:gd name="T53" fmla="*/ 23 h 1340"/>
                <a:gd name="T54" fmla="*/ 11 w 373"/>
                <a:gd name="T55" fmla="*/ 19 h 1340"/>
                <a:gd name="T56" fmla="*/ 17 w 373"/>
                <a:gd name="T57" fmla="*/ 13 h 1340"/>
                <a:gd name="T58" fmla="*/ 24 w 373"/>
                <a:gd name="T59" fmla="*/ 10 h 1340"/>
                <a:gd name="T60" fmla="*/ 33 w 373"/>
                <a:gd name="T61" fmla="*/ 7 h 1340"/>
                <a:gd name="T62" fmla="*/ 42 w 373"/>
                <a:gd name="T63" fmla="*/ 7 h 1340"/>
                <a:gd name="T64" fmla="*/ 52 w 373"/>
                <a:gd name="T65" fmla="*/ 10 h 1340"/>
                <a:gd name="T66" fmla="*/ 63 w 373"/>
                <a:gd name="T67" fmla="*/ 18 h 1340"/>
                <a:gd name="T68" fmla="*/ 73 w 373"/>
                <a:gd name="T69" fmla="*/ 28 h 1340"/>
                <a:gd name="T70" fmla="*/ 81 w 373"/>
                <a:gd name="T71" fmla="*/ 42 h 1340"/>
                <a:gd name="T72" fmla="*/ 87 w 373"/>
                <a:gd name="T73" fmla="*/ 59 h 1340"/>
                <a:gd name="T74" fmla="*/ 90 w 373"/>
                <a:gd name="T75" fmla="*/ 79 h 1340"/>
                <a:gd name="T76" fmla="*/ 88 w 373"/>
                <a:gd name="T77" fmla="*/ 100 h 1340"/>
                <a:gd name="T78" fmla="*/ 80 w 373"/>
                <a:gd name="T79" fmla="*/ 125 h 1340"/>
                <a:gd name="T80" fmla="*/ 67 w 373"/>
                <a:gd name="T81" fmla="*/ 153 h 1340"/>
                <a:gd name="T82" fmla="*/ 51 w 373"/>
                <a:gd name="T83" fmla="*/ 179 h 1340"/>
                <a:gd name="T84" fmla="*/ 36 w 373"/>
                <a:gd name="T85" fmla="*/ 203 h 1340"/>
                <a:gd name="T86" fmla="*/ 23 w 373"/>
                <a:gd name="T87" fmla="*/ 225 h 1340"/>
                <a:gd name="T88" fmla="*/ 12 w 373"/>
                <a:gd name="T89" fmla="*/ 246 h 1340"/>
                <a:gd name="T90" fmla="*/ 4 w 373"/>
                <a:gd name="T91" fmla="*/ 265 h 1340"/>
                <a:gd name="T92" fmla="*/ 1 w 373"/>
                <a:gd name="T93" fmla="*/ 283 h 1340"/>
                <a:gd name="T94" fmla="*/ 4 w 373"/>
                <a:gd name="T95" fmla="*/ 299 h 1340"/>
                <a:gd name="T96" fmla="*/ 14 w 373"/>
                <a:gd name="T97" fmla="*/ 313 h 1340"/>
                <a:gd name="T98" fmla="*/ 26 w 373"/>
                <a:gd name="T99" fmla="*/ 323 h 1340"/>
                <a:gd name="T100" fmla="*/ 39 w 373"/>
                <a:gd name="T101" fmla="*/ 330 h 1340"/>
                <a:gd name="T102" fmla="*/ 53 w 373"/>
                <a:gd name="T103" fmla="*/ 333 h 1340"/>
                <a:gd name="T104" fmla="*/ 67 w 373"/>
                <a:gd name="T105" fmla="*/ 335 h 1340"/>
                <a:gd name="T106" fmla="*/ 79 w 373"/>
                <a:gd name="T107" fmla="*/ 335 h 1340"/>
                <a:gd name="T108" fmla="*/ 87 w 373"/>
                <a:gd name="T109" fmla="*/ 335 h 1340"/>
                <a:gd name="T110" fmla="*/ 92 w 373"/>
                <a:gd name="T111" fmla="*/ 334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Freeform 481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25 w 110"/>
                <a:gd name="T1" fmla="*/ 16 h 123"/>
                <a:gd name="T2" fmla="*/ 27 w 110"/>
                <a:gd name="T3" fmla="*/ 14 h 123"/>
                <a:gd name="T4" fmla="*/ 28 w 110"/>
                <a:gd name="T5" fmla="*/ 12 h 123"/>
                <a:gd name="T6" fmla="*/ 28 w 110"/>
                <a:gd name="T7" fmla="*/ 10 h 123"/>
                <a:gd name="T8" fmla="*/ 27 w 110"/>
                <a:gd name="T9" fmla="*/ 8 h 123"/>
                <a:gd name="T10" fmla="*/ 26 w 110"/>
                <a:gd name="T11" fmla="*/ 7 h 123"/>
                <a:gd name="T12" fmla="*/ 24 w 110"/>
                <a:gd name="T13" fmla="*/ 6 h 123"/>
                <a:gd name="T14" fmla="*/ 22 w 110"/>
                <a:gd name="T15" fmla="*/ 5 h 123"/>
                <a:gd name="T16" fmla="*/ 20 w 110"/>
                <a:gd name="T17" fmla="*/ 6 h 123"/>
                <a:gd name="T18" fmla="*/ 19 w 110"/>
                <a:gd name="T19" fmla="*/ 4 h 123"/>
                <a:gd name="T20" fmla="*/ 18 w 110"/>
                <a:gd name="T21" fmla="*/ 2 h 123"/>
                <a:gd name="T22" fmla="*/ 16 w 110"/>
                <a:gd name="T23" fmla="*/ 1 h 123"/>
                <a:gd name="T24" fmla="*/ 14 w 110"/>
                <a:gd name="T25" fmla="*/ 0 h 123"/>
                <a:gd name="T26" fmla="*/ 12 w 110"/>
                <a:gd name="T27" fmla="*/ 1 h 123"/>
                <a:gd name="T28" fmla="*/ 11 w 110"/>
                <a:gd name="T29" fmla="*/ 2 h 123"/>
                <a:gd name="T30" fmla="*/ 9 w 110"/>
                <a:gd name="T31" fmla="*/ 4 h 123"/>
                <a:gd name="T32" fmla="*/ 9 w 110"/>
                <a:gd name="T33" fmla="*/ 6 h 123"/>
                <a:gd name="T34" fmla="*/ 7 w 110"/>
                <a:gd name="T35" fmla="*/ 5 h 123"/>
                <a:gd name="T36" fmla="*/ 5 w 110"/>
                <a:gd name="T37" fmla="*/ 5 h 123"/>
                <a:gd name="T38" fmla="*/ 3 w 110"/>
                <a:gd name="T39" fmla="*/ 6 h 123"/>
                <a:gd name="T40" fmla="*/ 1 w 110"/>
                <a:gd name="T41" fmla="*/ 8 h 123"/>
                <a:gd name="T42" fmla="*/ 1 w 110"/>
                <a:gd name="T43" fmla="*/ 10 h 123"/>
                <a:gd name="T44" fmla="*/ 1 w 110"/>
                <a:gd name="T45" fmla="*/ 12 h 123"/>
                <a:gd name="T46" fmla="*/ 1 w 110"/>
                <a:gd name="T47" fmla="*/ 14 h 123"/>
                <a:gd name="T48" fmla="*/ 3 w 110"/>
                <a:gd name="T49" fmla="*/ 16 h 123"/>
                <a:gd name="T50" fmla="*/ 1 w 110"/>
                <a:gd name="T51" fmla="*/ 17 h 123"/>
                <a:gd name="T52" fmla="*/ 0 w 110"/>
                <a:gd name="T53" fmla="*/ 19 h 123"/>
                <a:gd name="T54" fmla="*/ 0 w 110"/>
                <a:gd name="T55" fmla="*/ 21 h 123"/>
                <a:gd name="T56" fmla="*/ 1 w 110"/>
                <a:gd name="T57" fmla="*/ 23 h 123"/>
                <a:gd name="T58" fmla="*/ 2 w 110"/>
                <a:gd name="T59" fmla="*/ 25 h 123"/>
                <a:gd name="T60" fmla="*/ 4 w 110"/>
                <a:gd name="T61" fmla="*/ 26 h 123"/>
                <a:gd name="T62" fmla="*/ 6 w 110"/>
                <a:gd name="T63" fmla="*/ 26 h 123"/>
                <a:gd name="T64" fmla="*/ 9 w 110"/>
                <a:gd name="T65" fmla="*/ 25 h 123"/>
                <a:gd name="T66" fmla="*/ 9 w 110"/>
                <a:gd name="T67" fmla="*/ 28 h 123"/>
                <a:gd name="T68" fmla="*/ 10 w 110"/>
                <a:gd name="T69" fmla="*/ 29 h 123"/>
                <a:gd name="T70" fmla="*/ 12 w 110"/>
                <a:gd name="T71" fmla="*/ 31 h 123"/>
                <a:gd name="T72" fmla="*/ 14 w 110"/>
                <a:gd name="T73" fmla="*/ 31 h 123"/>
                <a:gd name="T74" fmla="*/ 15 w 110"/>
                <a:gd name="T75" fmla="*/ 31 h 123"/>
                <a:gd name="T76" fmla="*/ 18 w 110"/>
                <a:gd name="T77" fmla="*/ 29 h 123"/>
                <a:gd name="T78" fmla="*/ 19 w 110"/>
                <a:gd name="T79" fmla="*/ 28 h 123"/>
                <a:gd name="T80" fmla="*/ 19 w 110"/>
                <a:gd name="T81" fmla="*/ 26 h 123"/>
                <a:gd name="T82" fmla="*/ 22 w 110"/>
                <a:gd name="T83" fmla="*/ 26 h 123"/>
                <a:gd name="T84" fmla="*/ 24 w 110"/>
                <a:gd name="T85" fmla="*/ 26 h 123"/>
                <a:gd name="T86" fmla="*/ 26 w 110"/>
                <a:gd name="T87" fmla="*/ 25 h 123"/>
                <a:gd name="T88" fmla="*/ 27 w 110"/>
                <a:gd name="T89" fmla="*/ 24 h 123"/>
                <a:gd name="T90" fmla="*/ 28 w 110"/>
                <a:gd name="T91" fmla="*/ 22 h 123"/>
                <a:gd name="T92" fmla="*/ 28 w 110"/>
                <a:gd name="T93" fmla="*/ 20 h 123"/>
                <a:gd name="T94" fmla="*/ 27 w 110"/>
                <a:gd name="T95" fmla="*/ 18 h 123"/>
                <a:gd name="T96" fmla="*/ 25 w 110"/>
                <a:gd name="T97" fmla="*/ 16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Freeform 482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4 w 31"/>
                <a:gd name="T1" fmla="*/ 8 h 33"/>
                <a:gd name="T2" fmla="*/ 3 w 31"/>
                <a:gd name="T3" fmla="*/ 8 h 33"/>
                <a:gd name="T4" fmla="*/ 1 w 31"/>
                <a:gd name="T5" fmla="*/ 7 h 33"/>
                <a:gd name="T6" fmla="*/ 1 w 31"/>
                <a:gd name="T7" fmla="*/ 6 h 33"/>
                <a:gd name="T8" fmla="*/ 0 w 31"/>
                <a:gd name="T9" fmla="*/ 4 h 33"/>
                <a:gd name="T10" fmla="*/ 1 w 31"/>
                <a:gd name="T11" fmla="*/ 2 h 33"/>
                <a:gd name="T12" fmla="*/ 1 w 31"/>
                <a:gd name="T13" fmla="*/ 1 h 33"/>
                <a:gd name="T14" fmla="*/ 3 w 31"/>
                <a:gd name="T15" fmla="*/ 0 h 33"/>
                <a:gd name="T16" fmla="*/ 4 w 31"/>
                <a:gd name="T17" fmla="*/ 0 h 33"/>
                <a:gd name="T18" fmla="*/ 6 w 31"/>
                <a:gd name="T19" fmla="*/ 0 h 33"/>
                <a:gd name="T20" fmla="*/ 7 w 31"/>
                <a:gd name="T21" fmla="*/ 1 h 33"/>
                <a:gd name="T22" fmla="*/ 8 w 31"/>
                <a:gd name="T23" fmla="*/ 2 h 33"/>
                <a:gd name="T24" fmla="*/ 8 w 31"/>
                <a:gd name="T25" fmla="*/ 4 h 33"/>
                <a:gd name="T26" fmla="*/ 8 w 31"/>
                <a:gd name="T27" fmla="*/ 6 h 33"/>
                <a:gd name="T28" fmla="*/ 7 w 31"/>
                <a:gd name="T29" fmla="*/ 7 h 33"/>
                <a:gd name="T30" fmla="*/ 6 w 31"/>
                <a:gd name="T31" fmla="*/ 8 h 33"/>
                <a:gd name="T32" fmla="*/ 4 w 31"/>
                <a:gd name="T33" fmla="*/ 8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Freeform 483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26 w 111"/>
                <a:gd name="T1" fmla="*/ 15 h 122"/>
                <a:gd name="T2" fmla="*/ 27 w 111"/>
                <a:gd name="T3" fmla="*/ 14 h 122"/>
                <a:gd name="T4" fmla="*/ 28 w 111"/>
                <a:gd name="T5" fmla="*/ 12 h 122"/>
                <a:gd name="T6" fmla="*/ 28 w 111"/>
                <a:gd name="T7" fmla="*/ 10 h 122"/>
                <a:gd name="T8" fmla="*/ 28 w 111"/>
                <a:gd name="T9" fmla="*/ 8 h 122"/>
                <a:gd name="T10" fmla="*/ 26 w 111"/>
                <a:gd name="T11" fmla="*/ 6 h 122"/>
                <a:gd name="T12" fmla="*/ 24 w 111"/>
                <a:gd name="T13" fmla="*/ 6 h 122"/>
                <a:gd name="T14" fmla="*/ 22 w 111"/>
                <a:gd name="T15" fmla="*/ 5 h 122"/>
                <a:gd name="T16" fmla="*/ 20 w 111"/>
                <a:gd name="T17" fmla="*/ 6 h 122"/>
                <a:gd name="T18" fmla="*/ 20 w 111"/>
                <a:gd name="T19" fmla="*/ 4 h 122"/>
                <a:gd name="T20" fmla="*/ 18 w 111"/>
                <a:gd name="T21" fmla="*/ 2 h 122"/>
                <a:gd name="T22" fmla="*/ 16 w 111"/>
                <a:gd name="T23" fmla="*/ 1 h 122"/>
                <a:gd name="T24" fmla="*/ 14 w 111"/>
                <a:gd name="T25" fmla="*/ 0 h 122"/>
                <a:gd name="T26" fmla="*/ 12 w 111"/>
                <a:gd name="T27" fmla="*/ 1 h 122"/>
                <a:gd name="T28" fmla="*/ 11 w 111"/>
                <a:gd name="T29" fmla="*/ 2 h 122"/>
                <a:gd name="T30" fmla="*/ 9 w 111"/>
                <a:gd name="T31" fmla="*/ 4 h 122"/>
                <a:gd name="T32" fmla="*/ 9 w 111"/>
                <a:gd name="T33" fmla="*/ 6 h 122"/>
                <a:gd name="T34" fmla="*/ 7 w 111"/>
                <a:gd name="T35" fmla="*/ 5 h 122"/>
                <a:gd name="T36" fmla="*/ 5 w 111"/>
                <a:gd name="T37" fmla="*/ 5 h 122"/>
                <a:gd name="T38" fmla="*/ 3 w 111"/>
                <a:gd name="T39" fmla="*/ 6 h 122"/>
                <a:gd name="T40" fmla="*/ 1 w 111"/>
                <a:gd name="T41" fmla="*/ 8 h 122"/>
                <a:gd name="T42" fmla="*/ 1 w 111"/>
                <a:gd name="T43" fmla="*/ 10 h 122"/>
                <a:gd name="T44" fmla="*/ 1 w 111"/>
                <a:gd name="T45" fmla="*/ 12 h 122"/>
                <a:gd name="T46" fmla="*/ 1 w 111"/>
                <a:gd name="T47" fmla="*/ 14 h 122"/>
                <a:gd name="T48" fmla="*/ 3 w 111"/>
                <a:gd name="T49" fmla="*/ 15 h 122"/>
                <a:gd name="T50" fmla="*/ 1 w 111"/>
                <a:gd name="T51" fmla="*/ 17 h 122"/>
                <a:gd name="T52" fmla="*/ 1 w 111"/>
                <a:gd name="T53" fmla="*/ 19 h 122"/>
                <a:gd name="T54" fmla="*/ 0 w 111"/>
                <a:gd name="T55" fmla="*/ 21 h 122"/>
                <a:gd name="T56" fmla="*/ 1 w 111"/>
                <a:gd name="T57" fmla="*/ 23 h 122"/>
                <a:gd name="T58" fmla="*/ 2 w 111"/>
                <a:gd name="T59" fmla="*/ 25 h 122"/>
                <a:gd name="T60" fmla="*/ 4 w 111"/>
                <a:gd name="T61" fmla="*/ 26 h 122"/>
                <a:gd name="T62" fmla="*/ 6 w 111"/>
                <a:gd name="T63" fmla="*/ 26 h 122"/>
                <a:gd name="T64" fmla="*/ 9 w 111"/>
                <a:gd name="T65" fmla="*/ 25 h 122"/>
                <a:gd name="T66" fmla="*/ 9 w 111"/>
                <a:gd name="T67" fmla="*/ 27 h 122"/>
                <a:gd name="T68" fmla="*/ 10 w 111"/>
                <a:gd name="T69" fmla="*/ 29 h 122"/>
                <a:gd name="T70" fmla="*/ 12 w 111"/>
                <a:gd name="T71" fmla="*/ 30 h 122"/>
                <a:gd name="T72" fmla="*/ 14 w 111"/>
                <a:gd name="T73" fmla="*/ 31 h 122"/>
                <a:gd name="T74" fmla="*/ 16 w 111"/>
                <a:gd name="T75" fmla="*/ 30 h 122"/>
                <a:gd name="T76" fmla="*/ 18 w 111"/>
                <a:gd name="T77" fmla="*/ 29 h 122"/>
                <a:gd name="T78" fmla="*/ 19 w 111"/>
                <a:gd name="T79" fmla="*/ 27 h 122"/>
                <a:gd name="T80" fmla="*/ 20 w 111"/>
                <a:gd name="T81" fmla="*/ 25 h 122"/>
                <a:gd name="T82" fmla="*/ 22 w 111"/>
                <a:gd name="T83" fmla="*/ 26 h 122"/>
                <a:gd name="T84" fmla="*/ 24 w 111"/>
                <a:gd name="T85" fmla="*/ 26 h 122"/>
                <a:gd name="T86" fmla="*/ 26 w 111"/>
                <a:gd name="T87" fmla="*/ 25 h 122"/>
                <a:gd name="T88" fmla="*/ 28 w 111"/>
                <a:gd name="T89" fmla="*/ 23 h 122"/>
                <a:gd name="T90" fmla="*/ 28 w 111"/>
                <a:gd name="T91" fmla="*/ 21 h 122"/>
                <a:gd name="T92" fmla="*/ 28 w 111"/>
                <a:gd name="T93" fmla="*/ 19 h 122"/>
                <a:gd name="T94" fmla="*/ 27 w 111"/>
                <a:gd name="T95" fmla="*/ 17 h 122"/>
                <a:gd name="T96" fmla="*/ 26 w 111"/>
                <a:gd name="T97" fmla="*/ 15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Freeform 484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4 w 32"/>
                <a:gd name="T1" fmla="*/ 8 h 32"/>
                <a:gd name="T2" fmla="*/ 2 w 32"/>
                <a:gd name="T3" fmla="*/ 8 h 32"/>
                <a:gd name="T4" fmla="*/ 1 w 32"/>
                <a:gd name="T5" fmla="*/ 7 h 32"/>
                <a:gd name="T6" fmla="*/ 1 w 32"/>
                <a:gd name="T7" fmla="*/ 6 h 32"/>
                <a:gd name="T8" fmla="*/ 0 w 32"/>
                <a:gd name="T9" fmla="*/ 4 h 32"/>
                <a:gd name="T10" fmla="*/ 1 w 32"/>
                <a:gd name="T11" fmla="*/ 2 h 32"/>
                <a:gd name="T12" fmla="*/ 1 w 32"/>
                <a:gd name="T13" fmla="*/ 1 h 32"/>
                <a:gd name="T14" fmla="*/ 2 w 32"/>
                <a:gd name="T15" fmla="*/ 1 h 32"/>
                <a:gd name="T16" fmla="*/ 4 w 32"/>
                <a:gd name="T17" fmla="*/ 0 h 32"/>
                <a:gd name="T18" fmla="*/ 6 w 32"/>
                <a:gd name="T19" fmla="*/ 1 h 32"/>
                <a:gd name="T20" fmla="*/ 7 w 32"/>
                <a:gd name="T21" fmla="*/ 1 h 32"/>
                <a:gd name="T22" fmla="*/ 8 w 32"/>
                <a:gd name="T23" fmla="*/ 2 h 32"/>
                <a:gd name="T24" fmla="*/ 8 w 32"/>
                <a:gd name="T25" fmla="*/ 4 h 32"/>
                <a:gd name="T26" fmla="*/ 8 w 32"/>
                <a:gd name="T27" fmla="*/ 6 h 32"/>
                <a:gd name="T28" fmla="*/ 7 w 32"/>
                <a:gd name="T29" fmla="*/ 7 h 32"/>
                <a:gd name="T30" fmla="*/ 6 w 32"/>
                <a:gd name="T31" fmla="*/ 8 h 32"/>
                <a:gd name="T32" fmla="*/ 4 w 32"/>
                <a:gd name="T33" fmla="*/ 8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Freeform 485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33 w 136"/>
                <a:gd name="T1" fmla="*/ 16 h 149"/>
                <a:gd name="T2" fmla="*/ 34 w 136"/>
                <a:gd name="T3" fmla="*/ 11 h 149"/>
                <a:gd name="T4" fmla="*/ 33 w 136"/>
                <a:gd name="T5" fmla="*/ 8 h 149"/>
                <a:gd name="T6" fmla="*/ 30 w 136"/>
                <a:gd name="T7" fmla="*/ 7 h 149"/>
                <a:gd name="T8" fmla="*/ 28 w 136"/>
                <a:gd name="T9" fmla="*/ 6 h 149"/>
                <a:gd name="T10" fmla="*/ 25 w 136"/>
                <a:gd name="T11" fmla="*/ 6 h 149"/>
                <a:gd name="T12" fmla="*/ 23 w 136"/>
                <a:gd name="T13" fmla="*/ 4 h 149"/>
                <a:gd name="T14" fmla="*/ 20 w 136"/>
                <a:gd name="T15" fmla="*/ 0 h 149"/>
                <a:gd name="T16" fmla="*/ 14 w 136"/>
                <a:gd name="T17" fmla="*/ 0 h 149"/>
                <a:gd name="T18" fmla="*/ 11 w 136"/>
                <a:gd name="T19" fmla="*/ 4 h 149"/>
                <a:gd name="T20" fmla="*/ 9 w 136"/>
                <a:gd name="T21" fmla="*/ 6 h 149"/>
                <a:gd name="T22" fmla="*/ 6 w 136"/>
                <a:gd name="T23" fmla="*/ 6 h 149"/>
                <a:gd name="T24" fmla="*/ 4 w 136"/>
                <a:gd name="T25" fmla="*/ 6 h 149"/>
                <a:gd name="T26" fmla="*/ 2 w 136"/>
                <a:gd name="T27" fmla="*/ 8 h 149"/>
                <a:gd name="T28" fmla="*/ 0 w 136"/>
                <a:gd name="T29" fmla="*/ 11 h 149"/>
                <a:gd name="T30" fmla="*/ 1 w 136"/>
                <a:gd name="T31" fmla="*/ 16 h 149"/>
                <a:gd name="T32" fmla="*/ 1 w 136"/>
                <a:gd name="T33" fmla="*/ 20 h 149"/>
                <a:gd name="T34" fmla="*/ 0 w 136"/>
                <a:gd name="T35" fmla="*/ 25 h 149"/>
                <a:gd name="T36" fmla="*/ 2 w 136"/>
                <a:gd name="T37" fmla="*/ 28 h 149"/>
                <a:gd name="T38" fmla="*/ 3 w 136"/>
                <a:gd name="T39" fmla="*/ 30 h 149"/>
                <a:gd name="T40" fmla="*/ 6 w 136"/>
                <a:gd name="T41" fmla="*/ 30 h 149"/>
                <a:gd name="T42" fmla="*/ 9 w 136"/>
                <a:gd name="T43" fmla="*/ 30 h 149"/>
                <a:gd name="T44" fmla="*/ 10 w 136"/>
                <a:gd name="T45" fmla="*/ 33 h 149"/>
                <a:gd name="T46" fmla="*/ 14 w 136"/>
                <a:gd name="T47" fmla="*/ 36 h 149"/>
                <a:gd name="T48" fmla="*/ 19 w 136"/>
                <a:gd name="T49" fmla="*/ 36 h 149"/>
                <a:gd name="T50" fmla="*/ 23 w 136"/>
                <a:gd name="T51" fmla="*/ 33 h 149"/>
                <a:gd name="T52" fmla="*/ 25 w 136"/>
                <a:gd name="T53" fmla="*/ 30 h 149"/>
                <a:gd name="T54" fmla="*/ 28 w 136"/>
                <a:gd name="T55" fmla="*/ 31 h 149"/>
                <a:gd name="T56" fmla="*/ 30 w 136"/>
                <a:gd name="T57" fmla="*/ 30 h 149"/>
                <a:gd name="T58" fmla="*/ 32 w 136"/>
                <a:gd name="T59" fmla="*/ 29 h 149"/>
                <a:gd name="T60" fmla="*/ 34 w 136"/>
                <a:gd name="T61" fmla="*/ 25 h 149"/>
                <a:gd name="T62" fmla="*/ 33 w 136"/>
                <a:gd name="T63" fmla="*/ 2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Freeform 486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5 w 39"/>
                <a:gd name="T1" fmla="*/ 10 h 40"/>
                <a:gd name="T2" fmla="*/ 3 w 39"/>
                <a:gd name="T3" fmla="*/ 10 h 40"/>
                <a:gd name="T4" fmla="*/ 2 w 39"/>
                <a:gd name="T5" fmla="*/ 9 h 40"/>
                <a:gd name="T6" fmla="*/ 1 w 39"/>
                <a:gd name="T7" fmla="*/ 7 h 40"/>
                <a:gd name="T8" fmla="*/ 0 w 39"/>
                <a:gd name="T9" fmla="*/ 5 h 40"/>
                <a:gd name="T10" fmla="*/ 1 w 39"/>
                <a:gd name="T11" fmla="*/ 3 h 40"/>
                <a:gd name="T12" fmla="*/ 2 w 39"/>
                <a:gd name="T13" fmla="*/ 1 h 40"/>
                <a:gd name="T14" fmla="*/ 3 w 39"/>
                <a:gd name="T15" fmla="*/ 1 h 40"/>
                <a:gd name="T16" fmla="*/ 5 w 39"/>
                <a:gd name="T17" fmla="*/ 0 h 40"/>
                <a:gd name="T18" fmla="*/ 7 w 39"/>
                <a:gd name="T19" fmla="*/ 1 h 40"/>
                <a:gd name="T20" fmla="*/ 9 w 39"/>
                <a:gd name="T21" fmla="*/ 1 h 40"/>
                <a:gd name="T22" fmla="*/ 10 w 39"/>
                <a:gd name="T23" fmla="*/ 3 h 40"/>
                <a:gd name="T24" fmla="*/ 10 w 39"/>
                <a:gd name="T25" fmla="*/ 5 h 40"/>
                <a:gd name="T26" fmla="*/ 10 w 39"/>
                <a:gd name="T27" fmla="*/ 7 h 40"/>
                <a:gd name="T28" fmla="*/ 9 w 39"/>
                <a:gd name="T29" fmla="*/ 9 h 40"/>
                <a:gd name="T30" fmla="*/ 7 w 39"/>
                <a:gd name="T31" fmla="*/ 10 h 40"/>
                <a:gd name="T32" fmla="*/ 5 w 39"/>
                <a:gd name="T33" fmla="*/ 1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Freeform 487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45 h 181"/>
                <a:gd name="T2" fmla="*/ 6 w 129"/>
                <a:gd name="T3" fmla="*/ 43 h 181"/>
                <a:gd name="T4" fmla="*/ 13 w 129"/>
                <a:gd name="T5" fmla="*/ 39 h 181"/>
                <a:gd name="T6" fmla="*/ 19 w 129"/>
                <a:gd name="T7" fmla="*/ 35 h 181"/>
                <a:gd name="T8" fmla="*/ 24 w 129"/>
                <a:gd name="T9" fmla="*/ 30 h 181"/>
                <a:gd name="T10" fmla="*/ 28 w 129"/>
                <a:gd name="T11" fmla="*/ 24 h 181"/>
                <a:gd name="T12" fmla="*/ 31 w 129"/>
                <a:gd name="T13" fmla="*/ 18 h 181"/>
                <a:gd name="T14" fmla="*/ 32 w 129"/>
                <a:gd name="T15" fmla="*/ 12 h 181"/>
                <a:gd name="T16" fmla="*/ 31 w 129"/>
                <a:gd name="T17" fmla="*/ 6 h 181"/>
                <a:gd name="T18" fmla="*/ 28 w 129"/>
                <a:gd name="T19" fmla="*/ 2 h 181"/>
                <a:gd name="T20" fmla="*/ 25 w 129"/>
                <a:gd name="T21" fmla="*/ 0 h 181"/>
                <a:gd name="T22" fmla="*/ 21 w 129"/>
                <a:gd name="T23" fmla="*/ 0 h 181"/>
                <a:gd name="T24" fmla="*/ 18 w 129"/>
                <a:gd name="T25" fmla="*/ 2 h 181"/>
                <a:gd name="T26" fmla="*/ 15 w 129"/>
                <a:gd name="T27" fmla="*/ 5 h 181"/>
                <a:gd name="T28" fmla="*/ 13 w 129"/>
                <a:gd name="T29" fmla="*/ 9 h 181"/>
                <a:gd name="T30" fmla="*/ 12 w 129"/>
                <a:gd name="T31" fmla="*/ 14 h 181"/>
                <a:gd name="T32" fmla="*/ 13 w 129"/>
                <a:gd name="T33" fmla="*/ 19 h 181"/>
                <a:gd name="T34" fmla="*/ 13 w 129"/>
                <a:gd name="T35" fmla="*/ 23 h 181"/>
                <a:gd name="T36" fmla="*/ 12 w 129"/>
                <a:gd name="T37" fmla="*/ 28 h 181"/>
                <a:gd name="T38" fmla="*/ 10 w 129"/>
                <a:gd name="T39" fmla="*/ 32 h 181"/>
                <a:gd name="T40" fmla="*/ 7 w 129"/>
                <a:gd name="T41" fmla="*/ 36 h 181"/>
                <a:gd name="T42" fmla="*/ 4 w 129"/>
                <a:gd name="T43" fmla="*/ 40 h 181"/>
                <a:gd name="T44" fmla="*/ 2 w 129"/>
                <a:gd name="T45" fmla="*/ 42 h 181"/>
                <a:gd name="T46" fmla="*/ 0 w 129"/>
                <a:gd name="T47" fmla="*/ 44 h 181"/>
                <a:gd name="T48" fmla="*/ 0 w 129"/>
                <a:gd name="T49" fmla="*/ 45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Freeform 488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2 w 90"/>
                <a:gd name="T1" fmla="*/ 52 h 206"/>
                <a:gd name="T2" fmla="*/ 17 w 90"/>
                <a:gd name="T3" fmla="*/ 46 h 206"/>
                <a:gd name="T4" fmla="*/ 20 w 90"/>
                <a:gd name="T5" fmla="*/ 40 h 206"/>
                <a:gd name="T6" fmla="*/ 22 w 90"/>
                <a:gd name="T7" fmla="*/ 32 h 206"/>
                <a:gd name="T8" fmla="*/ 23 w 90"/>
                <a:gd name="T9" fmla="*/ 25 h 206"/>
                <a:gd name="T10" fmla="*/ 22 w 90"/>
                <a:gd name="T11" fmla="*/ 18 h 206"/>
                <a:gd name="T12" fmla="*/ 21 w 90"/>
                <a:gd name="T13" fmla="*/ 12 h 206"/>
                <a:gd name="T14" fmla="*/ 18 w 90"/>
                <a:gd name="T15" fmla="*/ 6 h 206"/>
                <a:gd name="T16" fmla="*/ 13 w 90"/>
                <a:gd name="T17" fmla="*/ 2 h 206"/>
                <a:gd name="T18" fmla="*/ 9 w 90"/>
                <a:gd name="T19" fmla="*/ 0 h 206"/>
                <a:gd name="T20" fmla="*/ 5 w 90"/>
                <a:gd name="T21" fmla="*/ 1 h 206"/>
                <a:gd name="T22" fmla="*/ 2 w 90"/>
                <a:gd name="T23" fmla="*/ 3 h 206"/>
                <a:gd name="T24" fmla="*/ 1 w 90"/>
                <a:gd name="T25" fmla="*/ 6 h 206"/>
                <a:gd name="T26" fmla="*/ 0 w 90"/>
                <a:gd name="T27" fmla="*/ 11 h 206"/>
                <a:gd name="T28" fmla="*/ 1 w 90"/>
                <a:gd name="T29" fmla="*/ 15 h 206"/>
                <a:gd name="T30" fmla="*/ 3 w 90"/>
                <a:gd name="T31" fmla="*/ 20 h 206"/>
                <a:gd name="T32" fmla="*/ 7 w 90"/>
                <a:gd name="T33" fmla="*/ 24 h 206"/>
                <a:gd name="T34" fmla="*/ 10 w 90"/>
                <a:gd name="T35" fmla="*/ 26 h 206"/>
                <a:gd name="T36" fmla="*/ 12 w 90"/>
                <a:gd name="T37" fmla="*/ 30 h 206"/>
                <a:gd name="T38" fmla="*/ 13 w 90"/>
                <a:gd name="T39" fmla="*/ 36 h 206"/>
                <a:gd name="T40" fmla="*/ 13 w 90"/>
                <a:gd name="T41" fmla="*/ 40 h 206"/>
                <a:gd name="T42" fmla="*/ 13 w 90"/>
                <a:gd name="T43" fmla="*/ 45 h 206"/>
                <a:gd name="T44" fmla="*/ 13 w 90"/>
                <a:gd name="T45" fmla="*/ 49 h 206"/>
                <a:gd name="T46" fmla="*/ 12 w 90"/>
                <a:gd name="T47" fmla="*/ 51 h 206"/>
                <a:gd name="T48" fmla="*/ 12 w 90"/>
                <a:gd name="T49" fmla="*/ 52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Freeform 489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20 h 99"/>
                <a:gd name="T2" fmla="*/ 3 w 201"/>
                <a:gd name="T3" fmla="*/ 21 h 99"/>
                <a:gd name="T4" fmla="*/ 6 w 201"/>
                <a:gd name="T5" fmla="*/ 22 h 99"/>
                <a:gd name="T6" fmla="*/ 9 w 201"/>
                <a:gd name="T7" fmla="*/ 23 h 99"/>
                <a:gd name="T8" fmla="*/ 13 w 201"/>
                <a:gd name="T9" fmla="*/ 24 h 99"/>
                <a:gd name="T10" fmla="*/ 17 w 201"/>
                <a:gd name="T11" fmla="*/ 25 h 99"/>
                <a:gd name="T12" fmla="*/ 20 w 201"/>
                <a:gd name="T13" fmla="*/ 25 h 99"/>
                <a:gd name="T14" fmla="*/ 24 w 201"/>
                <a:gd name="T15" fmla="*/ 25 h 99"/>
                <a:gd name="T16" fmla="*/ 28 w 201"/>
                <a:gd name="T17" fmla="*/ 25 h 99"/>
                <a:gd name="T18" fmla="*/ 31 w 201"/>
                <a:gd name="T19" fmla="*/ 24 h 99"/>
                <a:gd name="T20" fmla="*/ 35 w 201"/>
                <a:gd name="T21" fmla="*/ 24 h 99"/>
                <a:gd name="T22" fmla="*/ 38 w 201"/>
                <a:gd name="T23" fmla="*/ 23 h 99"/>
                <a:gd name="T24" fmla="*/ 41 w 201"/>
                <a:gd name="T25" fmla="*/ 21 h 99"/>
                <a:gd name="T26" fmla="*/ 43 w 201"/>
                <a:gd name="T27" fmla="*/ 20 h 99"/>
                <a:gd name="T28" fmla="*/ 46 w 201"/>
                <a:gd name="T29" fmla="*/ 17 h 99"/>
                <a:gd name="T30" fmla="*/ 47 w 201"/>
                <a:gd name="T31" fmla="*/ 15 h 99"/>
                <a:gd name="T32" fmla="*/ 49 w 201"/>
                <a:gd name="T33" fmla="*/ 12 h 99"/>
                <a:gd name="T34" fmla="*/ 50 w 201"/>
                <a:gd name="T35" fmla="*/ 7 h 99"/>
                <a:gd name="T36" fmla="*/ 49 w 201"/>
                <a:gd name="T37" fmla="*/ 3 h 99"/>
                <a:gd name="T38" fmla="*/ 46 w 201"/>
                <a:gd name="T39" fmla="*/ 1 h 99"/>
                <a:gd name="T40" fmla="*/ 42 w 201"/>
                <a:gd name="T41" fmla="*/ 0 h 99"/>
                <a:gd name="T42" fmla="*/ 38 w 201"/>
                <a:gd name="T43" fmla="*/ 1 h 99"/>
                <a:gd name="T44" fmla="*/ 34 w 201"/>
                <a:gd name="T45" fmla="*/ 3 h 99"/>
                <a:gd name="T46" fmla="*/ 30 w 201"/>
                <a:gd name="T47" fmla="*/ 5 h 99"/>
                <a:gd name="T48" fmla="*/ 27 w 201"/>
                <a:gd name="T49" fmla="*/ 10 h 99"/>
                <a:gd name="T50" fmla="*/ 24 w 201"/>
                <a:gd name="T51" fmla="*/ 13 h 99"/>
                <a:gd name="T52" fmla="*/ 20 w 201"/>
                <a:gd name="T53" fmla="*/ 16 h 99"/>
                <a:gd name="T54" fmla="*/ 16 w 201"/>
                <a:gd name="T55" fmla="*/ 18 h 99"/>
                <a:gd name="T56" fmla="*/ 11 w 201"/>
                <a:gd name="T57" fmla="*/ 19 h 99"/>
                <a:gd name="T58" fmla="*/ 7 w 201"/>
                <a:gd name="T59" fmla="*/ 19 h 99"/>
                <a:gd name="T60" fmla="*/ 3 w 201"/>
                <a:gd name="T61" fmla="*/ 20 h 99"/>
                <a:gd name="T62" fmla="*/ 1 w 201"/>
                <a:gd name="T63" fmla="*/ 20 h 99"/>
                <a:gd name="T64" fmla="*/ 0 w 201"/>
                <a:gd name="T65" fmla="*/ 20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Freeform 490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4 w 198"/>
                <a:gd name="T3" fmla="*/ 6 h 100"/>
                <a:gd name="T4" fmla="*/ 9 w 198"/>
                <a:gd name="T5" fmla="*/ 11 h 100"/>
                <a:gd name="T6" fmla="*/ 14 w 198"/>
                <a:gd name="T7" fmla="*/ 17 h 100"/>
                <a:gd name="T8" fmla="*/ 20 w 198"/>
                <a:gd name="T9" fmla="*/ 21 h 100"/>
                <a:gd name="T10" fmla="*/ 26 w 198"/>
                <a:gd name="T11" fmla="*/ 24 h 100"/>
                <a:gd name="T12" fmla="*/ 33 w 198"/>
                <a:gd name="T13" fmla="*/ 25 h 100"/>
                <a:gd name="T14" fmla="*/ 39 w 198"/>
                <a:gd name="T15" fmla="*/ 25 h 100"/>
                <a:gd name="T16" fmla="*/ 45 w 198"/>
                <a:gd name="T17" fmla="*/ 23 h 100"/>
                <a:gd name="T18" fmla="*/ 48 w 198"/>
                <a:gd name="T19" fmla="*/ 19 h 100"/>
                <a:gd name="T20" fmla="*/ 50 w 198"/>
                <a:gd name="T21" fmla="*/ 15 h 100"/>
                <a:gd name="T22" fmla="*/ 49 w 198"/>
                <a:gd name="T23" fmla="*/ 12 h 100"/>
                <a:gd name="T24" fmla="*/ 46 w 198"/>
                <a:gd name="T25" fmla="*/ 9 h 100"/>
                <a:gd name="T26" fmla="*/ 43 w 198"/>
                <a:gd name="T27" fmla="*/ 6 h 100"/>
                <a:gd name="T28" fmla="*/ 38 w 198"/>
                <a:gd name="T29" fmla="*/ 6 h 100"/>
                <a:gd name="T30" fmla="*/ 33 w 198"/>
                <a:gd name="T31" fmla="*/ 6 h 100"/>
                <a:gd name="T32" fmla="*/ 28 w 198"/>
                <a:gd name="T33" fmla="*/ 7 h 100"/>
                <a:gd name="T34" fmla="*/ 24 w 198"/>
                <a:gd name="T35" fmla="*/ 9 h 100"/>
                <a:gd name="T36" fmla="*/ 20 w 198"/>
                <a:gd name="T37" fmla="*/ 9 h 100"/>
                <a:gd name="T38" fmla="*/ 14 w 198"/>
                <a:gd name="T39" fmla="*/ 7 h 100"/>
                <a:gd name="T40" fmla="*/ 11 w 198"/>
                <a:gd name="T41" fmla="*/ 6 h 100"/>
                <a:gd name="T42" fmla="*/ 6 w 198"/>
                <a:gd name="T43" fmla="*/ 4 h 100"/>
                <a:gd name="T44" fmla="*/ 3 w 198"/>
                <a:gd name="T45" fmla="*/ 2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Freeform 491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7 h 174"/>
                <a:gd name="T4" fmla="*/ 1 w 136"/>
                <a:gd name="T5" fmla="*/ 14 h 174"/>
                <a:gd name="T6" fmla="*/ 2 w 136"/>
                <a:gd name="T7" fmla="*/ 22 h 174"/>
                <a:gd name="T8" fmla="*/ 5 w 136"/>
                <a:gd name="T9" fmla="*/ 28 h 174"/>
                <a:gd name="T10" fmla="*/ 9 w 136"/>
                <a:gd name="T11" fmla="*/ 35 h 174"/>
                <a:gd name="T12" fmla="*/ 13 w 136"/>
                <a:gd name="T13" fmla="*/ 40 h 174"/>
                <a:gd name="T14" fmla="*/ 18 w 136"/>
                <a:gd name="T15" fmla="*/ 43 h 174"/>
                <a:gd name="T16" fmla="*/ 25 w 136"/>
                <a:gd name="T17" fmla="*/ 44 h 174"/>
                <a:gd name="T18" fmla="*/ 29 w 136"/>
                <a:gd name="T19" fmla="*/ 43 h 174"/>
                <a:gd name="T20" fmla="*/ 33 w 136"/>
                <a:gd name="T21" fmla="*/ 41 h 174"/>
                <a:gd name="T22" fmla="*/ 34 w 136"/>
                <a:gd name="T23" fmla="*/ 37 h 174"/>
                <a:gd name="T24" fmla="*/ 34 w 136"/>
                <a:gd name="T25" fmla="*/ 33 h 174"/>
                <a:gd name="T26" fmla="*/ 31 w 136"/>
                <a:gd name="T27" fmla="*/ 29 h 174"/>
                <a:gd name="T28" fmla="*/ 28 w 136"/>
                <a:gd name="T29" fmla="*/ 25 h 174"/>
                <a:gd name="T30" fmla="*/ 24 w 136"/>
                <a:gd name="T31" fmla="*/ 23 h 174"/>
                <a:gd name="T32" fmla="*/ 19 w 136"/>
                <a:gd name="T33" fmla="*/ 22 h 174"/>
                <a:gd name="T34" fmla="*/ 15 w 136"/>
                <a:gd name="T35" fmla="*/ 21 h 174"/>
                <a:gd name="T36" fmla="*/ 11 w 136"/>
                <a:gd name="T37" fmla="*/ 19 h 174"/>
                <a:gd name="T38" fmla="*/ 8 w 136"/>
                <a:gd name="T39" fmla="*/ 15 h 174"/>
                <a:gd name="T40" fmla="*/ 5 w 136"/>
                <a:gd name="T41" fmla="*/ 11 h 174"/>
                <a:gd name="T42" fmla="*/ 3 w 136"/>
                <a:gd name="T43" fmla="*/ 6 h 174"/>
                <a:gd name="T44" fmla="*/ 1 w 136"/>
                <a:gd name="T45" fmla="*/ 3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Freeform 492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2 w 469"/>
                <a:gd name="T1" fmla="*/ 1 h 163"/>
                <a:gd name="T2" fmla="*/ 0 w 469"/>
                <a:gd name="T3" fmla="*/ 0 h 163"/>
                <a:gd name="T4" fmla="*/ 0 w 469"/>
                <a:gd name="T5" fmla="*/ 0 h 163"/>
                <a:gd name="T6" fmla="*/ 1 w 469"/>
                <a:gd name="T7" fmla="*/ 2 h 163"/>
                <a:gd name="T8" fmla="*/ 4 w 469"/>
                <a:gd name="T9" fmla="*/ 4 h 163"/>
                <a:gd name="T10" fmla="*/ 8 w 469"/>
                <a:gd name="T11" fmla="*/ 8 h 163"/>
                <a:gd name="T12" fmla="*/ 13 w 469"/>
                <a:gd name="T13" fmla="*/ 12 h 163"/>
                <a:gd name="T14" fmla="*/ 19 w 469"/>
                <a:gd name="T15" fmla="*/ 16 h 163"/>
                <a:gd name="T16" fmla="*/ 26 w 469"/>
                <a:gd name="T17" fmla="*/ 21 h 163"/>
                <a:gd name="T18" fmla="*/ 34 w 469"/>
                <a:gd name="T19" fmla="*/ 26 h 163"/>
                <a:gd name="T20" fmla="*/ 43 w 469"/>
                <a:gd name="T21" fmla="*/ 30 h 163"/>
                <a:gd name="T22" fmla="*/ 52 w 469"/>
                <a:gd name="T23" fmla="*/ 34 h 163"/>
                <a:gd name="T24" fmla="*/ 62 w 469"/>
                <a:gd name="T25" fmla="*/ 37 h 163"/>
                <a:gd name="T26" fmla="*/ 71 w 469"/>
                <a:gd name="T27" fmla="*/ 39 h 163"/>
                <a:gd name="T28" fmla="*/ 81 w 469"/>
                <a:gd name="T29" fmla="*/ 40 h 163"/>
                <a:gd name="T30" fmla="*/ 91 w 469"/>
                <a:gd name="T31" fmla="*/ 40 h 163"/>
                <a:gd name="T32" fmla="*/ 101 w 469"/>
                <a:gd name="T33" fmla="*/ 38 h 163"/>
                <a:gd name="T34" fmla="*/ 106 w 469"/>
                <a:gd name="T35" fmla="*/ 36 h 163"/>
                <a:gd name="T36" fmla="*/ 110 w 469"/>
                <a:gd name="T37" fmla="*/ 33 h 163"/>
                <a:gd name="T38" fmla="*/ 112 w 469"/>
                <a:gd name="T39" fmla="*/ 30 h 163"/>
                <a:gd name="T40" fmla="*/ 115 w 469"/>
                <a:gd name="T41" fmla="*/ 26 h 163"/>
                <a:gd name="T42" fmla="*/ 116 w 469"/>
                <a:gd name="T43" fmla="*/ 22 h 163"/>
                <a:gd name="T44" fmla="*/ 117 w 469"/>
                <a:gd name="T45" fmla="*/ 20 h 163"/>
                <a:gd name="T46" fmla="*/ 117 w 469"/>
                <a:gd name="T47" fmla="*/ 18 h 163"/>
                <a:gd name="T48" fmla="*/ 117 w 469"/>
                <a:gd name="T49" fmla="*/ 17 h 163"/>
                <a:gd name="T50" fmla="*/ 117 w 469"/>
                <a:gd name="T51" fmla="*/ 17 h 163"/>
                <a:gd name="T52" fmla="*/ 116 w 469"/>
                <a:gd name="T53" fmla="*/ 19 h 163"/>
                <a:gd name="T54" fmla="*/ 115 w 469"/>
                <a:gd name="T55" fmla="*/ 21 h 163"/>
                <a:gd name="T56" fmla="*/ 113 w 469"/>
                <a:gd name="T57" fmla="*/ 24 h 163"/>
                <a:gd name="T58" fmla="*/ 111 w 469"/>
                <a:gd name="T59" fmla="*/ 27 h 163"/>
                <a:gd name="T60" fmla="*/ 108 w 469"/>
                <a:gd name="T61" fmla="*/ 30 h 163"/>
                <a:gd name="T62" fmla="*/ 103 w 469"/>
                <a:gd name="T63" fmla="*/ 32 h 163"/>
                <a:gd name="T64" fmla="*/ 98 w 469"/>
                <a:gd name="T65" fmla="*/ 34 h 163"/>
                <a:gd name="T66" fmla="*/ 91 w 469"/>
                <a:gd name="T67" fmla="*/ 36 h 163"/>
                <a:gd name="T68" fmla="*/ 83 w 469"/>
                <a:gd name="T69" fmla="*/ 36 h 163"/>
                <a:gd name="T70" fmla="*/ 74 w 469"/>
                <a:gd name="T71" fmla="*/ 35 h 163"/>
                <a:gd name="T72" fmla="*/ 63 w 469"/>
                <a:gd name="T73" fmla="*/ 32 h 163"/>
                <a:gd name="T74" fmla="*/ 51 w 469"/>
                <a:gd name="T75" fmla="*/ 28 h 163"/>
                <a:gd name="T76" fmla="*/ 36 w 469"/>
                <a:gd name="T77" fmla="*/ 21 h 163"/>
                <a:gd name="T78" fmla="*/ 20 w 469"/>
                <a:gd name="T79" fmla="*/ 12 h 163"/>
                <a:gd name="T80" fmla="*/ 2 w 469"/>
                <a:gd name="T81" fmla="*/ 1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Freeform 493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21 w 142"/>
                <a:gd name="T1" fmla="*/ 34 h 145"/>
                <a:gd name="T2" fmla="*/ 17 w 142"/>
                <a:gd name="T3" fmla="*/ 37 h 145"/>
                <a:gd name="T4" fmla="*/ 12 w 142"/>
                <a:gd name="T5" fmla="*/ 35 h 145"/>
                <a:gd name="T6" fmla="*/ 9 w 142"/>
                <a:gd name="T7" fmla="*/ 31 h 145"/>
                <a:gd name="T8" fmla="*/ 7 w 142"/>
                <a:gd name="T9" fmla="*/ 29 h 145"/>
                <a:gd name="T10" fmla="*/ 5 w 142"/>
                <a:gd name="T11" fmla="*/ 29 h 145"/>
                <a:gd name="T12" fmla="*/ 3 w 142"/>
                <a:gd name="T13" fmla="*/ 27 h 145"/>
                <a:gd name="T14" fmla="*/ 1 w 142"/>
                <a:gd name="T15" fmla="*/ 26 h 145"/>
                <a:gd name="T16" fmla="*/ 0 w 142"/>
                <a:gd name="T17" fmla="*/ 22 h 145"/>
                <a:gd name="T18" fmla="*/ 2 w 142"/>
                <a:gd name="T19" fmla="*/ 17 h 145"/>
                <a:gd name="T20" fmla="*/ 3 w 142"/>
                <a:gd name="T21" fmla="*/ 14 h 145"/>
                <a:gd name="T22" fmla="*/ 3 w 142"/>
                <a:gd name="T23" fmla="*/ 8 h 145"/>
                <a:gd name="T24" fmla="*/ 5 w 142"/>
                <a:gd name="T25" fmla="*/ 5 h 145"/>
                <a:gd name="T26" fmla="*/ 7 w 142"/>
                <a:gd name="T27" fmla="*/ 4 h 145"/>
                <a:gd name="T28" fmla="*/ 9 w 142"/>
                <a:gd name="T29" fmla="*/ 4 h 145"/>
                <a:gd name="T30" fmla="*/ 12 w 142"/>
                <a:gd name="T31" fmla="*/ 5 h 145"/>
                <a:gd name="T32" fmla="*/ 14 w 142"/>
                <a:gd name="T33" fmla="*/ 3 h 145"/>
                <a:gd name="T34" fmla="*/ 19 w 142"/>
                <a:gd name="T35" fmla="*/ 0 h 145"/>
                <a:gd name="T36" fmla="*/ 24 w 142"/>
                <a:gd name="T37" fmla="*/ 1 h 145"/>
                <a:gd name="T38" fmla="*/ 26 w 142"/>
                <a:gd name="T39" fmla="*/ 6 h 145"/>
                <a:gd name="T40" fmla="*/ 28 w 142"/>
                <a:gd name="T41" fmla="*/ 8 h 145"/>
                <a:gd name="T42" fmla="*/ 31 w 142"/>
                <a:gd name="T43" fmla="*/ 8 h 145"/>
                <a:gd name="T44" fmla="*/ 34 w 142"/>
                <a:gd name="T45" fmla="*/ 9 h 145"/>
                <a:gd name="T46" fmla="*/ 35 w 142"/>
                <a:gd name="T47" fmla="*/ 11 h 145"/>
                <a:gd name="T48" fmla="*/ 36 w 142"/>
                <a:gd name="T49" fmla="*/ 15 h 145"/>
                <a:gd name="T50" fmla="*/ 34 w 142"/>
                <a:gd name="T51" fmla="*/ 19 h 145"/>
                <a:gd name="T52" fmla="*/ 33 w 142"/>
                <a:gd name="T53" fmla="*/ 23 h 145"/>
                <a:gd name="T54" fmla="*/ 33 w 142"/>
                <a:gd name="T55" fmla="*/ 28 h 145"/>
                <a:gd name="T56" fmla="*/ 31 w 142"/>
                <a:gd name="T57" fmla="*/ 31 h 145"/>
                <a:gd name="T58" fmla="*/ 28 w 142"/>
                <a:gd name="T59" fmla="*/ 33 h 145"/>
                <a:gd name="T60" fmla="*/ 26 w 142"/>
                <a:gd name="T61" fmla="*/ 33 h 145"/>
                <a:gd name="T62" fmla="*/ 23 w 142"/>
                <a:gd name="T63" fmla="*/ 32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Freeform 494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0 w 40"/>
                <a:gd name="T1" fmla="*/ 4 h 39"/>
                <a:gd name="T2" fmla="*/ 10 w 40"/>
                <a:gd name="T3" fmla="*/ 2 h 39"/>
                <a:gd name="T4" fmla="*/ 8 w 40"/>
                <a:gd name="T5" fmla="*/ 1 h 39"/>
                <a:gd name="T6" fmla="*/ 6 w 40"/>
                <a:gd name="T7" fmla="*/ 0 h 39"/>
                <a:gd name="T8" fmla="*/ 4 w 40"/>
                <a:gd name="T9" fmla="*/ 1 h 39"/>
                <a:gd name="T10" fmla="*/ 2 w 40"/>
                <a:gd name="T11" fmla="*/ 1 h 39"/>
                <a:gd name="T12" fmla="*/ 1 w 40"/>
                <a:gd name="T13" fmla="*/ 3 h 39"/>
                <a:gd name="T14" fmla="*/ 0 w 40"/>
                <a:gd name="T15" fmla="*/ 5 h 39"/>
                <a:gd name="T16" fmla="*/ 1 w 40"/>
                <a:gd name="T17" fmla="*/ 7 h 39"/>
                <a:gd name="T18" fmla="*/ 2 w 40"/>
                <a:gd name="T19" fmla="*/ 8 h 39"/>
                <a:gd name="T20" fmla="*/ 3 w 40"/>
                <a:gd name="T21" fmla="*/ 10 h 39"/>
                <a:gd name="T22" fmla="*/ 5 w 40"/>
                <a:gd name="T23" fmla="*/ 10 h 39"/>
                <a:gd name="T24" fmla="*/ 7 w 40"/>
                <a:gd name="T25" fmla="*/ 10 h 39"/>
                <a:gd name="T26" fmla="*/ 9 w 40"/>
                <a:gd name="T27" fmla="*/ 9 h 39"/>
                <a:gd name="T28" fmla="*/ 10 w 40"/>
                <a:gd name="T29" fmla="*/ 8 h 39"/>
                <a:gd name="T30" fmla="*/ 11 w 40"/>
                <a:gd name="T31" fmla="*/ 6 h 39"/>
                <a:gd name="T32" fmla="*/ 10 w 40"/>
                <a:gd name="T33" fmla="*/ 4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Freeform 495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7 w 52"/>
                <a:gd name="T1" fmla="*/ 14 h 50"/>
                <a:gd name="T2" fmla="*/ 10 w 52"/>
                <a:gd name="T3" fmla="*/ 13 h 50"/>
                <a:gd name="T4" fmla="*/ 12 w 52"/>
                <a:gd name="T5" fmla="*/ 11 h 50"/>
                <a:gd name="T6" fmla="*/ 13 w 52"/>
                <a:gd name="T7" fmla="*/ 9 h 50"/>
                <a:gd name="T8" fmla="*/ 13 w 52"/>
                <a:gd name="T9" fmla="*/ 7 h 50"/>
                <a:gd name="T10" fmla="*/ 13 w 52"/>
                <a:gd name="T11" fmla="*/ 4 h 50"/>
                <a:gd name="T12" fmla="*/ 12 w 52"/>
                <a:gd name="T13" fmla="*/ 2 h 50"/>
                <a:gd name="T14" fmla="*/ 10 w 52"/>
                <a:gd name="T15" fmla="*/ 1 h 50"/>
                <a:gd name="T16" fmla="*/ 7 w 52"/>
                <a:gd name="T17" fmla="*/ 0 h 50"/>
                <a:gd name="T18" fmla="*/ 4 w 52"/>
                <a:gd name="T19" fmla="*/ 1 h 50"/>
                <a:gd name="T20" fmla="*/ 2 w 52"/>
                <a:gd name="T21" fmla="*/ 2 h 50"/>
                <a:gd name="T22" fmla="*/ 1 w 52"/>
                <a:gd name="T23" fmla="*/ 4 h 50"/>
                <a:gd name="T24" fmla="*/ 0 w 52"/>
                <a:gd name="T25" fmla="*/ 7 h 50"/>
                <a:gd name="T26" fmla="*/ 1 w 52"/>
                <a:gd name="T27" fmla="*/ 9 h 50"/>
                <a:gd name="T28" fmla="*/ 2 w 52"/>
                <a:gd name="T29" fmla="*/ 11 h 50"/>
                <a:gd name="T30" fmla="*/ 4 w 52"/>
                <a:gd name="T31" fmla="*/ 13 h 50"/>
                <a:gd name="T32" fmla="*/ 7 w 52"/>
                <a:gd name="T33" fmla="*/ 14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Freeform 496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17 w 113"/>
                <a:gd name="T1" fmla="*/ 39 h 156"/>
                <a:gd name="T2" fmla="*/ 11 w 113"/>
                <a:gd name="T3" fmla="*/ 39 h 156"/>
                <a:gd name="T4" fmla="*/ 9 w 113"/>
                <a:gd name="T5" fmla="*/ 38 h 156"/>
                <a:gd name="T6" fmla="*/ 7 w 113"/>
                <a:gd name="T7" fmla="*/ 33 h 156"/>
                <a:gd name="T8" fmla="*/ 4 w 113"/>
                <a:gd name="T9" fmla="*/ 26 h 156"/>
                <a:gd name="T10" fmla="*/ 1 w 113"/>
                <a:gd name="T11" fmla="*/ 20 h 156"/>
                <a:gd name="T12" fmla="*/ 0 w 113"/>
                <a:gd name="T13" fmla="*/ 12 h 156"/>
                <a:gd name="T14" fmla="*/ 1 w 113"/>
                <a:gd name="T15" fmla="*/ 6 h 156"/>
                <a:gd name="T16" fmla="*/ 5 w 113"/>
                <a:gd name="T17" fmla="*/ 2 h 156"/>
                <a:gd name="T18" fmla="*/ 13 w 113"/>
                <a:gd name="T19" fmla="*/ 0 h 156"/>
                <a:gd name="T20" fmla="*/ 22 w 113"/>
                <a:gd name="T21" fmla="*/ 2 h 156"/>
                <a:gd name="T22" fmla="*/ 27 w 113"/>
                <a:gd name="T23" fmla="*/ 6 h 156"/>
                <a:gd name="T24" fmla="*/ 28 w 113"/>
                <a:gd name="T25" fmla="*/ 12 h 156"/>
                <a:gd name="T26" fmla="*/ 26 w 113"/>
                <a:gd name="T27" fmla="*/ 20 h 156"/>
                <a:gd name="T28" fmla="*/ 24 w 113"/>
                <a:gd name="T29" fmla="*/ 26 h 156"/>
                <a:gd name="T30" fmla="*/ 21 w 113"/>
                <a:gd name="T31" fmla="*/ 33 h 156"/>
                <a:gd name="T32" fmla="*/ 18 w 113"/>
                <a:gd name="T33" fmla="*/ 38 h 156"/>
                <a:gd name="T34" fmla="*/ 17 w 113"/>
                <a:gd name="T35" fmla="*/ 39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Freeform 497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17 w 113"/>
                <a:gd name="T1" fmla="*/ 39 h 156"/>
                <a:gd name="T2" fmla="*/ 11 w 113"/>
                <a:gd name="T3" fmla="*/ 39 h 156"/>
                <a:gd name="T4" fmla="*/ 9 w 113"/>
                <a:gd name="T5" fmla="*/ 38 h 156"/>
                <a:gd name="T6" fmla="*/ 7 w 113"/>
                <a:gd name="T7" fmla="*/ 33 h 156"/>
                <a:gd name="T8" fmla="*/ 4 w 113"/>
                <a:gd name="T9" fmla="*/ 26 h 156"/>
                <a:gd name="T10" fmla="*/ 1 w 113"/>
                <a:gd name="T11" fmla="*/ 20 h 156"/>
                <a:gd name="T12" fmla="*/ 0 w 113"/>
                <a:gd name="T13" fmla="*/ 12 h 156"/>
                <a:gd name="T14" fmla="*/ 1 w 113"/>
                <a:gd name="T15" fmla="*/ 6 h 156"/>
                <a:gd name="T16" fmla="*/ 5 w 113"/>
                <a:gd name="T17" fmla="*/ 2 h 156"/>
                <a:gd name="T18" fmla="*/ 13 w 113"/>
                <a:gd name="T19" fmla="*/ 0 h 156"/>
                <a:gd name="T20" fmla="*/ 22 w 113"/>
                <a:gd name="T21" fmla="*/ 2 h 156"/>
                <a:gd name="T22" fmla="*/ 27 w 113"/>
                <a:gd name="T23" fmla="*/ 6 h 156"/>
                <a:gd name="T24" fmla="*/ 28 w 113"/>
                <a:gd name="T25" fmla="*/ 12 h 156"/>
                <a:gd name="T26" fmla="*/ 26 w 113"/>
                <a:gd name="T27" fmla="*/ 20 h 156"/>
                <a:gd name="T28" fmla="*/ 24 w 113"/>
                <a:gd name="T29" fmla="*/ 26 h 156"/>
                <a:gd name="T30" fmla="*/ 21 w 113"/>
                <a:gd name="T31" fmla="*/ 33 h 156"/>
                <a:gd name="T32" fmla="*/ 18 w 113"/>
                <a:gd name="T33" fmla="*/ 38 h 156"/>
                <a:gd name="T34" fmla="*/ 17 w 113"/>
                <a:gd name="T35" fmla="*/ 39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Freeform 498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3 w 152"/>
                <a:gd name="T1" fmla="*/ 30 h 123"/>
                <a:gd name="T2" fmla="*/ 0 w 152"/>
                <a:gd name="T3" fmla="*/ 25 h 123"/>
                <a:gd name="T4" fmla="*/ 1 w 152"/>
                <a:gd name="T5" fmla="*/ 23 h 123"/>
                <a:gd name="T6" fmla="*/ 3 w 152"/>
                <a:gd name="T7" fmla="*/ 18 h 123"/>
                <a:gd name="T8" fmla="*/ 7 w 152"/>
                <a:gd name="T9" fmla="*/ 13 h 123"/>
                <a:gd name="T10" fmla="*/ 12 w 152"/>
                <a:gd name="T11" fmla="*/ 6 h 123"/>
                <a:gd name="T12" fmla="*/ 18 w 152"/>
                <a:gd name="T13" fmla="*/ 2 h 123"/>
                <a:gd name="T14" fmla="*/ 23 w 152"/>
                <a:gd name="T15" fmla="*/ 0 h 123"/>
                <a:gd name="T16" fmla="*/ 29 w 152"/>
                <a:gd name="T17" fmla="*/ 1 h 123"/>
                <a:gd name="T18" fmla="*/ 36 w 152"/>
                <a:gd name="T19" fmla="*/ 8 h 123"/>
                <a:gd name="T20" fmla="*/ 38 w 152"/>
                <a:gd name="T21" fmla="*/ 12 h 123"/>
                <a:gd name="T22" fmla="*/ 38 w 152"/>
                <a:gd name="T23" fmla="*/ 16 h 123"/>
                <a:gd name="T24" fmla="*/ 38 w 152"/>
                <a:gd name="T25" fmla="*/ 19 h 123"/>
                <a:gd name="T26" fmla="*/ 37 w 152"/>
                <a:gd name="T27" fmla="*/ 22 h 123"/>
                <a:gd name="T28" fmla="*/ 35 w 152"/>
                <a:gd name="T29" fmla="*/ 24 h 123"/>
                <a:gd name="T30" fmla="*/ 32 w 152"/>
                <a:gd name="T31" fmla="*/ 26 h 123"/>
                <a:gd name="T32" fmla="*/ 28 w 152"/>
                <a:gd name="T33" fmla="*/ 28 h 123"/>
                <a:gd name="T34" fmla="*/ 25 w 152"/>
                <a:gd name="T35" fmla="*/ 29 h 123"/>
                <a:gd name="T36" fmla="*/ 21 w 152"/>
                <a:gd name="T37" fmla="*/ 30 h 123"/>
                <a:gd name="T38" fmla="*/ 18 w 152"/>
                <a:gd name="T39" fmla="*/ 30 h 123"/>
                <a:gd name="T40" fmla="*/ 13 w 152"/>
                <a:gd name="T41" fmla="*/ 30 h 123"/>
                <a:gd name="T42" fmla="*/ 10 w 152"/>
                <a:gd name="T43" fmla="*/ 30 h 123"/>
                <a:gd name="T44" fmla="*/ 7 w 152"/>
                <a:gd name="T45" fmla="*/ 30 h 123"/>
                <a:gd name="T46" fmla="*/ 5 w 152"/>
                <a:gd name="T47" fmla="*/ 30 h 123"/>
                <a:gd name="T48" fmla="*/ 4 w 152"/>
                <a:gd name="T49" fmla="*/ 30 h 123"/>
                <a:gd name="T50" fmla="*/ 3 w 152"/>
                <a:gd name="T51" fmla="*/ 3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Freeform 499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6 h 122"/>
                <a:gd name="T2" fmla="*/ 3 w 153"/>
                <a:gd name="T3" fmla="*/ 1 h 122"/>
                <a:gd name="T4" fmla="*/ 3 w 153"/>
                <a:gd name="T5" fmla="*/ 1 h 122"/>
                <a:gd name="T6" fmla="*/ 5 w 153"/>
                <a:gd name="T7" fmla="*/ 1 h 122"/>
                <a:gd name="T8" fmla="*/ 7 w 153"/>
                <a:gd name="T9" fmla="*/ 0 h 122"/>
                <a:gd name="T10" fmla="*/ 10 w 153"/>
                <a:gd name="T11" fmla="*/ 0 h 122"/>
                <a:gd name="T12" fmla="*/ 13 w 153"/>
                <a:gd name="T13" fmla="*/ 1 h 122"/>
                <a:gd name="T14" fmla="*/ 17 w 153"/>
                <a:gd name="T15" fmla="*/ 1 h 122"/>
                <a:gd name="T16" fmla="*/ 21 w 153"/>
                <a:gd name="T17" fmla="*/ 1 h 122"/>
                <a:gd name="T18" fmla="*/ 24 w 153"/>
                <a:gd name="T19" fmla="*/ 2 h 122"/>
                <a:gd name="T20" fmla="*/ 28 w 153"/>
                <a:gd name="T21" fmla="*/ 3 h 122"/>
                <a:gd name="T22" fmla="*/ 31 w 153"/>
                <a:gd name="T23" fmla="*/ 4 h 122"/>
                <a:gd name="T24" fmla="*/ 34 w 153"/>
                <a:gd name="T25" fmla="*/ 6 h 122"/>
                <a:gd name="T26" fmla="*/ 36 w 153"/>
                <a:gd name="T27" fmla="*/ 8 h 122"/>
                <a:gd name="T28" fmla="*/ 38 w 153"/>
                <a:gd name="T29" fmla="*/ 11 h 122"/>
                <a:gd name="T30" fmla="*/ 38 w 153"/>
                <a:gd name="T31" fmla="*/ 14 h 122"/>
                <a:gd name="T32" fmla="*/ 37 w 153"/>
                <a:gd name="T33" fmla="*/ 18 h 122"/>
                <a:gd name="T34" fmla="*/ 35 w 153"/>
                <a:gd name="T35" fmla="*/ 23 h 122"/>
                <a:gd name="T36" fmla="*/ 29 w 153"/>
                <a:gd name="T37" fmla="*/ 29 h 122"/>
                <a:gd name="T38" fmla="*/ 23 w 153"/>
                <a:gd name="T39" fmla="*/ 31 h 122"/>
                <a:gd name="T40" fmla="*/ 17 w 153"/>
                <a:gd name="T41" fmla="*/ 29 h 122"/>
                <a:gd name="T42" fmla="*/ 12 w 153"/>
                <a:gd name="T43" fmla="*/ 24 h 122"/>
                <a:gd name="T44" fmla="*/ 7 w 153"/>
                <a:gd name="T45" fmla="*/ 18 h 122"/>
                <a:gd name="T46" fmla="*/ 3 w 153"/>
                <a:gd name="T47" fmla="*/ 12 h 122"/>
                <a:gd name="T48" fmla="*/ 1 w 153"/>
                <a:gd name="T49" fmla="*/ 8 h 122"/>
                <a:gd name="T50" fmla="*/ 0 w 153"/>
                <a:gd name="T51" fmla="*/ 6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Freeform 500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10 w 112"/>
                <a:gd name="T1" fmla="*/ 0 h 156"/>
                <a:gd name="T2" fmla="*/ 16 w 112"/>
                <a:gd name="T3" fmla="*/ 0 h 156"/>
                <a:gd name="T4" fmla="*/ 18 w 112"/>
                <a:gd name="T5" fmla="*/ 2 h 156"/>
                <a:gd name="T6" fmla="*/ 20 w 112"/>
                <a:gd name="T7" fmla="*/ 6 h 156"/>
                <a:gd name="T8" fmla="*/ 23 w 112"/>
                <a:gd name="T9" fmla="*/ 12 h 156"/>
                <a:gd name="T10" fmla="*/ 26 w 112"/>
                <a:gd name="T11" fmla="*/ 20 h 156"/>
                <a:gd name="T12" fmla="*/ 27 w 112"/>
                <a:gd name="T13" fmla="*/ 26 h 156"/>
                <a:gd name="T14" fmla="*/ 26 w 112"/>
                <a:gd name="T15" fmla="*/ 33 h 156"/>
                <a:gd name="T16" fmla="*/ 22 w 112"/>
                <a:gd name="T17" fmla="*/ 38 h 156"/>
                <a:gd name="T18" fmla="*/ 14 w 112"/>
                <a:gd name="T19" fmla="*/ 39 h 156"/>
                <a:gd name="T20" fmla="*/ 5 w 112"/>
                <a:gd name="T21" fmla="*/ 38 h 156"/>
                <a:gd name="T22" fmla="*/ 1 w 112"/>
                <a:gd name="T23" fmla="*/ 33 h 156"/>
                <a:gd name="T24" fmla="*/ 0 w 112"/>
                <a:gd name="T25" fmla="*/ 26 h 156"/>
                <a:gd name="T26" fmla="*/ 1 w 112"/>
                <a:gd name="T27" fmla="*/ 20 h 156"/>
                <a:gd name="T28" fmla="*/ 3 w 112"/>
                <a:gd name="T29" fmla="*/ 12 h 156"/>
                <a:gd name="T30" fmla="*/ 7 w 112"/>
                <a:gd name="T31" fmla="*/ 6 h 156"/>
                <a:gd name="T32" fmla="*/ 9 w 112"/>
                <a:gd name="T33" fmla="*/ 2 h 156"/>
                <a:gd name="T34" fmla="*/ 1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Freeform 501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34 w 151"/>
                <a:gd name="T1" fmla="*/ 1 h 123"/>
                <a:gd name="T2" fmla="*/ 37 w 151"/>
                <a:gd name="T3" fmla="*/ 6 h 123"/>
                <a:gd name="T4" fmla="*/ 36 w 151"/>
                <a:gd name="T5" fmla="*/ 8 h 123"/>
                <a:gd name="T6" fmla="*/ 34 w 151"/>
                <a:gd name="T7" fmla="*/ 12 h 123"/>
                <a:gd name="T8" fmla="*/ 30 w 151"/>
                <a:gd name="T9" fmla="*/ 18 h 123"/>
                <a:gd name="T10" fmla="*/ 25 w 151"/>
                <a:gd name="T11" fmla="*/ 24 h 123"/>
                <a:gd name="T12" fmla="*/ 20 w 151"/>
                <a:gd name="T13" fmla="*/ 29 h 123"/>
                <a:gd name="T14" fmla="*/ 14 w 151"/>
                <a:gd name="T15" fmla="*/ 31 h 123"/>
                <a:gd name="T16" fmla="*/ 8 w 151"/>
                <a:gd name="T17" fmla="*/ 30 h 123"/>
                <a:gd name="T18" fmla="*/ 2 w 151"/>
                <a:gd name="T19" fmla="*/ 23 h 123"/>
                <a:gd name="T20" fmla="*/ 0 w 151"/>
                <a:gd name="T21" fmla="*/ 18 h 123"/>
                <a:gd name="T22" fmla="*/ 0 w 151"/>
                <a:gd name="T23" fmla="*/ 15 h 123"/>
                <a:gd name="T24" fmla="*/ 0 w 151"/>
                <a:gd name="T25" fmla="*/ 11 h 123"/>
                <a:gd name="T26" fmla="*/ 1 w 151"/>
                <a:gd name="T27" fmla="*/ 8 h 123"/>
                <a:gd name="T28" fmla="*/ 3 w 151"/>
                <a:gd name="T29" fmla="*/ 6 h 123"/>
                <a:gd name="T30" fmla="*/ 6 w 151"/>
                <a:gd name="T31" fmla="*/ 4 h 123"/>
                <a:gd name="T32" fmla="*/ 9 w 151"/>
                <a:gd name="T33" fmla="*/ 3 h 123"/>
                <a:gd name="T34" fmla="*/ 13 w 151"/>
                <a:gd name="T35" fmla="*/ 2 h 123"/>
                <a:gd name="T36" fmla="*/ 16 w 151"/>
                <a:gd name="T37" fmla="*/ 1 h 123"/>
                <a:gd name="T38" fmla="*/ 20 w 151"/>
                <a:gd name="T39" fmla="*/ 1 h 123"/>
                <a:gd name="T40" fmla="*/ 24 w 151"/>
                <a:gd name="T41" fmla="*/ 1 h 123"/>
                <a:gd name="T42" fmla="*/ 27 w 151"/>
                <a:gd name="T43" fmla="*/ 0 h 123"/>
                <a:gd name="T44" fmla="*/ 30 w 151"/>
                <a:gd name="T45" fmla="*/ 0 h 123"/>
                <a:gd name="T46" fmla="*/ 32 w 151"/>
                <a:gd name="T47" fmla="*/ 1 h 123"/>
                <a:gd name="T48" fmla="*/ 34 w 151"/>
                <a:gd name="T49" fmla="*/ 1 h 123"/>
                <a:gd name="T50" fmla="*/ 34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Freeform 502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38 w 152"/>
                <a:gd name="T1" fmla="*/ 25 h 123"/>
                <a:gd name="T2" fmla="*/ 35 w 152"/>
                <a:gd name="T3" fmla="*/ 31 h 123"/>
                <a:gd name="T4" fmla="*/ 35 w 152"/>
                <a:gd name="T5" fmla="*/ 31 h 123"/>
                <a:gd name="T6" fmla="*/ 33 w 152"/>
                <a:gd name="T7" fmla="*/ 31 h 123"/>
                <a:gd name="T8" fmla="*/ 30 w 152"/>
                <a:gd name="T9" fmla="*/ 31 h 123"/>
                <a:gd name="T10" fmla="*/ 27 w 152"/>
                <a:gd name="T11" fmla="*/ 31 h 123"/>
                <a:gd name="T12" fmla="*/ 24 w 152"/>
                <a:gd name="T13" fmla="*/ 31 h 123"/>
                <a:gd name="T14" fmla="*/ 21 w 152"/>
                <a:gd name="T15" fmla="*/ 31 h 123"/>
                <a:gd name="T16" fmla="*/ 17 w 152"/>
                <a:gd name="T17" fmla="*/ 30 h 123"/>
                <a:gd name="T18" fmla="*/ 13 w 152"/>
                <a:gd name="T19" fmla="*/ 29 h 123"/>
                <a:gd name="T20" fmla="*/ 10 w 152"/>
                <a:gd name="T21" fmla="*/ 28 h 123"/>
                <a:gd name="T22" fmla="*/ 6 w 152"/>
                <a:gd name="T23" fmla="*/ 27 h 123"/>
                <a:gd name="T24" fmla="*/ 4 w 152"/>
                <a:gd name="T25" fmla="*/ 25 h 123"/>
                <a:gd name="T26" fmla="*/ 2 w 152"/>
                <a:gd name="T27" fmla="*/ 23 h 123"/>
                <a:gd name="T28" fmla="*/ 1 w 152"/>
                <a:gd name="T29" fmla="*/ 20 h 123"/>
                <a:gd name="T30" fmla="*/ 0 w 152"/>
                <a:gd name="T31" fmla="*/ 17 h 123"/>
                <a:gd name="T32" fmla="*/ 1 w 152"/>
                <a:gd name="T33" fmla="*/ 13 h 123"/>
                <a:gd name="T34" fmla="*/ 3 w 152"/>
                <a:gd name="T35" fmla="*/ 9 h 123"/>
                <a:gd name="T36" fmla="*/ 9 w 152"/>
                <a:gd name="T37" fmla="*/ 2 h 123"/>
                <a:gd name="T38" fmla="*/ 14 w 152"/>
                <a:gd name="T39" fmla="*/ 0 h 123"/>
                <a:gd name="T40" fmla="*/ 21 w 152"/>
                <a:gd name="T41" fmla="*/ 2 h 123"/>
                <a:gd name="T42" fmla="*/ 26 w 152"/>
                <a:gd name="T43" fmla="*/ 7 h 123"/>
                <a:gd name="T44" fmla="*/ 31 w 152"/>
                <a:gd name="T45" fmla="*/ 13 h 123"/>
                <a:gd name="T46" fmla="*/ 35 w 152"/>
                <a:gd name="T47" fmla="*/ 19 h 123"/>
                <a:gd name="T48" fmla="*/ 37 w 152"/>
                <a:gd name="T49" fmla="*/ 23 h 123"/>
                <a:gd name="T50" fmla="*/ 38 w 152"/>
                <a:gd name="T51" fmla="*/ 25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Freeform 503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7 h 148"/>
                <a:gd name="T2" fmla="*/ 0 w 136"/>
                <a:gd name="T3" fmla="*/ 12 h 148"/>
                <a:gd name="T4" fmla="*/ 2 w 136"/>
                <a:gd name="T5" fmla="*/ 9 h 148"/>
                <a:gd name="T6" fmla="*/ 4 w 136"/>
                <a:gd name="T7" fmla="*/ 7 h 148"/>
                <a:gd name="T8" fmla="*/ 6 w 136"/>
                <a:gd name="T9" fmla="*/ 6 h 148"/>
                <a:gd name="T10" fmla="*/ 9 w 136"/>
                <a:gd name="T11" fmla="*/ 6 h 148"/>
                <a:gd name="T12" fmla="*/ 11 w 136"/>
                <a:gd name="T13" fmla="*/ 4 h 148"/>
                <a:gd name="T14" fmla="*/ 14 w 136"/>
                <a:gd name="T15" fmla="*/ 1 h 148"/>
                <a:gd name="T16" fmla="*/ 20 w 136"/>
                <a:gd name="T17" fmla="*/ 1 h 148"/>
                <a:gd name="T18" fmla="*/ 23 w 136"/>
                <a:gd name="T19" fmla="*/ 4 h 148"/>
                <a:gd name="T20" fmla="*/ 25 w 136"/>
                <a:gd name="T21" fmla="*/ 6 h 148"/>
                <a:gd name="T22" fmla="*/ 28 w 136"/>
                <a:gd name="T23" fmla="*/ 6 h 148"/>
                <a:gd name="T24" fmla="*/ 30 w 136"/>
                <a:gd name="T25" fmla="*/ 6 h 148"/>
                <a:gd name="T26" fmla="*/ 33 w 136"/>
                <a:gd name="T27" fmla="*/ 8 h 148"/>
                <a:gd name="T28" fmla="*/ 34 w 136"/>
                <a:gd name="T29" fmla="*/ 11 h 148"/>
                <a:gd name="T30" fmla="*/ 33 w 136"/>
                <a:gd name="T31" fmla="*/ 17 h 148"/>
                <a:gd name="T32" fmla="*/ 33 w 136"/>
                <a:gd name="T33" fmla="*/ 20 h 148"/>
                <a:gd name="T34" fmla="*/ 34 w 136"/>
                <a:gd name="T35" fmla="*/ 25 h 148"/>
                <a:gd name="T36" fmla="*/ 33 w 136"/>
                <a:gd name="T37" fmla="*/ 29 h 148"/>
                <a:gd name="T38" fmla="*/ 30 w 136"/>
                <a:gd name="T39" fmla="*/ 30 h 148"/>
                <a:gd name="T40" fmla="*/ 28 w 136"/>
                <a:gd name="T41" fmla="*/ 31 h 148"/>
                <a:gd name="T42" fmla="*/ 25 w 136"/>
                <a:gd name="T43" fmla="*/ 30 h 148"/>
                <a:gd name="T44" fmla="*/ 23 w 136"/>
                <a:gd name="T45" fmla="*/ 33 h 148"/>
                <a:gd name="T46" fmla="*/ 20 w 136"/>
                <a:gd name="T47" fmla="*/ 37 h 148"/>
                <a:gd name="T48" fmla="*/ 15 w 136"/>
                <a:gd name="T49" fmla="*/ 37 h 148"/>
                <a:gd name="T50" fmla="*/ 11 w 136"/>
                <a:gd name="T51" fmla="*/ 33 h 148"/>
                <a:gd name="T52" fmla="*/ 9 w 136"/>
                <a:gd name="T53" fmla="*/ 31 h 148"/>
                <a:gd name="T54" fmla="*/ 6 w 136"/>
                <a:gd name="T55" fmla="*/ 31 h 148"/>
                <a:gd name="T56" fmla="*/ 4 w 136"/>
                <a:gd name="T57" fmla="*/ 30 h 148"/>
                <a:gd name="T58" fmla="*/ 2 w 136"/>
                <a:gd name="T59" fmla="*/ 29 h 148"/>
                <a:gd name="T60" fmla="*/ 1 w 136"/>
                <a:gd name="T61" fmla="*/ 25 h 148"/>
                <a:gd name="T62" fmla="*/ 2 w 136"/>
                <a:gd name="T63" fmla="*/ 2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Freeform 504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5 w 39"/>
                <a:gd name="T1" fmla="*/ 11 h 40"/>
                <a:gd name="T2" fmla="*/ 7 w 39"/>
                <a:gd name="T3" fmla="*/ 10 h 40"/>
                <a:gd name="T4" fmla="*/ 9 w 39"/>
                <a:gd name="T5" fmla="*/ 9 h 40"/>
                <a:gd name="T6" fmla="*/ 10 w 39"/>
                <a:gd name="T7" fmla="*/ 7 h 40"/>
                <a:gd name="T8" fmla="*/ 10 w 39"/>
                <a:gd name="T9" fmla="*/ 6 h 40"/>
                <a:gd name="T10" fmla="*/ 10 w 39"/>
                <a:gd name="T11" fmla="*/ 3 h 40"/>
                <a:gd name="T12" fmla="*/ 9 w 39"/>
                <a:gd name="T13" fmla="*/ 2 h 40"/>
                <a:gd name="T14" fmla="*/ 7 w 39"/>
                <a:gd name="T15" fmla="*/ 1 h 40"/>
                <a:gd name="T16" fmla="*/ 5 w 39"/>
                <a:gd name="T17" fmla="*/ 0 h 40"/>
                <a:gd name="T18" fmla="*/ 3 w 39"/>
                <a:gd name="T19" fmla="*/ 1 h 40"/>
                <a:gd name="T20" fmla="*/ 2 w 39"/>
                <a:gd name="T21" fmla="*/ 2 h 40"/>
                <a:gd name="T22" fmla="*/ 1 w 39"/>
                <a:gd name="T23" fmla="*/ 3 h 40"/>
                <a:gd name="T24" fmla="*/ 0 w 39"/>
                <a:gd name="T25" fmla="*/ 6 h 40"/>
                <a:gd name="T26" fmla="*/ 1 w 39"/>
                <a:gd name="T27" fmla="*/ 7 h 40"/>
                <a:gd name="T28" fmla="*/ 2 w 39"/>
                <a:gd name="T29" fmla="*/ 9 h 40"/>
                <a:gd name="T30" fmla="*/ 3 w 39"/>
                <a:gd name="T31" fmla="*/ 10 h 40"/>
                <a:gd name="T32" fmla="*/ 5 w 39"/>
                <a:gd name="T33" fmla="*/ 1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Freeform 505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7 h 147"/>
                <a:gd name="T2" fmla="*/ 0 w 136"/>
                <a:gd name="T3" fmla="*/ 12 h 147"/>
                <a:gd name="T4" fmla="*/ 2 w 136"/>
                <a:gd name="T5" fmla="*/ 9 h 147"/>
                <a:gd name="T6" fmla="*/ 4 w 136"/>
                <a:gd name="T7" fmla="*/ 7 h 147"/>
                <a:gd name="T8" fmla="*/ 6 w 136"/>
                <a:gd name="T9" fmla="*/ 6 h 147"/>
                <a:gd name="T10" fmla="*/ 9 w 136"/>
                <a:gd name="T11" fmla="*/ 7 h 147"/>
                <a:gd name="T12" fmla="*/ 11 w 136"/>
                <a:gd name="T13" fmla="*/ 4 h 147"/>
                <a:gd name="T14" fmla="*/ 14 w 136"/>
                <a:gd name="T15" fmla="*/ 1 h 147"/>
                <a:gd name="T16" fmla="*/ 20 w 136"/>
                <a:gd name="T17" fmla="*/ 1 h 147"/>
                <a:gd name="T18" fmla="*/ 23 w 136"/>
                <a:gd name="T19" fmla="*/ 4 h 147"/>
                <a:gd name="T20" fmla="*/ 25 w 136"/>
                <a:gd name="T21" fmla="*/ 6 h 147"/>
                <a:gd name="T22" fmla="*/ 28 w 136"/>
                <a:gd name="T23" fmla="*/ 6 h 147"/>
                <a:gd name="T24" fmla="*/ 30 w 136"/>
                <a:gd name="T25" fmla="*/ 7 h 147"/>
                <a:gd name="T26" fmla="*/ 33 w 136"/>
                <a:gd name="T27" fmla="*/ 8 h 147"/>
                <a:gd name="T28" fmla="*/ 34 w 136"/>
                <a:gd name="T29" fmla="*/ 12 h 147"/>
                <a:gd name="T30" fmla="*/ 33 w 136"/>
                <a:gd name="T31" fmla="*/ 17 h 147"/>
                <a:gd name="T32" fmla="*/ 33 w 136"/>
                <a:gd name="T33" fmla="*/ 20 h 147"/>
                <a:gd name="T34" fmla="*/ 34 w 136"/>
                <a:gd name="T35" fmla="*/ 25 h 147"/>
                <a:gd name="T36" fmla="*/ 33 w 136"/>
                <a:gd name="T37" fmla="*/ 29 h 147"/>
                <a:gd name="T38" fmla="*/ 30 w 136"/>
                <a:gd name="T39" fmla="*/ 31 h 147"/>
                <a:gd name="T40" fmla="*/ 28 w 136"/>
                <a:gd name="T41" fmla="*/ 31 h 147"/>
                <a:gd name="T42" fmla="*/ 25 w 136"/>
                <a:gd name="T43" fmla="*/ 31 h 147"/>
                <a:gd name="T44" fmla="*/ 23 w 136"/>
                <a:gd name="T45" fmla="*/ 33 h 147"/>
                <a:gd name="T46" fmla="*/ 20 w 136"/>
                <a:gd name="T47" fmla="*/ 37 h 147"/>
                <a:gd name="T48" fmla="*/ 15 w 136"/>
                <a:gd name="T49" fmla="*/ 37 h 147"/>
                <a:gd name="T50" fmla="*/ 11 w 136"/>
                <a:gd name="T51" fmla="*/ 33 h 147"/>
                <a:gd name="T52" fmla="*/ 9 w 136"/>
                <a:gd name="T53" fmla="*/ 31 h 147"/>
                <a:gd name="T54" fmla="*/ 6 w 136"/>
                <a:gd name="T55" fmla="*/ 31 h 147"/>
                <a:gd name="T56" fmla="*/ 4 w 136"/>
                <a:gd name="T57" fmla="*/ 31 h 147"/>
                <a:gd name="T58" fmla="*/ 2 w 136"/>
                <a:gd name="T59" fmla="*/ 29 h 147"/>
                <a:gd name="T60" fmla="*/ 1 w 136"/>
                <a:gd name="T61" fmla="*/ 26 h 147"/>
                <a:gd name="T62" fmla="*/ 2 w 136"/>
                <a:gd name="T63" fmla="*/ 2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Freeform 506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5 w 39"/>
                <a:gd name="T1" fmla="*/ 10 h 39"/>
                <a:gd name="T2" fmla="*/ 7 w 39"/>
                <a:gd name="T3" fmla="*/ 10 h 39"/>
                <a:gd name="T4" fmla="*/ 9 w 39"/>
                <a:gd name="T5" fmla="*/ 9 h 39"/>
                <a:gd name="T6" fmla="*/ 10 w 39"/>
                <a:gd name="T7" fmla="*/ 7 h 39"/>
                <a:gd name="T8" fmla="*/ 10 w 39"/>
                <a:gd name="T9" fmla="*/ 5 h 39"/>
                <a:gd name="T10" fmla="*/ 10 w 39"/>
                <a:gd name="T11" fmla="*/ 3 h 39"/>
                <a:gd name="T12" fmla="*/ 9 w 39"/>
                <a:gd name="T13" fmla="*/ 2 h 39"/>
                <a:gd name="T14" fmla="*/ 7 w 39"/>
                <a:gd name="T15" fmla="*/ 1 h 39"/>
                <a:gd name="T16" fmla="*/ 5 w 39"/>
                <a:gd name="T17" fmla="*/ 0 h 39"/>
                <a:gd name="T18" fmla="*/ 4 w 39"/>
                <a:gd name="T19" fmla="*/ 1 h 39"/>
                <a:gd name="T20" fmla="*/ 2 w 39"/>
                <a:gd name="T21" fmla="*/ 2 h 39"/>
                <a:gd name="T22" fmla="*/ 1 w 39"/>
                <a:gd name="T23" fmla="*/ 3 h 39"/>
                <a:gd name="T24" fmla="*/ 0 w 39"/>
                <a:gd name="T25" fmla="*/ 5 h 39"/>
                <a:gd name="T26" fmla="*/ 1 w 39"/>
                <a:gd name="T27" fmla="*/ 7 h 39"/>
                <a:gd name="T28" fmla="*/ 2 w 39"/>
                <a:gd name="T29" fmla="*/ 9 h 39"/>
                <a:gd name="T30" fmla="*/ 4 w 39"/>
                <a:gd name="T31" fmla="*/ 10 h 39"/>
                <a:gd name="T32" fmla="*/ 5 w 39"/>
                <a:gd name="T33" fmla="*/ 1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Freeform 507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7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Freeform 508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Freeform 509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2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1 w 60"/>
                <a:gd name="T29" fmla="*/ 11 h 60"/>
                <a:gd name="T30" fmla="*/ 1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Freeform 510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4 w 29"/>
                <a:gd name="T1" fmla="*/ 8 h 30"/>
                <a:gd name="T2" fmla="*/ 3 w 29"/>
                <a:gd name="T3" fmla="*/ 8 h 30"/>
                <a:gd name="T4" fmla="*/ 3 w 29"/>
                <a:gd name="T5" fmla="*/ 8 h 30"/>
                <a:gd name="T6" fmla="*/ 2 w 29"/>
                <a:gd name="T7" fmla="*/ 7 h 30"/>
                <a:gd name="T8" fmla="*/ 1 w 29"/>
                <a:gd name="T9" fmla="*/ 7 h 30"/>
                <a:gd name="T10" fmla="*/ 1 w 29"/>
                <a:gd name="T11" fmla="*/ 6 h 30"/>
                <a:gd name="T12" fmla="*/ 1 w 29"/>
                <a:gd name="T13" fmla="*/ 6 h 30"/>
                <a:gd name="T14" fmla="*/ 0 w 29"/>
                <a:gd name="T15" fmla="*/ 5 h 30"/>
                <a:gd name="T16" fmla="*/ 0 w 29"/>
                <a:gd name="T17" fmla="*/ 4 h 30"/>
                <a:gd name="T18" fmla="*/ 0 w 29"/>
                <a:gd name="T19" fmla="*/ 4 h 30"/>
                <a:gd name="T20" fmla="*/ 1 w 29"/>
                <a:gd name="T21" fmla="*/ 3 h 30"/>
                <a:gd name="T22" fmla="*/ 1 w 29"/>
                <a:gd name="T23" fmla="*/ 2 h 30"/>
                <a:gd name="T24" fmla="*/ 1 w 29"/>
                <a:gd name="T25" fmla="*/ 2 h 30"/>
                <a:gd name="T26" fmla="*/ 2 w 29"/>
                <a:gd name="T27" fmla="*/ 1 h 30"/>
                <a:gd name="T28" fmla="*/ 3 w 29"/>
                <a:gd name="T29" fmla="*/ 1 h 30"/>
                <a:gd name="T30" fmla="*/ 3 w 29"/>
                <a:gd name="T31" fmla="*/ 0 h 30"/>
                <a:gd name="T32" fmla="*/ 4 w 29"/>
                <a:gd name="T33" fmla="*/ 0 h 30"/>
                <a:gd name="T34" fmla="*/ 5 w 29"/>
                <a:gd name="T35" fmla="*/ 0 h 30"/>
                <a:gd name="T36" fmla="*/ 6 w 29"/>
                <a:gd name="T37" fmla="*/ 1 h 30"/>
                <a:gd name="T38" fmla="*/ 6 w 29"/>
                <a:gd name="T39" fmla="*/ 1 h 30"/>
                <a:gd name="T40" fmla="*/ 7 w 29"/>
                <a:gd name="T41" fmla="*/ 2 h 30"/>
                <a:gd name="T42" fmla="*/ 7 w 29"/>
                <a:gd name="T43" fmla="*/ 2 h 30"/>
                <a:gd name="T44" fmla="*/ 7 w 29"/>
                <a:gd name="T45" fmla="*/ 3 h 30"/>
                <a:gd name="T46" fmla="*/ 8 w 29"/>
                <a:gd name="T47" fmla="*/ 4 h 30"/>
                <a:gd name="T48" fmla="*/ 8 w 29"/>
                <a:gd name="T49" fmla="*/ 4 h 30"/>
                <a:gd name="T50" fmla="*/ 7 w 29"/>
                <a:gd name="T51" fmla="*/ 6 h 30"/>
                <a:gd name="T52" fmla="*/ 7 w 29"/>
                <a:gd name="T53" fmla="*/ 7 h 30"/>
                <a:gd name="T54" fmla="*/ 6 w 29"/>
                <a:gd name="T55" fmla="*/ 8 h 30"/>
                <a:gd name="T56" fmla="*/ 4 w 29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Freeform 511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9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6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9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Freeform 512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3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1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1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5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7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7 w 30"/>
                <a:gd name="T51" fmla="*/ 6 h 29"/>
                <a:gd name="T52" fmla="*/ 7 w 30"/>
                <a:gd name="T53" fmla="*/ 7 h 29"/>
                <a:gd name="T54" fmla="*/ 5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Freeform 513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Freeform 514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Freeform 515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8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6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8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Freeform 516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4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2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2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4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8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8 w 30"/>
                <a:gd name="T51" fmla="*/ 5 h 29"/>
                <a:gd name="T52" fmla="*/ 7 w 30"/>
                <a:gd name="T53" fmla="*/ 7 h 29"/>
                <a:gd name="T54" fmla="*/ 6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Freeform 517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7 h 60"/>
                <a:gd name="T4" fmla="*/ 15 w 59"/>
                <a:gd name="T5" fmla="*/ 5 h 60"/>
                <a:gd name="T6" fmla="*/ 14 w 59"/>
                <a:gd name="T7" fmla="*/ 4 h 60"/>
                <a:gd name="T8" fmla="*/ 13 w 59"/>
                <a:gd name="T9" fmla="*/ 3 h 60"/>
                <a:gd name="T10" fmla="*/ 12 w 59"/>
                <a:gd name="T11" fmla="*/ 2 h 60"/>
                <a:gd name="T12" fmla="*/ 11 w 59"/>
                <a:gd name="T13" fmla="*/ 1 h 60"/>
                <a:gd name="T14" fmla="*/ 9 w 59"/>
                <a:gd name="T15" fmla="*/ 1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3 h 60"/>
                <a:gd name="T22" fmla="*/ 1 w 59"/>
                <a:gd name="T23" fmla="*/ 5 h 60"/>
                <a:gd name="T24" fmla="*/ 0 w 59"/>
                <a:gd name="T25" fmla="*/ 8 h 60"/>
                <a:gd name="T26" fmla="*/ 1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6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Freeform 518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5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7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7 w 30"/>
                <a:gd name="T51" fmla="*/ 6 h 30"/>
                <a:gd name="T52" fmla="*/ 7 w 30"/>
                <a:gd name="T53" fmla="*/ 7 h 30"/>
                <a:gd name="T54" fmla="*/ 5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Freeform 519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5" name="Freeform 520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6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4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4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6" name="Freeform 521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6 w 58"/>
                <a:gd name="T1" fmla="*/ 7 h 60"/>
                <a:gd name="T2" fmla="*/ 16 w 58"/>
                <a:gd name="T3" fmla="*/ 6 h 60"/>
                <a:gd name="T4" fmla="*/ 15 w 58"/>
                <a:gd name="T5" fmla="*/ 4 h 60"/>
                <a:gd name="T6" fmla="*/ 14 w 58"/>
                <a:gd name="T7" fmla="*/ 3 h 60"/>
                <a:gd name="T8" fmla="*/ 13 w 58"/>
                <a:gd name="T9" fmla="*/ 2 h 60"/>
                <a:gd name="T10" fmla="*/ 12 w 58"/>
                <a:gd name="T11" fmla="*/ 1 h 60"/>
                <a:gd name="T12" fmla="*/ 11 w 58"/>
                <a:gd name="T13" fmla="*/ 0 h 60"/>
                <a:gd name="T14" fmla="*/ 9 w 58"/>
                <a:gd name="T15" fmla="*/ 0 h 60"/>
                <a:gd name="T16" fmla="*/ 7 w 58"/>
                <a:gd name="T17" fmla="*/ 0 h 60"/>
                <a:gd name="T18" fmla="*/ 5 w 58"/>
                <a:gd name="T19" fmla="*/ 0 h 60"/>
                <a:gd name="T20" fmla="*/ 2 w 58"/>
                <a:gd name="T21" fmla="*/ 2 h 60"/>
                <a:gd name="T22" fmla="*/ 1 w 58"/>
                <a:gd name="T23" fmla="*/ 4 h 60"/>
                <a:gd name="T24" fmla="*/ 0 w 58"/>
                <a:gd name="T25" fmla="*/ 7 h 60"/>
                <a:gd name="T26" fmla="*/ 0 w 58"/>
                <a:gd name="T27" fmla="*/ 8 h 60"/>
                <a:gd name="T28" fmla="*/ 1 w 58"/>
                <a:gd name="T29" fmla="*/ 10 h 60"/>
                <a:gd name="T30" fmla="*/ 1 w 58"/>
                <a:gd name="T31" fmla="*/ 11 h 60"/>
                <a:gd name="T32" fmla="*/ 2 w 58"/>
                <a:gd name="T33" fmla="*/ 12 h 60"/>
                <a:gd name="T34" fmla="*/ 3 w 58"/>
                <a:gd name="T35" fmla="*/ 13 h 60"/>
                <a:gd name="T36" fmla="*/ 5 w 58"/>
                <a:gd name="T37" fmla="*/ 14 h 60"/>
                <a:gd name="T38" fmla="*/ 6 w 58"/>
                <a:gd name="T39" fmla="*/ 14 h 60"/>
                <a:gd name="T40" fmla="*/ 7 w 58"/>
                <a:gd name="T41" fmla="*/ 14 h 60"/>
                <a:gd name="T42" fmla="*/ 9 w 58"/>
                <a:gd name="T43" fmla="*/ 14 h 60"/>
                <a:gd name="T44" fmla="*/ 11 w 58"/>
                <a:gd name="T45" fmla="*/ 14 h 60"/>
                <a:gd name="T46" fmla="*/ 12 w 58"/>
                <a:gd name="T47" fmla="*/ 13 h 60"/>
                <a:gd name="T48" fmla="*/ 13 w 58"/>
                <a:gd name="T49" fmla="*/ 12 h 60"/>
                <a:gd name="T50" fmla="*/ 14 w 58"/>
                <a:gd name="T51" fmla="*/ 11 h 60"/>
                <a:gd name="T52" fmla="*/ 15 w 58"/>
                <a:gd name="T53" fmla="*/ 10 h 60"/>
                <a:gd name="T54" fmla="*/ 16 w 58"/>
                <a:gd name="T55" fmla="*/ 8 h 60"/>
                <a:gd name="T56" fmla="*/ 16 w 58"/>
                <a:gd name="T57" fmla="*/ 7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7" name="Freeform 522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4 w 28"/>
                <a:gd name="T1" fmla="*/ 8 h 30"/>
                <a:gd name="T2" fmla="*/ 3 w 28"/>
                <a:gd name="T3" fmla="*/ 8 h 30"/>
                <a:gd name="T4" fmla="*/ 3 w 28"/>
                <a:gd name="T5" fmla="*/ 8 h 30"/>
                <a:gd name="T6" fmla="*/ 2 w 28"/>
                <a:gd name="T7" fmla="*/ 7 h 30"/>
                <a:gd name="T8" fmla="*/ 1 w 28"/>
                <a:gd name="T9" fmla="*/ 7 h 30"/>
                <a:gd name="T10" fmla="*/ 1 w 28"/>
                <a:gd name="T11" fmla="*/ 6 h 30"/>
                <a:gd name="T12" fmla="*/ 1 w 28"/>
                <a:gd name="T13" fmla="*/ 6 h 30"/>
                <a:gd name="T14" fmla="*/ 0 w 28"/>
                <a:gd name="T15" fmla="*/ 5 h 30"/>
                <a:gd name="T16" fmla="*/ 0 w 28"/>
                <a:gd name="T17" fmla="*/ 4 h 30"/>
                <a:gd name="T18" fmla="*/ 0 w 28"/>
                <a:gd name="T19" fmla="*/ 4 h 30"/>
                <a:gd name="T20" fmla="*/ 1 w 28"/>
                <a:gd name="T21" fmla="*/ 3 h 30"/>
                <a:gd name="T22" fmla="*/ 1 w 28"/>
                <a:gd name="T23" fmla="*/ 2 h 30"/>
                <a:gd name="T24" fmla="*/ 1 w 28"/>
                <a:gd name="T25" fmla="*/ 2 h 30"/>
                <a:gd name="T26" fmla="*/ 2 w 28"/>
                <a:gd name="T27" fmla="*/ 1 h 30"/>
                <a:gd name="T28" fmla="*/ 3 w 28"/>
                <a:gd name="T29" fmla="*/ 1 h 30"/>
                <a:gd name="T30" fmla="*/ 3 w 28"/>
                <a:gd name="T31" fmla="*/ 0 h 30"/>
                <a:gd name="T32" fmla="*/ 4 w 28"/>
                <a:gd name="T33" fmla="*/ 0 h 30"/>
                <a:gd name="T34" fmla="*/ 5 w 28"/>
                <a:gd name="T35" fmla="*/ 0 h 30"/>
                <a:gd name="T36" fmla="*/ 5 w 28"/>
                <a:gd name="T37" fmla="*/ 1 h 30"/>
                <a:gd name="T38" fmla="*/ 6 w 28"/>
                <a:gd name="T39" fmla="*/ 1 h 30"/>
                <a:gd name="T40" fmla="*/ 7 w 28"/>
                <a:gd name="T41" fmla="*/ 2 h 30"/>
                <a:gd name="T42" fmla="*/ 7 w 28"/>
                <a:gd name="T43" fmla="*/ 2 h 30"/>
                <a:gd name="T44" fmla="*/ 7 w 28"/>
                <a:gd name="T45" fmla="*/ 3 h 30"/>
                <a:gd name="T46" fmla="*/ 7 w 28"/>
                <a:gd name="T47" fmla="*/ 4 h 30"/>
                <a:gd name="T48" fmla="*/ 7 w 28"/>
                <a:gd name="T49" fmla="*/ 4 h 30"/>
                <a:gd name="T50" fmla="*/ 7 w 28"/>
                <a:gd name="T51" fmla="*/ 6 h 30"/>
                <a:gd name="T52" fmla="*/ 7 w 28"/>
                <a:gd name="T53" fmla="*/ 7 h 30"/>
                <a:gd name="T54" fmla="*/ 5 w 28"/>
                <a:gd name="T55" fmla="*/ 8 h 30"/>
                <a:gd name="T56" fmla="*/ 4 w 28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8" name="Freeform 523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14 w 60"/>
                <a:gd name="T1" fmla="*/ 8 h 60"/>
                <a:gd name="T2" fmla="*/ 14 w 60"/>
                <a:gd name="T3" fmla="*/ 6 h 60"/>
                <a:gd name="T4" fmla="*/ 14 w 60"/>
                <a:gd name="T5" fmla="*/ 5 h 60"/>
                <a:gd name="T6" fmla="*/ 13 w 60"/>
                <a:gd name="T7" fmla="*/ 4 h 60"/>
                <a:gd name="T8" fmla="*/ 12 w 60"/>
                <a:gd name="T9" fmla="*/ 2 h 60"/>
                <a:gd name="T10" fmla="*/ 11 w 60"/>
                <a:gd name="T11" fmla="*/ 2 h 60"/>
                <a:gd name="T12" fmla="*/ 10 w 60"/>
                <a:gd name="T13" fmla="*/ 1 h 60"/>
                <a:gd name="T14" fmla="*/ 8 w 60"/>
                <a:gd name="T15" fmla="*/ 1 h 60"/>
                <a:gd name="T16" fmla="*/ 7 w 60"/>
                <a:gd name="T17" fmla="*/ 0 h 60"/>
                <a:gd name="T18" fmla="*/ 4 w 60"/>
                <a:gd name="T19" fmla="*/ 1 h 60"/>
                <a:gd name="T20" fmla="*/ 2 w 60"/>
                <a:gd name="T21" fmla="*/ 2 h 60"/>
                <a:gd name="T22" fmla="*/ 0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0 w 60"/>
                <a:gd name="T29" fmla="*/ 11 h 60"/>
                <a:gd name="T30" fmla="*/ 1 w 60"/>
                <a:gd name="T31" fmla="*/ 12 h 60"/>
                <a:gd name="T32" fmla="*/ 2 w 60"/>
                <a:gd name="T33" fmla="*/ 13 h 60"/>
                <a:gd name="T34" fmla="*/ 3 w 60"/>
                <a:gd name="T35" fmla="*/ 14 h 60"/>
                <a:gd name="T36" fmla="*/ 4 w 60"/>
                <a:gd name="T37" fmla="*/ 15 h 60"/>
                <a:gd name="T38" fmla="*/ 6 w 60"/>
                <a:gd name="T39" fmla="*/ 15 h 60"/>
                <a:gd name="T40" fmla="*/ 7 w 60"/>
                <a:gd name="T41" fmla="*/ 15 h 60"/>
                <a:gd name="T42" fmla="*/ 8 w 60"/>
                <a:gd name="T43" fmla="*/ 15 h 60"/>
                <a:gd name="T44" fmla="*/ 10 w 60"/>
                <a:gd name="T45" fmla="*/ 15 h 60"/>
                <a:gd name="T46" fmla="*/ 11 w 60"/>
                <a:gd name="T47" fmla="*/ 14 h 60"/>
                <a:gd name="T48" fmla="*/ 12 w 60"/>
                <a:gd name="T49" fmla="*/ 13 h 60"/>
                <a:gd name="T50" fmla="*/ 13 w 60"/>
                <a:gd name="T51" fmla="*/ 12 h 60"/>
                <a:gd name="T52" fmla="*/ 14 w 60"/>
                <a:gd name="T53" fmla="*/ 11 h 60"/>
                <a:gd name="T54" fmla="*/ 14 w 60"/>
                <a:gd name="T55" fmla="*/ 9 h 60"/>
                <a:gd name="T56" fmla="*/ 14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9" name="Freeform 524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0" name="Freeform 525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1 w 60"/>
                <a:gd name="T31" fmla="*/ 12 h 59"/>
                <a:gd name="T32" fmla="*/ 2 w 60"/>
                <a:gd name="T33" fmla="*/ 13 h 59"/>
                <a:gd name="T34" fmla="*/ 3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1" name="Freeform 526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5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7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7 w 30"/>
                <a:gd name="T51" fmla="*/ 5 h 30"/>
                <a:gd name="T52" fmla="*/ 7 w 30"/>
                <a:gd name="T53" fmla="*/ 7 h 30"/>
                <a:gd name="T54" fmla="*/ 5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2" name="Freeform 527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5 w 60"/>
                <a:gd name="T1" fmla="*/ 7 h 57"/>
                <a:gd name="T2" fmla="*/ 15 w 60"/>
                <a:gd name="T3" fmla="*/ 6 h 57"/>
                <a:gd name="T4" fmla="*/ 15 w 60"/>
                <a:gd name="T5" fmla="*/ 5 h 57"/>
                <a:gd name="T6" fmla="*/ 14 w 60"/>
                <a:gd name="T7" fmla="*/ 3 h 57"/>
                <a:gd name="T8" fmla="*/ 13 w 60"/>
                <a:gd name="T9" fmla="*/ 2 h 57"/>
                <a:gd name="T10" fmla="*/ 12 w 60"/>
                <a:gd name="T11" fmla="*/ 1 h 57"/>
                <a:gd name="T12" fmla="*/ 11 w 60"/>
                <a:gd name="T13" fmla="*/ 1 h 57"/>
                <a:gd name="T14" fmla="*/ 9 w 60"/>
                <a:gd name="T15" fmla="*/ 0 h 57"/>
                <a:gd name="T16" fmla="*/ 8 w 60"/>
                <a:gd name="T17" fmla="*/ 0 h 57"/>
                <a:gd name="T18" fmla="*/ 5 w 60"/>
                <a:gd name="T19" fmla="*/ 1 h 57"/>
                <a:gd name="T20" fmla="*/ 3 w 60"/>
                <a:gd name="T21" fmla="*/ 2 h 57"/>
                <a:gd name="T22" fmla="*/ 1 w 60"/>
                <a:gd name="T23" fmla="*/ 5 h 57"/>
                <a:gd name="T24" fmla="*/ 0 w 60"/>
                <a:gd name="T25" fmla="*/ 7 h 57"/>
                <a:gd name="T26" fmla="*/ 1 w 60"/>
                <a:gd name="T27" fmla="*/ 9 h 57"/>
                <a:gd name="T28" fmla="*/ 1 w 60"/>
                <a:gd name="T29" fmla="*/ 10 h 57"/>
                <a:gd name="T30" fmla="*/ 1 w 60"/>
                <a:gd name="T31" fmla="*/ 12 h 57"/>
                <a:gd name="T32" fmla="*/ 2 w 60"/>
                <a:gd name="T33" fmla="*/ 13 h 57"/>
                <a:gd name="T34" fmla="*/ 3 w 60"/>
                <a:gd name="T35" fmla="*/ 14 h 57"/>
                <a:gd name="T36" fmla="*/ 5 w 60"/>
                <a:gd name="T37" fmla="*/ 14 h 57"/>
                <a:gd name="T38" fmla="*/ 6 w 60"/>
                <a:gd name="T39" fmla="*/ 15 h 57"/>
                <a:gd name="T40" fmla="*/ 8 w 60"/>
                <a:gd name="T41" fmla="*/ 15 h 57"/>
                <a:gd name="T42" fmla="*/ 9 w 60"/>
                <a:gd name="T43" fmla="*/ 15 h 57"/>
                <a:gd name="T44" fmla="*/ 11 w 60"/>
                <a:gd name="T45" fmla="*/ 14 h 57"/>
                <a:gd name="T46" fmla="*/ 12 w 60"/>
                <a:gd name="T47" fmla="*/ 14 h 57"/>
                <a:gd name="T48" fmla="*/ 13 w 60"/>
                <a:gd name="T49" fmla="*/ 13 h 57"/>
                <a:gd name="T50" fmla="*/ 14 w 60"/>
                <a:gd name="T51" fmla="*/ 12 h 57"/>
                <a:gd name="T52" fmla="*/ 15 w 60"/>
                <a:gd name="T53" fmla="*/ 10 h 57"/>
                <a:gd name="T54" fmla="*/ 15 w 60"/>
                <a:gd name="T55" fmla="*/ 9 h 57"/>
                <a:gd name="T56" fmla="*/ 15 w 60"/>
                <a:gd name="T57" fmla="*/ 7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" name="Freeform 528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4 w 30"/>
                <a:gd name="T1" fmla="*/ 7 h 27"/>
                <a:gd name="T2" fmla="*/ 3 w 30"/>
                <a:gd name="T3" fmla="*/ 7 h 27"/>
                <a:gd name="T4" fmla="*/ 3 w 30"/>
                <a:gd name="T5" fmla="*/ 7 h 27"/>
                <a:gd name="T6" fmla="*/ 2 w 30"/>
                <a:gd name="T7" fmla="*/ 7 h 27"/>
                <a:gd name="T8" fmla="*/ 1 w 30"/>
                <a:gd name="T9" fmla="*/ 6 h 27"/>
                <a:gd name="T10" fmla="*/ 1 w 30"/>
                <a:gd name="T11" fmla="*/ 6 h 27"/>
                <a:gd name="T12" fmla="*/ 1 w 30"/>
                <a:gd name="T13" fmla="*/ 5 h 27"/>
                <a:gd name="T14" fmla="*/ 0 w 30"/>
                <a:gd name="T15" fmla="*/ 4 h 27"/>
                <a:gd name="T16" fmla="*/ 0 w 30"/>
                <a:gd name="T17" fmla="*/ 3 h 27"/>
                <a:gd name="T18" fmla="*/ 0 w 30"/>
                <a:gd name="T19" fmla="*/ 3 h 27"/>
                <a:gd name="T20" fmla="*/ 1 w 30"/>
                <a:gd name="T21" fmla="*/ 2 h 27"/>
                <a:gd name="T22" fmla="*/ 1 w 30"/>
                <a:gd name="T23" fmla="*/ 1 h 27"/>
                <a:gd name="T24" fmla="*/ 1 w 30"/>
                <a:gd name="T25" fmla="*/ 1 h 27"/>
                <a:gd name="T26" fmla="*/ 2 w 30"/>
                <a:gd name="T27" fmla="*/ 1 h 27"/>
                <a:gd name="T28" fmla="*/ 3 w 30"/>
                <a:gd name="T29" fmla="*/ 0 h 27"/>
                <a:gd name="T30" fmla="*/ 3 w 30"/>
                <a:gd name="T31" fmla="*/ 0 h 27"/>
                <a:gd name="T32" fmla="*/ 4 w 30"/>
                <a:gd name="T33" fmla="*/ 0 h 27"/>
                <a:gd name="T34" fmla="*/ 5 w 30"/>
                <a:gd name="T35" fmla="*/ 0 h 27"/>
                <a:gd name="T36" fmla="*/ 5 w 30"/>
                <a:gd name="T37" fmla="*/ 0 h 27"/>
                <a:gd name="T38" fmla="*/ 6 w 30"/>
                <a:gd name="T39" fmla="*/ 1 h 27"/>
                <a:gd name="T40" fmla="*/ 7 w 30"/>
                <a:gd name="T41" fmla="*/ 1 h 27"/>
                <a:gd name="T42" fmla="*/ 7 w 30"/>
                <a:gd name="T43" fmla="*/ 1 h 27"/>
                <a:gd name="T44" fmla="*/ 8 w 30"/>
                <a:gd name="T45" fmla="*/ 2 h 27"/>
                <a:gd name="T46" fmla="*/ 8 w 30"/>
                <a:gd name="T47" fmla="*/ 3 h 27"/>
                <a:gd name="T48" fmla="*/ 8 w 30"/>
                <a:gd name="T49" fmla="*/ 3 h 27"/>
                <a:gd name="T50" fmla="*/ 8 w 30"/>
                <a:gd name="T51" fmla="*/ 5 h 27"/>
                <a:gd name="T52" fmla="*/ 7 w 30"/>
                <a:gd name="T53" fmla="*/ 6 h 27"/>
                <a:gd name="T54" fmla="*/ 5 w 30"/>
                <a:gd name="T55" fmla="*/ 7 h 27"/>
                <a:gd name="T56" fmla="*/ 4 w 30"/>
                <a:gd name="T57" fmla="*/ 7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" name="Freeform 529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" name="Freeform 530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" name="Freeform 531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2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" name="Freeform 532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4 w 29"/>
                <a:gd name="T1" fmla="*/ 8 h 30"/>
                <a:gd name="T2" fmla="*/ 3 w 29"/>
                <a:gd name="T3" fmla="*/ 8 h 30"/>
                <a:gd name="T4" fmla="*/ 3 w 29"/>
                <a:gd name="T5" fmla="*/ 8 h 30"/>
                <a:gd name="T6" fmla="*/ 2 w 29"/>
                <a:gd name="T7" fmla="*/ 7 h 30"/>
                <a:gd name="T8" fmla="*/ 2 w 29"/>
                <a:gd name="T9" fmla="*/ 7 h 30"/>
                <a:gd name="T10" fmla="*/ 1 w 29"/>
                <a:gd name="T11" fmla="*/ 6 h 30"/>
                <a:gd name="T12" fmla="*/ 1 w 29"/>
                <a:gd name="T13" fmla="*/ 6 h 30"/>
                <a:gd name="T14" fmla="*/ 0 w 29"/>
                <a:gd name="T15" fmla="*/ 5 h 30"/>
                <a:gd name="T16" fmla="*/ 0 w 29"/>
                <a:gd name="T17" fmla="*/ 4 h 30"/>
                <a:gd name="T18" fmla="*/ 0 w 29"/>
                <a:gd name="T19" fmla="*/ 3 h 30"/>
                <a:gd name="T20" fmla="*/ 1 w 29"/>
                <a:gd name="T21" fmla="*/ 3 h 30"/>
                <a:gd name="T22" fmla="*/ 1 w 29"/>
                <a:gd name="T23" fmla="*/ 2 h 30"/>
                <a:gd name="T24" fmla="*/ 2 w 29"/>
                <a:gd name="T25" fmla="*/ 2 h 30"/>
                <a:gd name="T26" fmla="*/ 2 w 29"/>
                <a:gd name="T27" fmla="*/ 1 h 30"/>
                <a:gd name="T28" fmla="*/ 3 w 29"/>
                <a:gd name="T29" fmla="*/ 1 h 30"/>
                <a:gd name="T30" fmla="*/ 3 w 29"/>
                <a:gd name="T31" fmla="*/ 0 h 30"/>
                <a:gd name="T32" fmla="*/ 4 w 29"/>
                <a:gd name="T33" fmla="*/ 0 h 30"/>
                <a:gd name="T34" fmla="*/ 5 w 29"/>
                <a:gd name="T35" fmla="*/ 0 h 30"/>
                <a:gd name="T36" fmla="*/ 6 w 29"/>
                <a:gd name="T37" fmla="*/ 1 h 30"/>
                <a:gd name="T38" fmla="*/ 6 w 29"/>
                <a:gd name="T39" fmla="*/ 1 h 30"/>
                <a:gd name="T40" fmla="*/ 7 w 29"/>
                <a:gd name="T41" fmla="*/ 2 h 30"/>
                <a:gd name="T42" fmla="*/ 7 w 29"/>
                <a:gd name="T43" fmla="*/ 2 h 30"/>
                <a:gd name="T44" fmla="*/ 7 w 29"/>
                <a:gd name="T45" fmla="*/ 3 h 30"/>
                <a:gd name="T46" fmla="*/ 8 w 29"/>
                <a:gd name="T47" fmla="*/ 3 h 30"/>
                <a:gd name="T48" fmla="*/ 8 w 29"/>
                <a:gd name="T49" fmla="*/ 4 h 30"/>
                <a:gd name="T50" fmla="*/ 7 w 29"/>
                <a:gd name="T51" fmla="*/ 6 h 30"/>
                <a:gd name="T52" fmla="*/ 7 w 29"/>
                <a:gd name="T53" fmla="*/ 7 h 30"/>
                <a:gd name="T54" fmla="*/ 6 w 29"/>
                <a:gd name="T55" fmla="*/ 8 h 30"/>
                <a:gd name="T56" fmla="*/ 4 w 29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" name="Freeform 533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5 w 59"/>
                <a:gd name="T1" fmla="*/ 7 h 59"/>
                <a:gd name="T2" fmla="*/ 15 w 59"/>
                <a:gd name="T3" fmla="*/ 5 h 59"/>
                <a:gd name="T4" fmla="*/ 15 w 59"/>
                <a:gd name="T5" fmla="*/ 4 h 59"/>
                <a:gd name="T6" fmla="*/ 14 w 59"/>
                <a:gd name="T7" fmla="*/ 3 h 59"/>
                <a:gd name="T8" fmla="*/ 13 w 59"/>
                <a:gd name="T9" fmla="*/ 2 h 59"/>
                <a:gd name="T10" fmla="*/ 12 w 59"/>
                <a:gd name="T11" fmla="*/ 1 h 59"/>
                <a:gd name="T12" fmla="*/ 11 w 59"/>
                <a:gd name="T13" fmla="*/ 0 h 59"/>
                <a:gd name="T14" fmla="*/ 9 w 59"/>
                <a:gd name="T15" fmla="*/ 0 h 59"/>
                <a:gd name="T16" fmla="*/ 8 w 59"/>
                <a:gd name="T17" fmla="*/ 0 h 59"/>
                <a:gd name="T18" fmla="*/ 5 w 59"/>
                <a:gd name="T19" fmla="*/ 0 h 59"/>
                <a:gd name="T20" fmla="*/ 3 w 59"/>
                <a:gd name="T21" fmla="*/ 2 h 59"/>
                <a:gd name="T22" fmla="*/ 1 w 59"/>
                <a:gd name="T23" fmla="*/ 4 h 59"/>
                <a:gd name="T24" fmla="*/ 0 w 59"/>
                <a:gd name="T25" fmla="*/ 7 h 59"/>
                <a:gd name="T26" fmla="*/ 1 w 59"/>
                <a:gd name="T27" fmla="*/ 8 h 59"/>
                <a:gd name="T28" fmla="*/ 1 w 59"/>
                <a:gd name="T29" fmla="*/ 10 h 59"/>
                <a:gd name="T30" fmla="*/ 2 w 59"/>
                <a:gd name="T31" fmla="*/ 11 h 59"/>
                <a:gd name="T32" fmla="*/ 3 w 59"/>
                <a:gd name="T33" fmla="*/ 12 h 59"/>
                <a:gd name="T34" fmla="*/ 4 w 59"/>
                <a:gd name="T35" fmla="*/ 13 h 59"/>
                <a:gd name="T36" fmla="*/ 5 w 59"/>
                <a:gd name="T37" fmla="*/ 14 h 59"/>
                <a:gd name="T38" fmla="*/ 6 w 59"/>
                <a:gd name="T39" fmla="*/ 14 h 59"/>
                <a:gd name="T40" fmla="*/ 8 w 59"/>
                <a:gd name="T41" fmla="*/ 14 h 59"/>
                <a:gd name="T42" fmla="*/ 9 w 59"/>
                <a:gd name="T43" fmla="*/ 14 h 59"/>
                <a:gd name="T44" fmla="*/ 11 w 59"/>
                <a:gd name="T45" fmla="*/ 14 h 59"/>
                <a:gd name="T46" fmla="*/ 12 w 59"/>
                <a:gd name="T47" fmla="*/ 13 h 59"/>
                <a:gd name="T48" fmla="*/ 13 w 59"/>
                <a:gd name="T49" fmla="*/ 12 h 59"/>
                <a:gd name="T50" fmla="*/ 14 w 59"/>
                <a:gd name="T51" fmla="*/ 11 h 59"/>
                <a:gd name="T52" fmla="*/ 15 w 59"/>
                <a:gd name="T53" fmla="*/ 10 h 59"/>
                <a:gd name="T54" fmla="*/ 15 w 59"/>
                <a:gd name="T55" fmla="*/ 8 h 59"/>
                <a:gd name="T56" fmla="*/ 15 w 59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" name="Freeform 534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4 w 29"/>
                <a:gd name="T1" fmla="*/ 7 h 29"/>
                <a:gd name="T2" fmla="*/ 3 w 29"/>
                <a:gd name="T3" fmla="*/ 7 h 29"/>
                <a:gd name="T4" fmla="*/ 3 w 29"/>
                <a:gd name="T5" fmla="*/ 7 h 29"/>
                <a:gd name="T6" fmla="*/ 2 w 29"/>
                <a:gd name="T7" fmla="*/ 6 h 29"/>
                <a:gd name="T8" fmla="*/ 1 w 29"/>
                <a:gd name="T9" fmla="*/ 6 h 29"/>
                <a:gd name="T10" fmla="*/ 1 w 29"/>
                <a:gd name="T11" fmla="*/ 5 h 29"/>
                <a:gd name="T12" fmla="*/ 1 w 29"/>
                <a:gd name="T13" fmla="*/ 5 h 29"/>
                <a:gd name="T14" fmla="*/ 0 w 29"/>
                <a:gd name="T15" fmla="*/ 4 h 29"/>
                <a:gd name="T16" fmla="*/ 0 w 29"/>
                <a:gd name="T17" fmla="*/ 3 h 29"/>
                <a:gd name="T18" fmla="*/ 0 w 29"/>
                <a:gd name="T19" fmla="*/ 3 h 29"/>
                <a:gd name="T20" fmla="*/ 1 w 29"/>
                <a:gd name="T21" fmla="*/ 2 h 29"/>
                <a:gd name="T22" fmla="*/ 1 w 29"/>
                <a:gd name="T23" fmla="*/ 1 h 29"/>
                <a:gd name="T24" fmla="*/ 1 w 29"/>
                <a:gd name="T25" fmla="*/ 1 h 29"/>
                <a:gd name="T26" fmla="*/ 2 w 29"/>
                <a:gd name="T27" fmla="*/ 0 h 29"/>
                <a:gd name="T28" fmla="*/ 3 w 29"/>
                <a:gd name="T29" fmla="*/ 0 h 29"/>
                <a:gd name="T30" fmla="*/ 3 w 29"/>
                <a:gd name="T31" fmla="*/ 0 h 29"/>
                <a:gd name="T32" fmla="*/ 4 w 29"/>
                <a:gd name="T33" fmla="*/ 0 h 29"/>
                <a:gd name="T34" fmla="*/ 5 w 29"/>
                <a:gd name="T35" fmla="*/ 0 h 29"/>
                <a:gd name="T36" fmla="*/ 5 w 29"/>
                <a:gd name="T37" fmla="*/ 0 h 29"/>
                <a:gd name="T38" fmla="*/ 6 w 29"/>
                <a:gd name="T39" fmla="*/ 0 h 29"/>
                <a:gd name="T40" fmla="*/ 7 w 29"/>
                <a:gd name="T41" fmla="*/ 1 h 29"/>
                <a:gd name="T42" fmla="*/ 7 w 29"/>
                <a:gd name="T43" fmla="*/ 1 h 29"/>
                <a:gd name="T44" fmla="*/ 7 w 29"/>
                <a:gd name="T45" fmla="*/ 2 h 29"/>
                <a:gd name="T46" fmla="*/ 8 w 29"/>
                <a:gd name="T47" fmla="*/ 3 h 29"/>
                <a:gd name="T48" fmla="*/ 8 w 29"/>
                <a:gd name="T49" fmla="*/ 3 h 29"/>
                <a:gd name="T50" fmla="*/ 7 w 29"/>
                <a:gd name="T51" fmla="*/ 5 h 29"/>
                <a:gd name="T52" fmla="*/ 7 w 29"/>
                <a:gd name="T53" fmla="*/ 6 h 29"/>
                <a:gd name="T54" fmla="*/ 5 w 29"/>
                <a:gd name="T55" fmla="*/ 7 h 29"/>
                <a:gd name="T56" fmla="*/ 4 w 29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" name="Freeform 535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9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7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9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" name="Freeform 536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4 w 30"/>
                <a:gd name="T1" fmla="*/ 7 h 29"/>
                <a:gd name="T2" fmla="*/ 3 w 30"/>
                <a:gd name="T3" fmla="*/ 7 h 29"/>
                <a:gd name="T4" fmla="*/ 3 w 30"/>
                <a:gd name="T5" fmla="*/ 7 h 29"/>
                <a:gd name="T6" fmla="*/ 2 w 30"/>
                <a:gd name="T7" fmla="*/ 6 h 29"/>
                <a:gd name="T8" fmla="*/ 2 w 30"/>
                <a:gd name="T9" fmla="*/ 6 h 29"/>
                <a:gd name="T10" fmla="*/ 1 w 30"/>
                <a:gd name="T11" fmla="*/ 5 h 29"/>
                <a:gd name="T12" fmla="*/ 1 w 30"/>
                <a:gd name="T13" fmla="*/ 5 h 29"/>
                <a:gd name="T14" fmla="*/ 0 w 30"/>
                <a:gd name="T15" fmla="*/ 4 h 29"/>
                <a:gd name="T16" fmla="*/ 0 w 30"/>
                <a:gd name="T17" fmla="*/ 3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2 w 30"/>
                <a:gd name="T25" fmla="*/ 1 h 29"/>
                <a:gd name="T26" fmla="*/ 2 w 30"/>
                <a:gd name="T27" fmla="*/ 0 h 29"/>
                <a:gd name="T28" fmla="*/ 3 w 30"/>
                <a:gd name="T29" fmla="*/ 0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0 h 29"/>
                <a:gd name="T38" fmla="*/ 6 w 30"/>
                <a:gd name="T39" fmla="*/ 0 h 29"/>
                <a:gd name="T40" fmla="*/ 7 w 30"/>
                <a:gd name="T41" fmla="*/ 1 h 29"/>
                <a:gd name="T42" fmla="*/ 7 w 30"/>
                <a:gd name="T43" fmla="*/ 1 h 29"/>
                <a:gd name="T44" fmla="*/ 8 w 30"/>
                <a:gd name="T45" fmla="*/ 2 h 29"/>
                <a:gd name="T46" fmla="*/ 8 w 30"/>
                <a:gd name="T47" fmla="*/ 2 h 29"/>
                <a:gd name="T48" fmla="*/ 8 w 30"/>
                <a:gd name="T49" fmla="*/ 3 h 29"/>
                <a:gd name="T50" fmla="*/ 8 w 30"/>
                <a:gd name="T51" fmla="*/ 5 h 29"/>
                <a:gd name="T52" fmla="*/ 7 w 30"/>
                <a:gd name="T53" fmla="*/ 6 h 29"/>
                <a:gd name="T54" fmla="*/ 6 w 30"/>
                <a:gd name="T55" fmla="*/ 7 h 29"/>
                <a:gd name="T56" fmla="*/ 4 w 30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" name="Freeform 537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" name="Freeform 538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3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1 w 30"/>
                <a:gd name="T9" fmla="*/ 6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2 h 29"/>
                <a:gd name="T22" fmla="*/ 1 w 30"/>
                <a:gd name="T23" fmla="*/ 2 h 29"/>
                <a:gd name="T24" fmla="*/ 1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5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7 w 30"/>
                <a:gd name="T45" fmla="*/ 2 h 29"/>
                <a:gd name="T46" fmla="*/ 8 w 30"/>
                <a:gd name="T47" fmla="*/ 3 h 29"/>
                <a:gd name="T48" fmla="*/ 8 w 30"/>
                <a:gd name="T49" fmla="*/ 4 h 29"/>
                <a:gd name="T50" fmla="*/ 7 w 30"/>
                <a:gd name="T51" fmla="*/ 5 h 29"/>
                <a:gd name="T52" fmla="*/ 7 w 30"/>
                <a:gd name="T53" fmla="*/ 6 h 29"/>
                <a:gd name="T54" fmla="*/ 5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" name="Freeform 539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2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" name="Freeform 540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" name="Freeform 541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6 w 58"/>
                <a:gd name="T1" fmla="*/ 7 h 58"/>
                <a:gd name="T2" fmla="*/ 16 w 58"/>
                <a:gd name="T3" fmla="*/ 6 h 58"/>
                <a:gd name="T4" fmla="*/ 15 w 58"/>
                <a:gd name="T5" fmla="*/ 5 h 58"/>
                <a:gd name="T6" fmla="*/ 14 w 58"/>
                <a:gd name="T7" fmla="*/ 3 h 58"/>
                <a:gd name="T8" fmla="*/ 13 w 58"/>
                <a:gd name="T9" fmla="*/ 2 h 58"/>
                <a:gd name="T10" fmla="*/ 12 w 58"/>
                <a:gd name="T11" fmla="*/ 1 h 58"/>
                <a:gd name="T12" fmla="*/ 11 w 58"/>
                <a:gd name="T13" fmla="*/ 1 h 58"/>
                <a:gd name="T14" fmla="*/ 9 w 58"/>
                <a:gd name="T15" fmla="*/ 0 h 58"/>
                <a:gd name="T16" fmla="*/ 7 w 58"/>
                <a:gd name="T17" fmla="*/ 0 h 58"/>
                <a:gd name="T18" fmla="*/ 5 w 58"/>
                <a:gd name="T19" fmla="*/ 1 h 58"/>
                <a:gd name="T20" fmla="*/ 2 w 58"/>
                <a:gd name="T21" fmla="*/ 2 h 58"/>
                <a:gd name="T22" fmla="*/ 1 w 58"/>
                <a:gd name="T23" fmla="*/ 5 h 58"/>
                <a:gd name="T24" fmla="*/ 0 w 58"/>
                <a:gd name="T25" fmla="*/ 7 h 58"/>
                <a:gd name="T26" fmla="*/ 0 w 58"/>
                <a:gd name="T27" fmla="*/ 9 h 58"/>
                <a:gd name="T28" fmla="*/ 1 w 58"/>
                <a:gd name="T29" fmla="*/ 11 h 58"/>
                <a:gd name="T30" fmla="*/ 1 w 58"/>
                <a:gd name="T31" fmla="*/ 12 h 58"/>
                <a:gd name="T32" fmla="*/ 2 w 58"/>
                <a:gd name="T33" fmla="*/ 13 h 58"/>
                <a:gd name="T34" fmla="*/ 3 w 58"/>
                <a:gd name="T35" fmla="*/ 14 h 58"/>
                <a:gd name="T36" fmla="*/ 5 w 58"/>
                <a:gd name="T37" fmla="*/ 15 h 58"/>
                <a:gd name="T38" fmla="*/ 6 w 58"/>
                <a:gd name="T39" fmla="*/ 16 h 58"/>
                <a:gd name="T40" fmla="*/ 7 w 58"/>
                <a:gd name="T41" fmla="*/ 16 h 58"/>
                <a:gd name="T42" fmla="*/ 9 w 58"/>
                <a:gd name="T43" fmla="*/ 16 h 58"/>
                <a:gd name="T44" fmla="*/ 11 w 58"/>
                <a:gd name="T45" fmla="*/ 15 h 58"/>
                <a:gd name="T46" fmla="*/ 12 w 58"/>
                <a:gd name="T47" fmla="*/ 14 h 58"/>
                <a:gd name="T48" fmla="*/ 13 w 58"/>
                <a:gd name="T49" fmla="*/ 13 h 58"/>
                <a:gd name="T50" fmla="*/ 14 w 58"/>
                <a:gd name="T51" fmla="*/ 12 h 58"/>
                <a:gd name="T52" fmla="*/ 15 w 58"/>
                <a:gd name="T53" fmla="*/ 11 h 58"/>
                <a:gd name="T54" fmla="*/ 16 w 58"/>
                <a:gd name="T55" fmla="*/ 9 h 58"/>
                <a:gd name="T56" fmla="*/ 16 w 58"/>
                <a:gd name="T57" fmla="*/ 7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" name="Freeform 542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3 w 29"/>
                <a:gd name="T1" fmla="*/ 7 h 28"/>
                <a:gd name="T2" fmla="*/ 3 w 29"/>
                <a:gd name="T3" fmla="*/ 7 h 28"/>
                <a:gd name="T4" fmla="*/ 2 w 29"/>
                <a:gd name="T5" fmla="*/ 7 h 28"/>
                <a:gd name="T6" fmla="*/ 1 w 29"/>
                <a:gd name="T7" fmla="*/ 7 h 28"/>
                <a:gd name="T8" fmla="*/ 1 w 29"/>
                <a:gd name="T9" fmla="*/ 6 h 28"/>
                <a:gd name="T10" fmla="*/ 0 w 29"/>
                <a:gd name="T11" fmla="*/ 6 h 28"/>
                <a:gd name="T12" fmla="*/ 0 w 29"/>
                <a:gd name="T13" fmla="*/ 5 h 28"/>
                <a:gd name="T14" fmla="*/ 0 w 29"/>
                <a:gd name="T15" fmla="*/ 5 h 28"/>
                <a:gd name="T16" fmla="*/ 0 w 29"/>
                <a:gd name="T17" fmla="*/ 4 h 28"/>
                <a:gd name="T18" fmla="*/ 0 w 29"/>
                <a:gd name="T19" fmla="*/ 3 h 28"/>
                <a:gd name="T20" fmla="*/ 0 w 29"/>
                <a:gd name="T21" fmla="*/ 2 h 28"/>
                <a:gd name="T22" fmla="*/ 0 w 29"/>
                <a:gd name="T23" fmla="*/ 2 h 28"/>
                <a:gd name="T24" fmla="*/ 1 w 29"/>
                <a:gd name="T25" fmla="*/ 1 h 28"/>
                <a:gd name="T26" fmla="*/ 1 w 29"/>
                <a:gd name="T27" fmla="*/ 1 h 28"/>
                <a:gd name="T28" fmla="*/ 2 w 29"/>
                <a:gd name="T29" fmla="*/ 1 h 28"/>
                <a:gd name="T30" fmla="*/ 3 w 29"/>
                <a:gd name="T31" fmla="*/ 0 h 28"/>
                <a:gd name="T32" fmla="*/ 3 w 29"/>
                <a:gd name="T33" fmla="*/ 0 h 28"/>
                <a:gd name="T34" fmla="*/ 4 w 29"/>
                <a:gd name="T35" fmla="*/ 0 h 28"/>
                <a:gd name="T36" fmla="*/ 5 w 29"/>
                <a:gd name="T37" fmla="*/ 1 h 28"/>
                <a:gd name="T38" fmla="*/ 6 w 29"/>
                <a:gd name="T39" fmla="*/ 1 h 28"/>
                <a:gd name="T40" fmla="*/ 6 w 29"/>
                <a:gd name="T41" fmla="*/ 1 h 28"/>
                <a:gd name="T42" fmla="*/ 6 w 29"/>
                <a:gd name="T43" fmla="*/ 2 h 28"/>
                <a:gd name="T44" fmla="*/ 7 w 29"/>
                <a:gd name="T45" fmla="*/ 2 h 28"/>
                <a:gd name="T46" fmla="*/ 7 w 29"/>
                <a:gd name="T47" fmla="*/ 3 h 28"/>
                <a:gd name="T48" fmla="*/ 7 w 29"/>
                <a:gd name="T49" fmla="*/ 4 h 28"/>
                <a:gd name="T50" fmla="*/ 7 w 29"/>
                <a:gd name="T51" fmla="*/ 5 h 28"/>
                <a:gd name="T52" fmla="*/ 6 w 29"/>
                <a:gd name="T53" fmla="*/ 6 h 28"/>
                <a:gd name="T54" fmla="*/ 5 w 29"/>
                <a:gd name="T55" fmla="*/ 7 h 28"/>
                <a:gd name="T56" fmla="*/ 3 w 29"/>
                <a:gd name="T57" fmla="*/ 7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" name="Freeform 543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3 h 60"/>
                <a:gd name="T8" fmla="*/ 13 w 60"/>
                <a:gd name="T9" fmla="*/ 2 h 60"/>
                <a:gd name="T10" fmla="*/ 12 w 60"/>
                <a:gd name="T11" fmla="*/ 1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" name="Freeform 544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4 w 30"/>
                <a:gd name="T1" fmla="*/ 8 h 28"/>
                <a:gd name="T2" fmla="*/ 3 w 30"/>
                <a:gd name="T3" fmla="*/ 8 h 28"/>
                <a:gd name="T4" fmla="*/ 3 w 30"/>
                <a:gd name="T5" fmla="*/ 8 h 28"/>
                <a:gd name="T6" fmla="*/ 2 w 30"/>
                <a:gd name="T7" fmla="*/ 8 h 28"/>
                <a:gd name="T8" fmla="*/ 1 w 30"/>
                <a:gd name="T9" fmla="*/ 7 h 28"/>
                <a:gd name="T10" fmla="*/ 1 w 30"/>
                <a:gd name="T11" fmla="*/ 6 h 28"/>
                <a:gd name="T12" fmla="*/ 1 w 30"/>
                <a:gd name="T13" fmla="*/ 5 h 28"/>
                <a:gd name="T14" fmla="*/ 0 w 30"/>
                <a:gd name="T15" fmla="*/ 5 h 28"/>
                <a:gd name="T16" fmla="*/ 0 w 30"/>
                <a:gd name="T17" fmla="*/ 4 h 28"/>
                <a:gd name="T18" fmla="*/ 0 w 30"/>
                <a:gd name="T19" fmla="*/ 3 h 28"/>
                <a:gd name="T20" fmla="*/ 1 w 30"/>
                <a:gd name="T21" fmla="*/ 3 h 28"/>
                <a:gd name="T22" fmla="*/ 1 w 30"/>
                <a:gd name="T23" fmla="*/ 2 h 28"/>
                <a:gd name="T24" fmla="*/ 1 w 30"/>
                <a:gd name="T25" fmla="*/ 1 h 28"/>
                <a:gd name="T26" fmla="*/ 2 w 30"/>
                <a:gd name="T27" fmla="*/ 1 h 28"/>
                <a:gd name="T28" fmla="*/ 3 w 30"/>
                <a:gd name="T29" fmla="*/ 1 h 28"/>
                <a:gd name="T30" fmla="*/ 3 w 30"/>
                <a:gd name="T31" fmla="*/ 0 h 28"/>
                <a:gd name="T32" fmla="*/ 4 w 30"/>
                <a:gd name="T33" fmla="*/ 0 h 28"/>
                <a:gd name="T34" fmla="*/ 5 w 30"/>
                <a:gd name="T35" fmla="*/ 0 h 28"/>
                <a:gd name="T36" fmla="*/ 5 w 30"/>
                <a:gd name="T37" fmla="*/ 1 h 28"/>
                <a:gd name="T38" fmla="*/ 6 w 30"/>
                <a:gd name="T39" fmla="*/ 1 h 28"/>
                <a:gd name="T40" fmla="*/ 7 w 30"/>
                <a:gd name="T41" fmla="*/ 1 h 28"/>
                <a:gd name="T42" fmla="*/ 7 w 30"/>
                <a:gd name="T43" fmla="*/ 2 h 28"/>
                <a:gd name="T44" fmla="*/ 8 w 30"/>
                <a:gd name="T45" fmla="*/ 3 h 28"/>
                <a:gd name="T46" fmla="*/ 8 w 30"/>
                <a:gd name="T47" fmla="*/ 3 h 28"/>
                <a:gd name="T48" fmla="*/ 8 w 30"/>
                <a:gd name="T49" fmla="*/ 4 h 28"/>
                <a:gd name="T50" fmla="*/ 8 w 30"/>
                <a:gd name="T51" fmla="*/ 6 h 28"/>
                <a:gd name="T52" fmla="*/ 7 w 30"/>
                <a:gd name="T53" fmla="*/ 7 h 28"/>
                <a:gd name="T54" fmla="*/ 5 w 30"/>
                <a:gd name="T55" fmla="*/ 8 h 28"/>
                <a:gd name="T56" fmla="*/ 4 w 30"/>
                <a:gd name="T57" fmla="*/ 8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" name="Freeform 545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7 h 60"/>
                <a:gd name="T4" fmla="*/ 15 w 59"/>
                <a:gd name="T5" fmla="*/ 5 h 60"/>
                <a:gd name="T6" fmla="*/ 14 w 59"/>
                <a:gd name="T7" fmla="*/ 4 h 60"/>
                <a:gd name="T8" fmla="*/ 13 w 59"/>
                <a:gd name="T9" fmla="*/ 3 h 60"/>
                <a:gd name="T10" fmla="*/ 12 w 59"/>
                <a:gd name="T11" fmla="*/ 2 h 60"/>
                <a:gd name="T12" fmla="*/ 11 w 59"/>
                <a:gd name="T13" fmla="*/ 1 h 60"/>
                <a:gd name="T14" fmla="*/ 9 w 59"/>
                <a:gd name="T15" fmla="*/ 1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3 h 60"/>
                <a:gd name="T22" fmla="*/ 1 w 59"/>
                <a:gd name="T23" fmla="*/ 5 h 60"/>
                <a:gd name="T24" fmla="*/ 0 w 59"/>
                <a:gd name="T25" fmla="*/ 8 h 60"/>
                <a:gd name="T26" fmla="*/ 1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6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" name="Freeform 546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6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4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4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2" name="Freeform 547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3" name="Freeform 548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4" name="Freeform 549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7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5" name="Freeform 550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4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2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2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4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8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8 w 30"/>
                <a:gd name="T51" fmla="*/ 5 h 29"/>
                <a:gd name="T52" fmla="*/ 7 w 30"/>
                <a:gd name="T53" fmla="*/ 7 h 29"/>
                <a:gd name="T54" fmla="*/ 6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6" name="Freeform 551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6 h 60"/>
                <a:gd name="T4" fmla="*/ 15 w 59"/>
                <a:gd name="T5" fmla="*/ 5 h 60"/>
                <a:gd name="T6" fmla="*/ 14 w 59"/>
                <a:gd name="T7" fmla="*/ 3 h 60"/>
                <a:gd name="T8" fmla="*/ 13 w 59"/>
                <a:gd name="T9" fmla="*/ 2 h 60"/>
                <a:gd name="T10" fmla="*/ 12 w 59"/>
                <a:gd name="T11" fmla="*/ 1 h 60"/>
                <a:gd name="T12" fmla="*/ 11 w 59"/>
                <a:gd name="T13" fmla="*/ 1 h 60"/>
                <a:gd name="T14" fmla="*/ 9 w 59"/>
                <a:gd name="T15" fmla="*/ 0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2 h 60"/>
                <a:gd name="T22" fmla="*/ 1 w 59"/>
                <a:gd name="T23" fmla="*/ 5 h 60"/>
                <a:gd name="T24" fmla="*/ 0 w 59"/>
                <a:gd name="T25" fmla="*/ 8 h 60"/>
                <a:gd name="T26" fmla="*/ 0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7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7" name="Freeform 552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3 w 29"/>
                <a:gd name="T1" fmla="*/ 8 h 28"/>
                <a:gd name="T2" fmla="*/ 3 w 29"/>
                <a:gd name="T3" fmla="*/ 8 h 28"/>
                <a:gd name="T4" fmla="*/ 2 w 29"/>
                <a:gd name="T5" fmla="*/ 8 h 28"/>
                <a:gd name="T6" fmla="*/ 1 w 29"/>
                <a:gd name="T7" fmla="*/ 8 h 28"/>
                <a:gd name="T8" fmla="*/ 1 w 29"/>
                <a:gd name="T9" fmla="*/ 7 h 28"/>
                <a:gd name="T10" fmla="*/ 0 w 29"/>
                <a:gd name="T11" fmla="*/ 6 h 28"/>
                <a:gd name="T12" fmla="*/ 0 w 29"/>
                <a:gd name="T13" fmla="*/ 5 h 28"/>
                <a:gd name="T14" fmla="*/ 0 w 29"/>
                <a:gd name="T15" fmla="*/ 5 h 28"/>
                <a:gd name="T16" fmla="*/ 0 w 29"/>
                <a:gd name="T17" fmla="*/ 4 h 28"/>
                <a:gd name="T18" fmla="*/ 0 w 29"/>
                <a:gd name="T19" fmla="*/ 3 h 28"/>
                <a:gd name="T20" fmla="*/ 0 w 29"/>
                <a:gd name="T21" fmla="*/ 3 h 28"/>
                <a:gd name="T22" fmla="*/ 0 w 29"/>
                <a:gd name="T23" fmla="*/ 2 h 28"/>
                <a:gd name="T24" fmla="*/ 1 w 29"/>
                <a:gd name="T25" fmla="*/ 1 h 28"/>
                <a:gd name="T26" fmla="*/ 1 w 29"/>
                <a:gd name="T27" fmla="*/ 1 h 28"/>
                <a:gd name="T28" fmla="*/ 2 w 29"/>
                <a:gd name="T29" fmla="*/ 1 h 28"/>
                <a:gd name="T30" fmla="*/ 3 w 29"/>
                <a:gd name="T31" fmla="*/ 0 h 28"/>
                <a:gd name="T32" fmla="*/ 3 w 29"/>
                <a:gd name="T33" fmla="*/ 0 h 28"/>
                <a:gd name="T34" fmla="*/ 4 w 29"/>
                <a:gd name="T35" fmla="*/ 0 h 28"/>
                <a:gd name="T36" fmla="*/ 5 w 29"/>
                <a:gd name="T37" fmla="*/ 1 h 28"/>
                <a:gd name="T38" fmla="*/ 5 w 29"/>
                <a:gd name="T39" fmla="*/ 1 h 28"/>
                <a:gd name="T40" fmla="*/ 6 w 29"/>
                <a:gd name="T41" fmla="*/ 1 h 28"/>
                <a:gd name="T42" fmla="*/ 6 w 29"/>
                <a:gd name="T43" fmla="*/ 2 h 28"/>
                <a:gd name="T44" fmla="*/ 7 w 29"/>
                <a:gd name="T45" fmla="*/ 3 h 28"/>
                <a:gd name="T46" fmla="*/ 7 w 29"/>
                <a:gd name="T47" fmla="*/ 3 h 28"/>
                <a:gd name="T48" fmla="*/ 7 w 29"/>
                <a:gd name="T49" fmla="*/ 4 h 28"/>
                <a:gd name="T50" fmla="*/ 7 w 29"/>
                <a:gd name="T51" fmla="*/ 6 h 28"/>
                <a:gd name="T52" fmla="*/ 6 w 29"/>
                <a:gd name="T53" fmla="*/ 7 h 28"/>
                <a:gd name="T54" fmla="*/ 5 w 29"/>
                <a:gd name="T55" fmla="*/ 8 h 28"/>
                <a:gd name="T56" fmla="*/ 3 w 29"/>
                <a:gd name="T57" fmla="*/ 8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8" name="Freeform 553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9" name="Freeform 554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5 h 30"/>
                <a:gd name="T52" fmla="*/ 7 w 30"/>
                <a:gd name="T53" fmla="*/ 7 h 30"/>
                <a:gd name="T54" fmla="*/ 6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0" name="Freeform 555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1" name="Freeform 556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2" name="Freeform 557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6 w 58"/>
                <a:gd name="T1" fmla="*/ 8 h 59"/>
                <a:gd name="T2" fmla="*/ 16 w 58"/>
                <a:gd name="T3" fmla="*/ 6 h 59"/>
                <a:gd name="T4" fmla="*/ 15 w 58"/>
                <a:gd name="T5" fmla="*/ 5 h 59"/>
                <a:gd name="T6" fmla="*/ 14 w 58"/>
                <a:gd name="T7" fmla="*/ 4 h 59"/>
                <a:gd name="T8" fmla="*/ 13 w 58"/>
                <a:gd name="T9" fmla="*/ 3 h 59"/>
                <a:gd name="T10" fmla="*/ 12 w 58"/>
                <a:gd name="T11" fmla="*/ 2 h 59"/>
                <a:gd name="T12" fmla="*/ 11 w 58"/>
                <a:gd name="T13" fmla="*/ 1 h 59"/>
                <a:gd name="T14" fmla="*/ 9 w 58"/>
                <a:gd name="T15" fmla="*/ 0 h 59"/>
                <a:gd name="T16" fmla="*/ 7 w 58"/>
                <a:gd name="T17" fmla="*/ 0 h 59"/>
                <a:gd name="T18" fmla="*/ 5 w 58"/>
                <a:gd name="T19" fmla="*/ 1 h 59"/>
                <a:gd name="T20" fmla="*/ 2 w 58"/>
                <a:gd name="T21" fmla="*/ 3 h 59"/>
                <a:gd name="T22" fmla="*/ 1 w 58"/>
                <a:gd name="T23" fmla="*/ 5 h 59"/>
                <a:gd name="T24" fmla="*/ 0 w 58"/>
                <a:gd name="T25" fmla="*/ 8 h 59"/>
                <a:gd name="T26" fmla="*/ 0 w 58"/>
                <a:gd name="T27" fmla="*/ 9 h 59"/>
                <a:gd name="T28" fmla="*/ 1 w 58"/>
                <a:gd name="T29" fmla="*/ 11 h 59"/>
                <a:gd name="T30" fmla="*/ 1 w 58"/>
                <a:gd name="T31" fmla="*/ 12 h 59"/>
                <a:gd name="T32" fmla="*/ 2 w 58"/>
                <a:gd name="T33" fmla="*/ 13 h 59"/>
                <a:gd name="T34" fmla="*/ 3 w 58"/>
                <a:gd name="T35" fmla="*/ 14 h 59"/>
                <a:gd name="T36" fmla="*/ 5 w 58"/>
                <a:gd name="T37" fmla="*/ 15 h 59"/>
                <a:gd name="T38" fmla="*/ 6 w 58"/>
                <a:gd name="T39" fmla="*/ 15 h 59"/>
                <a:gd name="T40" fmla="*/ 7 w 58"/>
                <a:gd name="T41" fmla="*/ 15 h 59"/>
                <a:gd name="T42" fmla="*/ 9 w 58"/>
                <a:gd name="T43" fmla="*/ 15 h 59"/>
                <a:gd name="T44" fmla="*/ 11 w 58"/>
                <a:gd name="T45" fmla="*/ 15 h 59"/>
                <a:gd name="T46" fmla="*/ 12 w 58"/>
                <a:gd name="T47" fmla="*/ 14 h 59"/>
                <a:gd name="T48" fmla="*/ 13 w 58"/>
                <a:gd name="T49" fmla="*/ 13 h 59"/>
                <a:gd name="T50" fmla="*/ 14 w 58"/>
                <a:gd name="T51" fmla="*/ 12 h 59"/>
                <a:gd name="T52" fmla="*/ 15 w 58"/>
                <a:gd name="T53" fmla="*/ 11 h 59"/>
                <a:gd name="T54" fmla="*/ 16 w 58"/>
                <a:gd name="T55" fmla="*/ 9 h 59"/>
                <a:gd name="T56" fmla="*/ 16 w 58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3" name="Freeform 558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4 w 28"/>
                <a:gd name="T1" fmla="*/ 7 h 29"/>
                <a:gd name="T2" fmla="*/ 3 w 28"/>
                <a:gd name="T3" fmla="*/ 7 h 29"/>
                <a:gd name="T4" fmla="*/ 3 w 28"/>
                <a:gd name="T5" fmla="*/ 7 h 29"/>
                <a:gd name="T6" fmla="*/ 2 w 28"/>
                <a:gd name="T7" fmla="*/ 6 h 29"/>
                <a:gd name="T8" fmla="*/ 1 w 28"/>
                <a:gd name="T9" fmla="*/ 6 h 29"/>
                <a:gd name="T10" fmla="*/ 1 w 28"/>
                <a:gd name="T11" fmla="*/ 5 h 29"/>
                <a:gd name="T12" fmla="*/ 1 w 28"/>
                <a:gd name="T13" fmla="*/ 5 h 29"/>
                <a:gd name="T14" fmla="*/ 0 w 28"/>
                <a:gd name="T15" fmla="*/ 4 h 29"/>
                <a:gd name="T16" fmla="*/ 0 w 28"/>
                <a:gd name="T17" fmla="*/ 3 h 29"/>
                <a:gd name="T18" fmla="*/ 0 w 28"/>
                <a:gd name="T19" fmla="*/ 3 h 29"/>
                <a:gd name="T20" fmla="*/ 1 w 28"/>
                <a:gd name="T21" fmla="*/ 2 h 29"/>
                <a:gd name="T22" fmla="*/ 1 w 28"/>
                <a:gd name="T23" fmla="*/ 1 h 29"/>
                <a:gd name="T24" fmla="*/ 1 w 28"/>
                <a:gd name="T25" fmla="*/ 1 h 29"/>
                <a:gd name="T26" fmla="*/ 2 w 28"/>
                <a:gd name="T27" fmla="*/ 0 h 29"/>
                <a:gd name="T28" fmla="*/ 3 w 28"/>
                <a:gd name="T29" fmla="*/ 0 h 29"/>
                <a:gd name="T30" fmla="*/ 3 w 28"/>
                <a:gd name="T31" fmla="*/ 0 h 29"/>
                <a:gd name="T32" fmla="*/ 4 w 28"/>
                <a:gd name="T33" fmla="*/ 0 h 29"/>
                <a:gd name="T34" fmla="*/ 5 w 28"/>
                <a:gd name="T35" fmla="*/ 0 h 29"/>
                <a:gd name="T36" fmla="*/ 5 w 28"/>
                <a:gd name="T37" fmla="*/ 0 h 29"/>
                <a:gd name="T38" fmla="*/ 6 w 28"/>
                <a:gd name="T39" fmla="*/ 0 h 29"/>
                <a:gd name="T40" fmla="*/ 7 w 28"/>
                <a:gd name="T41" fmla="*/ 1 h 29"/>
                <a:gd name="T42" fmla="*/ 7 w 28"/>
                <a:gd name="T43" fmla="*/ 1 h 29"/>
                <a:gd name="T44" fmla="*/ 7 w 28"/>
                <a:gd name="T45" fmla="*/ 2 h 29"/>
                <a:gd name="T46" fmla="*/ 7 w 28"/>
                <a:gd name="T47" fmla="*/ 3 h 29"/>
                <a:gd name="T48" fmla="*/ 7 w 28"/>
                <a:gd name="T49" fmla="*/ 3 h 29"/>
                <a:gd name="T50" fmla="*/ 7 w 28"/>
                <a:gd name="T51" fmla="*/ 5 h 29"/>
                <a:gd name="T52" fmla="*/ 7 w 28"/>
                <a:gd name="T53" fmla="*/ 6 h 29"/>
                <a:gd name="T54" fmla="*/ 5 w 28"/>
                <a:gd name="T55" fmla="*/ 7 h 29"/>
                <a:gd name="T56" fmla="*/ 4 w 28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559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5 w 60"/>
                <a:gd name="T1" fmla="*/ 8 h 58"/>
                <a:gd name="T2" fmla="*/ 15 w 60"/>
                <a:gd name="T3" fmla="*/ 6 h 58"/>
                <a:gd name="T4" fmla="*/ 15 w 60"/>
                <a:gd name="T5" fmla="*/ 5 h 58"/>
                <a:gd name="T6" fmla="*/ 14 w 60"/>
                <a:gd name="T7" fmla="*/ 3 h 58"/>
                <a:gd name="T8" fmla="*/ 13 w 60"/>
                <a:gd name="T9" fmla="*/ 2 h 58"/>
                <a:gd name="T10" fmla="*/ 12 w 60"/>
                <a:gd name="T11" fmla="*/ 1 h 58"/>
                <a:gd name="T12" fmla="*/ 11 w 60"/>
                <a:gd name="T13" fmla="*/ 1 h 58"/>
                <a:gd name="T14" fmla="*/ 9 w 60"/>
                <a:gd name="T15" fmla="*/ 0 h 58"/>
                <a:gd name="T16" fmla="*/ 8 w 60"/>
                <a:gd name="T17" fmla="*/ 0 h 58"/>
                <a:gd name="T18" fmla="*/ 5 w 60"/>
                <a:gd name="T19" fmla="*/ 1 h 58"/>
                <a:gd name="T20" fmla="*/ 2 w 60"/>
                <a:gd name="T21" fmla="*/ 2 h 58"/>
                <a:gd name="T22" fmla="*/ 1 w 60"/>
                <a:gd name="T23" fmla="*/ 5 h 58"/>
                <a:gd name="T24" fmla="*/ 0 w 60"/>
                <a:gd name="T25" fmla="*/ 8 h 58"/>
                <a:gd name="T26" fmla="*/ 1 w 60"/>
                <a:gd name="T27" fmla="*/ 9 h 58"/>
                <a:gd name="T28" fmla="*/ 1 w 60"/>
                <a:gd name="T29" fmla="*/ 11 h 58"/>
                <a:gd name="T30" fmla="*/ 1 w 60"/>
                <a:gd name="T31" fmla="*/ 12 h 58"/>
                <a:gd name="T32" fmla="*/ 2 w 60"/>
                <a:gd name="T33" fmla="*/ 13 h 58"/>
                <a:gd name="T34" fmla="*/ 3 w 60"/>
                <a:gd name="T35" fmla="*/ 14 h 58"/>
                <a:gd name="T36" fmla="*/ 5 w 60"/>
                <a:gd name="T37" fmla="*/ 15 h 58"/>
                <a:gd name="T38" fmla="*/ 6 w 60"/>
                <a:gd name="T39" fmla="*/ 16 h 58"/>
                <a:gd name="T40" fmla="*/ 8 w 60"/>
                <a:gd name="T41" fmla="*/ 16 h 58"/>
                <a:gd name="T42" fmla="*/ 9 w 60"/>
                <a:gd name="T43" fmla="*/ 16 h 58"/>
                <a:gd name="T44" fmla="*/ 11 w 60"/>
                <a:gd name="T45" fmla="*/ 15 h 58"/>
                <a:gd name="T46" fmla="*/ 12 w 60"/>
                <a:gd name="T47" fmla="*/ 14 h 58"/>
                <a:gd name="T48" fmla="*/ 13 w 60"/>
                <a:gd name="T49" fmla="*/ 13 h 58"/>
                <a:gd name="T50" fmla="*/ 14 w 60"/>
                <a:gd name="T51" fmla="*/ 12 h 58"/>
                <a:gd name="T52" fmla="*/ 15 w 60"/>
                <a:gd name="T53" fmla="*/ 11 h 58"/>
                <a:gd name="T54" fmla="*/ 15 w 60"/>
                <a:gd name="T55" fmla="*/ 9 h 58"/>
                <a:gd name="T56" fmla="*/ 15 w 60"/>
                <a:gd name="T57" fmla="*/ 8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560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4 w 30"/>
                <a:gd name="T1" fmla="*/ 7 h 28"/>
                <a:gd name="T2" fmla="*/ 3 w 30"/>
                <a:gd name="T3" fmla="*/ 7 h 28"/>
                <a:gd name="T4" fmla="*/ 3 w 30"/>
                <a:gd name="T5" fmla="*/ 7 h 28"/>
                <a:gd name="T6" fmla="*/ 2 w 30"/>
                <a:gd name="T7" fmla="*/ 7 h 28"/>
                <a:gd name="T8" fmla="*/ 1 w 30"/>
                <a:gd name="T9" fmla="*/ 7 h 28"/>
                <a:gd name="T10" fmla="*/ 1 w 30"/>
                <a:gd name="T11" fmla="*/ 6 h 28"/>
                <a:gd name="T12" fmla="*/ 1 w 30"/>
                <a:gd name="T13" fmla="*/ 5 h 28"/>
                <a:gd name="T14" fmla="*/ 0 w 30"/>
                <a:gd name="T15" fmla="*/ 5 h 28"/>
                <a:gd name="T16" fmla="*/ 0 w 30"/>
                <a:gd name="T17" fmla="*/ 4 h 28"/>
                <a:gd name="T18" fmla="*/ 0 w 30"/>
                <a:gd name="T19" fmla="*/ 3 h 28"/>
                <a:gd name="T20" fmla="*/ 1 w 30"/>
                <a:gd name="T21" fmla="*/ 3 h 28"/>
                <a:gd name="T22" fmla="*/ 1 w 30"/>
                <a:gd name="T23" fmla="*/ 2 h 28"/>
                <a:gd name="T24" fmla="*/ 1 w 30"/>
                <a:gd name="T25" fmla="*/ 1 h 28"/>
                <a:gd name="T26" fmla="*/ 2 w 30"/>
                <a:gd name="T27" fmla="*/ 1 h 28"/>
                <a:gd name="T28" fmla="*/ 3 w 30"/>
                <a:gd name="T29" fmla="*/ 1 h 28"/>
                <a:gd name="T30" fmla="*/ 3 w 30"/>
                <a:gd name="T31" fmla="*/ 0 h 28"/>
                <a:gd name="T32" fmla="*/ 4 w 30"/>
                <a:gd name="T33" fmla="*/ 0 h 28"/>
                <a:gd name="T34" fmla="*/ 5 w 30"/>
                <a:gd name="T35" fmla="*/ 0 h 28"/>
                <a:gd name="T36" fmla="*/ 6 w 30"/>
                <a:gd name="T37" fmla="*/ 1 h 28"/>
                <a:gd name="T38" fmla="*/ 6 w 30"/>
                <a:gd name="T39" fmla="*/ 1 h 28"/>
                <a:gd name="T40" fmla="*/ 7 w 30"/>
                <a:gd name="T41" fmla="*/ 1 h 28"/>
                <a:gd name="T42" fmla="*/ 7 w 30"/>
                <a:gd name="T43" fmla="*/ 2 h 28"/>
                <a:gd name="T44" fmla="*/ 8 w 30"/>
                <a:gd name="T45" fmla="*/ 3 h 28"/>
                <a:gd name="T46" fmla="*/ 8 w 30"/>
                <a:gd name="T47" fmla="*/ 3 h 28"/>
                <a:gd name="T48" fmla="*/ 8 w 30"/>
                <a:gd name="T49" fmla="*/ 4 h 28"/>
                <a:gd name="T50" fmla="*/ 8 w 30"/>
                <a:gd name="T51" fmla="*/ 5 h 28"/>
                <a:gd name="T52" fmla="*/ 7 w 30"/>
                <a:gd name="T53" fmla="*/ 7 h 28"/>
                <a:gd name="T54" fmla="*/ 6 w 30"/>
                <a:gd name="T55" fmla="*/ 7 h 28"/>
                <a:gd name="T56" fmla="*/ 4 w 30"/>
                <a:gd name="T57" fmla="*/ 7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561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562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4 w 30"/>
                <a:gd name="T1" fmla="*/ 7 h 29"/>
                <a:gd name="T2" fmla="*/ 3 w 30"/>
                <a:gd name="T3" fmla="*/ 7 h 29"/>
                <a:gd name="T4" fmla="*/ 3 w 30"/>
                <a:gd name="T5" fmla="*/ 7 h 29"/>
                <a:gd name="T6" fmla="*/ 2 w 30"/>
                <a:gd name="T7" fmla="*/ 6 h 29"/>
                <a:gd name="T8" fmla="*/ 1 w 30"/>
                <a:gd name="T9" fmla="*/ 6 h 29"/>
                <a:gd name="T10" fmla="*/ 1 w 30"/>
                <a:gd name="T11" fmla="*/ 5 h 29"/>
                <a:gd name="T12" fmla="*/ 1 w 30"/>
                <a:gd name="T13" fmla="*/ 5 h 29"/>
                <a:gd name="T14" fmla="*/ 0 w 30"/>
                <a:gd name="T15" fmla="*/ 4 h 29"/>
                <a:gd name="T16" fmla="*/ 0 w 30"/>
                <a:gd name="T17" fmla="*/ 3 h 29"/>
                <a:gd name="T18" fmla="*/ 0 w 30"/>
                <a:gd name="T19" fmla="*/ 3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2 w 30"/>
                <a:gd name="T27" fmla="*/ 0 h 29"/>
                <a:gd name="T28" fmla="*/ 3 w 30"/>
                <a:gd name="T29" fmla="*/ 0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0 h 29"/>
                <a:gd name="T38" fmla="*/ 6 w 30"/>
                <a:gd name="T39" fmla="*/ 0 h 29"/>
                <a:gd name="T40" fmla="*/ 7 w 30"/>
                <a:gd name="T41" fmla="*/ 1 h 29"/>
                <a:gd name="T42" fmla="*/ 7 w 30"/>
                <a:gd name="T43" fmla="*/ 1 h 29"/>
                <a:gd name="T44" fmla="*/ 8 w 30"/>
                <a:gd name="T45" fmla="*/ 2 h 29"/>
                <a:gd name="T46" fmla="*/ 8 w 30"/>
                <a:gd name="T47" fmla="*/ 3 h 29"/>
                <a:gd name="T48" fmla="*/ 8 w 30"/>
                <a:gd name="T49" fmla="*/ 3 h 29"/>
                <a:gd name="T50" fmla="*/ 8 w 30"/>
                <a:gd name="T51" fmla="*/ 5 h 29"/>
                <a:gd name="T52" fmla="*/ 7 w 30"/>
                <a:gd name="T53" fmla="*/ 6 h 29"/>
                <a:gd name="T54" fmla="*/ 6 w 30"/>
                <a:gd name="T55" fmla="*/ 7 h 29"/>
                <a:gd name="T56" fmla="*/ 4 w 30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563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564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5 h 30"/>
                <a:gd name="T52" fmla="*/ 7 w 30"/>
                <a:gd name="T53" fmla="*/ 7 h 30"/>
                <a:gd name="T54" fmla="*/ 6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565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5 w 58"/>
                <a:gd name="T1" fmla="*/ 8 h 59"/>
                <a:gd name="T2" fmla="*/ 15 w 58"/>
                <a:gd name="T3" fmla="*/ 6 h 59"/>
                <a:gd name="T4" fmla="*/ 14 w 58"/>
                <a:gd name="T5" fmla="*/ 5 h 59"/>
                <a:gd name="T6" fmla="*/ 14 w 58"/>
                <a:gd name="T7" fmla="*/ 4 h 59"/>
                <a:gd name="T8" fmla="*/ 13 w 58"/>
                <a:gd name="T9" fmla="*/ 3 h 59"/>
                <a:gd name="T10" fmla="*/ 12 w 58"/>
                <a:gd name="T11" fmla="*/ 2 h 59"/>
                <a:gd name="T12" fmla="*/ 10 w 58"/>
                <a:gd name="T13" fmla="*/ 1 h 59"/>
                <a:gd name="T14" fmla="*/ 9 w 58"/>
                <a:gd name="T15" fmla="*/ 0 h 59"/>
                <a:gd name="T16" fmla="*/ 7 w 58"/>
                <a:gd name="T17" fmla="*/ 0 h 59"/>
                <a:gd name="T18" fmla="*/ 5 w 58"/>
                <a:gd name="T19" fmla="*/ 1 h 59"/>
                <a:gd name="T20" fmla="*/ 2 w 58"/>
                <a:gd name="T21" fmla="*/ 3 h 59"/>
                <a:gd name="T22" fmla="*/ 1 w 58"/>
                <a:gd name="T23" fmla="*/ 5 h 59"/>
                <a:gd name="T24" fmla="*/ 0 w 58"/>
                <a:gd name="T25" fmla="*/ 8 h 59"/>
                <a:gd name="T26" fmla="*/ 0 w 58"/>
                <a:gd name="T27" fmla="*/ 9 h 59"/>
                <a:gd name="T28" fmla="*/ 1 w 58"/>
                <a:gd name="T29" fmla="*/ 11 h 59"/>
                <a:gd name="T30" fmla="*/ 1 w 58"/>
                <a:gd name="T31" fmla="*/ 12 h 59"/>
                <a:gd name="T32" fmla="*/ 2 w 58"/>
                <a:gd name="T33" fmla="*/ 13 h 59"/>
                <a:gd name="T34" fmla="*/ 3 w 58"/>
                <a:gd name="T35" fmla="*/ 14 h 59"/>
                <a:gd name="T36" fmla="*/ 5 w 58"/>
                <a:gd name="T37" fmla="*/ 15 h 59"/>
                <a:gd name="T38" fmla="*/ 6 w 58"/>
                <a:gd name="T39" fmla="*/ 15 h 59"/>
                <a:gd name="T40" fmla="*/ 7 w 58"/>
                <a:gd name="T41" fmla="*/ 15 h 59"/>
                <a:gd name="T42" fmla="*/ 9 w 58"/>
                <a:gd name="T43" fmla="*/ 15 h 59"/>
                <a:gd name="T44" fmla="*/ 10 w 58"/>
                <a:gd name="T45" fmla="*/ 15 h 59"/>
                <a:gd name="T46" fmla="*/ 12 w 58"/>
                <a:gd name="T47" fmla="*/ 14 h 59"/>
                <a:gd name="T48" fmla="*/ 13 w 58"/>
                <a:gd name="T49" fmla="*/ 13 h 59"/>
                <a:gd name="T50" fmla="*/ 14 w 58"/>
                <a:gd name="T51" fmla="*/ 12 h 59"/>
                <a:gd name="T52" fmla="*/ 14 w 58"/>
                <a:gd name="T53" fmla="*/ 11 h 59"/>
                <a:gd name="T54" fmla="*/ 15 w 58"/>
                <a:gd name="T55" fmla="*/ 9 h 59"/>
                <a:gd name="T56" fmla="*/ 15 w 58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566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4 w 29"/>
                <a:gd name="T1" fmla="*/ 7 h 29"/>
                <a:gd name="T2" fmla="*/ 3 w 29"/>
                <a:gd name="T3" fmla="*/ 7 h 29"/>
                <a:gd name="T4" fmla="*/ 3 w 29"/>
                <a:gd name="T5" fmla="*/ 7 h 29"/>
                <a:gd name="T6" fmla="*/ 2 w 29"/>
                <a:gd name="T7" fmla="*/ 6 h 29"/>
                <a:gd name="T8" fmla="*/ 1 w 29"/>
                <a:gd name="T9" fmla="*/ 6 h 29"/>
                <a:gd name="T10" fmla="*/ 1 w 29"/>
                <a:gd name="T11" fmla="*/ 5 h 29"/>
                <a:gd name="T12" fmla="*/ 1 w 29"/>
                <a:gd name="T13" fmla="*/ 5 h 29"/>
                <a:gd name="T14" fmla="*/ 0 w 29"/>
                <a:gd name="T15" fmla="*/ 4 h 29"/>
                <a:gd name="T16" fmla="*/ 0 w 29"/>
                <a:gd name="T17" fmla="*/ 3 h 29"/>
                <a:gd name="T18" fmla="*/ 0 w 29"/>
                <a:gd name="T19" fmla="*/ 3 h 29"/>
                <a:gd name="T20" fmla="*/ 1 w 29"/>
                <a:gd name="T21" fmla="*/ 2 h 29"/>
                <a:gd name="T22" fmla="*/ 1 w 29"/>
                <a:gd name="T23" fmla="*/ 1 h 29"/>
                <a:gd name="T24" fmla="*/ 1 w 29"/>
                <a:gd name="T25" fmla="*/ 1 h 29"/>
                <a:gd name="T26" fmla="*/ 2 w 29"/>
                <a:gd name="T27" fmla="*/ 0 h 29"/>
                <a:gd name="T28" fmla="*/ 3 w 29"/>
                <a:gd name="T29" fmla="*/ 0 h 29"/>
                <a:gd name="T30" fmla="*/ 3 w 29"/>
                <a:gd name="T31" fmla="*/ 0 h 29"/>
                <a:gd name="T32" fmla="*/ 4 w 29"/>
                <a:gd name="T33" fmla="*/ 0 h 29"/>
                <a:gd name="T34" fmla="*/ 5 w 29"/>
                <a:gd name="T35" fmla="*/ 0 h 29"/>
                <a:gd name="T36" fmla="*/ 5 w 29"/>
                <a:gd name="T37" fmla="*/ 0 h 29"/>
                <a:gd name="T38" fmla="*/ 6 w 29"/>
                <a:gd name="T39" fmla="*/ 0 h 29"/>
                <a:gd name="T40" fmla="*/ 7 w 29"/>
                <a:gd name="T41" fmla="*/ 1 h 29"/>
                <a:gd name="T42" fmla="*/ 7 w 29"/>
                <a:gd name="T43" fmla="*/ 1 h 29"/>
                <a:gd name="T44" fmla="*/ 7 w 29"/>
                <a:gd name="T45" fmla="*/ 2 h 29"/>
                <a:gd name="T46" fmla="*/ 8 w 29"/>
                <a:gd name="T47" fmla="*/ 3 h 29"/>
                <a:gd name="T48" fmla="*/ 8 w 29"/>
                <a:gd name="T49" fmla="*/ 3 h 29"/>
                <a:gd name="T50" fmla="*/ 7 w 29"/>
                <a:gd name="T51" fmla="*/ 5 h 29"/>
                <a:gd name="T52" fmla="*/ 7 w 29"/>
                <a:gd name="T53" fmla="*/ 6 h 29"/>
                <a:gd name="T54" fmla="*/ 5 w 29"/>
                <a:gd name="T55" fmla="*/ 7 h 29"/>
                <a:gd name="T56" fmla="*/ 4 w 29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567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568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62000" y="1219200"/>
            <a:ext cx="7772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rgbClr val="FF0000"/>
                </a:solidFill>
                <a:latin typeface="Arial" charset="0"/>
              </a:rPr>
              <a:t>THỰC HÀNH NHẬN BIẾT VÀ VẼ GÓC VUÔNG BẰNG Ê KE</a:t>
            </a:r>
            <a:endParaRPr lang="en-US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5800" y="176688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CC00"/>
                </a:solidFill>
                <a:latin typeface="Arial" charset="0"/>
              </a:rPr>
              <a:t>BÀI 1:</a:t>
            </a:r>
            <a:endParaRPr lang="en-US" sz="280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905000" y="1797050"/>
            <a:ext cx="739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6666"/>
                </a:solidFill>
                <a:latin typeface="Arial" charset="0"/>
              </a:rPr>
              <a:t>Dùng ê ke vẽ góc vuông biết </a:t>
            </a:r>
            <a:r>
              <a:rPr lang="vi-VN" sz="2800" b="1" i="1">
                <a:solidFill>
                  <a:srgbClr val="006666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006666"/>
                </a:solidFill>
                <a:latin typeface="Arial" charset="0"/>
              </a:rPr>
              <a:t>ỉnh và một cạnh cho tr</a:t>
            </a:r>
            <a:r>
              <a:rPr lang="vi-VN" sz="2800" b="1" i="1">
                <a:solidFill>
                  <a:srgbClr val="006666"/>
                </a:solidFill>
                <a:latin typeface="Arial" charset="0"/>
              </a:rPr>
              <a:t>ư</a:t>
            </a:r>
            <a:r>
              <a:rPr lang="en-US" sz="2800" b="1" i="1">
                <a:solidFill>
                  <a:srgbClr val="006666"/>
                </a:solidFill>
                <a:latin typeface="Arial" charset="0"/>
              </a:rPr>
              <a:t>ớc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09600" y="5059363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O</a:t>
            </a:r>
            <a:endParaRPr lang="en-US">
              <a:latin typeface="Arial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143000" y="3200400"/>
            <a:ext cx="1219200" cy="1905000"/>
            <a:chOff x="3072" y="2592"/>
            <a:chExt cx="768" cy="1200"/>
          </a:xfrm>
        </p:grpSpPr>
        <p:sp>
          <p:nvSpPr>
            <p:cNvPr id="6157" name="AutoShape 10"/>
            <p:cNvSpPr>
              <a:spLocks noChangeArrowheads="1"/>
            </p:cNvSpPr>
            <p:nvPr/>
          </p:nvSpPr>
          <p:spPr bwMode="auto">
            <a:xfrm>
              <a:off x="3072" y="2592"/>
              <a:ext cx="768" cy="1200"/>
            </a:xfrm>
            <a:prstGeom prst="rtTriangle">
              <a:avLst/>
            </a:prstGeom>
            <a:solidFill>
              <a:srgbClr val="006699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6158" name="AutoShape 11"/>
            <p:cNvSpPr>
              <a:spLocks noChangeArrowheads="1"/>
            </p:cNvSpPr>
            <p:nvPr/>
          </p:nvSpPr>
          <p:spPr bwMode="auto">
            <a:xfrm>
              <a:off x="3216" y="3072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066800" y="5029200"/>
            <a:ext cx="2057400" cy="152400"/>
            <a:chOff x="672" y="3552"/>
            <a:chExt cx="1824" cy="96"/>
          </a:xfrm>
        </p:grpSpPr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1776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Oval 14"/>
            <p:cNvSpPr>
              <a:spLocks noChangeArrowheads="1"/>
            </p:cNvSpPr>
            <p:nvPr/>
          </p:nvSpPr>
          <p:spPr bwMode="auto">
            <a:xfrm>
              <a:off x="672" y="355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1143000" y="2590800"/>
            <a:ext cx="0" cy="2438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810000" y="2695575"/>
            <a:ext cx="4800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800080"/>
                </a:solidFill>
                <a:latin typeface="Arial" charset="0"/>
              </a:rPr>
              <a:t>- Đặt </a:t>
            </a:r>
            <a:r>
              <a:rPr lang="vi-VN" b="1" i="1">
                <a:solidFill>
                  <a:srgbClr val="80008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800080"/>
                </a:solidFill>
                <a:latin typeface="Arial" charset="0"/>
              </a:rPr>
              <a:t>ỉnh góc vuông của ê ke trùng với O và một cạnh góc vuông của ê ke trùng với cạnh </a:t>
            </a:r>
            <a:r>
              <a:rPr lang="vi-VN" b="1" i="1">
                <a:solidFill>
                  <a:srgbClr val="80008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800080"/>
                </a:solidFill>
                <a:latin typeface="Arial" charset="0"/>
              </a:rPr>
              <a:t>ã  cho.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886200" y="4130675"/>
            <a:ext cx="464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800080"/>
                </a:solidFill>
                <a:latin typeface="Arial" charset="0"/>
              </a:rPr>
              <a:t>- Vẽ cạnh còn lại của góc theo cạnh còn lại của góc vuông ê ke</a:t>
            </a:r>
            <a:endParaRPr lang="en-US" b="1" i="1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  <p:bldP spid="4102" grpId="0" autoUpdateAnimBg="0"/>
      <p:bldP spid="4105" grpId="0" autoUpdateAnimBg="0"/>
      <p:bldP spid="4111" grpId="0" animBg="1"/>
      <p:bldP spid="4113" grpId="0" autoUpdateAnimBg="0"/>
      <p:bldP spid="411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52400" y="1219200"/>
            <a:ext cx="9144000" cy="3494088"/>
            <a:chOff x="96" y="768"/>
            <a:chExt cx="5760" cy="2201"/>
          </a:xfrm>
        </p:grpSpPr>
        <p:sp>
          <p:nvSpPr>
            <p:cNvPr id="7224" name="Text Box 4"/>
            <p:cNvSpPr txBox="1">
              <a:spLocks noChangeArrowheads="1"/>
            </p:cNvSpPr>
            <p:nvPr/>
          </p:nvSpPr>
          <p:spPr bwMode="auto">
            <a:xfrm>
              <a:off x="480" y="768"/>
              <a:ext cx="489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</a:rPr>
                <a:t>THỰC HÀNH NHẬN BIẾT VÀ VẼ GÓC VUÔNG BẰNG Ê KE</a:t>
              </a:r>
              <a:endParaRPr lang="en-US" b="1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7225" name="Text Box 5"/>
            <p:cNvSpPr txBox="1">
              <a:spLocks noChangeArrowheads="1"/>
            </p:cNvSpPr>
            <p:nvPr/>
          </p:nvSpPr>
          <p:spPr bwMode="auto">
            <a:xfrm>
              <a:off x="432" y="1113"/>
              <a:ext cx="9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CC00"/>
                  </a:solidFill>
                  <a:latin typeface="Arial" charset="0"/>
                </a:rPr>
                <a:t>BÀI 1:</a:t>
              </a:r>
              <a:endParaRPr lang="en-US" sz="2800">
                <a:solidFill>
                  <a:srgbClr val="FF6600"/>
                </a:solidFill>
                <a:latin typeface="Arial" charset="0"/>
              </a:endParaRPr>
            </a:p>
          </p:txBody>
        </p:sp>
        <p:sp>
          <p:nvSpPr>
            <p:cNvPr id="7226" name="Text Box 6"/>
            <p:cNvSpPr txBox="1">
              <a:spLocks noChangeArrowheads="1"/>
            </p:cNvSpPr>
            <p:nvPr/>
          </p:nvSpPr>
          <p:spPr bwMode="auto">
            <a:xfrm>
              <a:off x="1200" y="1132"/>
              <a:ext cx="4656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>
                  <a:solidFill>
                    <a:srgbClr val="006666"/>
                  </a:solidFill>
                  <a:latin typeface="Arial" charset="0"/>
                </a:rPr>
                <a:t>Dùng ê ke vẽ góc vuông biết </a:t>
              </a:r>
              <a:r>
                <a:rPr lang="vi-VN" sz="2800" b="1" i="1">
                  <a:solidFill>
                    <a:srgbClr val="006666"/>
                  </a:solidFill>
                  <a:latin typeface="Arial" charset="0"/>
                </a:rPr>
                <a:t>đ</a:t>
              </a:r>
              <a:r>
                <a:rPr lang="en-US" sz="2800" b="1" i="1">
                  <a:solidFill>
                    <a:srgbClr val="006666"/>
                  </a:solidFill>
                  <a:latin typeface="Arial" charset="0"/>
                </a:rPr>
                <a:t>ỉnh và một cạnh cho tr</a:t>
              </a:r>
              <a:r>
                <a:rPr lang="vi-VN" sz="2800" b="1" i="1">
                  <a:solidFill>
                    <a:srgbClr val="006666"/>
                  </a:solidFill>
                  <a:latin typeface="Arial" charset="0"/>
                </a:rPr>
                <a:t>ư</a:t>
              </a:r>
              <a:r>
                <a:rPr lang="en-US" sz="2800" b="1" i="1">
                  <a:solidFill>
                    <a:srgbClr val="006666"/>
                  </a:solidFill>
                  <a:latin typeface="Arial" charset="0"/>
                </a:rPr>
                <a:t>ớc</a:t>
              </a:r>
            </a:p>
          </p:txBody>
        </p:sp>
        <p:grpSp>
          <p:nvGrpSpPr>
            <p:cNvPr id="7227" name="Group 17"/>
            <p:cNvGrpSpPr>
              <a:grpSpLocks/>
            </p:cNvGrpSpPr>
            <p:nvPr/>
          </p:nvGrpSpPr>
          <p:grpSpPr bwMode="auto">
            <a:xfrm>
              <a:off x="96" y="1632"/>
              <a:ext cx="1008" cy="1337"/>
              <a:chOff x="384" y="1632"/>
              <a:chExt cx="1584" cy="2139"/>
            </a:xfrm>
          </p:grpSpPr>
          <p:sp>
            <p:nvSpPr>
              <p:cNvPr id="7228" name="Text Box 7"/>
              <p:cNvSpPr txBox="1">
                <a:spLocks noChangeArrowheads="1"/>
              </p:cNvSpPr>
              <p:nvPr/>
            </p:nvSpPr>
            <p:spPr bwMode="auto">
              <a:xfrm>
                <a:off x="384" y="3187"/>
                <a:ext cx="673" cy="5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chemeClr val="accent2"/>
                    </a:solidFill>
                    <a:latin typeface="Arial" charset="0"/>
                  </a:rPr>
                  <a:t>O</a:t>
                </a:r>
                <a:endParaRPr lang="en-US">
                  <a:latin typeface="Arial" charset="0"/>
                </a:endParaRPr>
              </a:p>
            </p:txBody>
          </p:sp>
          <p:grpSp>
            <p:nvGrpSpPr>
              <p:cNvPr id="7229" name="Group 8"/>
              <p:cNvGrpSpPr>
                <a:grpSpLocks/>
              </p:cNvGrpSpPr>
              <p:nvPr/>
            </p:nvGrpSpPr>
            <p:grpSpPr bwMode="auto">
              <a:xfrm>
                <a:off x="720" y="2016"/>
                <a:ext cx="768" cy="1200"/>
                <a:chOff x="3072" y="2592"/>
                <a:chExt cx="768" cy="1200"/>
              </a:xfrm>
            </p:grpSpPr>
            <p:sp>
              <p:nvSpPr>
                <p:cNvPr id="7234" name="AutoShape 9"/>
                <p:cNvSpPr>
                  <a:spLocks noChangeArrowheads="1"/>
                </p:cNvSpPr>
                <p:nvPr/>
              </p:nvSpPr>
              <p:spPr bwMode="auto">
                <a:xfrm>
                  <a:off x="3072" y="2592"/>
                  <a:ext cx="768" cy="1200"/>
                </a:xfrm>
                <a:prstGeom prst="rtTriangle">
                  <a:avLst/>
                </a:prstGeom>
                <a:solidFill>
                  <a:srgbClr val="006699"/>
                </a:solidFill>
                <a:ln w="9525">
                  <a:solidFill>
                    <a:srgbClr val="9933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7235" name="AutoShape 10"/>
                <p:cNvSpPr>
                  <a:spLocks noChangeArrowheads="1"/>
                </p:cNvSpPr>
                <p:nvPr/>
              </p:nvSpPr>
              <p:spPr bwMode="auto">
                <a:xfrm>
                  <a:off x="3216" y="3072"/>
                  <a:ext cx="336" cy="576"/>
                </a:xfrm>
                <a:prstGeom prst="rtTriangle">
                  <a:avLst/>
                </a:prstGeom>
                <a:solidFill>
                  <a:schemeClr val="bg1"/>
                </a:solidFill>
                <a:ln w="9525">
                  <a:solidFill>
                    <a:srgbClr val="9933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7230" name="Group 11"/>
              <p:cNvGrpSpPr>
                <a:grpSpLocks/>
              </p:cNvGrpSpPr>
              <p:nvPr/>
            </p:nvGrpSpPr>
            <p:grpSpPr bwMode="auto">
              <a:xfrm>
                <a:off x="672" y="3168"/>
                <a:ext cx="1296" cy="96"/>
                <a:chOff x="672" y="3552"/>
                <a:chExt cx="1824" cy="96"/>
              </a:xfrm>
            </p:grpSpPr>
            <p:sp>
              <p:nvSpPr>
                <p:cNvPr id="7232" name="Line 12"/>
                <p:cNvSpPr>
                  <a:spLocks noChangeShapeType="1"/>
                </p:cNvSpPr>
                <p:nvPr/>
              </p:nvSpPr>
              <p:spPr bwMode="auto">
                <a:xfrm>
                  <a:off x="720" y="3600"/>
                  <a:ext cx="1776" cy="0"/>
                </a:xfrm>
                <a:prstGeom prst="line">
                  <a:avLst/>
                </a:prstGeom>
                <a:noFill/>
                <a:ln w="57150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33" name="Oval 13"/>
                <p:cNvSpPr>
                  <a:spLocks noChangeArrowheads="1"/>
                </p:cNvSpPr>
                <p:nvPr/>
              </p:nvSpPr>
              <p:spPr bwMode="auto">
                <a:xfrm>
                  <a:off x="672" y="355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</p:grpSp>
          <p:sp>
            <p:nvSpPr>
              <p:cNvPr id="7231" name="Line 14"/>
              <p:cNvSpPr>
                <a:spLocks noChangeShapeType="1"/>
              </p:cNvSpPr>
              <p:nvPr/>
            </p:nvSpPr>
            <p:spPr bwMode="auto">
              <a:xfrm flipV="1">
                <a:off x="720" y="1632"/>
                <a:ext cx="0" cy="1536"/>
              </a:xfrm>
              <a:prstGeom prst="line">
                <a:avLst/>
              </a:prstGeom>
              <a:noFill/>
              <a:ln w="571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3810000" y="2362200"/>
            <a:ext cx="1066800" cy="1676400"/>
            <a:chOff x="2736" y="2496"/>
            <a:chExt cx="768" cy="1200"/>
          </a:xfrm>
        </p:grpSpPr>
        <p:sp>
          <p:nvSpPr>
            <p:cNvPr id="7222" name="AutoShape 24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23" name="AutoShape 25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 rot="941068">
            <a:off x="4038600" y="2514600"/>
            <a:ext cx="1066800" cy="1676400"/>
            <a:chOff x="2736" y="2496"/>
            <a:chExt cx="768" cy="1200"/>
          </a:xfrm>
        </p:grpSpPr>
        <p:sp>
          <p:nvSpPr>
            <p:cNvPr id="7220" name="AutoShape 31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21" name="AutoShape 32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 rot="2018599">
            <a:off x="4191000" y="2743200"/>
            <a:ext cx="1066800" cy="1676400"/>
            <a:chOff x="2736" y="2496"/>
            <a:chExt cx="768" cy="1200"/>
          </a:xfrm>
        </p:grpSpPr>
        <p:sp>
          <p:nvSpPr>
            <p:cNvPr id="7218" name="AutoShape 34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9" name="AutoShape 35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9" name="Group 36"/>
          <p:cNvGrpSpPr>
            <a:grpSpLocks/>
          </p:cNvGrpSpPr>
          <p:nvPr/>
        </p:nvGrpSpPr>
        <p:grpSpPr bwMode="auto">
          <a:xfrm rot="3036720">
            <a:off x="4267200" y="3048000"/>
            <a:ext cx="1066800" cy="1676400"/>
            <a:chOff x="2736" y="2496"/>
            <a:chExt cx="768" cy="1200"/>
          </a:xfrm>
        </p:grpSpPr>
        <p:sp>
          <p:nvSpPr>
            <p:cNvPr id="7216" name="AutoShape 37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7" name="AutoShape 38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0" name="Group 39"/>
          <p:cNvGrpSpPr>
            <a:grpSpLocks/>
          </p:cNvGrpSpPr>
          <p:nvPr/>
        </p:nvGrpSpPr>
        <p:grpSpPr bwMode="auto">
          <a:xfrm rot="3742917">
            <a:off x="4267200" y="3276600"/>
            <a:ext cx="1066800" cy="1676400"/>
            <a:chOff x="2736" y="2496"/>
            <a:chExt cx="768" cy="1200"/>
          </a:xfrm>
        </p:grpSpPr>
        <p:sp>
          <p:nvSpPr>
            <p:cNvPr id="7214" name="AutoShape 40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5" name="AutoShape 41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1" name="Group 42"/>
          <p:cNvGrpSpPr>
            <a:grpSpLocks/>
          </p:cNvGrpSpPr>
          <p:nvPr/>
        </p:nvGrpSpPr>
        <p:grpSpPr bwMode="auto">
          <a:xfrm rot="4950581">
            <a:off x="4191000" y="3581400"/>
            <a:ext cx="1066800" cy="1676400"/>
            <a:chOff x="2736" y="2496"/>
            <a:chExt cx="768" cy="1200"/>
          </a:xfrm>
        </p:grpSpPr>
        <p:sp>
          <p:nvSpPr>
            <p:cNvPr id="7212" name="AutoShape 43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3" name="AutoShape 44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2" name="Group 45"/>
          <p:cNvGrpSpPr>
            <a:grpSpLocks/>
          </p:cNvGrpSpPr>
          <p:nvPr/>
        </p:nvGrpSpPr>
        <p:grpSpPr bwMode="auto">
          <a:xfrm rot="6411422">
            <a:off x="3962400" y="3886200"/>
            <a:ext cx="1066800" cy="1676400"/>
            <a:chOff x="2736" y="2496"/>
            <a:chExt cx="768" cy="1200"/>
          </a:xfrm>
        </p:grpSpPr>
        <p:sp>
          <p:nvSpPr>
            <p:cNvPr id="7210" name="AutoShape 46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1" name="AutoShape 47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3" name="Group 48"/>
          <p:cNvGrpSpPr>
            <a:grpSpLocks/>
          </p:cNvGrpSpPr>
          <p:nvPr/>
        </p:nvGrpSpPr>
        <p:grpSpPr bwMode="auto">
          <a:xfrm rot="7517786">
            <a:off x="3657600" y="4038600"/>
            <a:ext cx="1066800" cy="1676400"/>
            <a:chOff x="2736" y="2496"/>
            <a:chExt cx="768" cy="1200"/>
          </a:xfrm>
        </p:grpSpPr>
        <p:sp>
          <p:nvSpPr>
            <p:cNvPr id="7208" name="AutoShape 49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9" name="AutoShape 50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4" name="Group 51"/>
          <p:cNvGrpSpPr>
            <a:grpSpLocks/>
          </p:cNvGrpSpPr>
          <p:nvPr/>
        </p:nvGrpSpPr>
        <p:grpSpPr bwMode="auto">
          <a:xfrm rot="9019389">
            <a:off x="3276600" y="4191000"/>
            <a:ext cx="1066800" cy="1676400"/>
            <a:chOff x="2736" y="2496"/>
            <a:chExt cx="768" cy="1200"/>
          </a:xfrm>
        </p:grpSpPr>
        <p:sp>
          <p:nvSpPr>
            <p:cNvPr id="7206" name="AutoShape 52"/>
            <p:cNvSpPr>
              <a:spLocks noChangeArrowheads="1"/>
            </p:cNvSpPr>
            <p:nvPr/>
          </p:nvSpPr>
          <p:spPr bwMode="auto">
            <a:xfrm>
              <a:off x="2736" y="2496"/>
              <a:ext cx="768" cy="1200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7" name="AutoShape 53"/>
            <p:cNvSpPr>
              <a:spLocks noChangeArrowheads="1"/>
            </p:cNvSpPr>
            <p:nvPr/>
          </p:nvSpPr>
          <p:spPr bwMode="auto">
            <a:xfrm>
              <a:off x="2880" y="2976"/>
              <a:ext cx="336" cy="576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5" name="Group 62"/>
          <p:cNvGrpSpPr>
            <a:grpSpLocks/>
          </p:cNvGrpSpPr>
          <p:nvPr/>
        </p:nvGrpSpPr>
        <p:grpSpPr bwMode="auto">
          <a:xfrm>
            <a:off x="1447800" y="2803525"/>
            <a:ext cx="2971800" cy="2530475"/>
            <a:chOff x="912" y="1766"/>
            <a:chExt cx="1872" cy="1594"/>
          </a:xfrm>
        </p:grpSpPr>
        <p:grpSp>
          <p:nvGrpSpPr>
            <p:cNvPr id="7202" name="Group 61"/>
            <p:cNvGrpSpPr>
              <a:grpSpLocks/>
            </p:cNvGrpSpPr>
            <p:nvPr/>
          </p:nvGrpSpPr>
          <p:grpSpPr bwMode="auto">
            <a:xfrm>
              <a:off x="912" y="1766"/>
              <a:ext cx="1872" cy="1594"/>
              <a:chOff x="912" y="1766"/>
              <a:chExt cx="1872" cy="1594"/>
            </a:xfrm>
          </p:grpSpPr>
          <p:sp>
            <p:nvSpPr>
              <p:cNvPr id="7204" name="Text Box 22"/>
              <p:cNvSpPr txBox="1">
                <a:spLocks noChangeArrowheads="1"/>
              </p:cNvSpPr>
              <p:nvPr/>
            </p:nvSpPr>
            <p:spPr bwMode="auto">
              <a:xfrm>
                <a:off x="2256" y="1766"/>
                <a:ext cx="528" cy="10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0">
                    <a:latin typeface="Arial" charset="0"/>
                  </a:rPr>
                  <a:t>.</a:t>
                </a:r>
                <a:endParaRPr lang="en-US">
                  <a:latin typeface="Arial" charset="0"/>
                </a:endParaRPr>
              </a:p>
            </p:txBody>
          </p:sp>
          <p:sp>
            <p:nvSpPr>
              <p:cNvPr id="7205" name="Line 19"/>
              <p:cNvSpPr>
                <a:spLocks noChangeShapeType="1"/>
              </p:cNvSpPr>
              <p:nvPr/>
            </p:nvSpPr>
            <p:spPr bwMode="auto">
              <a:xfrm flipV="1">
                <a:off x="912" y="2544"/>
                <a:ext cx="1488" cy="81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3" name="Text Box 59"/>
            <p:cNvSpPr txBox="1">
              <a:spLocks noChangeArrowheads="1"/>
            </p:cNvSpPr>
            <p:nvPr/>
          </p:nvSpPr>
          <p:spPr bwMode="auto">
            <a:xfrm>
              <a:off x="2064" y="2265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CC9900"/>
                  </a:solidFill>
                  <a:latin typeface="Arial" charset="0"/>
                </a:rPr>
                <a:t>A</a:t>
              </a:r>
              <a:endParaRPr lang="en-US" sz="2800" b="1">
                <a:latin typeface="Arial" charset="0"/>
              </a:endParaRPr>
            </a:p>
          </p:txBody>
        </p:sp>
      </p:grpSp>
      <p:sp>
        <p:nvSpPr>
          <p:cNvPr id="5184" name="Line 64"/>
          <p:cNvSpPr>
            <a:spLocks noChangeShapeType="1"/>
          </p:cNvSpPr>
          <p:nvPr/>
        </p:nvSpPr>
        <p:spPr bwMode="auto">
          <a:xfrm>
            <a:off x="3830638" y="4038600"/>
            <a:ext cx="1274762" cy="2209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85" name="Line 65"/>
          <p:cNvSpPr>
            <a:spLocks noChangeShapeType="1"/>
          </p:cNvSpPr>
          <p:nvPr/>
        </p:nvSpPr>
        <p:spPr bwMode="auto">
          <a:xfrm>
            <a:off x="5626100" y="3657600"/>
            <a:ext cx="1231900" cy="2133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73"/>
          <p:cNvGrpSpPr>
            <a:grpSpLocks/>
          </p:cNvGrpSpPr>
          <p:nvPr/>
        </p:nvGrpSpPr>
        <p:grpSpPr bwMode="auto">
          <a:xfrm>
            <a:off x="6400800" y="3962400"/>
            <a:ext cx="1066800" cy="1676400"/>
            <a:chOff x="4032" y="2496"/>
            <a:chExt cx="672" cy="1056"/>
          </a:xfrm>
        </p:grpSpPr>
        <p:sp>
          <p:nvSpPr>
            <p:cNvPr id="7200" name="AutoShape 67"/>
            <p:cNvSpPr>
              <a:spLocks noChangeArrowheads="1"/>
            </p:cNvSpPr>
            <p:nvPr/>
          </p:nvSpPr>
          <p:spPr bwMode="auto">
            <a:xfrm rot="-1833270">
              <a:off x="4032" y="2496"/>
              <a:ext cx="672" cy="1056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1" name="AutoShape 68"/>
            <p:cNvSpPr>
              <a:spLocks noChangeArrowheads="1"/>
            </p:cNvSpPr>
            <p:nvPr/>
          </p:nvSpPr>
          <p:spPr bwMode="auto">
            <a:xfrm rot="-1833270">
              <a:off x="4241" y="2929"/>
              <a:ext cx="294" cy="50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8" name="Group 83"/>
          <p:cNvGrpSpPr>
            <a:grpSpLocks/>
          </p:cNvGrpSpPr>
          <p:nvPr/>
        </p:nvGrpSpPr>
        <p:grpSpPr bwMode="auto">
          <a:xfrm>
            <a:off x="6553200" y="4572000"/>
            <a:ext cx="2209800" cy="1814513"/>
            <a:chOff x="4128" y="2880"/>
            <a:chExt cx="1392" cy="1143"/>
          </a:xfrm>
        </p:grpSpPr>
        <p:sp>
          <p:nvSpPr>
            <p:cNvPr id="7197" name="Line 69"/>
            <p:cNvSpPr>
              <a:spLocks noChangeShapeType="1"/>
            </p:cNvSpPr>
            <p:nvPr/>
          </p:nvSpPr>
          <p:spPr bwMode="auto">
            <a:xfrm flipV="1">
              <a:off x="4320" y="2956"/>
              <a:ext cx="1200" cy="6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Text Box 70"/>
            <p:cNvSpPr txBox="1">
              <a:spLocks noChangeArrowheads="1"/>
            </p:cNvSpPr>
            <p:nvPr/>
          </p:nvSpPr>
          <p:spPr bwMode="auto">
            <a:xfrm>
              <a:off x="4176" y="2880"/>
              <a:ext cx="624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0">
                  <a:solidFill>
                    <a:srgbClr val="CC9900"/>
                  </a:solidFill>
                  <a:latin typeface="Arial" charset="0"/>
                </a:rPr>
                <a:t>.</a:t>
              </a:r>
              <a:endParaRPr lang="en-US">
                <a:latin typeface="Arial" charset="0"/>
              </a:endParaRPr>
            </a:p>
          </p:txBody>
        </p:sp>
        <p:sp>
          <p:nvSpPr>
            <p:cNvPr id="7199" name="Text Box 71"/>
            <p:cNvSpPr txBox="1">
              <a:spLocks noChangeArrowheads="1"/>
            </p:cNvSpPr>
            <p:nvPr/>
          </p:nvSpPr>
          <p:spPr bwMode="auto">
            <a:xfrm>
              <a:off x="4128" y="3696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6600"/>
                  </a:solidFill>
                  <a:latin typeface="Arial" charset="0"/>
                </a:rPr>
                <a:t>B</a:t>
              </a:r>
              <a:endParaRPr lang="en-US">
                <a:latin typeface="Arial" charset="0"/>
              </a:endParaRPr>
            </a:p>
          </p:txBody>
        </p:sp>
      </p:grpSp>
      <p:grpSp>
        <p:nvGrpSpPr>
          <p:cNvPr id="19" name="Group 74"/>
          <p:cNvGrpSpPr>
            <a:grpSpLocks/>
          </p:cNvGrpSpPr>
          <p:nvPr/>
        </p:nvGrpSpPr>
        <p:grpSpPr bwMode="auto">
          <a:xfrm rot="767566">
            <a:off x="6553200" y="3962400"/>
            <a:ext cx="1066800" cy="1676400"/>
            <a:chOff x="4032" y="2496"/>
            <a:chExt cx="672" cy="1056"/>
          </a:xfrm>
        </p:grpSpPr>
        <p:sp>
          <p:nvSpPr>
            <p:cNvPr id="7195" name="AutoShape 75"/>
            <p:cNvSpPr>
              <a:spLocks noChangeArrowheads="1"/>
            </p:cNvSpPr>
            <p:nvPr/>
          </p:nvSpPr>
          <p:spPr bwMode="auto">
            <a:xfrm rot="-1833270">
              <a:off x="4032" y="2496"/>
              <a:ext cx="672" cy="1056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6" name="AutoShape 76"/>
            <p:cNvSpPr>
              <a:spLocks noChangeArrowheads="1"/>
            </p:cNvSpPr>
            <p:nvPr/>
          </p:nvSpPr>
          <p:spPr bwMode="auto">
            <a:xfrm rot="-1833270">
              <a:off x="4241" y="2929"/>
              <a:ext cx="294" cy="50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 rot="1396035">
            <a:off x="6781800" y="4038600"/>
            <a:ext cx="1066800" cy="1676400"/>
            <a:chOff x="4032" y="2496"/>
            <a:chExt cx="672" cy="1056"/>
          </a:xfrm>
        </p:grpSpPr>
        <p:sp>
          <p:nvSpPr>
            <p:cNvPr id="7193" name="AutoShape 78"/>
            <p:cNvSpPr>
              <a:spLocks noChangeArrowheads="1"/>
            </p:cNvSpPr>
            <p:nvPr/>
          </p:nvSpPr>
          <p:spPr bwMode="auto">
            <a:xfrm rot="-1833270">
              <a:off x="4032" y="2496"/>
              <a:ext cx="672" cy="1056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4" name="AutoShape 79"/>
            <p:cNvSpPr>
              <a:spLocks noChangeArrowheads="1"/>
            </p:cNvSpPr>
            <p:nvPr/>
          </p:nvSpPr>
          <p:spPr bwMode="auto">
            <a:xfrm rot="-1833270">
              <a:off x="4241" y="2929"/>
              <a:ext cx="294" cy="50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1" name="Group 80"/>
          <p:cNvGrpSpPr>
            <a:grpSpLocks/>
          </p:cNvGrpSpPr>
          <p:nvPr/>
        </p:nvGrpSpPr>
        <p:grpSpPr bwMode="auto">
          <a:xfrm rot="1831307">
            <a:off x="6858000" y="4114800"/>
            <a:ext cx="1066800" cy="1676400"/>
            <a:chOff x="4032" y="2496"/>
            <a:chExt cx="672" cy="1056"/>
          </a:xfrm>
        </p:grpSpPr>
        <p:sp>
          <p:nvSpPr>
            <p:cNvPr id="7191" name="AutoShape 81"/>
            <p:cNvSpPr>
              <a:spLocks noChangeArrowheads="1"/>
            </p:cNvSpPr>
            <p:nvPr/>
          </p:nvSpPr>
          <p:spPr bwMode="auto">
            <a:xfrm rot="-1833270">
              <a:off x="4032" y="2496"/>
              <a:ext cx="672" cy="1056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2" name="AutoShape 82"/>
            <p:cNvSpPr>
              <a:spLocks noChangeArrowheads="1"/>
            </p:cNvSpPr>
            <p:nvPr/>
          </p:nvSpPr>
          <p:spPr bwMode="auto">
            <a:xfrm rot="-1833270">
              <a:off x="4241" y="2929"/>
              <a:ext cx="294" cy="50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2" name="Group 87"/>
          <p:cNvGrpSpPr>
            <a:grpSpLocks/>
          </p:cNvGrpSpPr>
          <p:nvPr/>
        </p:nvGrpSpPr>
        <p:grpSpPr bwMode="auto">
          <a:xfrm>
            <a:off x="3124200" y="4267200"/>
            <a:ext cx="1219200" cy="1752600"/>
            <a:chOff x="1517" y="3147"/>
            <a:chExt cx="768" cy="1104"/>
          </a:xfrm>
        </p:grpSpPr>
        <p:sp>
          <p:nvSpPr>
            <p:cNvPr id="7189" name="AutoShape 85"/>
            <p:cNvSpPr>
              <a:spLocks noChangeArrowheads="1"/>
            </p:cNvSpPr>
            <p:nvPr/>
          </p:nvSpPr>
          <p:spPr bwMode="auto">
            <a:xfrm rot="9019389">
              <a:off x="1517" y="3147"/>
              <a:ext cx="768" cy="1104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0" name="AutoShape 86"/>
            <p:cNvSpPr>
              <a:spLocks noChangeArrowheads="1"/>
            </p:cNvSpPr>
            <p:nvPr/>
          </p:nvSpPr>
          <p:spPr bwMode="auto">
            <a:xfrm rot="9019389">
              <a:off x="1718" y="3263"/>
              <a:ext cx="336" cy="530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4" grpId="0" animBg="1"/>
      <p:bldP spid="51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7772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rgbClr val="FF0000"/>
                </a:solidFill>
                <a:latin typeface="Arial" charset="0"/>
              </a:rPr>
              <a:t>THỰC HÀNH NHẬN BIẾT VÀ VẼ GÓC VUÔNG BẰNG Ê KE</a:t>
            </a:r>
            <a:endParaRPr lang="en-US" b="1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-76200" y="1828800"/>
            <a:ext cx="3886200" cy="1143000"/>
            <a:chOff x="48" y="48"/>
            <a:chExt cx="2448" cy="720"/>
          </a:xfrm>
        </p:grpSpPr>
        <p:sp>
          <p:nvSpPr>
            <p:cNvPr id="1033" name="AutoShape 68"/>
            <p:cNvSpPr>
              <a:spLocks noChangeArrowheads="1"/>
            </p:cNvSpPr>
            <p:nvPr/>
          </p:nvSpPr>
          <p:spPr bwMode="auto">
            <a:xfrm>
              <a:off x="48" y="48"/>
              <a:ext cx="2448" cy="720"/>
            </a:xfrm>
            <a:prstGeom prst="irregularSeal2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4" name="Text Box 69"/>
            <p:cNvSpPr txBox="1">
              <a:spLocks noChangeArrowheads="1"/>
            </p:cNvSpPr>
            <p:nvPr/>
          </p:nvSpPr>
          <p:spPr bwMode="auto">
            <a:xfrm>
              <a:off x="768" y="144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Arial" charset="0"/>
                </a:rPr>
                <a:t>Bài 2</a:t>
              </a:r>
              <a:endParaRPr lang="en-US" sz="2800" b="1">
                <a:latin typeface="Arial" charset="0"/>
              </a:endParaRPr>
            </a:p>
          </p:txBody>
        </p:sp>
      </p:grp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3962400" y="1981200"/>
            <a:ext cx="5029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3366"/>
                </a:solidFill>
                <a:latin typeface="Arial" charset="0"/>
              </a:rPr>
              <a:t>Dùng ê ke kiểm tra trong mỗi hình sau có mấy góc vuông</a:t>
            </a:r>
          </a:p>
        </p:txBody>
      </p:sp>
      <p:sp>
        <p:nvSpPr>
          <p:cNvPr id="6216" name="Rectangle 72"/>
          <p:cNvSpPr>
            <a:spLocks noChangeArrowheads="1"/>
          </p:cNvSpPr>
          <p:nvPr/>
        </p:nvSpPr>
        <p:spPr bwMode="auto">
          <a:xfrm>
            <a:off x="914400" y="3657600"/>
            <a:ext cx="2514600" cy="1676400"/>
          </a:xfrm>
          <a:prstGeom prst="rect">
            <a:avLst/>
          </a:prstGeom>
          <a:solidFill>
            <a:schemeClr val="hlink"/>
          </a:solidFill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228600" y="5638800"/>
            <a:ext cx="388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chemeClr val="accent2"/>
                </a:solidFill>
                <a:latin typeface="Arial" charset="0"/>
              </a:rPr>
              <a:t>Có </a:t>
            </a:r>
            <a:r>
              <a:rPr lang="en-US" sz="3200" b="1" i="1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3200" b="1" i="1">
                <a:solidFill>
                  <a:schemeClr val="accent2"/>
                </a:solidFill>
                <a:latin typeface="Arial" charset="0"/>
              </a:rPr>
              <a:t> góc vuông</a:t>
            </a:r>
            <a:endParaRPr lang="en-US" sz="3200" b="1" i="1">
              <a:solidFill>
                <a:srgbClr val="CC9900"/>
              </a:solidFill>
              <a:latin typeface="Arial" charset="0"/>
            </a:endParaRPr>
          </a:p>
        </p:txBody>
      </p:sp>
      <p:graphicFrame>
        <p:nvGraphicFramePr>
          <p:cNvPr id="6218" name="Object 74"/>
          <p:cNvGraphicFramePr>
            <a:graphicFrameLocks noChangeAspect="1"/>
          </p:cNvGraphicFramePr>
          <p:nvPr/>
        </p:nvGraphicFramePr>
        <p:xfrm>
          <a:off x="4724400" y="2895600"/>
          <a:ext cx="4419600" cy="2971800"/>
        </p:xfrm>
        <a:graphic>
          <a:graphicData uri="http://schemas.openxmlformats.org/presentationml/2006/ole">
            <p:oleObj spid="_x0000_s1026" name="Bitmap Image" r:id="rId3" imgW="2133898" imgH="1733333" progId="Paint.Picture">
              <p:embed/>
            </p:oleObj>
          </a:graphicData>
        </a:graphic>
      </p:graphicFrame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5410200" y="56530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Arial" charset="0"/>
              </a:rPr>
              <a:t>Có </a:t>
            </a:r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800" b="1" i="1">
                <a:solidFill>
                  <a:schemeClr val="accent2"/>
                </a:solidFill>
                <a:latin typeface="Arial" charset="0"/>
              </a:rPr>
              <a:t> góc vuông</a:t>
            </a:r>
            <a:endParaRPr lang="en-US" sz="2800" b="1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4" grpId="0" autoUpdateAnimBg="0"/>
      <p:bldP spid="6216" grpId="0" animBg="1"/>
      <p:bldP spid="6217" grpId="0" autoUpdateAnimBg="0"/>
      <p:bldP spid="621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7772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rgbClr val="FF0000"/>
                </a:solidFill>
                <a:latin typeface="Arial" charset="0"/>
              </a:rPr>
              <a:t>THỰC HÀNH NHẬN BIẾT VÀ VẼ GÓC VUÔNG BẰNG Ê KE</a:t>
            </a:r>
            <a:endParaRPr lang="en-US" b="1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1828800"/>
            <a:ext cx="3352800" cy="914400"/>
            <a:chOff x="48" y="48"/>
            <a:chExt cx="2448" cy="720"/>
          </a:xfrm>
        </p:grpSpPr>
        <p:sp>
          <p:nvSpPr>
            <p:cNvPr id="2059" name="AutoShape 15"/>
            <p:cNvSpPr>
              <a:spLocks noChangeArrowheads="1"/>
            </p:cNvSpPr>
            <p:nvPr/>
          </p:nvSpPr>
          <p:spPr bwMode="auto">
            <a:xfrm>
              <a:off x="48" y="48"/>
              <a:ext cx="2448" cy="720"/>
            </a:xfrm>
            <a:prstGeom prst="irregularSeal2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60" name="Text Box 16"/>
            <p:cNvSpPr txBox="1">
              <a:spLocks noChangeArrowheads="1"/>
            </p:cNvSpPr>
            <p:nvPr/>
          </p:nvSpPr>
          <p:spPr bwMode="auto">
            <a:xfrm>
              <a:off x="768" y="144"/>
              <a:ext cx="864" cy="45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9900CC"/>
                  </a:solidFill>
                  <a:latin typeface="Arial" charset="0"/>
                </a:rPr>
                <a:t>Bài 3</a:t>
              </a:r>
              <a:endParaRPr lang="en-US" sz="2800" b="1">
                <a:latin typeface="Arial" charset="0"/>
              </a:endParaRPr>
            </a:p>
          </p:txBody>
        </p:sp>
      </p:grp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505200" y="1997075"/>
            <a:ext cx="525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CC00"/>
                </a:solidFill>
                <a:latin typeface="Arial" charset="0"/>
              </a:rPr>
              <a:t>Hai miếng bìa nào có thể ghép lại </a:t>
            </a:r>
            <a:r>
              <a:rPr lang="vi-VN" b="1" i="1">
                <a:solidFill>
                  <a:srgbClr val="00CC00"/>
                </a:solidFill>
                <a:latin typeface="Arial" charset="0"/>
              </a:rPr>
              <a:t>đư</a:t>
            </a:r>
            <a:r>
              <a:rPr lang="en-US" b="1" i="1">
                <a:solidFill>
                  <a:srgbClr val="00CC00"/>
                </a:solidFill>
                <a:latin typeface="Arial" charset="0"/>
              </a:rPr>
              <a:t>ợc một góc vuông nh</a:t>
            </a:r>
            <a:r>
              <a:rPr lang="vi-VN" b="1" i="1">
                <a:solidFill>
                  <a:srgbClr val="00CC00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00CC00"/>
                </a:solidFill>
                <a:latin typeface="Arial" charset="0"/>
              </a:rPr>
              <a:t> hình A hoặc hình B</a:t>
            </a:r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1143000" y="2743200"/>
          <a:ext cx="2971800" cy="2971800"/>
        </p:xfrm>
        <a:graphic>
          <a:graphicData uri="http://schemas.openxmlformats.org/presentationml/2006/ole">
            <p:oleObj spid="_x0000_s2050" name="Bitmap Image" r:id="rId3" imgW="2285714" imgH="2285714" progId="Paint.Picture">
              <p:embed/>
            </p:oleObj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6438900" y="2819400"/>
          <a:ext cx="1866900" cy="3048000"/>
        </p:xfrm>
        <a:graphic>
          <a:graphicData uri="http://schemas.openxmlformats.org/presentationml/2006/ole">
            <p:oleObj spid="_x0000_s2051" name="Bitmap Image" r:id="rId4" imgW="1457143" imgH="2381582" progId="Paint.Picture">
              <p:embed/>
            </p:oleObj>
          </a:graphicData>
        </a:graphic>
      </p:graphicFrame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533400" y="5791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Hình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vi-VN" b="1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ợc ghép từ hình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và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4</a:t>
            </a:r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33400" y="6248400"/>
            <a:ext cx="502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Hình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vi-VN" b="1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ợc ghép từ hình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và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3</a:t>
            </a:r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4800600" y="2819400"/>
          <a:ext cx="1371600" cy="1335088"/>
        </p:xfrm>
        <a:graphic>
          <a:graphicData uri="http://schemas.openxmlformats.org/presentationml/2006/ole">
            <p:oleObj spid="_x0000_s2052" name="Bitmap Image" r:id="rId5" imgW="1066667" imgH="1038370" progId="Paint.Picture">
              <p:embed/>
            </p:oleObj>
          </a:graphicData>
        </a:graphic>
      </p:graphicFrame>
      <p:graphicFrame>
        <p:nvGraphicFramePr>
          <p:cNvPr id="7196" name="Object 28"/>
          <p:cNvGraphicFramePr>
            <a:graphicFrameLocks noChangeAspect="1"/>
          </p:cNvGraphicFramePr>
          <p:nvPr/>
        </p:nvGraphicFramePr>
        <p:xfrm>
          <a:off x="4800600" y="4513263"/>
          <a:ext cx="1371600" cy="1277937"/>
        </p:xfrm>
        <a:graphic>
          <a:graphicData uri="http://schemas.openxmlformats.org/presentationml/2006/ole">
            <p:oleObj spid="_x0000_s2053" name="Bitmap Image" r:id="rId6" imgW="1066667" imgH="1085714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 autoUpdateAnimBg="0"/>
      <p:bldP spid="7191" grpId="0" autoUpdateAnimBg="0"/>
      <p:bldP spid="719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7772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rgbClr val="FF0000"/>
                </a:solidFill>
                <a:latin typeface="Arial" charset="0"/>
              </a:rPr>
              <a:t>THỰC HÀNH NHẬN BIẾT VÀ VẼ GÓC VUÔNG BẰNG Ê KE</a:t>
            </a:r>
            <a:endParaRPr lang="en-US" b="1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81000" y="3886200"/>
            <a:ext cx="3429000" cy="2743200"/>
            <a:chOff x="240" y="2448"/>
            <a:chExt cx="2160" cy="1728"/>
          </a:xfrm>
        </p:grpSpPr>
        <p:graphicFrame>
          <p:nvGraphicFramePr>
            <p:cNvPr id="3076" name="Object 13"/>
            <p:cNvGraphicFramePr>
              <a:graphicFrameLocks noChangeAspect="1"/>
            </p:cNvGraphicFramePr>
            <p:nvPr/>
          </p:nvGraphicFramePr>
          <p:xfrm>
            <a:off x="240" y="2496"/>
            <a:ext cx="2160" cy="1680"/>
          </p:xfrm>
          <a:graphic>
            <a:graphicData uri="http://schemas.openxmlformats.org/presentationml/2006/ole">
              <p:oleObj spid="_x0000_s3076" name="Bitmap Image" r:id="rId3" imgW="1771429" imgH="1200318" progId="Paint.Picture">
                <p:embed/>
              </p:oleObj>
            </a:graphicData>
          </a:graphic>
        </p:graphicFrame>
        <p:sp>
          <p:nvSpPr>
            <p:cNvPr id="3084" name="Line 14"/>
            <p:cNvSpPr>
              <a:spLocks noChangeShapeType="1"/>
            </p:cNvSpPr>
            <p:nvPr/>
          </p:nvSpPr>
          <p:spPr bwMode="auto">
            <a:xfrm flipH="1">
              <a:off x="1152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6629400" y="3524250"/>
          <a:ext cx="2286000" cy="1657350"/>
        </p:xfrm>
        <a:graphic>
          <a:graphicData uri="http://schemas.openxmlformats.org/presentationml/2006/ole">
            <p:oleObj spid="_x0000_s3074" name="Bitmap Image" r:id="rId4" imgW="1019048" imgH="714286" progId="Paint.Picture">
              <p:embed/>
            </p:oleObj>
          </a:graphicData>
        </a:graphic>
      </p:graphicFrame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114800" y="4038600"/>
            <a:ext cx="2133600" cy="2286000"/>
            <a:chOff x="2592" y="2544"/>
            <a:chExt cx="1344" cy="1440"/>
          </a:xfrm>
        </p:grpSpPr>
        <p:graphicFrame>
          <p:nvGraphicFramePr>
            <p:cNvPr id="3075" name="Object 15"/>
            <p:cNvGraphicFramePr>
              <a:graphicFrameLocks noChangeAspect="1"/>
            </p:cNvGraphicFramePr>
            <p:nvPr/>
          </p:nvGraphicFramePr>
          <p:xfrm>
            <a:off x="2592" y="2544"/>
            <a:ext cx="1344" cy="1440"/>
          </p:xfrm>
          <a:graphic>
            <a:graphicData uri="http://schemas.openxmlformats.org/presentationml/2006/ole">
              <p:oleObj spid="_x0000_s3075" name="Bitmap Image" r:id="rId5" imgW="933580" imgH="1123810" progId="Paint.Picture">
                <p:embed/>
              </p:oleObj>
            </a:graphicData>
          </a:graphic>
        </p:graphicFrame>
        <p:sp>
          <p:nvSpPr>
            <p:cNvPr id="3083" name="Line 17"/>
            <p:cNvSpPr>
              <a:spLocks noChangeShapeType="1"/>
            </p:cNvSpPr>
            <p:nvPr/>
          </p:nvSpPr>
          <p:spPr bwMode="auto">
            <a:xfrm flipV="1">
              <a:off x="3888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1828800" y="1981200"/>
            <a:ext cx="2286000" cy="609600"/>
          </a:xfrm>
          <a:prstGeom prst="cloudCallout">
            <a:avLst>
              <a:gd name="adj1" fmla="val -47500"/>
              <a:gd name="adj2" fmla="val 70051"/>
            </a:avLst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Arial" charset="0"/>
              </a:rPr>
              <a:t>Thực hành</a:t>
            </a:r>
            <a:endParaRPr lang="en-US">
              <a:latin typeface="Arial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57200" y="23622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6600"/>
                </a:solidFill>
                <a:latin typeface="Arial" charset="0"/>
              </a:rPr>
              <a:t>Bài 4:</a:t>
            </a:r>
            <a:endParaRPr lang="en-US" sz="3200" b="1" i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267200" y="2209800"/>
            <a:ext cx="4343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i="1">
                <a:solidFill>
                  <a:srgbClr val="FF9900"/>
                </a:solidFill>
                <a:latin typeface="Arial" charset="0"/>
              </a:rPr>
              <a:t>Gấp mảnh giấy theo hình sau </a:t>
            </a:r>
            <a:r>
              <a:rPr lang="vi-VN" sz="2600" b="1" i="1">
                <a:solidFill>
                  <a:srgbClr val="FF9900"/>
                </a:solidFill>
                <a:latin typeface="Arial" charset="0"/>
              </a:rPr>
              <a:t>đ</a:t>
            </a:r>
            <a:r>
              <a:rPr lang="en-US" sz="2600" b="1" i="1">
                <a:solidFill>
                  <a:srgbClr val="FF9900"/>
                </a:solidFill>
                <a:latin typeface="Arial" charset="0"/>
              </a:rPr>
              <a:t>ể </a:t>
            </a:r>
            <a:r>
              <a:rPr lang="vi-VN" sz="2600" b="1" i="1">
                <a:solidFill>
                  <a:srgbClr val="FF9900"/>
                </a:solidFill>
                <a:latin typeface="Arial" charset="0"/>
              </a:rPr>
              <a:t>đư</a:t>
            </a:r>
            <a:r>
              <a:rPr lang="en-US" sz="2600" b="1" i="1">
                <a:solidFill>
                  <a:srgbClr val="FF9900"/>
                </a:solidFill>
                <a:latin typeface="Arial" charset="0"/>
              </a:rPr>
              <a:t>ợc góc vuông</a:t>
            </a:r>
            <a:endParaRPr lang="en-US" sz="2600" b="1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nimBg="1" autoUpdateAnimBg="0"/>
      <p:bldP spid="8212" grpId="0" autoUpdateAnimBg="0"/>
      <p:bldP spid="821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76765E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THỰC HÀNH NHẬN BIẾT VÀ VẼ GÓC VUÔNG BẰNG Ê KE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27200" y="2428875"/>
            <a:ext cx="812800" cy="1400175"/>
            <a:chOff x="1088" y="1530"/>
            <a:chExt cx="512" cy="882"/>
          </a:xfrm>
        </p:grpSpPr>
        <p:sp>
          <p:nvSpPr>
            <p:cNvPr id="8208" name="AutoShape 13"/>
            <p:cNvSpPr>
              <a:spLocks noChangeArrowheads="1"/>
            </p:cNvSpPr>
            <p:nvPr/>
          </p:nvSpPr>
          <p:spPr bwMode="auto">
            <a:xfrm>
              <a:off x="1088" y="1530"/>
              <a:ext cx="512" cy="882"/>
            </a:xfrm>
            <a:prstGeom prst="rtTriangle">
              <a:avLst/>
            </a:prstGeom>
            <a:solidFill>
              <a:srgbClr val="006699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8209" name="AutoShape 14"/>
            <p:cNvSpPr>
              <a:spLocks noChangeArrowheads="1"/>
            </p:cNvSpPr>
            <p:nvPr/>
          </p:nvSpPr>
          <p:spPr bwMode="auto">
            <a:xfrm>
              <a:off x="1184" y="1883"/>
              <a:ext cx="224" cy="423"/>
            </a:xfrm>
            <a:prstGeom prst="rtTriangle">
              <a:avLst/>
            </a:prstGeom>
            <a:solidFill>
              <a:srgbClr val="CAC9BE"/>
            </a:solidFill>
            <a:ln w="9525">
              <a:solidFill>
                <a:srgbClr val="99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371600" y="3773488"/>
            <a:ext cx="1676400" cy="546100"/>
            <a:chOff x="864" y="2377"/>
            <a:chExt cx="1056" cy="344"/>
          </a:xfrm>
        </p:grpSpPr>
        <p:sp>
          <p:nvSpPr>
            <p:cNvPr id="8204" name="Text Box 11"/>
            <p:cNvSpPr txBox="1">
              <a:spLocks noChangeArrowheads="1"/>
            </p:cNvSpPr>
            <p:nvPr/>
          </p:nvSpPr>
          <p:spPr bwMode="auto">
            <a:xfrm>
              <a:off x="864" y="2391"/>
              <a:ext cx="4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accent2"/>
                  </a:solidFill>
                  <a:latin typeface="Arial" charset="0"/>
                </a:rPr>
                <a:t>O</a:t>
              </a:r>
              <a:endParaRPr lang="en-US" sz="2000">
                <a:latin typeface="Arial" charset="0"/>
              </a:endParaRPr>
            </a:p>
          </p:txBody>
        </p:sp>
        <p:grpSp>
          <p:nvGrpSpPr>
            <p:cNvPr id="8205" name="Group 15"/>
            <p:cNvGrpSpPr>
              <a:grpSpLocks/>
            </p:cNvGrpSpPr>
            <p:nvPr/>
          </p:nvGrpSpPr>
          <p:grpSpPr bwMode="auto">
            <a:xfrm>
              <a:off x="1056" y="2377"/>
              <a:ext cx="864" cy="70"/>
              <a:chOff x="672" y="3552"/>
              <a:chExt cx="1824" cy="96"/>
            </a:xfrm>
          </p:grpSpPr>
          <p:sp>
            <p:nvSpPr>
              <p:cNvPr id="8206" name="Line 16"/>
              <p:cNvSpPr>
                <a:spLocks noChangeShapeType="1"/>
              </p:cNvSpPr>
              <p:nvPr/>
            </p:nvSpPr>
            <p:spPr bwMode="auto">
              <a:xfrm>
                <a:off x="720" y="3600"/>
                <a:ext cx="1776" cy="0"/>
              </a:xfrm>
              <a:prstGeom prst="line">
                <a:avLst/>
              </a:prstGeom>
              <a:noFill/>
              <a:ln w="571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Oval 17"/>
              <p:cNvSpPr>
                <a:spLocks noChangeArrowheads="1"/>
              </p:cNvSpPr>
              <p:nvPr/>
            </p:nvSpPr>
            <p:spPr bwMode="auto">
              <a:xfrm>
                <a:off x="672" y="355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</p:grpSp>
      <p:sp>
        <p:nvSpPr>
          <p:cNvPr id="9234" name="Line 18"/>
          <p:cNvSpPr>
            <a:spLocks noChangeShapeType="1"/>
          </p:cNvSpPr>
          <p:nvPr/>
        </p:nvSpPr>
        <p:spPr bwMode="auto">
          <a:xfrm flipV="1">
            <a:off x="1727200" y="1981200"/>
            <a:ext cx="0" cy="1792288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810000" y="1936750"/>
            <a:ext cx="480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800080"/>
                </a:solidFill>
                <a:latin typeface="Arial" charset="0"/>
              </a:rPr>
              <a:t>- Đặt </a:t>
            </a:r>
            <a:r>
              <a:rPr lang="vi-VN" sz="2000" b="1" i="1">
                <a:solidFill>
                  <a:srgbClr val="800080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800080"/>
                </a:solidFill>
                <a:latin typeface="Arial" charset="0"/>
              </a:rPr>
              <a:t>ỉnh góc vuông của ê ke trùng với O và một cạnh góc vuông của ê ke trùng với cạnh </a:t>
            </a:r>
            <a:r>
              <a:rPr lang="vi-VN" sz="2000" b="1" i="1">
                <a:solidFill>
                  <a:srgbClr val="800080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800080"/>
                </a:solidFill>
                <a:latin typeface="Arial" charset="0"/>
              </a:rPr>
              <a:t>ã  cho.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886200" y="3276600"/>
            <a:ext cx="464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800080"/>
                </a:solidFill>
                <a:latin typeface="Arial" charset="0"/>
              </a:rPr>
              <a:t>- Vẽ cạnh còn lại của góc theo cạnh còn lại của góc vuông ê ke</a:t>
            </a:r>
            <a:endParaRPr lang="en-US" sz="2000" b="1" i="1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57200" y="43434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00"/>
                </a:solidFill>
                <a:latin typeface="Arial" charset="0"/>
              </a:rPr>
              <a:t>BÀI TẬP</a:t>
            </a:r>
            <a:endParaRPr lang="en-US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2133600" y="46482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Arial" charset="0"/>
              </a:rPr>
              <a:t>- Vẽ hình tam giác có một góc vuông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2133600" y="51816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Arial" charset="0"/>
              </a:rPr>
              <a:t>- Vẽ hình chữ nhật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2133600" y="5683250"/>
            <a:ext cx="563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Arial" charset="0"/>
              </a:rPr>
              <a:t>- Vẽ hình tứ giác có một góc vuông, có 2 góc vuông</a:t>
            </a: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 animBg="1"/>
      <p:bldP spid="9235" grpId="0" autoUpdateAnimBg="0"/>
      <p:bldP spid="9236" grpId="0" autoUpdateAnimBg="0"/>
      <p:bldP spid="9238" grpId="0" autoUpdateAnimBg="0"/>
      <p:bldP spid="9239" grpId="0" autoUpdateAnimBg="0"/>
      <p:bldP spid="9240" grpId="0" autoUpdateAnimBg="0"/>
      <p:bldP spid="9241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321</Words>
  <Application>Microsoft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Arial</vt:lpstr>
      <vt:lpstr>Calibri</vt:lpstr>
      <vt:lpstr>Office Theme</vt:lpstr>
      <vt:lpstr>Bitmap Image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CSTeam</cp:lastModifiedBy>
  <cp:revision>16</cp:revision>
  <dcterms:created xsi:type="dcterms:W3CDTF">1980-01-04T08:49:40Z</dcterms:created>
  <dcterms:modified xsi:type="dcterms:W3CDTF">2016-06-29T10:29:06Z</dcterms:modified>
</cp:coreProperties>
</file>