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0" r:id="rId2"/>
    <p:sldId id="326" r:id="rId3"/>
    <p:sldId id="308" r:id="rId4"/>
    <p:sldId id="307" r:id="rId5"/>
    <p:sldId id="309" r:id="rId6"/>
    <p:sldId id="320" r:id="rId7"/>
    <p:sldId id="321" r:id="rId8"/>
    <p:sldId id="322" r:id="rId9"/>
    <p:sldId id="324" r:id="rId10"/>
    <p:sldId id="31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99"/>
    <a:srgbClr val="0066FF"/>
    <a:srgbClr val="993366"/>
    <a:srgbClr val="FF3300"/>
    <a:srgbClr val="CC3300"/>
    <a:srgbClr val="FF9933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31" autoAdjust="0"/>
    <p:restoredTop sz="94472" autoAdjust="0"/>
  </p:normalViewPr>
  <p:slideViewPr>
    <p:cSldViewPr>
      <p:cViewPr varScale="1">
        <p:scale>
          <a:sx n="41" d="100"/>
          <a:sy n="41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A74B1A-5356-4C6A-9DED-1C900C9978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75FEAC-2C9C-4BA0-8CDF-706B4C2E5A82}" type="slidenum">
              <a:rPr lang="en-US"/>
              <a:pPr/>
              <a:t>6</a:t>
            </a:fld>
            <a:endParaRPr 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B4829-2175-4050-BCFE-9F1AF546C0B1}" type="slidenum">
              <a:rPr lang="en-US"/>
              <a:pPr/>
              <a:t>7</a:t>
            </a:fld>
            <a:endParaRPr 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F94E4-95A9-4BFA-B318-16BB6FD3DFA9}" type="slidenum">
              <a:rPr lang="en-US"/>
              <a:pPr/>
              <a:t>8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BB2A5-557C-4397-89B4-D6935036B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320B2F-7CE5-4580-9AF4-AE0B3C546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7D86B-DB2A-43F0-8829-DBE7C525A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87DDC-5954-48A1-8DCF-7F44B41CD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5EC60-9916-467E-8AED-8C361EA4A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A4E5A-3A9E-4C2C-9A15-89B78452C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3B78E-9D1A-4099-AFA7-8C9F3094B2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D5B4-18F6-4EA2-B5F0-5198A078AD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9F009-88E9-4396-8E2A-CD3AAA912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36CC0-44B1-4630-A315-F7EA20363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AE9F7-CD28-420D-B371-7F8E418CF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9706B3-DEC2-4618-810A-DA2EC521D6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hyperlink" Target="http://images.google.com.vn/imgres?imgurl=http://www.ngaycuoi.com/NewsImage/724/tinhyeu.jpg&amp;imgrefurl=http://www.ngaycuoi.com/view_news.aspx%3Fnid%3D724&amp;h=160&amp;w=200&amp;sz=10&amp;tbnid=l-slpB9gnNMJ:&amp;tbnh=79&amp;tbnw=99&amp;hl=vi&amp;start=6&amp;prev=/images%3Fq%3Dhoa%2Bh%25E1%25BB%2593ng%26svnum%3D10%26hl%3Dvi%26lr%3D" TargetMode="External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1.xml"/><Relationship Id="rId7" Type="http://schemas.openxmlformats.org/officeDocument/2006/relationships/audio" Target="../media/audio5.wav"/><Relationship Id="rId12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4.wav"/><Relationship Id="rId11" Type="http://schemas.openxmlformats.org/officeDocument/2006/relationships/image" Target="../media/image10.gif"/><Relationship Id="rId5" Type="http://schemas.openxmlformats.org/officeDocument/2006/relationships/audio" Target="../media/audio3.wav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4" Type="http://schemas.openxmlformats.org/officeDocument/2006/relationships/audio" Target="../media/audio2.wav"/><Relationship Id="rId9" Type="http://schemas.openxmlformats.org/officeDocument/2006/relationships/audio" Target="../media/audio6.wav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audio" Target="../media/audio5.wav"/><Relationship Id="rId12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gif"/><Relationship Id="rId1" Type="http://schemas.openxmlformats.org/officeDocument/2006/relationships/audio" Target="../media/audio1.wav"/><Relationship Id="rId6" Type="http://schemas.openxmlformats.org/officeDocument/2006/relationships/audio" Target="../media/audio4.wav"/><Relationship Id="rId11" Type="http://schemas.openxmlformats.org/officeDocument/2006/relationships/image" Target="../media/image10.gif"/><Relationship Id="rId5" Type="http://schemas.openxmlformats.org/officeDocument/2006/relationships/audio" Target="../media/audio3.wav"/><Relationship Id="rId15" Type="http://schemas.openxmlformats.org/officeDocument/2006/relationships/image" Target="../media/image15.gif"/><Relationship Id="rId10" Type="http://schemas.openxmlformats.org/officeDocument/2006/relationships/image" Target="../media/image9.gif"/><Relationship Id="rId4" Type="http://schemas.openxmlformats.org/officeDocument/2006/relationships/audio" Target="../media/audio2.wav"/><Relationship Id="rId9" Type="http://schemas.openxmlformats.org/officeDocument/2006/relationships/audio" Target="../media/audio6.wav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audio" Target="../media/audio5.wav"/><Relationship Id="rId12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4.wav"/><Relationship Id="rId11" Type="http://schemas.openxmlformats.org/officeDocument/2006/relationships/image" Target="../media/image10.gif"/><Relationship Id="rId5" Type="http://schemas.openxmlformats.org/officeDocument/2006/relationships/audio" Target="../media/audio3.wav"/><Relationship Id="rId15" Type="http://schemas.openxmlformats.org/officeDocument/2006/relationships/image" Target="../media/image16.gif"/><Relationship Id="rId10" Type="http://schemas.openxmlformats.org/officeDocument/2006/relationships/image" Target="../media/image9.gif"/><Relationship Id="rId4" Type="http://schemas.openxmlformats.org/officeDocument/2006/relationships/audio" Target="../media/audio2.wav"/><Relationship Id="rId9" Type="http://schemas.openxmlformats.org/officeDocument/2006/relationships/audio" Target="../media/audio6.wav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audio" Target="../media/audio7.wav"/><Relationship Id="rId7" Type="http://schemas.openxmlformats.org/officeDocument/2006/relationships/image" Target="../media/image19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gif"/><Relationship Id="rId5" Type="http://schemas.openxmlformats.org/officeDocument/2006/relationships/oleObject" Target="../embeddings/oleObject1.bin"/><Relationship Id="rId4" Type="http://schemas.openxmlformats.org/officeDocument/2006/relationships/audio" Target="../media/audio8.wav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228600" y="1295400"/>
            <a:ext cx="1524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6" name="Group 8"/>
          <p:cNvGrpSpPr>
            <a:grpSpLocks/>
          </p:cNvGrpSpPr>
          <p:nvPr/>
        </p:nvGrpSpPr>
        <p:grpSpPr bwMode="auto">
          <a:xfrm>
            <a:off x="0" y="6019800"/>
            <a:ext cx="9144000" cy="990600"/>
            <a:chOff x="1440" y="3936"/>
            <a:chExt cx="2736" cy="384"/>
          </a:xfrm>
        </p:grpSpPr>
        <p:pic>
          <p:nvPicPr>
            <p:cNvPr id="3092" name="Picture 9" descr="eivyrul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3" name="Picture 10" descr="nature007.gif (6160 bytes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4" name="Picture 11" descr="nature008.gif (6929 bytes)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5" name="Picture 12" descr="nature010.gif (4810 bytes)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6" name="Picture 13" descr="nature009.gif (5950 bytes)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 Box 14"/>
          <p:cNvSpPr txBox="1">
            <a:spLocks noChangeArrowheads="1"/>
          </p:cNvSpPr>
          <p:nvPr/>
        </p:nvSpPr>
        <p:spPr bwMode="auto">
          <a:xfrm>
            <a:off x="0" y="381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i="1">
                <a:solidFill>
                  <a:srgbClr val="FF0066"/>
                </a:solidFill>
              </a:rPr>
              <a:t>Toán:</a:t>
            </a:r>
            <a:r>
              <a:rPr lang="en-US" sz="6000"/>
              <a:t> 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533400" y="1584325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60 + 20 – 5 = </a:t>
            </a: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2819400" y="1600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99"/>
                </a:solidFill>
              </a:rPr>
              <a:t>80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2438400" y="20574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</a:t>
            </a:r>
            <a:r>
              <a:rPr lang="en-US" sz="2800" b="1">
                <a:solidFill>
                  <a:srgbClr val="FF0066"/>
                </a:solidFill>
              </a:rPr>
              <a:t>    75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81000" y="2273300"/>
            <a:ext cx="8001000" cy="2428875"/>
            <a:chOff x="288" y="1392"/>
            <a:chExt cx="5088" cy="1236"/>
          </a:xfrm>
        </p:grpSpPr>
        <p:sp>
          <p:nvSpPr>
            <p:cNvPr id="3090" name="AutoShape 22"/>
            <p:cNvSpPr>
              <a:spLocks noChangeArrowheads="1"/>
            </p:cNvSpPr>
            <p:nvPr/>
          </p:nvSpPr>
          <p:spPr bwMode="auto">
            <a:xfrm>
              <a:off x="288" y="1392"/>
              <a:ext cx="5088" cy="1056"/>
            </a:xfrm>
            <a:prstGeom prst="horizontalScroll">
              <a:avLst>
                <a:gd name="adj" fmla="val 125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3091" name="Text Box 23"/>
            <p:cNvSpPr txBox="1">
              <a:spLocks noChangeArrowheads="1"/>
            </p:cNvSpPr>
            <p:nvPr/>
          </p:nvSpPr>
          <p:spPr bwMode="auto">
            <a:xfrm>
              <a:off x="480" y="1603"/>
              <a:ext cx="4800" cy="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* </a:t>
              </a:r>
              <a:r>
                <a:rPr lang="en-US" sz="2800" b="1">
                  <a:solidFill>
                    <a:srgbClr val="993366"/>
                  </a:solidFill>
                </a:rPr>
                <a:t>Nếu trong biểu thức chỉ có các phép tính cộng, trừ thì ta thực hiện các phép tính theo thứ tự từ trái sang phải </a:t>
              </a:r>
            </a:p>
            <a:p>
              <a:pPr>
                <a:spcBef>
                  <a:spcPct val="50000"/>
                </a:spcBef>
              </a:pPr>
              <a:endParaRPr lang="en-US" sz="2800" b="1">
                <a:solidFill>
                  <a:srgbClr val="993366"/>
                </a:solidFill>
              </a:endParaRPr>
            </a:p>
          </p:txBody>
        </p:sp>
      </p:grp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3429000" y="1600200"/>
            <a:ext cx="622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–</a:t>
            </a:r>
            <a:r>
              <a:rPr lang="en-US" sz="2800" b="1"/>
              <a:t> 5</a:t>
            </a:r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533400" y="2133600"/>
            <a:ext cx="1828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25" name="AutoShape 37"/>
          <p:cNvSpPr>
            <a:spLocks/>
          </p:cNvSpPr>
          <p:nvPr/>
        </p:nvSpPr>
        <p:spPr bwMode="auto">
          <a:xfrm rot="5400000">
            <a:off x="1104900" y="15621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3085" name="WordArt 39" descr="Paper bag"/>
          <p:cNvSpPr>
            <a:spLocks noChangeArrowheads="1" noChangeShapeType="1" noTextEdit="1"/>
          </p:cNvSpPr>
          <p:nvPr/>
        </p:nvSpPr>
        <p:spPr bwMode="auto">
          <a:xfrm>
            <a:off x="1752600" y="533400"/>
            <a:ext cx="647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7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457200" y="40386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solidFill>
                <a:srgbClr val="0066FF"/>
              </a:solidFill>
            </a:endParaRPr>
          </a:p>
          <a:p>
            <a:r>
              <a:rPr lang="en-US" sz="2800"/>
              <a:t>Bảng con</a:t>
            </a:r>
          </a:p>
          <a:p>
            <a:r>
              <a:rPr lang="en-US" sz="2800"/>
              <a:t>387 – 7 – 80  = </a:t>
            </a:r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2614613" y="5334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 </a:t>
            </a:r>
            <a:r>
              <a:rPr lang="en-US" sz="2800">
                <a:solidFill>
                  <a:srgbClr val="FF0066"/>
                </a:solidFill>
              </a:rPr>
              <a:t>300</a:t>
            </a:r>
          </a:p>
        </p:txBody>
      </p:sp>
      <p:sp>
        <p:nvSpPr>
          <p:cNvPr id="63530" name="Text Box 42"/>
          <p:cNvSpPr txBox="1">
            <a:spLocks noChangeArrowheads="1"/>
          </p:cNvSpPr>
          <p:nvPr/>
        </p:nvSpPr>
        <p:spPr bwMode="auto">
          <a:xfrm>
            <a:off x="2819400" y="4876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</a:t>
            </a:r>
            <a:r>
              <a:rPr lang="en-US" sz="2800">
                <a:solidFill>
                  <a:srgbClr val="FF0066"/>
                </a:solidFill>
              </a:rPr>
              <a:t>380</a:t>
            </a:r>
          </a:p>
        </p:txBody>
      </p:sp>
      <p:sp>
        <p:nvSpPr>
          <p:cNvPr id="63531" name="Rectangle 43"/>
          <p:cNvSpPr>
            <a:spLocks noChangeArrowheads="1"/>
          </p:cNvSpPr>
          <p:nvPr/>
        </p:nvSpPr>
        <p:spPr bwMode="auto">
          <a:xfrm>
            <a:off x="3689350" y="4876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–  </a:t>
            </a:r>
            <a:r>
              <a:rPr lang="en-US" sz="2800"/>
              <a:t>80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3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635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4" grpId="0"/>
      <p:bldP spid="63505" grpId="0"/>
      <p:bldP spid="63506" grpId="0"/>
      <p:bldP spid="63519" grpId="0"/>
      <p:bldP spid="63521" grpId="0" animBg="1"/>
      <p:bldP spid="63525" grpId="0" animBg="1"/>
      <p:bldP spid="63525" grpId="1" animBg="1"/>
      <p:bldP spid="63528" grpId="0"/>
      <p:bldP spid="63529" grpId="0"/>
      <p:bldP spid="63530" grpId="0"/>
      <p:bldP spid="635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1267" name="Rectangle 13"/>
          <p:cNvSpPr>
            <a:spLocks noChangeArrowheads="1"/>
          </p:cNvSpPr>
          <p:nvPr/>
        </p:nvSpPr>
        <p:spPr bwMode="auto">
          <a:xfrm>
            <a:off x="76200" y="1371600"/>
            <a:ext cx="2667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14"/>
          <p:cNvSpPr txBox="1">
            <a:spLocks noChangeArrowheads="1"/>
          </p:cNvSpPr>
          <p:nvPr/>
        </p:nvSpPr>
        <p:spPr bwMode="auto">
          <a:xfrm>
            <a:off x="304800" y="16764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76200" y="1447800"/>
            <a:ext cx="2667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*  60+20-5=80-5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    =75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cộng, trừ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400"/>
              <a:t>* 49:7x5= 7x5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= 35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nhân, chia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400"/>
              <a:t>Luyện tập:</a:t>
            </a:r>
          </a:p>
          <a:p>
            <a:pPr>
              <a:spcBef>
                <a:spcPct val="50000"/>
              </a:spcBef>
            </a:pPr>
            <a:r>
              <a:rPr lang="en-US" sz="1400"/>
              <a:t>Bài 1: Tính giá trị của biểu thức</a:t>
            </a:r>
          </a:p>
          <a:p>
            <a:pPr>
              <a:spcBef>
                <a:spcPct val="50000"/>
              </a:spcBef>
            </a:pPr>
            <a:r>
              <a:rPr lang="en-US" sz="1400"/>
              <a:t>Bài 2: Tính giá trị của biểu thức</a:t>
            </a:r>
          </a:p>
          <a:p>
            <a:pPr>
              <a:spcBef>
                <a:spcPct val="50000"/>
              </a:spcBef>
            </a:pPr>
            <a:r>
              <a:rPr lang="en-US" sz="1400"/>
              <a:t>Bài 3:&lt;,&gt;,=</a:t>
            </a:r>
          </a:p>
          <a:p>
            <a:pPr>
              <a:spcBef>
                <a:spcPct val="50000"/>
              </a:spcBef>
            </a:pPr>
            <a:endParaRPr lang="en-US" sz="1400"/>
          </a:p>
        </p:txBody>
      </p:sp>
      <p:pic>
        <p:nvPicPr>
          <p:cNvPr id="78880" name="Picture 32" descr="marvin_delivering_sci_a_h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0425" y="4038600"/>
            <a:ext cx="19335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33" descr="gardg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12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82" name="Picture 34" descr="Book-09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1524000"/>
            <a:ext cx="5486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84" name="Text Box 36"/>
          <p:cNvSpPr txBox="1">
            <a:spLocks noChangeArrowheads="1"/>
          </p:cNvSpPr>
          <p:nvPr/>
        </p:nvSpPr>
        <p:spPr bwMode="auto">
          <a:xfrm rot="8771535" flipH="1" flipV="1">
            <a:off x="5486400" y="2809875"/>
            <a:ext cx="19812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Về nhà: Tính giá trị của biểu thức (tt).</a:t>
            </a:r>
          </a:p>
        </p:txBody>
      </p:sp>
      <p:sp>
        <p:nvSpPr>
          <p:cNvPr id="78885" name="Text Box 37"/>
          <p:cNvSpPr txBox="1">
            <a:spLocks noChangeArrowheads="1"/>
          </p:cNvSpPr>
          <p:nvPr/>
        </p:nvSpPr>
        <p:spPr bwMode="auto">
          <a:xfrm rot="9719466" flipH="1" flipV="1">
            <a:off x="3657600" y="3035300"/>
            <a:ext cx="1676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Học thuộc hai qui tắc tính giá trị biểu thức vừa học.</a:t>
            </a:r>
          </a:p>
        </p:txBody>
      </p:sp>
      <p:pic>
        <p:nvPicPr>
          <p:cNvPr id="78887" name="Picture 5" descr="tinhyeu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514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WordArt 41"/>
          <p:cNvSpPr>
            <a:spLocks noChangeArrowheads="1" noChangeShapeType="1" noTextEdit="1"/>
          </p:cNvSpPr>
          <p:nvPr/>
        </p:nvSpPr>
        <p:spPr bwMode="auto">
          <a:xfrm>
            <a:off x="2438400" y="685800"/>
            <a:ext cx="647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84" grpId="0"/>
      <p:bldP spid="788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914400" y="164465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49 : 7 x 5 =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3124200" y="16557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</a:rPr>
              <a:t>7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2286000" y="2057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=    </a:t>
            </a:r>
            <a:r>
              <a:rPr lang="en-US" sz="2800" b="1">
                <a:solidFill>
                  <a:srgbClr val="FF0066"/>
                </a:solidFill>
              </a:rPr>
              <a:t>35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286000"/>
            <a:ext cx="8458200" cy="2459038"/>
            <a:chOff x="288" y="1392"/>
            <a:chExt cx="5088" cy="1169"/>
          </a:xfrm>
        </p:grpSpPr>
        <p:sp>
          <p:nvSpPr>
            <p:cNvPr id="4111" name="AutoShape 14"/>
            <p:cNvSpPr>
              <a:spLocks noChangeArrowheads="1"/>
            </p:cNvSpPr>
            <p:nvPr/>
          </p:nvSpPr>
          <p:spPr bwMode="auto">
            <a:xfrm>
              <a:off x="288" y="1392"/>
              <a:ext cx="5088" cy="1056"/>
            </a:xfrm>
            <a:prstGeom prst="horizontalScroll">
              <a:avLst>
                <a:gd name="adj" fmla="val 125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4112" name="Text Box 15"/>
            <p:cNvSpPr txBox="1">
              <a:spLocks noChangeArrowheads="1"/>
            </p:cNvSpPr>
            <p:nvPr/>
          </p:nvSpPr>
          <p:spPr bwMode="auto">
            <a:xfrm>
              <a:off x="480" y="1603"/>
              <a:ext cx="4800" cy="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* </a:t>
              </a:r>
              <a:r>
                <a:rPr lang="en-US" sz="2800" b="1">
                  <a:solidFill>
                    <a:srgbClr val="993366"/>
                  </a:solidFill>
                </a:rPr>
                <a:t>Nếu trong biểu thức chỉ có các phép tính nhân, chia thì ta thực hiện các phép tính theo thứ tự từ trái sang phải </a:t>
              </a:r>
            </a:p>
            <a:p>
              <a:pPr>
                <a:spcBef>
                  <a:spcPct val="50000"/>
                </a:spcBef>
              </a:pPr>
              <a:endParaRPr lang="en-US" sz="2800" b="1">
                <a:solidFill>
                  <a:srgbClr val="993366"/>
                </a:solidFill>
              </a:endParaRPr>
            </a:p>
          </p:txBody>
        </p:sp>
      </p:grp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3511550" y="16144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 5</a:t>
            </a:r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>
            <a:off x="1066800" y="2133600"/>
            <a:ext cx="16764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8" name="AutoShape 18"/>
          <p:cNvSpPr>
            <a:spLocks/>
          </p:cNvSpPr>
          <p:nvPr/>
        </p:nvSpPr>
        <p:spPr bwMode="auto">
          <a:xfrm rot="5400000">
            <a:off x="1485900" y="1714500"/>
            <a:ext cx="76200" cy="762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800" b="1">
              <a:solidFill>
                <a:srgbClr val="FF0066"/>
              </a:solidFill>
            </a:endParaRPr>
          </a:p>
        </p:txBody>
      </p:sp>
      <p:sp>
        <p:nvSpPr>
          <p:cNvPr id="10242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4800600" cy="25146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Bảng con</a:t>
            </a:r>
          </a:p>
          <a:p>
            <a:pPr eaLnBrk="1" hangingPunct="1"/>
            <a:r>
              <a:rPr lang="en-US" smtClean="0"/>
              <a:t>81: 9 x 7 x 7 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                            </a:t>
            </a:r>
          </a:p>
        </p:txBody>
      </p:sp>
      <p:sp>
        <p:nvSpPr>
          <p:cNvPr id="102422" name="Rectangle 22"/>
          <p:cNvSpPr>
            <a:spLocks noChangeArrowheads="1"/>
          </p:cNvSpPr>
          <p:nvPr/>
        </p:nvSpPr>
        <p:spPr bwMode="auto">
          <a:xfrm>
            <a:off x="3673475" y="49545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 7</a:t>
            </a:r>
          </a:p>
        </p:txBody>
      </p:sp>
      <p:sp>
        <p:nvSpPr>
          <p:cNvPr id="102423" name="Text Box 23"/>
          <p:cNvSpPr txBox="1">
            <a:spLocks noChangeArrowheads="1"/>
          </p:cNvSpPr>
          <p:nvPr/>
        </p:nvSpPr>
        <p:spPr bwMode="auto">
          <a:xfrm>
            <a:off x="2673350" y="544671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=    </a:t>
            </a:r>
            <a:r>
              <a:rPr lang="en-US" sz="2800" b="1">
                <a:solidFill>
                  <a:srgbClr val="FF0066"/>
                </a:solidFill>
              </a:rPr>
              <a:t>63</a:t>
            </a:r>
          </a:p>
        </p:txBody>
      </p:sp>
      <p:sp>
        <p:nvSpPr>
          <p:cNvPr id="102424" name="Text Box 24"/>
          <p:cNvSpPr txBox="1">
            <a:spLocks noChangeArrowheads="1"/>
          </p:cNvSpPr>
          <p:nvPr/>
        </p:nvSpPr>
        <p:spPr bwMode="auto">
          <a:xfrm>
            <a:off x="2987675" y="497681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</a:t>
            </a:r>
            <a:r>
              <a:rPr lang="en-US" sz="2800">
                <a:solidFill>
                  <a:srgbClr val="FF0066"/>
                </a:solidFill>
              </a:rPr>
              <a:t>9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0" y="457200"/>
            <a:ext cx="1828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i="1">
                <a:solidFill>
                  <a:srgbClr val="FF0066"/>
                </a:solidFill>
              </a:rPr>
              <a:t>Toán:</a:t>
            </a:r>
            <a:r>
              <a:rPr lang="en-US" sz="6000"/>
              <a:t> </a:t>
            </a:r>
          </a:p>
        </p:txBody>
      </p:sp>
      <p:sp>
        <p:nvSpPr>
          <p:cNvPr id="4110" name="WordArt 26"/>
          <p:cNvSpPr>
            <a:spLocks noChangeArrowheads="1" noChangeShapeType="1" noTextEdit="1"/>
          </p:cNvSpPr>
          <p:nvPr/>
        </p:nvSpPr>
        <p:spPr bwMode="auto">
          <a:xfrm>
            <a:off x="2667000" y="685800"/>
            <a:ext cx="5800725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1024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2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2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0" grpId="0"/>
      <p:bldP spid="102411" grpId="0"/>
      <p:bldP spid="102412" grpId="0"/>
      <p:bldP spid="102416" grpId="0"/>
      <p:bldP spid="102417" grpId="0" animBg="1"/>
      <p:bldP spid="102418" grpId="0" animBg="1"/>
      <p:bldP spid="102418" grpId="1" animBg="1"/>
      <p:bldP spid="102420" grpId="0" build="p"/>
      <p:bldP spid="102422" grpId="0"/>
      <p:bldP spid="102423" grpId="0"/>
      <p:bldP spid="1024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228600" y="1295400"/>
            <a:ext cx="1524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0" y="381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i="1">
                <a:solidFill>
                  <a:srgbClr val="FF0066"/>
                </a:solidFill>
              </a:rPr>
              <a:t>Toán:</a:t>
            </a:r>
            <a:r>
              <a:rPr lang="en-US" sz="6000"/>
              <a:t> 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76200" y="1524000"/>
            <a:ext cx="1905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304800" y="16764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52400" y="1600200"/>
            <a:ext cx="1828800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*  60+20-5=80-5</a:t>
            </a:r>
          </a:p>
          <a:p>
            <a:pPr>
              <a:spcBef>
                <a:spcPct val="50000"/>
              </a:spcBef>
            </a:pPr>
            <a:r>
              <a:rPr lang="en-US" sz="1600"/>
              <a:t>                =75</a:t>
            </a:r>
          </a:p>
          <a:p>
            <a:pPr>
              <a:spcBef>
                <a:spcPct val="50000"/>
              </a:spcBef>
            </a:pPr>
            <a:r>
              <a:rPr lang="en-US" sz="1500"/>
              <a:t>Nếu trong biểu thức chỉ có các phép tính cộng, trừ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600"/>
              <a:t>* 49:7x5= 7x5</a:t>
            </a:r>
          </a:p>
          <a:p>
            <a:pPr>
              <a:spcBef>
                <a:spcPct val="50000"/>
              </a:spcBef>
            </a:pPr>
            <a:r>
              <a:rPr lang="en-US" sz="1600"/>
              <a:t>            = 35</a:t>
            </a:r>
          </a:p>
          <a:p>
            <a:pPr>
              <a:spcBef>
                <a:spcPct val="50000"/>
              </a:spcBef>
            </a:pPr>
            <a:r>
              <a:rPr lang="en-US" sz="1500"/>
              <a:t>Nếu trong biểu thức chỉ có các phép tính nhân, chia thì ta thực hiện các phép tính theo thứ tự từ trái sang phải</a:t>
            </a:r>
          </a:p>
        </p:txBody>
      </p:sp>
      <p:grpSp>
        <p:nvGrpSpPr>
          <p:cNvPr id="2" name="Group 38"/>
          <p:cNvGrpSpPr>
            <a:grpSpLocks noChangeAspect="1"/>
          </p:cNvGrpSpPr>
          <p:nvPr/>
        </p:nvGrpSpPr>
        <p:grpSpPr bwMode="auto">
          <a:xfrm>
            <a:off x="7391400" y="1447800"/>
            <a:ext cx="1524000" cy="1447800"/>
            <a:chOff x="96" y="3083"/>
            <a:chExt cx="1322" cy="1237"/>
          </a:xfrm>
        </p:grpSpPr>
        <p:sp>
          <p:nvSpPr>
            <p:cNvPr id="5146" name="AutoShape 39"/>
            <p:cNvSpPr>
              <a:spLocks noChangeAspect="1" noChangeArrowheads="1" noTextEdit="1"/>
            </p:cNvSpPr>
            <p:nvPr/>
          </p:nvSpPr>
          <p:spPr bwMode="auto">
            <a:xfrm>
              <a:off x="96" y="3083"/>
              <a:ext cx="1322" cy="1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40"/>
            <p:cNvSpPr>
              <a:spLocks/>
            </p:cNvSpPr>
            <p:nvPr/>
          </p:nvSpPr>
          <p:spPr bwMode="auto">
            <a:xfrm>
              <a:off x="99" y="3101"/>
              <a:ext cx="1300" cy="1201"/>
            </a:xfrm>
            <a:custGeom>
              <a:avLst/>
              <a:gdLst>
                <a:gd name="T0" fmla="*/ 130 w 2599"/>
                <a:gd name="T1" fmla="*/ 87 h 2404"/>
                <a:gd name="T2" fmla="*/ 124 w 2599"/>
                <a:gd name="T3" fmla="*/ 109 h 2404"/>
                <a:gd name="T4" fmla="*/ 94 w 2599"/>
                <a:gd name="T5" fmla="*/ 131 h 2404"/>
                <a:gd name="T6" fmla="*/ 103 w 2599"/>
                <a:gd name="T7" fmla="*/ 162 h 2404"/>
                <a:gd name="T8" fmla="*/ 107 w 2599"/>
                <a:gd name="T9" fmla="*/ 191 h 2404"/>
                <a:gd name="T10" fmla="*/ 106 w 2599"/>
                <a:gd name="T11" fmla="*/ 223 h 2404"/>
                <a:gd name="T12" fmla="*/ 117 w 2599"/>
                <a:gd name="T13" fmla="*/ 256 h 2404"/>
                <a:gd name="T14" fmla="*/ 111 w 2599"/>
                <a:gd name="T15" fmla="*/ 286 h 2404"/>
                <a:gd name="T16" fmla="*/ 94 w 2599"/>
                <a:gd name="T17" fmla="*/ 318 h 2404"/>
                <a:gd name="T18" fmla="*/ 74 w 2599"/>
                <a:gd name="T19" fmla="*/ 351 h 2404"/>
                <a:gd name="T20" fmla="*/ 59 w 2599"/>
                <a:gd name="T21" fmla="*/ 387 h 2404"/>
                <a:gd name="T22" fmla="*/ 71 w 2599"/>
                <a:gd name="T23" fmla="*/ 429 h 2404"/>
                <a:gd name="T24" fmla="*/ 89 w 2599"/>
                <a:gd name="T25" fmla="*/ 459 h 2404"/>
                <a:gd name="T26" fmla="*/ 54 w 2599"/>
                <a:gd name="T27" fmla="*/ 475 h 2404"/>
                <a:gd name="T28" fmla="*/ 17 w 2599"/>
                <a:gd name="T29" fmla="*/ 492 h 2404"/>
                <a:gd name="T30" fmla="*/ 1 w 2599"/>
                <a:gd name="T31" fmla="*/ 513 h 2404"/>
                <a:gd name="T32" fmla="*/ 7 w 2599"/>
                <a:gd name="T33" fmla="*/ 544 h 2404"/>
                <a:gd name="T34" fmla="*/ 45 w 2599"/>
                <a:gd name="T35" fmla="*/ 563 h 2404"/>
                <a:gd name="T36" fmla="*/ 89 w 2599"/>
                <a:gd name="T37" fmla="*/ 578 h 2404"/>
                <a:gd name="T38" fmla="*/ 130 w 2599"/>
                <a:gd name="T39" fmla="*/ 559 h 2404"/>
                <a:gd name="T40" fmla="*/ 152 w 2599"/>
                <a:gd name="T41" fmla="*/ 558 h 2404"/>
                <a:gd name="T42" fmla="*/ 170 w 2599"/>
                <a:gd name="T43" fmla="*/ 582 h 2404"/>
                <a:gd name="T44" fmla="*/ 197 w 2599"/>
                <a:gd name="T45" fmla="*/ 599 h 2404"/>
                <a:gd name="T46" fmla="*/ 250 w 2599"/>
                <a:gd name="T47" fmla="*/ 595 h 2404"/>
                <a:gd name="T48" fmla="*/ 326 w 2599"/>
                <a:gd name="T49" fmla="*/ 584 h 2404"/>
                <a:gd name="T50" fmla="*/ 365 w 2599"/>
                <a:gd name="T51" fmla="*/ 581 h 2404"/>
                <a:gd name="T52" fmla="*/ 405 w 2599"/>
                <a:gd name="T53" fmla="*/ 581 h 2404"/>
                <a:gd name="T54" fmla="*/ 465 w 2599"/>
                <a:gd name="T55" fmla="*/ 571 h 2404"/>
                <a:gd name="T56" fmla="*/ 540 w 2599"/>
                <a:gd name="T57" fmla="*/ 560 h 2404"/>
                <a:gd name="T58" fmla="*/ 576 w 2599"/>
                <a:gd name="T59" fmla="*/ 559 h 2404"/>
                <a:gd name="T60" fmla="*/ 613 w 2599"/>
                <a:gd name="T61" fmla="*/ 560 h 2404"/>
                <a:gd name="T62" fmla="*/ 632 w 2599"/>
                <a:gd name="T63" fmla="*/ 544 h 2404"/>
                <a:gd name="T64" fmla="*/ 648 w 2599"/>
                <a:gd name="T65" fmla="*/ 515 h 2404"/>
                <a:gd name="T66" fmla="*/ 638 w 2599"/>
                <a:gd name="T67" fmla="*/ 480 h 2404"/>
                <a:gd name="T68" fmla="*/ 613 w 2599"/>
                <a:gd name="T69" fmla="*/ 434 h 2404"/>
                <a:gd name="T70" fmla="*/ 584 w 2599"/>
                <a:gd name="T71" fmla="*/ 404 h 2404"/>
                <a:gd name="T72" fmla="*/ 583 w 2599"/>
                <a:gd name="T73" fmla="*/ 384 h 2404"/>
                <a:gd name="T74" fmla="*/ 572 w 2599"/>
                <a:gd name="T75" fmla="*/ 352 h 2404"/>
                <a:gd name="T76" fmla="*/ 549 w 2599"/>
                <a:gd name="T77" fmla="*/ 314 h 2404"/>
                <a:gd name="T78" fmla="*/ 537 w 2599"/>
                <a:gd name="T79" fmla="*/ 285 h 2404"/>
                <a:gd name="T80" fmla="*/ 549 w 2599"/>
                <a:gd name="T81" fmla="*/ 246 h 2404"/>
                <a:gd name="T82" fmla="*/ 553 w 2599"/>
                <a:gd name="T83" fmla="*/ 208 h 2404"/>
                <a:gd name="T84" fmla="*/ 558 w 2599"/>
                <a:gd name="T85" fmla="*/ 179 h 2404"/>
                <a:gd name="T86" fmla="*/ 533 w 2599"/>
                <a:gd name="T87" fmla="*/ 161 h 2404"/>
                <a:gd name="T88" fmla="*/ 510 w 2599"/>
                <a:gd name="T89" fmla="*/ 187 h 2404"/>
                <a:gd name="T90" fmla="*/ 475 w 2599"/>
                <a:gd name="T91" fmla="*/ 187 h 2404"/>
                <a:gd name="T92" fmla="*/ 440 w 2599"/>
                <a:gd name="T93" fmla="*/ 176 h 2404"/>
                <a:gd name="T94" fmla="*/ 423 w 2599"/>
                <a:gd name="T95" fmla="*/ 157 h 2404"/>
                <a:gd name="T96" fmla="*/ 427 w 2599"/>
                <a:gd name="T97" fmla="*/ 127 h 2404"/>
                <a:gd name="T98" fmla="*/ 402 w 2599"/>
                <a:gd name="T99" fmla="*/ 95 h 2404"/>
                <a:gd name="T100" fmla="*/ 409 w 2599"/>
                <a:gd name="T101" fmla="*/ 71 h 2404"/>
                <a:gd name="T102" fmla="*/ 391 w 2599"/>
                <a:gd name="T103" fmla="*/ 42 h 2404"/>
                <a:gd name="T104" fmla="*/ 360 w 2599"/>
                <a:gd name="T105" fmla="*/ 19 h 2404"/>
                <a:gd name="T106" fmla="*/ 346 w 2599"/>
                <a:gd name="T107" fmla="*/ 0 h 2404"/>
                <a:gd name="T108" fmla="*/ 312 w 2599"/>
                <a:gd name="T109" fmla="*/ 2 h 2404"/>
                <a:gd name="T110" fmla="*/ 275 w 2599"/>
                <a:gd name="T111" fmla="*/ 21 h 2404"/>
                <a:gd name="T112" fmla="*/ 249 w 2599"/>
                <a:gd name="T113" fmla="*/ 13 h 2404"/>
                <a:gd name="T114" fmla="*/ 228 w 2599"/>
                <a:gd name="T115" fmla="*/ 21 h 2404"/>
                <a:gd name="T116" fmla="*/ 206 w 2599"/>
                <a:gd name="T117" fmla="*/ 28 h 2404"/>
                <a:gd name="T118" fmla="*/ 183 w 2599"/>
                <a:gd name="T119" fmla="*/ 34 h 2404"/>
                <a:gd name="T120" fmla="*/ 164 w 2599"/>
                <a:gd name="T121" fmla="*/ 49 h 24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9"/>
                <a:gd name="T184" fmla="*/ 0 h 2404"/>
                <a:gd name="T185" fmla="*/ 2599 w 2599"/>
                <a:gd name="T186" fmla="*/ 2404 h 240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9" h="2404">
                  <a:moveTo>
                    <a:pt x="596" y="271"/>
                  </a:moveTo>
                  <a:lnTo>
                    <a:pt x="594" y="271"/>
                  </a:lnTo>
                  <a:lnTo>
                    <a:pt x="590" y="271"/>
                  </a:lnTo>
                  <a:lnTo>
                    <a:pt x="584" y="269"/>
                  </a:lnTo>
                  <a:lnTo>
                    <a:pt x="576" y="269"/>
                  </a:lnTo>
                  <a:lnTo>
                    <a:pt x="569" y="269"/>
                  </a:lnTo>
                  <a:lnTo>
                    <a:pt x="561" y="273"/>
                  </a:lnTo>
                  <a:lnTo>
                    <a:pt x="553" y="274"/>
                  </a:lnTo>
                  <a:lnTo>
                    <a:pt x="549" y="280"/>
                  </a:lnTo>
                  <a:lnTo>
                    <a:pt x="546" y="282"/>
                  </a:lnTo>
                  <a:lnTo>
                    <a:pt x="542" y="287"/>
                  </a:lnTo>
                  <a:lnTo>
                    <a:pt x="538" y="290"/>
                  </a:lnTo>
                  <a:lnTo>
                    <a:pt x="536" y="296"/>
                  </a:lnTo>
                  <a:lnTo>
                    <a:pt x="532" y="299"/>
                  </a:lnTo>
                  <a:lnTo>
                    <a:pt x="528" y="304"/>
                  </a:lnTo>
                  <a:lnTo>
                    <a:pt x="526" y="310"/>
                  </a:lnTo>
                  <a:lnTo>
                    <a:pt x="522" y="315"/>
                  </a:lnTo>
                  <a:lnTo>
                    <a:pt x="520" y="320"/>
                  </a:lnTo>
                  <a:lnTo>
                    <a:pt x="519" y="325"/>
                  </a:lnTo>
                  <a:lnTo>
                    <a:pt x="515" y="329"/>
                  </a:lnTo>
                  <a:lnTo>
                    <a:pt x="515" y="334"/>
                  </a:lnTo>
                  <a:lnTo>
                    <a:pt x="515" y="341"/>
                  </a:lnTo>
                  <a:lnTo>
                    <a:pt x="519" y="347"/>
                  </a:lnTo>
                  <a:lnTo>
                    <a:pt x="520" y="350"/>
                  </a:lnTo>
                  <a:lnTo>
                    <a:pt x="526" y="354"/>
                  </a:lnTo>
                  <a:lnTo>
                    <a:pt x="530" y="355"/>
                  </a:lnTo>
                  <a:lnTo>
                    <a:pt x="534" y="357"/>
                  </a:lnTo>
                  <a:lnTo>
                    <a:pt x="542" y="361"/>
                  </a:lnTo>
                  <a:lnTo>
                    <a:pt x="546" y="362"/>
                  </a:lnTo>
                  <a:lnTo>
                    <a:pt x="540" y="364"/>
                  </a:lnTo>
                  <a:lnTo>
                    <a:pt x="532" y="371"/>
                  </a:lnTo>
                  <a:lnTo>
                    <a:pt x="528" y="376"/>
                  </a:lnTo>
                  <a:lnTo>
                    <a:pt x="524" y="380"/>
                  </a:lnTo>
                  <a:lnTo>
                    <a:pt x="520" y="385"/>
                  </a:lnTo>
                  <a:lnTo>
                    <a:pt x="520" y="391"/>
                  </a:lnTo>
                  <a:lnTo>
                    <a:pt x="519" y="394"/>
                  </a:lnTo>
                  <a:lnTo>
                    <a:pt x="519" y="399"/>
                  </a:lnTo>
                  <a:lnTo>
                    <a:pt x="519" y="405"/>
                  </a:lnTo>
                  <a:lnTo>
                    <a:pt x="519" y="412"/>
                  </a:lnTo>
                  <a:lnTo>
                    <a:pt x="519" y="415"/>
                  </a:lnTo>
                  <a:lnTo>
                    <a:pt x="520" y="419"/>
                  </a:lnTo>
                  <a:lnTo>
                    <a:pt x="520" y="422"/>
                  </a:lnTo>
                  <a:lnTo>
                    <a:pt x="519" y="422"/>
                  </a:lnTo>
                  <a:lnTo>
                    <a:pt x="515" y="426"/>
                  </a:lnTo>
                  <a:lnTo>
                    <a:pt x="509" y="429"/>
                  </a:lnTo>
                  <a:lnTo>
                    <a:pt x="501" y="434"/>
                  </a:lnTo>
                  <a:lnTo>
                    <a:pt x="495" y="436"/>
                  </a:lnTo>
                  <a:lnTo>
                    <a:pt x="490" y="438"/>
                  </a:lnTo>
                  <a:lnTo>
                    <a:pt x="484" y="442"/>
                  </a:lnTo>
                  <a:lnTo>
                    <a:pt x="480" y="447"/>
                  </a:lnTo>
                  <a:lnTo>
                    <a:pt x="474" y="449"/>
                  </a:lnTo>
                  <a:lnTo>
                    <a:pt x="468" y="454"/>
                  </a:lnTo>
                  <a:lnTo>
                    <a:pt x="463" y="456"/>
                  </a:lnTo>
                  <a:lnTo>
                    <a:pt x="459" y="461"/>
                  </a:lnTo>
                  <a:lnTo>
                    <a:pt x="451" y="464"/>
                  </a:lnTo>
                  <a:lnTo>
                    <a:pt x="445" y="468"/>
                  </a:lnTo>
                  <a:lnTo>
                    <a:pt x="439" y="471"/>
                  </a:lnTo>
                  <a:lnTo>
                    <a:pt x="434" y="477"/>
                  </a:lnTo>
                  <a:lnTo>
                    <a:pt x="428" y="480"/>
                  </a:lnTo>
                  <a:lnTo>
                    <a:pt x="422" y="484"/>
                  </a:lnTo>
                  <a:lnTo>
                    <a:pt x="416" y="487"/>
                  </a:lnTo>
                  <a:lnTo>
                    <a:pt x="412" y="491"/>
                  </a:lnTo>
                  <a:lnTo>
                    <a:pt x="407" y="493"/>
                  </a:lnTo>
                  <a:lnTo>
                    <a:pt x="403" y="496"/>
                  </a:lnTo>
                  <a:lnTo>
                    <a:pt x="397" y="498"/>
                  </a:lnTo>
                  <a:lnTo>
                    <a:pt x="395" y="501"/>
                  </a:lnTo>
                  <a:lnTo>
                    <a:pt x="389" y="507"/>
                  </a:lnTo>
                  <a:lnTo>
                    <a:pt x="385" y="510"/>
                  </a:lnTo>
                  <a:lnTo>
                    <a:pt x="382" y="515"/>
                  </a:lnTo>
                  <a:lnTo>
                    <a:pt x="378" y="521"/>
                  </a:lnTo>
                  <a:lnTo>
                    <a:pt x="376" y="524"/>
                  </a:lnTo>
                  <a:lnTo>
                    <a:pt x="372" y="531"/>
                  </a:lnTo>
                  <a:lnTo>
                    <a:pt x="370" y="536"/>
                  </a:lnTo>
                  <a:lnTo>
                    <a:pt x="370" y="545"/>
                  </a:lnTo>
                  <a:lnTo>
                    <a:pt x="370" y="549"/>
                  </a:lnTo>
                  <a:lnTo>
                    <a:pt x="370" y="554"/>
                  </a:lnTo>
                  <a:lnTo>
                    <a:pt x="370" y="559"/>
                  </a:lnTo>
                  <a:lnTo>
                    <a:pt x="372" y="566"/>
                  </a:lnTo>
                  <a:lnTo>
                    <a:pt x="372" y="572"/>
                  </a:lnTo>
                  <a:lnTo>
                    <a:pt x="376" y="579"/>
                  </a:lnTo>
                  <a:lnTo>
                    <a:pt x="376" y="582"/>
                  </a:lnTo>
                  <a:lnTo>
                    <a:pt x="378" y="587"/>
                  </a:lnTo>
                  <a:lnTo>
                    <a:pt x="380" y="593"/>
                  </a:lnTo>
                  <a:lnTo>
                    <a:pt x="384" y="598"/>
                  </a:lnTo>
                  <a:lnTo>
                    <a:pt x="385" y="602"/>
                  </a:lnTo>
                  <a:lnTo>
                    <a:pt x="385" y="607"/>
                  </a:lnTo>
                  <a:lnTo>
                    <a:pt x="389" y="612"/>
                  </a:lnTo>
                  <a:lnTo>
                    <a:pt x="391" y="617"/>
                  </a:lnTo>
                  <a:lnTo>
                    <a:pt x="395" y="623"/>
                  </a:lnTo>
                  <a:lnTo>
                    <a:pt x="397" y="626"/>
                  </a:lnTo>
                  <a:lnTo>
                    <a:pt x="399" y="633"/>
                  </a:lnTo>
                  <a:lnTo>
                    <a:pt x="403" y="638"/>
                  </a:lnTo>
                  <a:lnTo>
                    <a:pt x="405" y="642"/>
                  </a:lnTo>
                  <a:lnTo>
                    <a:pt x="407" y="647"/>
                  </a:lnTo>
                  <a:lnTo>
                    <a:pt x="411" y="651"/>
                  </a:lnTo>
                  <a:lnTo>
                    <a:pt x="412" y="656"/>
                  </a:lnTo>
                  <a:lnTo>
                    <a:pt x="414" y="660"/>
                  </a:lnTo>
                  <a:lnTo>
                    <a:pt x="416" y="663"/>
                  </a:lnTo>
                  <a:lnTo>
                    <a:pt x="420" y="667"/>
                  </a:lnTo>
                  <a:lnTo>
                    <a:pt x="422" y="672"/>
                  </a:lnTo>
                  <a:lnTo>
                    <a:pt x="426" y="677"/>
                  </a:lnTo>
                  <a:lnTo>
                    <a:pt x="430" y="682"/>
                  </a:lnTo>
                  <a:lnTo>
                    <a:pt x="432" y="684"/>
                  </a:lnTo>
                  <a:lnTo>
                    <a:pt x="432" y="686"/>
                  </a:lnTo>
                  <a:lnTo>
                    <a:pt x="432" y="688"/>
                  </a:lnTo>
                  <a:lnTo>
                    <a:pt x="432" y="693"/>
                  </a:lnTo>
                  <a:lnTo>
                    <a:pt x="430" y="696"/>
                  </a:lnTo>
                  <a:lnTo>
                    <a:pt x="430" y="702"/>
                  </a:lnTo>
                  <a:lnTo>
                    <a:pt x="430" y="707"/>
                  </a:lnTo>
                  <a:lnTo>
                    <a:pt x="430" y="714"/>
                  </a:lnTo>
                  <a:lnTo>
                    <a:pt x="428" y="721"/>
                  </a:lnTo>
                  <a:lnTo>
                    <a:pt x="428" y="728"/>
                  </a:lnTo>
                  <a:lnTo>
                    <a:pt x="428" y="735"/>
                  </a:lnTo>
                  <a:lnTo>
                    <a:pt x="428" y="744"/>
                  </a:lnTo>
                  <a:lnTo>
                    <a:pt x="426" y="749"/>
                  </a:lnTo>
                  <a:lnTo>
                    <a:pt x="426" y="753"/>
                  </a:lnTo>
                  <a:lnTo>
                    <a:pt x="426" y="758"/>
                  </a:lnTo>
                  <a:lnTo>
                    <a:pt x="426" y="762"/>
                  </a:lnTo>
                  <a:lnTo>
                    <a:pt x="426" y="767"/>
                  </a:lnTo>
                  <a:lnTo>
                    <a:pt x="426" y="772"/>
                  </a:lnTo>
                  <a:lnTo>
                    <a:pt x="426" y="777"/>
                  </a:lnTo>
                  <a:lnTo>
                    <a:pt x="426" y="781"/>
                  </a:lnTo>
                  <a:lnTo>
                    <a:pt x="426" y="784"/>
                  </a:lnTo>
                  <a:lnTo>
                    <a:pt x="426" y="790"/>
                  </a:lnTo>
                  <a:lnTo>
                    <a:pt x="424" y="795"/>
                  </a:lnTo>
                  <a:lnTo>
                    <a:pt x="424" y="800"/>
                  </a:lnTo>
                  <a:lnTo>
                    <a:pt x="424" y="804"/>
                  </a:lnTo>
                  <a:lnTo>
                    <a:pt x="424" y="809"/>
                  </a:lnTo>
                  <a:lnTo>
                    <a:pt x="424" y="814"/>
                  </a:lnTo>
                  <a:lnTo>
                    <a:pt x="424" y="818"/>
                  </a:lnTo>
                  <a:lnTo>
                    <a:pt x="422" y="823"/>
                  </a:lnTo>
                  <a:lnTo>
                    <a:pt x="422" y="827"/>
                  </a:lnTo>
                  <a:lnTo>
                    <a:pt x="422" y="832"/>
                  </a:lnTo>
                  <a:lnTo>
                    <a:pt x="422" y="837"/>
                  </a:lnTo>
                  <a:lnTo>
                    <a:pt x="422" y="842"/>
                  </a:lnTo>
                  <a:lnTo>
                    <a:pt x="422" y="846"/>
                  </a:lnTo>
                  <a:lnTo>
                    <a:pt x="422" y="851"/>
                  </a:lnTo>
                  <a:lnTo>
                    <a:pt x="422" y="856"/>
                  </a:lnTo>
                  <a:lnTo>
                    <a:pt x="422" y="864"/>
                  </a:lnTo>
                  <a:lnTo>
                    <a:pt x="422" y="872"/>
                  </a:lnTo>
                  <a:lnTo>
                    <a:pt x="422" y="879"/>
                  </a:lnTo>
                  <a:lnTo>
                    <a:pt x="422" y="888"/>
                  </a:lnTo>
                  <a:lnTo>
                    <a:pt x="422" y="893"/>
                  </a:lnTo>
                  <a:lnTo>
                    <a:pt x="422" y="902"/>
                  </a:lnTo>
                  <a:lnTo>
                    <a:pt x="422" y="907"/>
                  </a:lnTo>
                  <a:lnTo>
                    <a:pt x="424" y="913"/>
                  </a:lnTo>
                  <a:lnTo>
                    <a:pt x="424" y="916"/>
                  </a:lnTo>
                  <a:lnTo>
                    <a:pt x="424" y="922"/>
                  </a:lnTo>
                  <a:lnTo>
                    <a:pt x="426" y="927"/>
                  </a:lnTo>
                  <a:lnTo>
                    <a:pt x="428" y="932"/>
                  </a:lnTo>
                  <a:lnTo>
                    <a:pt x="428" y="936"/>
                  </a:lnTo>
                  <a:lnTo>
                    <a:pt x="430" y="943"/>
                  </a:lnTo>
                  <a:lnTo>
                    <a:pt x="432" y="948"/>
                  </a:lnTo>
                  <a:lnTo>
                    <a:pt x="434" y="953"/>
                  </a:lnTo>
                  <a:lnTo>
                    <a:pt x="436" y="958"/>
                  </a:lnTo>
                  <a:lnTo>
                    <a:pt x="438" y="964"/>
                  </a:lnTo>
                  <a:lnTo>
                    <a:pt x="439" y="969"/>
                  </a:lnTo>
                  <a:lnTo>
                    <a:pt x="441" y="976"/>
                  </a:lnTo>
                  <a:lnTo>
                    <a:pt x="445" y="980"/>
                  </a:lnTo>
                  <a:lnTo>
                    <a:pt x="447" y="987"/>
                  </a:lnTo>
                  <a:lnTo>
                    <a:pt x="449" y="992"/>
                  </a:lnTo>
                  <a:lnTo>
                    <a:pt x="453" y="997"/>
                  </a:lnTo>
                  <a:lnTo>
                    <a:pt x="455" y="1002"/>
                  </a:lnTo>
                  <a:lnTo>
                    <a:pt x="457" y="1006"/>
                  </a:lnTo>
                  <a:lnTo>
                    <a:pt x="459" y="1011"/>
                  </a:lnTo>
                  <a:lnTo>
                    <a:pt x="461" y="1016"/>
                  </a:lnTo>
                  <a:lnTo>
                    <a:pt x="465" y="1024"/>
                  </a:lnTo>
                  <a:lnTo>
                    <a:pt x="468" y="1032"/>
                  </a:lnTo>
                  <a:lnTo>
                    <a:pt x="472" y="1038"/>
                  </a:lnTo>
                  <a:lnTo>
                    <a:pt x="474" y="1043"/>
                  </a:lnTo>
                  <a:lnTo>
                    <a:pt x="476" y="1045"/>
                  </a:lnTo>
                  <a:lnTo>
                    <a:pt x="476" y="1046"/>
                  </a:lnTo>
                  <a:lnTo>
                    <a:pt x="474" y="1052"/>
                  </a:lnTo>
                  <a:lnTo>
                    <a:pt x="472" y="1053"/>
                  </a:lnTo>
                  <a:lnTo>
                    <a:pt x="472" y="1057"/>
                  </a:lnTo>
                  <a:lnTo>
                    <a:pt x="470" y="1062"/>
                  </a:lnTo>
                  <a:lnTo>
                    <a:pt x="470" y="1066"/>
                  </a:lnTo>
                  <a:lnTo>
                    <a:pt x="468" y="1071"/>
                  </a:lnTo>
                  <a:lnTo>
                    <a:pt x="466" y="1076"/>
                  </a:lnTo>
                  <a:lnTo>
                    <a:pt x="465" y="1082"/>
                  </a:lnTo>
                  <a:lnTo>
                    <a:pt x="463" y="1089"/>
                  </a:lnTo>
                  <a:lnTo>
                    <a:pt x="461" y="1094"/>
                  </a:lnTo>
                  <a:lnTo>
                    <a:pt x="459" y="1099"/>
                  </a:lnTo>
                  <a:lnTo>
                    <a:pt x="457" y="1106"/>
                  </a:lnTo>
                  <a:lnTo>
                    <a:pt x="455" y="1113"/>
                  </a:lnTo>
                  <a:lnTo>
                    <a:pt x="453" y="1120"/>
                  </a:lnTo>
                  <a:lnTo>
                    <a:pt x="449" y="1127"/>
                  </a:lnTo>
                  <a:lnTo>
                    <a:pt x="447" y="1133"/>
                  </a:lnTo>
                  <a:lnTo>
                    <a:pt x="445" y="1140"/>
                  </a:lnTo>
                  <a:lnTo>
                    <a:pt x="443" y="1147"/>
                  </a:lnTo>
                  <a:lnTo>
                    <a:pt x="439" y="1154"/>
                  </a:lnTo>
                  <a:lnTo>
                    <a:pt x="439" y="1159"/>
                  </a:lnTo>
                  <a:lnTo>
                    <a:pt x="438" y="1166"/>
                  </a:lnTo>
                  <a:lnTo>
                    <a:pt x="434" y="1171"/>
                  </a:lnTo>
                  <a:lnTo>
                    <a:pt x="432" y="1177"/>
                  </a:lnTo>
                  <a:lnTo>
                    <a:pt x="432" y="1182"/>
                  </a:lnTo>
                  <a:lnTo>
                    <a:pt x="430" y="1187"/>
                  </a:lnTo>
                  <a:lnTo>
                    <a:pt x="426" y="1196"/>
                  </a:lnTo>
                  <a:lnTo>
                    <a:pt x="424" y="1201"/>
                  </a:lnTo>
                  <a:lnTo>
                    <a:pt x="422" y="1203"/>
                  </a:lnTo>
                  <a:lnTo>
                    <a:pt x="420" y="1206"/>
                  </a:lnTo>
                  <a:lnTo>
                    <a:pt x="416" y="1212"/>
                  </a:lnTo>
                  <a:lnTo>
                    <a:pt x="414" y="1217"/>
                  </a:lnTo>
                  <a:lnTo>
                    <a:pt x="411" y="1222"/>
                  </a:lnTo>
                  <a:lnTo>
                    <a:pt x="405" y="1229"/>
                  </a:lnTo>
                  <a:lnTo>
                    <a:pt x="401" y="1236"/>
                  </a:lnTo>
                  <a:lnTo>
                    <a:pt x="397" y="1243"/>
                  </a:lnTo>
                  <a:lnTo>
                    <a:pt x="393" y="1247"/>
                  </a:lnTo>
                  <a:lnTo>
                    <a:pt x="391" y="1250"/>
                  </a:lnTo>
                  <a:lnTo>
                    <a:pt x="387" y="1256"/>
                  </a:lnTo>
                  <a:lnTo>
                    <a:pt x="385" y="1261"/>
                  </a:lnTo>
                  <a:lnTo>
                    <a:pt x="382" y="1264"/>
                  </a:lnTo>
                  <a:lnTo>
                    <a:pt x="380" y="1270"/>
                  </a:lnTo>
                  <a:lnTo>
                    <a:pt x="376" y="1273"/>
                  </a:lnTo>
                  <a:lnTo>
                    <a:pt x="374" y="1280"/>
                  </a:lnTo>
                  <a:lnTo>
                    <a:pt x="370" y="1284"/>
                  </a:lnTo>
                  <a:lnTo>
                    <a:pt x="366" y="1289"/>
                  </a:lnTo>
                  <a:lnTo>
                    <a:pt x="364" y="1294"/>
                  </a:lnTo>
                  <a:lnTo>
                    <a:pt x="360" y="1300"/>
                  </a:lnTo>
                  <a:lnTo>
                    <a:pt x="358" y="1305"/>
                  </a:lnTo>
                  <a:lnTo>
                    <a:pt x="355" y="1310"/>
                  </a:lnTo>
                  <a:lnTo>
                    <a:pt x="351" y="1315"/>
                  </a:lnTo>
                  <a:lnTo>
                    <a:pt x="349" y="1322"/>
                  </a:lnTo>
                  <a:lnTo>
                    <a:pt x="343" y="1326"/>
                  </a:lnTo>
                  <a:lnTo>
                    <a:pt x="339" y="1333"/>
                  </a:lnTo>
                  <a:lnTo>
                    <a:pt x="337" y="1338"/>
                  </a:lnTo>
                  <a:lnTo>
                    <a:pt x="333" y="1344"/>
                  </a:lnTo>
                  <a:lnTo>
                    <a:pt x="330" y="1349"/>
                  </a:lnTo>
                  <a:lnTo>
                    <a:pt x="326" y="1354"/>
                  </a:lnTo>
                  <a:lnTo>
                    <a:pt x="322" y="1359"/>
                  </a:lnTo>
                  <a:lnTo>
                    <a:pt x="320" y="1366"/>
                  </a:lnTo>
                  <a:lnTo>
                    <a:pt x="316" y="1372"/>
                  </a:lnTo>
                  <a:lnTo>
                    <a:pt x="312" y="1377"/>
                  </a:lnTo>
                  <a:lnTo>
                    <a:pt x="308" y="1382"/>
                  </a:lnTo>
                  <a:lnTo>
                    <a:pt x="306" y="1389"/>
                  </a:lnTo>
                  <a:lnTo>
                    <a:pt x="303" y="1395"/>
                  </a:lnTo>
                  <a:lnTo>
                    <a:pt x="299" y="1400"/>
                  </a:lnTo>
                  <a:lnTo>
                    <a:pt x="295" y="1405"/>
                  </a:lnTo>
                  <a:lnTo>
                    <a:pt x="293" y="1412"/>
                  </a:lnTo>
                  <a:lnTo>
                    <a:pt x="289" y="1416"/>
                  </a:lnTo>
                  <a:lnTo>
                    <a:pt x="285" y="1423"/>
                  </a:lnTo>
                  <a:lnTo>
                    <a:pt x="283" y="1426"/>
                  </a:lnTo>
                  <a:lnTo>
                    <a:pt x="279" y="1433"/>
                  </a:lnTo>
                  <a:lnTo>
                    <a:pt x="276" y="1437"/>
                  </a:lnTo>
                  <a:lnTo>
                    <a:pt x="274" y="1444"/>
                  </a:lnTo>
                  <a:lnTo>
                    <a:pt x="272" y="1449"/>
                  </a:lnTo>
                  <a:lnTo>
                    <a:pt x="268" y="1454"/>
                  </a:lnTo>
                  <a:lnTo>
                    <a:pt x="266" y="1460"/>
                  </a:lnTo>
                  <a:lnTo>
                    <a:pt x="264" y="1463"/>
                  </a:lnTo>
                  <a:lnTo>
                    <a:pt x="260" y="1468"/>
                  </a:lnTo>
                  <a:lnTo>
                    <a:pt x="258" y="1474"/>
                  </a:lnTo>
                  <a:lnTo>
                    <a:pt x="256" y="1477"/>
                  </a:lnTo>
                  <a:lnTo>
                    <a:pt x="254" y="1482"/>
                  </a:lnTo>
                  <a:lnTo>
                    <a:pt x="252" y="1486"/>
                  </a:lnTo>
                  <a:lnTo>
                    <a:pt x="250" y="1491"/>
                  </a:lnTo>
                  <a:lnTo>
                    <a:pt x="247" y="1498"/>
                  </a:lnTo>
                  <a:lnTo>
                    <a:pt x="243" y="1507"/>
                  </a:lnTo>
                  <a:lnTo>
                    <a:pt x="239" y="1516"/>
                  </a:lnTo>
                  <a:lnTo>
                    <a:pt x="239" y="1525"/>
                  </a:lnTo>
                  <a:lnTo>
                    <a:pt x="237" y="1532"/>
                  </a:lnTo>
                  <a:lnTo>
                    <a:pt x="235" y="1540"/>
                  </a:lnTo>
                  <a:lnTo>
                    <a:pt x="235" y="1549"/>
                  </a:lnTo>
                  <a:lnTo>
                    <a:pt x="235" y="1558"/>
                  </a:lnTo>
                  <a:lnTo>
                    <a:pt x="235" y="1565"/>
                  </a:lnTo>
                  <a:lnTo>
                    <a:pt x="235" y="1574"/>
                  </a:lnTo>
                  <a:lnTo>
                    <a:pt x="237" y="1583"/>
                  </a:lnTo>
                  <a:lnTo>
                    <a:pt x="237" y="1591"/>
                  </a:lnTo>
                  <a:lnTo>
                    <a:pt x="239" y="1599"/>
                  </a:lnTo>
                  <a:lnTo>
                    <a:pt x="239" y="1607"/>
                  </a:lnTo>
                  <a:lnTo>
                    <a:pt x="241" y="1616"/>
                  </a:lnTo>
                  <a:lnTo>
                    <a:pt x="245" y="1625"/>
                  </a:lnTo>
                  <a:lnTo>
                    <a:pt x="247" y="1632"/>
                  </a:lnTo>
                  <a:lnTo>
                    <a:pt x="247" y="1639"/>
                  </a:lnTo>
                  <a:lnTo>
                    <a:pt x="250" y="1646"/>
                  </a:lnTo>
                  <a:lnTo>
                    <a:pt x="252" y="1655"/>
                  </a:lnTo>
                  <a:lnTo>
                    <a:pt x="256" y="1662"/>
                  </a:lnTo>
                  <a:lnTo>
                    <a:pt x="258" y="1669"/>
                  </a:lnTo>
                  <a:lnTo>
                    <a:pt x="260" y="1676"/>
                  </a:lnTo>
                  <a:lnTo>
                    <a:pt x="264" y="1683"/>
                  </a:lnTo>
                  <a:lnTo>
                    <a:pt x="266" y="1688"/>
                  </a:lnTo>
                  <a:lnTo>
                    <a:pt x="270" y="1693"/>
                  </a:lnTo>
                  <a:lnTo>
                    <a:pt x="272" y="1699"/>
                  </a:lnTo>
                  <a:lnTo>
                    <a:pt x="276" y="1706"/>
                  </a:lnTo>
                  <a:lnTo>
                    <a:pt x="276" y="1709"/>
                  </a:lnTo>
                  <a:lnTo>
                    <a:pt x="279" y="1715"/>
                  </a:lnTo>
                  <a:lnTo>
                    <a:pt x="281" y="1720"/>
                  </a:lnTo>
                  <a:lnTo>
                    <a:pt x="283" y="1723"/>
                  </a:lnTo>
                  <a:lnTo>
                    <a:pt x="287" y="1730"/>
                  </a:lnTo>
                  <a:lnTo>
                    <a:pt x="293" y="1739"/>
                  </a:lnTo>
                  <a:lnTo>
                    <a:pt x="299" y="1746"/>
                  </a:lnTo>
                  <a:lnTo>
                    <a:pt x="306" y="1755"/>
                  </a:lnTo>
                  <a:lnTo>
                    <a:pt x="314" y="1762"/>
                  </a:lnTo>
                  <a:lnTo>
                    <a:pt x="322" y="1769"/>
                  </a:lnTo>
                  <a:lnTo>
                    <a:pt x="331" y="1776"/>
                  </a:lnTo>
                  <a:lnTo>
                    <a:pt x="339" y="1783"/>
                  </a:lnTo>
                  <a:lnTo>
                    <a:pt x="349" y="1788"/>
                  </a:lnTo>
                  <a:lnTo>
                    <a:pt x="357" y="1794"/>
                  </a:lnTo>
                  <a:lnTo>
                    <a:pt x="362" y="1797"/>
                  </a:lnTo>
                  <a:lnTo>
                    <a:pt x="370" y="1802"/>
                  </a:lnTo>
                  <a:lnTo>
                    <a:pt x="374" y="1806"/>
                  </a:lnTo>
                  <a:lnTo>
                    <a:pt x="378" y="1810"/>
                  </a:lnTo>
                  <a:lnTo>
                    <a:pt x="382" y="1811"/>
                  </a:lnTo>
                  <a:lnTo>
                    <a:pt x="384" y="1811"/>
                  </a:lnTo>
                  <a:lnTo>
                    <a:pt x="382" y="1811"/>
                  </a:lnTo>
                  <a:lnTo>
                    <a:pt x="380" y="1815"/>
                  </a:lnTo>
                  <a:lnTo>
                    <a:pt x="376" y="1818"/>
                  </a:lnTo>
                  <a:lnTo>
                    <a:pt x="372" y="1824"/>
                  </a:lnTo>
                  <a:lnTo>
                    <a:pt x="366" y="1827"/>
                  </a:lnTo>
                  <a:lnTo>
                    <a:pt x="360" y="1832"/>
                  </a:lnTo>
                  <a:lnTo>
                    <a:pt x="353" y="1838"/>
                  </a:lnTo>
                  <a:lnTo>
                    <a:pt x="345" y="1845"/>
                  </a:lnTo>
                  <a:lnTo>
                    <a:pt x="339" y="1845"/>
                  </a:lnTo>
                  <a:lnTo>
                    <a:pt x="335" y="1848"/>
                  </a:lnTo>
                  <a:lnTo>
                    <a:pt x="330" y="1850"/>
                  </a:lnTo>
                  <a:lnTo>
                    <a:pt x="322" y="1853"/>
                  </a:lnTo>
                  <a:lnTo>
                    <a:pt x="318" y="1855"/>
                  </a:lnTo>
                  <a:lnTo>
                    <a:pt x="314" y="1857"/>
                  </a:lnTo>
                  <a:lnTo>
                    <a:pt x="310" y="1859"/>
                  </a:lnTo>
                  <a:lnTo>
                    <a:pt x="304" y="1862"/>
                  </a:lnTo>
                  <a:lnTo>
                    <a:pt x="301" y="1864"/>
                  </a:lnTo>
                  <a:lnTo>
                    <a:pt x="295" y="1866"/>
                  </a:lnTo>
                  <a:lnTo>
                    <a:pt x="289" y="1869"/>
                  </a:lnTo>
                  <a:lnTo>
                    <a:pt x="285" y="1873"/>
                  </a:lnTo>
                  <a:lnTo>
                    <a:pt x="277" y="1875"/>
                  </a:lnTo>
                  <a:lnTo>
                    <a:pt x="274" y="1876"/>
                  </a:lnTo>
                  <a:lnTo>
                    <a:pt x="266" y="1880"/>
                  </a:lnTo>
                  <a:lnTo>
                    <a:pt x="260" y="1882"/>
                  </a:lnTo>
                  <a:lnTo>
                    <a:pt x="254" y="1885"/>
                  </a:lnTo>
                  <a:lnTo>
                    <a:pt x="247" y="1889"/>
                  </a:lnTo>
                  <a:lnTo>
                    <a:pt x="241" y="1890"/>
                  </a:lnTo>
                  <a:lnTo>
                    <a:pt x="235" y="1894"/>
                  </a:lnTo>
                  <a:lnTo>
                    <a:pt x="227" y="1897"/>
                  </a:lnTo>
                  <a:lnTo>
                    <a:pt x="222" y="1899"/>
                  </a:lnTo>
                  <a:lnTo>
                    <a:pt x="214" y="1903"/>
                  </a:lnTo>
                  <a:lnTo>
                    <a:pt x="208" y="1906"/>
                  </a:lnTo>
                  <a:lnTo>
                    <a:pt x="200" y="1910"/>
                  </a:lnTo>
                  <a:lnTo>
                    <a:pt x="195" y="1913"/>
                  </a:lnTo>
                  <a:lnTo>
                    <a:pt x="187" y="1915"/>
                  </a:lnTo>
                  <a:lnTo>
                    <a:pt x="181" y="1920"/>
                  </a:lnTo>
                  <a:lnTo>
                    <a:pt x="173" y="1922"/>
                  </a:lnTo>
                  <a:lnTo>
                    <a:pt x="166" y="1926"/>
                  </a:lnTo>
                  <a:lnTo>
                    <a:pt x="158" y="1929"/>
                  </a:lnTo>
                  <a:lnTo>
                    <a:pt x="152" y="1933"/>
                  </a:lnTo>
                  <a:lnTo>
                    <a:pt x="146" y="1934"/>
                  </a:lnTo>
                  <a:lnTo>
                    <a:pt x="139" y="1938"/>
                  </a:lnTo>
                  <a:lnTo>
                    <a:pt x="133" y="1940"/>
                  </a:lnTo>
                  <a:lnTo>
                    <a:pt x="127" y="1943"/>
                  </a:lnTo>
                  <a:lnTo>
                    <a:pt x="119" y="1947"/>
                  </a:lnTo>
                  <a:lnTo>
                    <a:pt x="114" y="1948"/>
                  </a:lnTo>
                  <a:lnTo>
                    <a:pt x="108" y="1952"/>
                  </a:lnTo>
                  <a:lnTo>
                    <a:pt x="102" y="1955"/>
                  </a:lnTo>
                  <a:lnTo>
                    <a:pt x="96" y="1957"/>
                  </a:lnTo>
                  <a:lnTo>
                    <a:pt x="90" y="1959"/>
                  </a:lnTo>
                  <a:lnTo>
                    <a:pt x="85" y="1962"/>
                  </a:lnTo>
                  <a:lnTo>
                    <a:pt x="81" y="1966"/>
                  </a:lnTo>
                  <a:lnTo>
                    <a:pt x="75" y="1966"/>
                  </a:lnTo>
                  <a:lnTo>
                    <a:pt x="71" y="1970"/>
                  </a:lnTo>
                  <a:lnTo>
                    <a:pt x="65" y="1971"/>
                  </a:lnTo>
                  <a:lnTo>
                    <a:pt x="63" y="1973"/>
                  </a:lnTo>
                  <a:lnTo>
                    <a:pt x="56" y="1977"/>
                  </a:lnTo>
                  <a:lnTo>
                    <a:pt x="48" y="1980"/>
                  </a:lnTo>
                  <a:lnTo>
                    <a:pt x="44" y="1982"/>
                  </a:lnTo>
                  <a:lnTo>
                    <a:pt x="40" y="1984"/>
                  </a:lnTo>
                  <a:lnTo>
                    <a:pt x="38" y="1985"/>
                  </a:lnTo>
                  <a:lnTo>
                    <a:pt x="36" y="1985"/>
                  </a:lnTo>
                  <a:lnTo>
                    <a:pt x="33" y="1985"/>
                  </a:lnTo>
                  <a:lnTo>
                    <a:pt x="29" y="1987"/>
                  </a:lnTo>
                  <a:lnTo>
                    <a:pt x="23" y="1991"/>
                  </a:lnTo>
                  <a:lnTo>
                    <a:pt x="19" y="1994"/>
                  </a:lnTo>
                  <a:lnTo>
                    <a:pt x="13" y="2001"/>
                  </a:lnTo>
                  <a:lnTo>
                    <a:pt x="9" y="2006"/>
                  </a:lnTo>
                  <a:lnTo>
                    <a:pt x="9" y="2012"/>
                  </a:lnTo>
                  <a:lnTo>
                    <a:pt x="7" y="2017"/>
                  </a:lnTo>
                  <a:lnTo>
                    <a:pt x="7" y="2026"/>
                  </a:lnTo>
                  <a:lnTo>
                    <a:pt x="6" y="2029"/>
                  </a:lnTo>
                  <a:lnTo>
                    <a:pt x="6" y="2033"/>
                  </a:lnTo>
                  <a:lnTo>
                    <a:pt x="4" y="2036"/>
                  </a:lnTo>
                  <a:lnTo>
                    <a:pt x="4" y="2042"/>
                  </a:lnTo>
                  <a:lnTo>
                    <a:pt x="2" y="2045"/>
                  </a:lnTo>
                  <a:lnTo>
                    <a:pt x="2" y="2050"/>
                  </a:lnTo>
                  <a:lnTo>
                    <a:pt x="2" y="2056"/>
                  </a:lnTo>
                  <a:lnTo>
                    <a:pt x="2" y="2061"/>
                  </a:lnTo>
                  <a:lnTo>
                    <a:pt x="0" y="2066"/>
                  </a:lnTo>
                  <a:lnTo>
                    <a:pt x="0" y="2070"/>
                  </a:lnTo>
                  <a:lnTo>
                    <a:pt x="0" y="2075"/>
                  </a:lnTo>
                  <a:lnTo>
                    <a:pt x="0" y="2080"/>
                  </a:lnTo>
                  <a:lnTo>
                    <a:pt x="0" y="2086"/>
                  </a:lnTo>
                  <a:lnTo>
                    <a:pt x="0" y="2093"/>
                  </a:lnTo>
                  <a:lnTo>
                    <a:pt x="0" y="2096"/>
                  </a:lnTo>
                  <a:lnTo>
                    <a:pt x="0" y="2103"/>
                  </a:lnTo>
                  <a:lnTo>
                    <a:pt x="0" y="2108"/>
                  </a:lnTo>
                  <a:lnTo>
                    <a:pt x="0" y="2112"/>
                  </a:lnTo>
                  <a:lnTo>
                    <a:pt x="0" y="2117"/>
                  </a:lnTo>
                  <a:lnTo>
                    <a:pt x="0" y="2122"/>
                  </a:lnTo>
                  <a:lnTo>
                    <a:pt x="0" y="2128"/>
                  </a:lnTo>
                  <a:lnTo>
                    <a:pt x="2" y="2133"/>
                  </a:lnTo>
                  <a:lnTo>
                    <a:pt x="2" y="2137"/>
                  </a:lnTo>
                  <a:lnTo>
                    <a:pt x="4" y="2144"/>
                  </a:lnTo>
                  <a:lnTo>
                    <a:pt x="6" y="2147"/>
                  </a:lnTo>
                  <a:lnTo>
                    <a:pt x="7" y="2151"/>
                  </a:lnTo>
                  <a:lnTo>
                    <a:pt x="7" y="2156"/>
                  </a:lnTo>
                  <a:lnTo>
                    <a:pt x="9" y="2159"/>
                  </a:lnTo>
                  <a:lnTo>
                    <a:pt x="15" y="2168"/>
                  </a:lnTo>
                  <a:lnTo>
                    <a:pt x="21" y="2175"/>
                  </a:lnTo>
                  <a:lnTo>
                    <a:pt x="25" y="2177"/>
                  </a:lnTo>
                  <a:lnTo>
                    <a:pt x="29" y="2182"/>
                  </a:lnTo>
                  <a:lnTo>
                    <a:pt x="36" y="2186"/>
                  </a:lnTo>
                  <a:lnTo>
                    <a:pt x="44" y="2191"/>
                  </a:lnTo>
                  <a:lnTo>
                    <a:pt x="48" y="2193"/>
                  </a:lnTo>
                  <a:lnTo>
                    <a:pt x="52" y="2195"/>
                  </a:lnTo>
                  <a:lnTo>
                    <a:pt x="58" y="2198"/>
                  </a:lnTo>
                  <a:lnTo>
                    <a:pt x="63" y="2200"/>
                  </a:lnTo>
                  <a:lnTo>
                    <a:pt x="67" y="2202"/>
                  </a:lnTo>
                  <a:lnTo>
                    <a:pt x="73" y="2205"/>
                  </a:lnTo>
                  <a:lnTo>
                    <a:pt x="79" y="2209"/>
                  </a:lnTo>
                  <a:lnTo>
                    <a:pt x="87" y="2212"/>
                  </a:lnTo>
                  <a:lnTo>
                    <a:pt x="92" y="2216"/>
                  </a:lnTo>
                  <a:lnTo>
                    <a:pt x="98" y="2217"/>
                  </a:lnTo>
                  <a:lnTo>
                    <a:pt x="104" y="2221"/>
                  </a:lnTo>
                  <a:lnTo>
                    <a:pt x="112" y="2224"/>
                  </a:lnTo>
                  <a:lnTo>
                    <a:pt x="119" y="2226"/>
                  </a:lnTo>
                  <a:lnTo>
                    <a:pt x="125" y="2230"/>
                  </a:lnTo>
                  <a:lnTo>
                    <a:pt x="133" y="2233"/>
                  </a:lnTo>
                  <a:lnTo>
                    <a:pt x="141" y="2237"/>
                  </a:lnTo>
                  <a:lnTo>
                    <a:pt x="148" y="2240"/>
                  </a:lnTo>
                  <a:lnTo>
                    <a:pt x="156" y="2244"/>
                  </a:lnTo>
                  <a:lnTo>
                    <a:pt x="164" y="2247"/>
                  </a:lnTo>
                  <a:lnTo>
                    <a:pt x="171" y="2251"/>
                  </a:lnTo>
                  <a:lnTo>
                    <a:pt x="179" y="2253"/>
                  </a:lnTo>
                  <a:lnTo>
                    <a:pt x="187" y="2258"/>
                  </a:lnTo>
                  <a:lnTo>
                    <a:pt x="195" y="2261"/>
                  </a:lnTo>
                  <a:lnTo>
                    <a:pt x="202" y="2265"/>
                  </a:lnTo>
                  <a:lnTo>
                    <a:pt x="210" y="2267"/>
                  </a:lnTo>
                  <a:lnTo>
                    <a:pt x="218" y="2270"/>
                  </a:lnTo>
                  <a:lnTo>
                    <a:pt x="225" y="2272"/>
                  </a:lnTo>
                  <a:lnTo>
                    <a:pt x="233" y="2275"/>
                  </a:lnTo>
                  <a:lnTo>
                    <a:pt x="241" y="2279"/>
                  </a:lnTo>
                  <a:lnTo>
                    <a:pt x="249" y="2281"/>
                  </a:lnTo>
                  <a:lnTo>
                    <a:pt x="256" y="2284"/>
                  </a:lnTo>
                  <a:lnTo>
                    <a:pt x="266" y="2288"/>
                  </a:lnTo>
                  <a:lnTo>
                    <a:pt x="272" y="2290"/>
                  </a:lnTo>
                  <a:lnTo>
                    <a:pt x="279" y="2293"/>
                  </a:lnTo>
                  <a:lnTo>
                    <a:pt x="285" y="2295"/>
                  </a:lnTo>
                  <a:lnTo>
                    <a:pt x="293" y="2297"/>
                  </a:lnTo>
                  <a:lnTo>
                    <a:pt x="301" y="2300"/>
                  </a:lnTo>
                  <a:lnTo>
                    <a:pt x="308" y="2302"/>
                  </a:lnTo>
                  <a:lnTo>
                    <a:pt x="314" y="2304"/>
                  </a:lnTo>
                  <a:lnTo>
                    <a:pt x="322" y="2307"/>
                  </a:lnTo>
                  <a:lnTo>
                    <a:pt x="330" y="2309"/>
                  </a:lnTo>
                  <a:lnTo>
                    <a:pt x="335" y="2311"/>
                  </a:lnTo>
                  <a:lnTo>
                    <a:pt x="341" y="2312"/>
                  </a:lnTo>
                  <a:lnTo>
                    <a:pt x="347" y="2314"/>
                  </a:lnTo>
                  <a:lnTo>
                    <a:pt x="353" y="2314"/>
                  </a:lnTo>
                  <a:lnTo>
                    <a:pt x="358" y="2316"/>
                  </a:lnTo>
                  <a:lnTo>
                    <a:pt x="362" y="2318"/>
                  </a:lnTo>
                  <a:lnTo>
                    <a:pt x="368" y="2319"/>
                  </a:lnTo>
                  <a:lnTo>
                    <a:pt x="376" y="2319"/>
                  </a:lnTo>
                  <a:lnTo>
                    <a:pt x="385" y="2319"/>
                  </a:lnTo>
                  <a:lnTo>
                    <a:pt x="391" y="2319"/>
                  </a:lnTo>
                  <a:lnTo>
                    <a:pt x="397" y="2319"/>
                  </a:lnTo>
                  <a:lnTo>
                    <a:pt x="401" y="2318"/>
                  </a:lnTo>
                  <a:lnTo>
                    <a:pt x="407" y="2316"/>
                  </a:lnTo>
                  <a:lnTo>
                    <a:pt x="412" y="2312"/>
                  </a:lnTo>
                  <a:lnTo>
                    <a:pt x="418" y="2309"/>
                  </a:lnTo>
                  <a:lnTo>
                    <a:pt x="424" y="2305"/>
                  </a:lnTo>
                  <a:lnTo>
                    <a:pt x="432" y="2302"/>
                  </a:lnTo>
                  <a:lnTo>
                    <a:pt x="439" y="2297"/>
                  </a:lnTo>
                  <a:lnTo>
                    <a:pt x="447" y="2291"/>
                  </a:lnTo>
                  <a:lnTo>
                    <a:pt x="455" y="2286"/>
                  </a:lnTo>
                  <a:lnTo>
                    <a:pt x="463" y="2279"/>
                  </a:lnTo>
                  <a:lnTo>
                    <a:pt x="470" y="2274"/>
                  </a:lnTo>
                  <a:lnTo>
                    <a:pt x="478" y="2268"/>
                  </a:lnTo>
                  <a:lnTo>
                    <a:pt x="486" y="2261"/>
                  </a:lnTo>
                  <a:lnTo>
                    <a:pt x="493" y="2254"/>
                  </a:lnTo>
                  <a:lnTo>
                    <a:pt x="503" y="2249"/>
                  </a:lnTo>
                  <a:lnTo>
                    <a:pt x="511" y="2244"/>
                  </a:lnTo>
                  <a:lnTo>
                    <a:pt x="519" y="2237"/>
                  </a:lnTo>
                  <a:lnTo>
                    <a:pt x="526" y="2230"/>
                  </a:lnTo>
                  <a:lnTo>
                    <a:pt x="532" y="2223"/>
                  </a:lnTo>
                  <a:lnTo>
                    <a:pt x="540" y="2217"/>
                  </a:lnTo>
                  <a:lnTo>
                    <a:pt x="547" y="2210"/>
                  </a:lnTo>
                  <a:lnTo>
                    <a:pt x="553" y="2205"/>
                  </a:lnTo>
                  <a:lnTo>
                    <a:pt x="559" y="2202"/>
                  </a:lnTo>
                  <a:lnTo>
                    <a:pt x="567" y="2196"/>
                  </a:lnTo>
                  <a:lnTo>
                    <a:pt x="571" y="2193"/>
                  </a:lnTo>
                  <a:lnTo>
                    <a:pt x="576" y="2188"/>
                  </a:lnTo>
                  <a:lnTo>
                    <a:pt x="578" y="2184"/>
                  </a:lnTo>
                  <a:lnTo>
                    <a:pt x="584" y="2182"/>
                  </a:lnTo>
                  <a:lnTo>
                    <a:pt x="588" y="2177"/>
                  </a:lnTo>
                  <a:lnTo>
                    <a:pt x="590" y="2177"/>
                  </a:lnTo>
                  <a:lnTo>
                    <a:pt x="590" y="2179"/>
                  </a:lnTo>
                  <a:lnTo>
                    <a:pt x="590" y="2182"/>
                  </a:lnTo>
                  <a:lnTo>
                    <a:pt x="592" y="2186"/>
                  </a:lnTo>
                  <a:lnTo>
                    <a:pt x="592" y="2191"/>
                  </a:lnTo>
                  <a:lnTo>
                    <a:pt x="594" y="2196"/>
                  </a:lnTo>
                  <a:lnTo>
                    <a:pt x="596" y="2202"/>
                  </a:lnTo>
                  <a:lnTo>
                    <a:pt x="598" y="2209"/>
                  </a:lnTo>
                  <a:lnTo>
                    <a:pt x="600" y="2214"/>
                  </a:lnTo>
                  <a:lnTo>
                    <a:pt x="601" y="2221"/>
                  </a:lnTo>
                  <a:lnTo>
                    <a:pt x="603" y="2226"/>
                  </a:lnTo>
                  <a:lnTo>
                    <a:pt x="605" y="2233"/>
                  </a:lnTo>
                  <a:lnTo>
                    <a:pt x="607" y="2239"/>
                  </a:lnTo>
                  <a:lnTo>
                    <a:pt x="609" y="2244"/>
                  </a:lnTo>
                  <a:lnTo>
                    <a:pt x="611" y="2249"/>
                  </a:lnTo>
                  <a:lnTo>
                    <a:pt x="613" y="2253"/>
                  </a:lnTo>
                  <a:lnTo>
                    <a:pt x="617" y="2258"/>
                  </a:lnTo>
                  <a:lnTo>
                    <a:pt x="625" y="2265"/>
                  </a:lnTo>
                  <a:lnTo>
                    <a:pt x="630" y="2267"/>
                  </a:lnTo>
                  <a:lnTo>
                    <a:pt x="634" y="2270"/>
                  </a:lnTo>
                  <a:lnTo>
                    <a:pt x="640" y="2272"/>
                  </a:lnTo>
                  <a:lnTo>
                    <a:pt x="646" y="2275"/>
                  </a:lnTo>
                  <a:lnTo>
                    <a:pt x="650" y="2277"/>
                  </a:lnTo>
                  <a:lnTo>
                    <a:pt x="655" y="2279"/>
                  </a:lnTo>
                  <a:lnTo>
                    <a:pt x="659" y="2281"/>
                  </a:lnTo>
                  <a:lnTo>
                    <a:pt x="665" y="2284"/>
                  </a:lnTo>
                  <a:lnTo>
                    <a:pt x="671" y="2286"/>
                  </a:lnTo>
                  <a:lnTo>
                    <a:pt x="673" y="2288"/>
                  </a:lnTo>
                  <a:lnTo>
                    <a:pt x="671" y="2293"/>
                  </a:lnTo>
                  <a:lnTo>
                    <a:pt x="669" y="2298"/>
                  </a:lnTo>
                  <a:lnTo>
                    <a:pt x="669" y="2305"/>
                  </a:lnTo>
                  <a:lnTo>
                    <a:pt x="669" y="2312"/>
                  </a:lnTo>
                  <a:lnTo>
                    <a:pt x="669" y="2319"/>
                  </a:lnTo>
                  <a:lnTo>
                    <a:pt x="673" y="2325"/>
                  </a:lnTo>
                  <a:lnTo>
                    <a:pt x="679" y="2330"/>
                  </a:lnTo>
                  <a:lnTo>
                    <a:pt x="686" y="2335"/>
                  </a:lnTo>
                  <a:lnTo>
                    <a:pt x="696" y="2339"/>
                  </a:lnTo>
                  <a:lnTo>
                    <a:pt x="700" y="2341"/>
                  </a:lnTo>
                  <a:lnTo>
                    <a:pt x="706" y="2342"/>
                  </a:lnTo>
                  <a:lnTo>
                    <a:pt x="711" y="2344"/>
                  </a:lnTo>
                  <a:lnTo>
                    <a:pt x="717" y="2346"/>
                  </a:lnTo>
                  <a:lnTo>
                    <a:pt x="721" y="2346"/>
                  </a:lnTo>
                  <a:lnTo>
                    <a:pt x="727" y="2346"/>
                  </a:lnTo>
                  <a:lnTo>
                    <a:pt x="731" y="2348"/>
                  </a:lnTo>
                  <a:lnTo>
                    <a:pt x="735" y="2349"/>
                  </a:lnTo>
                  <a:lnTo>
                    <a:pt x="740" y="2351"/>
                  </a:lnTo>
                  <a:lnTo>
                    <a:pt x="742" y="2351"/>
                  </a:lnTo>
                  <a:lnTo>
                    <a:pt x="742" y="2353"/>
                  </a:lnTo>
                  <a:lnTo>
                    <a:pt x="746" y="2358"/>
                  </a:lnTo>
                  <a:lnTo>
                    <a:pt x="748" y="2362"/>
                  </a:lnTo>
                  <a:lnTo>
                    <a:pt x="752" y="2365"/>
                  </a:lnTo>
                  <a:lnTo>
                    <a:pt x="754" y="2370"/>
                  </a:lnTo>
                  <a:lnTo>
                    <a:pt x="758" y="2376"/>
                  </a:lnTo>
                  <a:lnTo>
                    <a:pt x="760" y="2379"/>
                  </a:lnTo>
                  <a:lnTo>
                    <a:pt x="765" y="2384"/>
                  </a:lnTo>
                  <a:lnTo>
                    <a:pt x="769" y="2388"/>
                  </a:lnTo>
                  <a:lnTo>
                    <a:pt x="775" y="2393"/>
                  </a:lnTo>
                  <a:lnTo>
                    <a:pt x="781" y="2397"/>
                  </a:lnTo>
                  <a:lnTo>
                    <a:pt x="787" y="2400"/>
                  </a:lnTo>
                  <a:lnTo>
                    <a:pt x="794" y="2402"/>
                  </a:lnTo>
                  <a:lnTo>
                    <a:pt x="802" y="2404"/>
                  </a:lnTo>
                  <a:lnTo>
                    <a:pt x="806" y="2404"/>
                  </a:lnTo>
                  <a:lnTo>
                    <a:pt x="814" y="2404"/>
                  </a:lnTo>
                  <a:lnTo>
                    <a:pt x="817" y="2404"/>
                  </a:lnTo>
                  <a:lnTo>
                    <a:pt x="823" y="2402"/>
                  </a:lnTo>
                  <a:lnTo>
                    <a:pt x="829" y="2402"/>
                  </a:lnTo>
                  <a:lnTo>
                    <a:pt x="835" y="2402"/>
                  </a:lnTo>
                  <a:lnTo>
                    <a:pt x="841" y="2400"/>
                  </a:lnTo>
                  <a:lnTo>
                    <a:pt x="850" y="2399"/>
                  </a:lnTo>
                  <a:lnTo>
                    <a:pt x="858" y="2399"/>
                  </a:lnTo>
                  <a:lnTo>
                    <a:pt x="866" y="2397"/>
                  </a:lnTo>
                  <a:lnTo>
                    <a:pt x="875" y="2395"/>
                  </a:lnTo>
                  <a:lnTo>
                    <a:pt x="885" y="2395"/>
                  </a:lnTo>
                  <a:lnTo>
                    <a:pt x="895" y="2395"/>
                  </a:lnTo>
                  <a:lnTo>
                    <a:pt x="906" y="2393"/>
                  </a:lnTo>
                  <a:lnTo>
                    <a:pt x="916" y="2392"/>
                  </a:lnTo>
                  <a:lnTo>
                    <a:pt x="925" y="2390"/>
                  </a:lnTo>
                  <a:lnTo>
                    <a:pt x="937" y="2388"/>
                  </a:lnTo>
                  <a:lnTo>
                    <a:pt x="949" y="2388"/>
                  </a:lnTo>
                  <a:lnTo>
                    <a:pt x="960" y="2384"/>
                  </a:lnTo>
                  <a:lnTo>
                    <a:pt x="972" y="2384"/>
                  </a:lnTo>
                  <a:lnTo>
                    <a:pt x="985" y="2381"/>
                  </a:lnTo>
                  <a:lnTo>
                    <a:pt x="999" y="2381"/>
                  </a:lnTo>
                  <a:lnTo>
                    <a:pt x="1010" y="2379"/>
                  </a:lnTo>
                  <a:lnTo>
                    <a:pt x="1024" y="2377"/>
                  </a:lnTo>
                  <a:lnTo>
                    <a:pt x="1037" y="2374"/>
                  </a:lnTo>
                  <a:lnTo>
                    <a:pt x="1051" y="2372"/>
                  </a:lnTo>
                  <a:lnTo>
                    <a:pt x="1062" y="2370"/>
                  </a:lnTo>
                  <a:lnTo>
                    <a:pt x="1078" y="2369"/>
                  </a:lnTo>
                  <a:lnTo>
                    <a:pt x="1089" y="2367"/>
                  </a:lnTo>
                  <a:lnTo>
                    <a:pt x="1105" y="2365"/>
                  </a:lnTo>
                  <a:lnTo>
                    <a:pt x="1116" y="2363"/>
                  </a:lnTo>
                  <a:lnTo>
                    <a:pt x="1130" y="2362"/>
                  </a:lnTo>
                  <a:lnTo>
                    <a:pt x="1143" y="2360"/>
                  </a:lnTo>
                  <a:lnTo>
                    <a:pt x="1157" y="2358"/>
                  </a:lnTo>
                  <a:lnTo>
                    <a:pt x="1170" y="2355"/>
                  </a:lnTo>
                  <a:lnTo>
                    <a:pt x="1182" y="2353"/>
                  </a:lnTo>
                  <a:lnTo>
                    <a:pt x="1195" y="2353"/>
                  </a:lnTo>
                  <a:lnTo>
                    <a:pt x="1209" y="2351"/>
                  </a:lnTo>
                  <a:lnTo>
                    <a:pt x="1221" y="2348"/>
                  </a:lnTo>
                  <a:lnTo>
                    <a:pt x="1232" y="2346"/>
                  </a:lnTo>
                  <a:lnTo>
                    <a:pt x="1244" y="2346"/>
                  </a:lnTo>
                  <a:lnTo>
                    <a:pt x="1257" y="2344"/>
                  </a:lnTo>
                  <a:lnTo>
                    <a:pt x="1269" y="2341"/>
                  </a:lnTo>
                  <a:lnTo>
                    <a:pt x="1280" y="2341"/>
                  </a:lnTo>
                  <a:lnTo>
                    <a:pt x="1292" y="2339"/>
                  </a:lnTo>
                  <a:lnTo>
                    <a:pt x="1303" y="2337"/>
                  </a:lnTo>
                  <a:lnTo>
                    <a:pt x="1313" y="2335"/>
                  </a:lnTo>
                  <a:lnTo>
                    <a:pt x="1323" y="2335"/>
                  </a:lnTo>
                  <a:lnTo>
                    <a:pt x="1332" y="2333"/>
                  </a:lnTo>
                  <a:lnTo>
                    <a:pt x="1342" y="2332"/>
                  </a:lnTo>
                  <a:lnTo>
                    <a:pt x="1350" y="2330"/>
                  </a:lnTo>
                  <a:lnTo>
                    <a:pt x="1359" y="2330"/>
                  </a:lnTo>
                  <a:lnTo>
                    <a:pt x="1367" y="2328"/>
                  </a:lnTo>
                  <a:lnTo>
                    <a:pt x="1375" y="2328"/>
                  </a:lnTo>
                  <a:lnTo>
                    <a:pt x="1381" y="2328"/>
                  </a:lnTo>
                  <a:lnTo>
                    <a:pt x="1388" y="2326"/>
                  </a:lnTo>
                  <a:lnTo>
                    <a:pt x="1392" y="2326"/>
                  </a:lnTo>
                  <a:lnTo>
                    <a:pt x="1398" y="2326"/>
                  </a:lnTo>
                  <a:lnTo>
                    <a:pt x="1402" y="2326"/>
                  </a:lnTo>
                  <a:lnTo>
                    <a:pt x="1408" y="2326"/>
                  </a:lnTo>
                  <a:lnTo>
                    <a:pt x="1410" y="2326"/>
                  </a:lnTo>
                  <a:lnTo>
                    <a:pt x="1413" y="2326"/>
                  </a:lnTo>
                  <a:lnTo>
                    <a:pt x="1417" y="2326"/>
                  </a:lnTo>
                  <a:lnTo>
                    <a:pt x="1421" y="2326"/>
                  </a:lnTo>
                  <a:lnTo>
                    <a:pt x="1427" y="2326"/>
                  </a:lnTo>
                  <a:lnTo>
                    <a:pt x="1433" y="2326"/>
                  </a:lnTo>
                  <a:lnTo>
                    <a:pt x="1438" y="2326"/>
                  </a:lnTo>
                  <a:lnTo>
                    <a:pt x="1444" y="2328"/>
                  </a:lnTo>
                  <a:lnTo>
                    <a:pt x="1452" y="2328"/>
                  </a:lnTo>
                  <a:lnTo>
                    <a:pt x="1460" y="2328"/>
                  </a:lnTo>
                  <a:lnTo>
                    <a:pt x="1465" y="2328"/>
                  </a:lnTo>
                  <a:lnTo>
                    <a:pt x="1473" y="2328"/>
                  </a:lnTo>
                  <a:lnTo>
                    <a:pt x="1481" y="2328"/>
                  </a:lnTo>
                  <a:lnTo>
                    <a:pt x="1489" y="2328"/>
                  </a:lnTo>
                  <a:lnTo>
                    <a:pt x="1496" y="2328"/>
                  </a:lnTo>
                  <a:lnTo>
                    <a:pt x="1504" y="2328"/>
                  </a:lnTo>
                  <a:lnTo>
                    <a:pt x="1512" y="2328"/>
                  </a:lnTo>
                  <a:lnTo>
                    <a:pt x="1519" y="2330"/>
                  </a:lnTo>
                  <a:lnTo>
                    <a:pt x="1527" y="2328"/>
                  </a:lnTo>
                  <a:lnTo>
                    <a:pt x="1535" y="2328"/>
                  </a:lnTo>
                  <a:lnTo>
                    <a:pt x="1541" y="2328"/>
                  </a:lnTo>
                  <a:lnTo>
                    <a:pt x="1548" y="2328"/>
                  </a:lnTo>
                  <a:lnTo>
                    <a:pt x="1556" y="2328"/>
                  </a:lnTo>
                  <a:lnTo>
                    <a:pt x="1564" y="2328"/>
                  </a:lnTo>
                  <a:lnTo>
                    <a:pt x="1570" y="2328"/>
                  </a:lnTo>
                  <a:lnTo>
                    <a:pt x="1575" y="2328"/>
                  </a:lnTo>
                  <a:lnTo>
                    <a:pt x="1581" y="2328"/>
                  </a:lnTo>
                  <a:lnTo>
                    <a:pt x="1587" y="2328"/>
                  </a:lnTo>
                  <a:lnTo>
                    <a:pt x="1591" y="2328"/>
                  </a:lnTo>
                  <a:lnTo>
                    <a:pt x="1597" y="2328"/>
                  </a:lnTo>
                  <a:lnTo>
                    <a:pt x="1604" y="2328"/>
                  </a:lnTo>
                  <a:lnTo>
                    <a:pt x="1610" y="2326"/>
                  </a:lnTo>
                  <a:lnTo>
                    <a:pt x="1614" y="2325"/>
                  </a:lnTo>
                  <a:lnTo>
                    <a:pt x="1620" y="2325"/>
                  </a:lnTo>
                  <a:lnTo>
                    <a:pt x="1624" y="2323"/>
                  </a:lnTo>
                  <a:lnTo>
                    <a:pt x="1629" y="2321"/>
                  </a:lnTo>
                  <a:lnTo>
                    <a:pt x="1635" y="2321"/>
                  </a:lnTo>
                  <a:lnTo>
                    <a:pt x="1641" y="2319"/>
                  </a:lnTo>
                  <a:lnTo>
                    <a:pt x="1647" y="2319"/>
                  </a:lnTo>
                  <a:lnTo>
                    <a:pt x="1654" y="2318"/>
                  </a:lnTo>
                  <a:lnTo>
                    <a:pt x="1662" y="2316"/>
                  </a:lnTo>
                  <a:lnTo>
                    <a:pt x="1672" y="2314"/>
                  </a:lnTo>
                  <a:lnTo>
                    <a:pt x="1680" y="2312"/>
                  </a:lnTo>
                  <a:lnTo>
                    <a:pt x="1689" y="2312"/>
                  </a:lnTo>
                  <a:lnTo>
                    <a:pt x="1701" y="2311"/>
                  </a:lnTo>
                  <a:lnTo>
                    <a:pt x="1710" y="2309"/>
                  </a:lnTo>
                  <a:lnTo>
                    <a:pt x="1720" y="2307"/>
                  </a:lnTo>
                  <a:lnTo>
                    <a:pt x="1732" y="2305"/>
                  </a:lnTo>
                  <a:lnTo>
                    <a:pt x="1743" y="2304"/>
                  </a:lnTo>
                  <a:lnTo>
                    <a:pt x="1755" y="2302"/>
                  </a:lnTo>
                  <a:lnTo>
                    <a:pt x="1766" y="2298"/>
                  </a:lnTo>
                  <a:lnTo>
                    <a:pt x="1778" y="2297"/>
                  </a:lnTo>
                  <a:lnTo>
                    <a:pt x="1791" y="2295"/>
                  </a:lnTo>
                  <a:lnTo>
                    <a:pt x="1805" y="2293"/>
                  </a:lnTo>
                  <a:lnTo>
                    <a:pt x="1816" y="2291"/>
                  </a:lnTo>
                  <a:lnTo>
                    <a:pt x="1830" y="2290"/>
                  </a:lnTo>
                  <a:lnTo>
                    <a:pt x="1843" y="2286"/>
                  </a:lnTo>
                  <a:lnTo>
                    <a:pt x="1857" y="2286"/>
                  </a:lnTo>
                  <a:lnTo>
                    <a:pt x="1870" y="2283"/>
                  </a:lnTo>
                  <a:lnTo>
                    <a:pt x="1884" y="2281"/>
                  </a:lnTo>
                  <a:lnTo>
                    <a:pt x="1897" y="2279"/>
                  </a:lnTo>
                  <a:lnTo>
                    <a:pt x="1911" y="2279"/>
                  </a:lnTo>
                  <a:lnTo>
                    <a:pt x="1924" y="2275"/>
                  </a:lnTo>
                  <a:lnTo>
                    <a:pt x="1938" y="2274"/>
                  </a:lnTo>
                  <a:lnTo>
                    <a:pt x="1951" y="2270"/>
                  </a:lnTo>
                  <a:lnTo>
                    <a:pt x="1965" y="2270"/>
                  </a:lnTo>
                  <a:lnTo>
                    <a:pt x="1978" y="2267"/>
                  </a:lnTo>
                  <a:lnTo>
                    <a:pt x="1992" y="2265"/>
                  </a:lnTo>
                  <a:lnTo>
                    <a:pt x="2005" y="2263"/>
                  </a:lnTo>
                  <a:lnTo>
                    <a:pt x="2019" y="2261"/>
                  </a:lnTo>
                  <a:lnTo>
                    <a:pt x="2031" y="2260"/>
                  </a:lnTo>
                  <a:lnTo>
                    <a:pt x="2044" y="2258"/>
                  </a:lnTo>
                  <a:lnTo>
                    <a:pt x="2056" y="2256"/>
                  </a:lnTo>
                  <a:lnTo>
                    <a:pt x="2069" y="2254"/>
                  </a:lnTo>
                  <a:lnTo>
                    <a:pt x="2081" y="2251"/>
                  </a:lnTo>
                  <a:lnTo>
                    <a:pt x="2092" y="2251"/>
                  </a:lnTo>
                  <a:lnTo>
                    <a:pt x="2104" y="2249"/>
                  </a:lnTo>
                  <a:lnTo>
                    <a:pt x="2117" y="2247"/>
                  </a:lnTo>
                  <a:lnTo>
                    <a:pt x="2127" y="2246"/>
                  </a:lnTo>
                  <a:lnTo>
                    <a:pt x="2137" y="2246"/>
                  </a:lnTo>
                  <a:lnTo>
                    <a:pt x="2146" y="2244"/>
                  </a:lnTo>
                  <a:lnTo>
                    <a:pt x="2158" y="2242"/>
                  </a:lnTo>
                  <a:lnTo>
                    <a:pt x="2166" y="2240"/>
                  </a:lnTo>
                  <a:lnTo>
                    <a:pt x="2175" y="2240"/>
                  </a:lnTo>
                  <a:lnTo>
                    <a:pt x="2183" y="2239"/>
                  </a:lnTo>
                  <a:lnTo>
                    <a:pt x="2191" y="2239"/>
                  </a:lnTo>
                  <a:lnTo>
                    <a:pt x="2196" y="2239"/>
                  </a:lnTo>
                  <a:lnTo>
                    <a:pt x="2204" y="2237"/>
                  </a:lnTo>
                  <a:lnTo>
                    <a:pt x="2210" y="2237"/>
                  </a:lnTo>
                  <a:lnTo>
                    <a:pt x="2216" y="2237"/>
                  </a:lnTo>
                  <a:lnTo>
                    <a:pt x="2223" y="2237"/>
                  </a:lnTo>
                  <a:lnTo>
                    <a:pt x="2231" y="2237"/>
                  </a:lnTo>
                  <a:lnTo>
                    <a:pt x="2235" y="2237"/>
                  </a:lnTo>
                  <a:lnTo>
                    <a:pt x="2241" y="2237"/>
                  </a:lnTo>
                  <a:lnTo>
                    <a:pt x="2247" y="2237"/>
                  </a:lnTo>
                  <a:lnTo>
                    <a:pt x="2256" y="2239"/>
                  </a:lnTo>
                  <a:lnTo>
                    <a:pt x="2258" y="2239"/>
                  </a:lnTo>
                  <a:lnTo>
                    <a:pt x="2264" y="2239"/>
                  </a:lnTo>
                  <a:lnTo>
                    <a:pt x="2268" y="2239"/>
                  </a:lnTo>
                  <a:lnTo>
                    <a:pt x="2274" y="2239"/>
                  </a:lnTo>
                  <a:lnTo>
                    <a:pt x="2277" y="2239"/>
                  </a:lnTo>
                  <a:lnTo>
                    <a:pt x="2283" y="2240"/>
                  </a:lnTo>
                  <a:lnTo>
                    <a:pt x="2287" y="2240"/>
                  </a:lnTo>
                  <a:lnTo>
                    <a:pt x="2293" y="2240"/>
                  </a:lnTo>
                  <a:lnTo>
                    <a:pt x="2299" y="2240"/>
                  </a:lnTo>
                  <a:lnTo>
                    <a:pt x="2304" y="2240"/>
                  </a:lnTo>
                  <a:lnTo>
                    <a:pt x="2310" y="2240"/>
                  </a:lnTo>
                  <a:lnTo>
                    <a:pt x="2316" y="2242"/>
                  </a:lnTo>
                  <a:lnTo>
                    <a:pt x="2322" y="2242"/>
                  </a:lnTo>
                  <a:lnTo>
                    <a:pt x="2328" y="2242"/>
                  </a:lnTo>
                  <a:lnTo>
                    <a:pt x="2333" y="2242"/>
                  </a:lnTo>
                  <a:lnTo>
                    <a:pt x="2339" y="2242"/>
                  </a:lnTo>
                  <a:lnTo>
                    <a:pt x="2345" y="2242"/>
                  </a:lnTo>
                  <a:lnTo>
                    <a:pt x="2353" y="2242"/>
                  </a:lnTo>
                  <a:lnTo>
                    <a:pt x="2358" y="2242"/>
                  </a:lnTo>
                  <a:lnTo>
                    <a:pt x="2366" y="2244"/>
                  </a:lnTo>
                  <a:lnTo>
                    <a:pt x="2372" y="2244"/>
                  </a:lnTo>
                  <a:lnTo>
                    <a:pt x="2378" y="2244"/>
                  </a:lnTo>
                  <a:lnTo>
                    <a:pt x="2385" y="2244"/>
                  </a:lnTo>
                  <a:lnTo>
                    <a:pt x="2391" y="2246"/>
                  </a:lnTo>
                  <a:lnTo>
                    <a:pt x="2397" y="2246"/>
                  </a:lnTo>
                  <a:lnTo>
                    <a:pt x="2403" y="2246"/>
                  </a:lnTo>
                  <a:lnTo>
                    <a:pt x="2409" y="2246"/>
                  </a:lnTo>
                  <a:lnTo>
                    <a:pt x="2414" y="2246"/>
                  </a:lnTo>
                  <a:lnTo>
                    <a:pt x="2422" y="2246"/>
                  </a:lnTo>
                  <a:lnTo>
                    <a:pt x="2428" y="2246"/>
                  </a:lnTo>
                  <a:lnTo>
                    <a:pt x="2434" y="2246"/>
                  </a:lnTo>
                  <a:lnTo>
                    <a:pt x="2439" y="2246"/>
                  </a:lnTo>
                  <a:lnTo>
                    <a:pt x="2445" y="2244"/>
                  </a:lnTo>
                  <a:lnTo>
                    <a:pt x="2449" y="2244"/>
                  </a:lnTo>
                  <a:lnTo>
                    <a:pt x="2455" y="2244"/>
                  </a:lnTo>
                  <a:lnTo>
                    <a:pt x="2461" y="2244"/>
                  </a:lnTo>
                  <a:lnTo>
                    <a:pt x="2466" y="2244"/>
                  </a:lnTo>
                  <a:lnTo>
                    <a:pt x="2472" y="2244"/>
                  </a:lnTo>
                  <a:lnTo>
                    <a:pt x="2478" y="2244"/>
                  </a:lnTo>
                  <a:lnTo>
                    <a:pt x="2482" y="2244"/>
                  </a:lnTo>
                  <a:lnTo>
                    <a:pt x="2490" y="2242"/>
                  </a:lnTo>
                  <a:lnTo>
                    <a:pt x="2499" y="2242"/>
                  </a:lnTo>
                  <a:lnTo>
                    <a:pt x="2505" y="2240"/>
                  </a:lnTo>
                  <a:lnTo>
                    <a:pt x="2513" y="2240"/>
                  </a:lnTo>
                  <a:lnTo>
                    <a:pt x="2517" y="2239"/>
                  </a:lnTo>
                  <a:lnTo>
                    <a:pt x="2522" y="2237"/>
                  </a:lnTo>
                  <a:lnTo>
                    <a:pt x="2524" y="2235"/>
                  </a:lnTo>
                  <a:lnTo>
                    <a:pt x="2526" y="2233"/>
                  </a:lnTo>
                  <a:lnTo>
                    <a:pt x="2528" y="2228"/>
                  </a:lnTo>
                  <a:lnTo>
                    <a:pt x="2530" y="2224"/>
                  </a:lnTo>
                  <a:lnTo>
                    <a:pt x="2530" y="2217"/>
                  </a:lnTo>
                  <a:lnTo>
                    <a:pt x="2530" y="2212"/>
                  </a:lnTo>
                  <a:lnTo>
                    <a:pt x="2530" y="2207"/>
                  </a:lnTo>
                  <a:lnTo>
                    <a:pt x="2530" y="2202"/>
                  </a:lnTo>
                  <a:lnTo>
                    <a:pt x="2530" y="2195"/>
                  </a:lnTo>
                  <a:lnTo>
                    <a:pt x="2530" y="2189"/>
                  </a:lnTo>
                  <a:lnTo>
                    <a:pt x="2530" y="2184"/>
                  </a:lnTo>
                  <a:lnTo>
                    <a:pt x="2528" y="2179"/>
                  </a:lnTo>
                  <a:lnTo>
                    <a:pt x="2528" y="2173"/>
                  </a:lnTo>
                  <a:lnTo>
                    <a:pt x="2528" y="2170"/>
                  </a:lnTo>
                  <a:lnTo>
                    <a:pt x="2526" y="2165"/>
                  </a:lnTo>
                  <a:lnTo>
                    <a:pt x="2526" y="2163"/>
                  </a:lnTo>
                  <a:lnTo>
                    <a:pt x="2526" y="2161"/>
                  </a:lnTo>
                  <a:lnTo>
                    <a:pt x="2530" y="2159"/>
                  </a:lnTo>
                  <a:lnTo>
                    <a:pt x="2532" y="2154"/>
                  </a:lnTo>
                  <a:lnTo>
                    <a:pt x="2538" y="2147"/>
                  </a:lnTo>
                  <a:lnTo>
                    <a:pt x="2544" y="2140"/>
                  </a:lnTo>
                  <a:lnTo>
                    <a:pt x="2549" y="2131"/>
                  </a:lnTo>
                  <a:lnTo>
                    <a:pt x="2551" y="2126"/>
                  </a:lnTo>
                  <a:lnTo>
                    <a:pt x="2555" y="2122"/>
                  </a:lnTo>
                  <a:lnTo>
                    <a:pt x="2559" y="2117"/>
                  </a:lnTo>
                  <a:lnTo>
                    <a:pt x="2563" y="2112"/>
                  </a:lnTo>
                  <a:lnTo>
                    <a:pt x="2567" y="2107"/>
                  </a:lnTo>
                  <a:lnTo>
                    <a:pt x="2569" y="2101"/>
                  </a:lnTo>
                  <a:lnTo>
                    <a:pt x="2572" y="2096"/>
                  </a:lnTo>
                  <a:lnTo>
                    <a:pt x="2576" y="2091"/>
                  </a:lnTo>
                  <a:lnTo>
                    <a:pt x="2578" y="2086"/>
                  </a:lnTo>
                  <a:lnTo>
                    <a:pt x="2582" y="2080"/>
                  </a:lnTo>
                  <a:lnTo>
                    <a:pt x="2584" y="2075"/>
                  </a:lnTo>
                  <a:lnTo>
                    <a:pt x="2588" y="2072"/>
                  </a:lnTo>
                  <a:lnTo>
                    <a:pt x="2590" y="2066"/>
                  </a:lnTo>
                  <a:lnTo>
                    <a:pt x="2592" y="2061"/>
                  </a:lnTo>
                  <a:lnTo>
                    <a:pt x="2594" y="2057"/>
                  </a:lnTo>
                  <a:lnTo>
                    <a:pt x="2596" y="2054"/>
                  </a:lnTo>
                  <a:lnTo>
                    <a:pt x="2598" y="2045"/>
                  </a:lnTo>
                  <a:lnTo>
                    <a:pt x="2599" y="2042"/>
                  </a:lnTo>
                  <a:lnTo>
                    <a:pt x="2599" y="2036"/>
                  </a:lnTo>
                  <a:lnTo>
                    <a:pt x="2598" y="2031"/>
                  </a:lnTo>
                  <a:lnTo>
                    <a:pt x="2596" y="2024"/>
                  </a:lnTo>
                  <a:lnTo>
                    <a:pt x="2594" y="2017"/>
                  </a:lnTo>
                  <a:lnTo>
                    <a:pt x="2590" y="2013"/>
                  </a:lnTo>
                  <a:lnTo>
                    <a:pt x="2588" y="2008"/>
                  </a:lnTo>
                  <a:lnTo>
                    <a:pt x="2586" y="2003"/>
                  </a:lnTo>
                  <a:lnTo>
                    <a:pt x="2586" y="1999"/>
                  </a:lnTo>
                  <a:lnTo>
                    <a:pt x="2582" y="1992"/>
                  </a:lnTo>
                  <a:lnTo>
                    <a:pt x="2580" y="1987"/>
                  </a:lnTo>
                  <a:lnTo>
                    <a:pt x="2576" y="1982"/>
                  </a:lnTo>
                  <a:lnTo>
                    <a:pt x="2574" y="1977"/>
                  </a:lnTo>
                  <a:lnTo>
                    <a:pt x="2571" y="1970"/>
                  </a:lnTo>
                  <a:lnTo>
                    <a:pt x="2569" y="1962"/>
                  </a:lnTo>
                  <a:lnTo>
                    <a:pt x="2565" y="1957"/>
                  </a:lnTo>
                  <a:lnTo>
                    <a:pt x="2561" y="1950"/>
                  </a:lnTo>
                  <a:lnTo>
                    <a:pt x="2559" y="1943"/>
                  </a:lnTo>
                  <a:lnTo>
                    <a:pt x="2555" y="1936"/>
                  </a:lnTo>
                  <a:lnTo>
                    <a:pt x="2551" y="1929"/>
                  </a:lnTo>
                  <a:lnTo>
                    <a:pt x="2549" y="1922"/>
                  </a:lnTo>
                  <a:lnTo>
                    <a:pt x="2544" y="1913"/>
                  </a:lnTo>
                  <a:lnTo>
                    <a:pt x="2540" y="1906"/>
                  </a:lnTo>
                  <a:lnTo>
                    <a:pt x="2536" y="1897"/>
                  </a:lnTo>
                  <a:lnTo>
                    <a:pt x="2532" y="1890"/>
                  </a:lnTo>
                  <a:lnTo>
                    <a:pt x="2528" y="1882"/>
                  </a:lnTo>
                  <a:lnTo>
                    <a:pt x="2524" y="1875"/>
                  </a:lnTo>
                  <a:lnTo>
                    <a:pt x="2520" y="1866"/>
                  </a:lnTo>
                  <a:lnTo>
                    <a:pt x="2517" y="1859"/>
                  </a:lnTo>
                  <a:lnTo>
                    <a:pt x="2513" y="1850"/>
                  </a:lnTo>
                  <a:lnTo>
                    <a:pt x="2507" y="1843"/>
                  </a:lnTo>
                  <a:lnTo>
                    <a:pt x="2503" y="1834"/>
                  </a:lnTo>
                  <a:lnTo>
                    <a:pt x="2499" y="1827"/>
                  </a:lnTo>
                  <a:lnTo>
                    <a:pt x="2495" y="1818"/>
                  </a:lnTo>
                  <a:lnTo>
                    <a:pt x="2490" y="1811"/>
                  </a:lnTo>
                  <a:lnTo>
                    <a:pt x="2486" y="1802"/>
                  </a:lnTo>
                  <a:lnTo>
                    <a:pt x="2482" y="1795"/>
                  </a:lnTo>
                  <a:lnTo>
                    <a:pt x="2478" y="1788"/>
                  </a:lnTo>
                  <a:lnTo>
                    <a:pt x="2474" y="1780"/>
                  </a:lnTo>
                  <a:lnTo>
                    <a:pt x="2468" y="1771"/>
                  </a:lnTo>
                  <a:lnTo>
                    <a:pt x="2464" y="1764"/>
                  </a:lnTo>
                  <a:lnTo>
                    <a:pt x="2461" y="1757"/>
                  </a:lnTo>
                  <a:lnTo>
                    <a:pt x="2457" y="1750"/>
                  </a:lnTo>
                  <a:lnTo>
                    <a:pt x="2453" y="1743"/>
                  </a:lnTo>
                  <a:lnTo>
                    <a:pt x="2449" y="1737"/>
                  </a:lnTo>
                  <a:lnTo>
                    <a:pt x="2443" y="1729"/>
                  </a:lnTo>
                  <a:lnTo>
                    <a:pt x="2441" y="1722"/>
                  </a:lnTo>
                  <a:lnTo>
                    <a:pt x="2436" y="1716"/>
                  </a:lnTo>
                  <a:lnTo>
                    <a:pt x="2432" y="1711"/>
                  </a:lnTo>
                  <a:lnTo>
                    <a:pt x="2428" y="1704"/>
                  </a:lnTo>
                  <a:lnTo>
                    <a:pt x="2424" y="1699"/>
                  </a:lnTo>
                  <a:lnTo>
                    <a:pt x="2420" y="1693"/>
                  </a:lnTo>
                  <a:lnTo>
                    <a:pt x="2418" y="1688"/>
                  </a:lnTo>
                  <a:lnTo>
                    <a:pt x="2414" y="1683"/>
                  </a:lnTo>
                  <a:lnTo>
                    <a:pt x="2410" y="1679"/>
                  </a:lnTo>
                  <a:lnTo>
                    <a:pt x="2407" y="1674"/>
                  </a:lnTo>
                  <a:lnTo>
                    <a:pt x="2405" y="1671"/>
                  </a:lnTo>
                  <a:lnTo>
                    <a:pt x="2399" y="1664"/>
                  </a:lnTo>
                  <a:lnTo>
                    <a:pt x="2395" y="1658"/>
                  </a:lnTo>
                  <a:lnTo>
                    <a:pt x="2389" y="1653"/>
                  </a:lnTo>
                  <a:lnTo>
                    <a:pt x="2383" y="1648"/>
                  </a:lnTo>
                  <a:lnTo>
                    <a:pt x="2378" y="1644"/>
                  </a:lnTo>
                  <a:lnTo>
                    <a:pt x="2374" y="1641"/>
                  </a:lnTo>
                  <a:lnTo>
                    <a:pt x="2366" y="1634"/>
                  </a:lnTo>
                  <a:lnTo>
                    <a:pt x="2358" y="1628"/>
                  </a:lnTo>
                  <a:lnTo>
                    <a:pt x="2349" y="1625"/>
                  </a:lnTo>
                  <a:lnTo>
                    <a:pt x="2345" y="1621"/>
                  </a:lnTo>
                  <a:lnTo>
                    <a:pt x="2339" y="1620"/>
                  </a:lnTo>
                  <a:lnTo>
                    <a:pt x="2333" y="1620"/>
                  </a:lnTo>
                  <a:lnTo>
                    <a:pt x="2329" y="1620"/>
                  </a:lnTo>
                  <a:lnTo>
                    <a:pt x="2326" y="1620"/>
                  </a:lnTo>
                  <a:lnTo>
                    <a:pt x="2322" y="1620"/>
                  </a:lnTo>
                  <a:lnTo>
                    <a:pt x="2320" y="1620"/>
                  </a:lnTo>
                  <a:lnTo>
                    <a:pt x="2316" y="1621"/>
                  </a:lnTo>
                  <a:lnTo>
                    <a:pt x="2316" y="1623"/>
                  </a:lnTo>
                  <a:lnTo>
                    <a:pt x="2316" y="1621"/>
                  </a:lnTo>
                  <a:lnTo>
                    <a:pt x="2316" y="1620"/>
                  </a:lnTo>
                  <a:lnTo>
                    <a:pt x="2316" y="1616"/>
                  </a:lnTo>
                  <a:lnTo>
                    <a:pt x="2320" y="1613"/>
                  </a:lnTo>
                  <a:lnTo>
                    <a:pt x="2320" y="1606"/>
                  </a:lnTo>
                  <a:lnTo>
                    <a:pt x="2322" y="1599"/>
                  </a:lnTo>
                  <a:lnTo>
                    <a:pt x="2322" y="1595"/>
                  </a:lnTo>
                  <a:lnTo>
                    <a:pt x="2324" y="1591"/>
                  </a:lnTo>
                  <a:lnTo>
                    <a:pt x="2324" y="1586"/>
                  </a:lnTo>
                  <a:lnTo>
                    <a:pt x="2326" y="1583"/>
                  </a:lnTo>
                  <a:lnTo>
                    <a:pt x="2326" y="1577"/>
                  </a:lnTo>
                  <a:lnTo>
                    <a:pt x="2328" y="1572"/>
                  </a:lnTo>
                  <a:lnTo>
                    <a:pt x="2328" y="1567"/>
                  </a:lnTo>
                  <a:lnTo>
                    <a:pt x="2328" y="1562"/>
                  </a:lnTo>
                  <a:lnTo>
                    <a:pt x="2328" y="1555"/>
                  </a:lnTo>
                  <a:lnTo>
                    <a:pt x="2329" y="1549"/>
                  </a:lnTo>
                  <a:lnTo>
                    <a:pt x="2329" y="1544"/>
                  </a:lnTo>
                  <a:lnTo>
                    <a:pt x="2329" y="1539"/>
                  </a:lnTo>
                  <a:lnTo>
                    <a:pt x="2329" y="1532"/>
                  </a:lnTo>
                  <a:lnTo>
                    <a:pt x="2328" y="1526"/>
                  </a:lnTo>
                  <a:lnTo>
                    <a:pt x="2328" y="1519"/>
                  </a:lnTo>
                  <a:lnTo>
                    <a:pt x="2328" y="1512"/>
                  </a:lnTo>
                  <a:lnTo>
                    <a:pt x="2326" y="1507"/>
                  </a:lnTo>
                  <a:lnTo>
                    <a:pt x="2324" y="1500"/>
                  </a:lnTo>
                  <a:lnTo>
                    <a:pt x="2324" y="1493"/>
                  </a:lnTo>
                  <a:lnTo>
                    <a:pt x="2322" y="1488"/>
                  </a:lnTo>
                  <a:lnTo>
                    <a:pt x="2322" y="1484"/>
                  </a:lnTo>
                  <a:lnTo>
                    <a:pt x="2320" y="1479"/>
                  </a:lnTo>
                  <a:lnTo>
                    <a:pt x="2318" y="1475"/>
                  </a:lnTo>
                  <a:lnTo>
                    <a:pt x="2318" y="1472"/>
                  </a:lnTo>
                  <a:lnTo>
                    <a:pt x="2314" y="1467"/>
                  </a:lnTo>
                  <a:lnTo>
                    <a:pt x="2312" y="1461"/>
                  </a:lnTo>
                  <a:lnTo>
                    <a:pt x="2312" y="1458"/>
                  </a:lnTo>
                  <a:lnTo>
                    <a:pt x="2310" y="1453"/>
                  </a:lnTo>
                  <a:lnTo>
                    <a:pt x="2306" y="1447"/>
                  </a:lnTo>
                  <a:lnTo>
                    <a:pt x="2302" y="1442"/>
                  </a:lnTo>
                  <a:lnTo>
                    <a:pt x="2301" y="1437"/>
                  </a:lnTo>
                  <a:lnTo>
                    <a:pt x="2299" y="1431"/>
                  </a:lnTo>
                  <a:lnTo>
                    <a:pt x="2295" y="1426"/>
                  </a:lnTo>
                  <a:lnTo>
                    <a:pt x="2293" y="1419"/>
                  </a:lnTo>
                  <a:lnTo>
                    <a:pt x="2289" y="1414"/>
                  </a:lnTo>
                  <a:lnTo>
                    <a:pt x="2285" y="1409"/>
                  </a:lnTo>
                  <a:lnTo>
                    <a:pt x="2281" y="1402"/>
                  </a:lnTo>
                  <a:lnTo>
                    <a:pt x="2277" y="1396"/>
                  </a:lnTo>
                  <a:lnTo>
                    <a:pt x="2275" y="1389"/>
                  </a:lnTo>
                  <a:lnTo>
                    <a:pt x="2272" y="1382"/>
                  </a:lnTo>
                  <a:lnTo>
                    <a:pt x="2268" y="1377"/>
                  </a:lnTo>
                  <a:lnTo>
                    <a:pt x="2264" y="1370"/>
                  </a:lnTo>
                  <a:lnTo>
                    <a:pt x="2260" y="1365"/>
                  </a:lnTo>
                  <a:lnTo>
                    <a:pt x="2256" y="1358"/>
                  </a:lnTo>
                  <a:lnTo>
                    <a:pt x="2252" y="1351"/>
                  </a:lnTo>
                  <a:lnTo>
                    <a:pt x="2248" y="1344"/>
                  </a:lnTo>
                  <a:lnTo>
                    <a:pt x="2243" y="1338"/>
                  </a:lnTo>
                  <a:lnTo>
                    <a:pt x="2241" y="1331"/>
                  </a:lnTo>
                  <a:lnTo>
                    <a:pt x="2235" y="1324"/>
                  </a:lnTo>
                  <a:lnTo>
                    <a:pt x="2231" y="1317"/>
                  </a:lnTo>
                  <a:lnTo>
                    <a:pt x="2227" y="1312"/>
                  </a:lnTo>
                  <a:lnTo>
                    <a:pt x="2223" y="1307"/>
                  </a:lnTo>
                  <a:lnTo>
                    <a:pt x="2220" y="1300"/>
                  </a:lnTo>
                  <a:lnTo>
                    <a:pt x="2216" y="1293"/>
                  </a:lnTo>
                  <a:lnTo>
                    <a:pt x="2212" y="1286"/>
                  </a:lnTo>
                  <a:lnTo>
                    <a:pt x="2208" y="1280"/>
                  </a:lnTo>
                  <a:lnTo>
                    <a:pt x="2204" y="1273"/>
                  </a:lnTo>
                  <a:lnTo>
                    <a:pt x="2200" y="1268"/>
                  </a:lnTo>
                  <a:lnTo>
                    <a:pt x="2194" y="1261"/>
                  </a:lnTo>
                  <a:lnTo>
                    <a:pt x="2193" y="1257"/>
                  </a:lnTo>
                  <a:lnTo>
                    <a:pt x="2187" y="1250"/>
                  </a:lnTo>
                  <a:lnTo>
                    <a:pt x="2185" y="1245"/>
                  </a:lnTo>
                  <a:lnTo>
                    <a:pt x="2179" y="1240"/>
                  </a:lnTo>
                  <a:lnTo>
                    <a:pt x="2177" y="1235"/>
                  </a:lnTo>
                  <a:lnTo>
                    <a:pt x="2173" y="1229"/>
                  </a:lnTo>
                  <a:lnTo>
                    <a:pt x="2169" y="1224"/>
                  </a:lnTo>
                  <a:lnTo>
                    <a:pt x="2167" y="1220"/>
                  </a:lnTo>
                  <a:lnTo>
                    <a:pt x="2166" y="1215"/>
                  </a:lnTo>
                  <a:lnTo>
                    <a:pt x="2162" y="1212"/>
                  </a:lnTo>
                  <a:lnTo>
                    <a:pt x="2158" y="1206"/>
                  </a:lnTo>
                  <a:lnTo>
                    <a:pt x="2156" y="1203"/>
                  </a:lnTo>
                  <a:lnTo>
                    <a:pt x="2154" y="1199"/>
                  </a:lnTo>
                  <a:lnTo>
                    <a:pt x="2148" y="1192"/>
                  </a:lnTo>
                  <a:lnTo>
                    <a:pt x="2146" y="1187"/>
                  </a:lnTo>
                  <a:lnTo>
                    <a:pt x="2142" y="1182"/>
                  </a:lnTo>
                  <a:lnTo>
                    <a:pt x="2140" y="1180"/>
                  </a:lnTo>
                  <a:lnTo>
                    <a:pt x="2139" y="1178"/>
                  </a:lnTo>
                  <a:lnTo>
                    <a:pt x="2139" y="1177"/>
                  </a:lnTo>
                  <a:lnTo>
                    <a:pt x="2139" y="1173"/>
                  </a:lnTo>
                  <a:lnTo>
                    <a:pt x="2140" y="1169"/>
                  </a:lnTo>
                  <a:lnTo>
                    <a:pt x="2142" y="1164"/>
                  </a:lnTo>
                  <a:lnTo>
                    <a:pt x="2144" y="1155"/>
                  </a:lnTo>
                  <a:lnTo>
                    <a:pt x="2148" y="1147"/>
                  </a:lnTo>
                  <a:lnTo>
                    <a:pt x="2148" y="1141"/>
                  </a:lnTo>
                  <a:lnTo>
                    <a:pt x="2150" y="1138"/>
                  </a:lnTo>
                  <a:lnTo>
                    <a:pt x="2152" y="1131"/>
                  </a:lnTo>
                  <a:lnTo>
                    <a:pt x="2154" y="1127"/>
                  </a:lnTo>
                  <a:lnTo>
                    <a:pt x="2156" y="1120"/>
                  </a:lnTo>
                  <a:lnTo>
                    <a:pt x="2158" y="1113"/>
                  </a:lnTo>
                  <a:lnTo>
                    <a:pt x="2158" y="1108"/>
                  </a:lnTo>
                  <a:lnTo>
                    <a:pt x="2162" y="1101"/>
                  </a:lnTo>
                  <a:lnTo>
                    <a:pt x="2164" y="1094"/>
                  </a:lnTo>
                  <a:lnTo>
                    <a:pt x="2166" y="1087"/>
                  </a:lnTo>
                  <a:lnTo>
                    <a:pt x="2167" y="1080"/>
                  </a:lnTo>
                  <a:lnTo>
                    <a:pt x="2169" y="1073"/>
                  </a:lnTo>
                  <a:lnTo>
                    <a:pt x="2171" y="1066"/>
                  </a:lnTo>
                  <a:lnTo>
                    <a:pt x="2175" y="1057"/>
                  </a:lnTo>
                  <a:lnTo>
                    <a:pt x="2177" y="1050"/>
                  </a:lnTo>
                  <a:lnTo>
                    <a:pt x="2179" y="1041"/>
                  </a:lnTo>
                  <a:lnTo>
                    <a:pt x="2183" y="1032"/>
                  </a:lnTo>
                  <a:lnTo>
                    <a:pt x="2185" y="1025"/>
                  </a:lnTo>
                  <a:lnTo>
                    <a:pt x="2187" y="1016"/>
                  </a:lnTo>
                  <a:lnTo>
                    <a:pt x="2191" y="1009"/>
                  </a:lnTo>
                  <a:lnTo>
                    <a:pt x="2191" y="1004"/>
                  </a:lnTo>
                  <a:lnTo>
                    <a:pt x="2193" y="999"/>
                  </a:lnTo>
                  <a:lnTo>
                    <a:pt x="2193" y="995"/>
                  </a:lnTo>
                  <a:lnTo>
                    <a:pt x="2194" y="990"/>
                  </a:lnTo>
                  <a:lnTo>
                    <a:pt x="2194" y="987"/>
                  </a:lnTo>
                  <a:lnTo>
                    <a:pt x="2196" y="981"/>
                  </a:lnTo>
                  <a:lnTo>
                    <a:pt x="2196" y="978"/>
                  </a:lnTo>
                  <a:lnTo>
                    <a:pt x="2198" y="973"/>
                  </a:lnTo>
                  <a:lnTo>
                    <a:pt x="2198" y="969"/>
                  </a:lnTo>
                  <a:lnTo>
                    <a:pt x="2200" y="964"/>
                  </a:lnTo>
                  <a:lnTo>
                    <a:pt x="2200" y="958"/>
                  </a:lnTo>
                  <a:lnTo>
                    <a:pt x="2202" y="955"/>
                  </a:lnTo>
                  <a:lnTo>
                    <a:pt x="2202" y="946"/>
                  </a:lnTo>
                  <a:lnTo>
                    <a:pt x="2204" y="937"/>
                  </a:lnTo>
                  <a:lnTo>
                    <a:pt x="2204" y="934"/>
                  </a:lnTo>
                  <a:lnTo>
                    <a:pt x="2204" y="929"/>
                  </a:lnTo>
                  <a:lnTo>
                    <a:pt x="2204" y="923"/>
                  </a:lnTo>
                  <a:lnTo>
                    <a:pt x="2204" y="920"/>
                  </a:lnTo>
                  <a:lnTo>
                    <a:pt x="2206" y="911"/>
                  </a:lnTo>
                  <a:lnTo>
                    <a:pt x="2206" y="902"/>
                  </a:lnTo>
                  <a:lnTo>
                    <a:pt x="2206" y="893"/>
                  </a:lnTo>
                  <a:lnTo>
                    <a:pt x="2208" y="886"/>
                  </a:lnTo>
                  <a:lnTo>
                    <a:pt x="2208" y="879"/>
                  </a:lnTo>
                  <a:lnTo>
                    <a:pt x="2210" y="872"/>
                  </a:lnTo>
                  <a:lnTo>
                    <a:pt x="2210" y="864"/>
                  </a:lnTo>
                  <a:lnTo>
                    <a:pt x="2210" y="856"/>
                  </a:lnTo>
                  <a:lnTo>
                    <a:pt x="2210" y="849"/>
                  </a:lnTo>
                  <a:lnTo>
                    <a:pt x="2210" y="844"/>
                  </a:lnTo>
                  <a:lnTo>
                    <a:pt x="2210" y="835"/>
                  </a:lnTo>
                  <a:lnTo>
                    <a:pt x="2210" y="830"/>
                  </a:lnTo>
                  <a:lnTo>
                    <a:pt x="2210" y="825"/>
                  </a:lnTo>
                  <a:lnTo>
                    <a:pt x="2210" y="820"/>
                  </a:lnTo>
                  <a:lnTo>
                    <a:pt x="2210" y="814"/>
                  </a:lnTo>
                  <a:lnTo>
                    <a:pt x="2210" y="811"/>
                  </a:lnTo>
                  <a:lnTo>
                    <a:pt x="2210" y="805"/>
                  </a:lnTo>
                  <a:lnTo>
                    <a:pt x="2212" y="802"/>
                  </a:lnTo>
                  <a:lnTo>
                    <a:pt x="2212" y="795"/>
                  </a:lnTo>
                  <a:lnTo>
                    <a:pt x="2214" y="791"/>
                  </a:lnTo>
                  <a:lnTo>
                    <a:pt x="2214" y="786"/>
                  </a:lnTo>
                  <a:lnTo>
                    <a:pt x="2216" y="783"/>
                  </a:lnTo>
                  <a:lnTo>
                    <a:pt x="2218" y="776"/>
                  </a:lnTo>
                  <a:lnTo>
                    <a:pt x="2221" y="769"/>
                  </a:lnTo>
                  <a:lnTo>
                    <a:pt x="2221" y="763"/>
                  </a:lnTo>
                  <a:lnTo>
                    <a:pt x="2221" y="758"/>
                  </a:lnTo>
                  <a:lnTo>
                    <a:pt x="2223" y="754"/>
                  </a:lnTo>
                  <a:lnTo>
                    <a:pt x="2225" y="749"/>
                  </a:lnTo>
                  <a:lnTo>
                    <a:pt x="2225" y="746"/>
                  </a:lnTo>
                  <a:lnTo>
                    <a:pt x="2227" y="740"/>
                  </a:lnTo>
                  <a:lnTo>
                    <a:pt x="2227" y="735"/>
                  </a:lnTo>
                  <a:lnTo>
                    <a:pt x="2229" y="732"/>
                  </a:lnTo>
                  <a:lnTo>
                    <a:pt x="2229" y="726"/>
                  </a:lnTo>
                  <a:lnTo>
                    <a:pt x="2229" y="721"/>
                  </a:lnTo>
                  <a:lnTo>
                    <a:pt x="2229" y="716"/>
                  </a:lnTo>
                  <a:lnTo>
                    <a:pt x="2229" y="712"/>
                  </a:lnTo>
                  <a:lnTo>
                    <a:pt x="2227" y="707"/>
                  </a:lnTo>
                  <a:lnTo>
                    <a:pt x="2227" y="702"/>
                  </a:lnTo>
                  <a:lnTo>
                    <a:pt x="2225" y="698"/>
                  </a:lnTo>
                  <a:lnTo>
                    <a:pt x="2225" y="693"/>
                  </a:lnTo>
                  <a:lnTo>
                    <a:pt x="2221" y="689"/>
                  </a:lnTo>
                  <a:lnTo>
                    <a:pt x="2220" y="684"/>
                  </a:lnTo>
                  <a:lnTo>
                    <a:pt x="2216" y="681"/>
                  </a:lnTo>
                  <a:lnTo>
                    <a:pt x="2214" y="677"/>
                  </a:lnTo>
                  <a:lnTo>
                    <a:pt x="2210" y="674"/>
                  </a:lnTo>
                  <a:lnTo>
                    <a:pt x="2204" y="670"/>
                  </a:lnTo>
                  <a:lnTo>
                    <a:pt x="2200" y="667"/>
                  </a:lnTo>
                  <a:lnTo>
                    <a:pt x="2194" y="665"/>
                  </a:lnTo>
                  <a:lnTo>
                    <a:pt x="2189" y="661"/>
                  </a:lnTo>
                  <a:lnTo>
                    <a:pt x="2183" y="658"/>
                  </a:lnTo>
                  <a:lnTo>
                    <a:pt x="2177" y="656"/>
                  </a:lnTo>
                  <a:lnTo>
                    <a:pt x="2171" y="654"/>
                  </a:lnTo>
                  <a:lnTo>
                    <a:pt x="2166" y="651"/>
                  </a:lnTo>
                  <a:lnTo>
                    <a:pt x="2162" y="651"/>
                  </a:lnTo>
                  <a:lnTo>
                    <a:pt x="2158" y="649"/>
                  </a:lnTo>
                  <a:lnTo>
                    <a:pt x="2154" y="649"/>
                  </a:lnTo>
                  <a:lnTo>
                    <a:pt x="2144" y="647"/>
                  </a:lnTo>
                  <a:lnTo>
                    <a:pt x="2137" y="647"/>
                  </a:lnTo>
                  <a:lnTo>
                    <a:pt x="2129" y="647"/>
                  </a:lnTo>
                  <a:lnTo>
                    <a:pt x="2123" y="649"/>
                  </a:lnTo>
                  <a:lnTo>
                    <a:pt x="2115" y="649"/>
                  </a:lnTo>
                  <a:lnTo>
                    <a:pt x="2110" y="651"/>
                  </a:lnTo>
                  <a:lnTo>
                    <a:pt x="2104" y="654"/>
                  </a:lnTo>
                  <a:lnTo>
                    <a:pt x="2100" y="656"/>
                  </a:lnTo>
                  <a:lnTo>
                    <a:pt x="2094" y="658"/>
                  </a:lnTo>
                  <a:lnTo>
                    <a:pt x="2088" y="661"/>
                  </a:lnTo>
                  <a:lnTo>
                    <a:pt x="2085" y="665"/>
                  </a:lnTo>
                  <a:lnTo>
                    <a:pt x="2081" y="668"/>
                  </a:lnTo>
                  <a:lnTo>
                    <a:pt x="2075" y="674"/>
                  </a:lnTo>
                  <a:lnTo>
                    <a:pt x="2071" y="679"/>
                  </a:lnTo>
                  <a:lnTo>
                    <a:pt x="2067" y="682"/>
                  </a:lnTo>
                  <a:lnTo>
                    <a:pt x="2065" y="688"/>
                  </a:lnTo>
                  <a:lnTo>
                    <a:pt x="2063" y="691"/>
                  </a:lnTo>
                  <a:lnTo>
                    <a:pt x="2061" y="698"/>
                  </a:lnTo>
                  <a:lnTo>
                    <a:pt x="2058" y="702"/>
                  </a:lnTo>
                  <a:lnTo>
                    <a:pt x="2056" y="709"/>
                  </a:lnTo>
                  <a:lnTo>
                    <a:pt x="2054" y="714"/>
                  </a:lnTo>
                  <a:lnTo>
                    <a:pt x="2050" y="719"/>
                  </a:lnTo>
                  <a:lnTo>
                    <a:pt x="2048" y="725"/>
                  </a:lnTo>
                  <a:lnTo>
                    <a:pt x="2046" y="732"/>
                  </a:lnTo>
                  <a:lnTo>
                    <a:pt x="2042" y="739"/>
                  </a:lnTo>
                  <a:lnTo>
                    <a:pt x="2040" y="746"/>
                  </a:lnTo>
                  <a:lnTo>
                    <a:pt x="2038" y="751"/>
                  </a:lnTo>
                  <a:lnTo>
                    <a:pt x="2036" y="758"/>
                  </a:lnTo>
                  <a:lnTo>
                    <a:pt x="2032" y="763"/>
                  </a:lnTo>
                  <a:lnTo>
                    <a:pt x="2031" y="769"/>
                  </a:lnTo>
                  <a:lnTo>
                    <a:pt x="2029" y="774"/>
                  </a:lnTo>
                  <a:lnTo>
                    <a:pt x="2029" y="779"/>
                  </a:lnTo>
                  <a:lnTo>
                    <a:pt x="2027" y="784"/>
                  </a:lnTo>
                  <a:lnTo>
                    <a:pt x="2025" y="790"/>
                  </a:lnTo>
                  <a:lnTo>
                    <a:pt x="2023" y="793"/>
                  </a:lnTo>
                  <a:lnTo>
                    <a:pt x="2021" y="798"/>
                  </a:lnTo>
                  <a:lnTo>
                    <a:pt x="2021" y="802"/>
                  </a:lnTo>
                  <a:lnTo>
                    <a:pt x="2021" y="805"/>
                  </a:lnTo>
                  <a:lnTo>
                    <a:pt x="2019" y="809"/>
                  </a:lnTo>
                  <a:lnTo>
                    <a:pt x="2019" y="811"/>
                  </a:lnTo>
                  <a:lnTo>
                    <a:pt x="1967" y="818"/>
                  </a:lnTo>
                  <a:lnTo>
                    <a:pt x="1915" y="791"/>
                  </a:lnTo>
                  <a:lnTo>
                    <a:pt x="1915" y="790"/>
                  </a:lnTo>
                  <a:lnTo>
                    <a:pt x="1913" y="788"/>
                  </a:lnTo>
                  <a:lnTo>
                    <a:pt x="1913" y="784"/>
                  </a:lnTo>
                  <a:lnTo>
                    <a:pt x="1911" y="781"/>
                  </a:lnTo>
                  <a:lnTo>
                    <a:pt x="1909" y="776"/>
                  </a:lnTo>
                  <a:lnTo>
                    <a:pt x="1907" y="770"/>
                  </a:lnTo>
                  <a:lnTo>
                    <a:pt x="1905" y="765"/>
                  </a:lnTo>
                  <a:lnTo>
                    <a:pt x="1901" y="758"/>
                  </a:lnTo>
                  <a:lnTo>
                    <a:pt x="1897" y="751"/>
                  </a:lnTo>
                  <a:lnTo>
                    <a:pt x="1894" y="744"/>
                  </a:lnTo>
                  <a:lnTo>
                    <a:pt x="1890" y="737"/>
                  </a:lnTo>
                  <a:lnTo>
                    <a:pt x="1886" y="730"/>
                  </a:lnTo>
                  <a:lnTo>
                    <a:pt x="1882" y="723"/>
                  </a:lnTo>
                  <a:lnTo>
                    <a:pt x="1876" y="716"/>
                  </a:lnTo>
                  <a:lnTo>
                    <a:pt x="1870" y="711"/>
                  </a:lnTo>
                  <a:lnTo>
                    <a:pt x="1865" y="705"/>
                  </a:lnTo>
                  <a:lnTo>
                    <a:pt x="1859" y="700"/>
                  </a:lnTo>
                  <a:lnTo>
                    <a:pt x="1851" y="696"/>
                  </a:lnTo>
                  <a:lnTo>
                    <a:pt x="1843" y="693"/>
                  </a:lnTo>
                  <a:lnTo>
                    <a:pt x="1836" y="691"/>
                  </a:lnTo>
                  <a:lnTo>
                    <a:pt x="1828" y="689"/>
                  </a:lnTo>
                  <a:lnTo>
                    <a:pt x="1818" y="689"/>
                  </a:lnTo>
                  <a:lnTo>
                    <a:pt x="1809" y="689"/>
                  </a:lnTo>
                  <a:lnTo>
                    <a:pt x="1801" y="691"/>
                  </a:lnTo>
                  <a:lnTo>
                    <a:pt x="1795" y="691"/>
                  </a:lnTo>
                  <a:lnTo>
                    <a:pt x="1791" y="691"/>
                  </a:lnTo>
                  <a:lnTo>
                    <a:pt x="1786" y="691"/>
                  </a:lnTo>
                  <a:lnTo>
                    <a:pt x="1782" y="695"/>
                  </a:lnTo>
                  <a:lnTo>
                    <a:pt x="1776" y="695"/>
                  </a:lnTo>
                  <a:lnTo>
                    <a:pt x="1770" y="698"/>
                  </a:lnTo>
                  <a:lnTo>
                    <a:pt x="1764" y="700"/>
                  </a:lnTo>
                  <a:lnTo>
                    <a:pt x="1761" y="702"/>
                  </a:lnTo>
                  <a:lnTo>
                    <a:pt x="1757" y="704"/>
                  </a:lnTo>
                  <a:lnTo>
                    <a:pt x="1751" y="707"/>
                  </a:lnTo>
                  <a:lnTo>
                    <a:pt x="1745" y="709"/>
                  </a:lnTo>
                  <a:lnTo>
                    <a:pt x="1739" y="712"/>
                  </a:lnTo>
                  <a:lnTo>
                    <a:pt x="1735" y="714"/>
                  </a:lnTo>
                  <a:lnTo>
                    <a:pt x="1730" y="718"/>
                  </a:lnTo>
                  <a:lnTo>
                    <a:pt x="1724" y="721"/>
                  </a:lnTo>
                  <a:lnTo>
                    <a:pt x="1720" y="726"/>
                  </a:lnTo>
                  <a:lnTo>
                    <a:pt x="1718" y="723"/>
                  </a:lnTo>
                  <a:lnTo>
                    <a:pt x="1718" y="716"/>
                  </a:lnTo>
                  <a:lnTo>
                    <a:pt x="1716" y="711"/>
                  </a:lnTo>
                  <a:lnTo>
                    <a:pt x="1714" y="705"/>
                  </a:lnTo>
                  <a:lnTo>
                    <a:pt x="1714" y="700"/>
                  </a:lnTo>
                  <a:lnTo>
                    <a:pt x="1712" y="693"/>
                  </a:lnTo>
                  <a:lnTo>
                    <a:pt x="1710" y="684"/>
                  </a:lnTo>
                  <a:lnTo>
                    <a:pt x="1708" y="677"/>
                  </a:lnTo>
                  <a:lnTo>
                    <a:pt x="1707" y="668"/>
                  </a:lnTo>
                  <a:lnTo>
                    <a:pt x="1703" y="660"/>
                  </a:lnTo>
                  <a:lnTo>
                    <a:pt x="1701" y="656"/>
                  </a:lnTo>
                  <a:lnTo>
                    <a:pt x="1701" y="651"/>
                  </a:lnTo>
                  <a:lnTo>
                    <a:pt x="1699" y="645"/>
                  </a:lnTo>
                  <a:lnTo>
                    <a:pt x="1697" y="642"/>
                  </a:lnTo>
                  <a:lnTo>
                    <a:pt x="1693" y="637"/>
                  </a:lnTo>
                  <a:lnTo>
                    <a:pt x="1691" y="633"/>
                  </a:lnTo>
                  <a:lnTo>
                    <a:pt x="1691" y="628"/>
                  </a:lnTo>
                  <a:lnTo>
                    <a:pt x="1689" y="624"/>
                  </a:lnTo>
                  <a:lnTo>
                    <a:pt x="1689" y="623"/>
                  </a:lnTo>
                  <a:lnTo>
                    <a:pt x="1689" y="619"/>
                  </a:lnTo>
                  <a:lnTo>
                    <a:pt x="1689" y="616"/>
                  </a:lnTo>
                  <a:lnTo>
                    <a:pt x="1691" y="609"/>
                  </a:lnTo>
                  <a:lnTo>
                    <a:pt x="1691" y="605"/>
                  </a:lnTo>
                  <a:lnTo>
                    <a:pt x="1693" y="600"/>
                  </a:lnTo>
                  <a:lnTo>
                    <a:pt x="1693" y="596"/>
                  </a:lnTo>
                  <a:lnTo>
                    <a:pt x="1695" y="591"/>
                  </a:lnTo>
                  <a:lnTo>
                    <a:pt x="1695" y="586"/>
                  </a:lnTo>
                  <a:lnTo>
                    <a:pt x="1697" y="582"/>
                  </a:lnTo>
                  <a:lnTo>
                    <a:pt x="1699" y="577"/>
                  </a:lnTo>
                  <a:lnTo>
                    <a:pt x="1701" y="572"/>
                  </a:lnTo>
                  <a:lnTo>
                    <a:pt x="1701" y="566"/>
                  </a:lnTo>
                  <a:lnTo>
                    <a:pt x="1701" y="559"/>
                  </a:lnTo>
                  <a:lnTo>
                    <a:pt x="1701" y="554"/>
                  </a:lnTo>
                  <a:lnTo>
                    <a:pt x="1701" y="549"/>
                  </a:lnTo>
                  <a:lnTo>
                    <a:pt x="1701" y="542"/>
                  </a:lnTo>
                  <a:lnTo>
                    <a:pt x="1703" y="536"/>
                  </a:lnTo>
                  <a:lnTo>
                    <a:pt x="1703" y="531"/>
                  </a:lnTo>
                  <a:lnTo>
                    <a:pt x="1705" y="526"/>
                  </a:lnTo>
                  <a:lnTo>
                    <a:pt x="1705" y="519"/>
                  </a:lnTo>
                  <a:lnTo>
                    <a:pt x="1705" y="514"/>
                  </a:lnTo>
                  <a:lnTo>
                    <a:pt x="1705" y="508"/>
                  </a:lnTo>
                  <a:lnTo>
                    <a:pt x="1705" y="503"/>
                  </a:lnTo>
                  <a:lnTo>
                    <a:pt x="1703" y="498"/>
                  </a:lnTo>
                  <a:lnTo>
                    <a:pt x="1703" y="493"/>
                  </a:lnTo>
                  <a:lnTo>
                    <a:pt x="1701" y="487"/>
                  </a:lnTo>
                  <a:lnTo>
                    <a:pt x="1701" y="484"/>
                  </a:lnTo>
                  <a:lnTo>
                    <a:pt x="1699" y="478"/>
                  </a:lnTo>
                  <a:lnTo>
                    <a:pt x="1697" y="473"/>
                  </a:lnTo>
                  <a:lnTo>
                    <a:pt x="1695" y="468"/>
                  </a:lnTo>
                  <a:lnTo>
                    <a:pt x="1693" y="464"/>
                  </a:lnTo>
                  <a:lnTo>
                    <a:pt x="1687" y="456"/>
                  </a:lnTo>
                  <a:lnTo>
                    <a:pt x="1681" y="449"/>
                  </a:lnTo>
                  <a:lnTo>
                    <a:pt x="1674" y="442"/>
                  </a:lnTo>
                  <a:lnTo>
                    <a:pt x="1666" y="436"/>
                  </a:lnTo>
                  <a:lnTo>
                    <a:pt x="1658" y="431"/>
                  </a:lnTo>
                  <a:lnTo>
                    <a:pt x="1651" y="427"/>
                  </a:lnTo>
                  <a:lnTo>
                    <a:pt x="1641" y="422"/>
                  </a:lnTo>
                  <a:lnTo>
                    <a:pt x="1633" y="419"/>
                  </a:lnTo>
                  <a:lnTo>
                    <a:pt x="1627" y="415"/>
                  </a:lnTo>
                  <a:lnTo>
                    <a:pt x="1622" y="413"/>
                  </a:lnTo>
                  <a:lnTo>
                    <a:pt x="1616" y="412"/>
                  </a:lnTo>
                  <a:lnTo>
                    <a:pt x="1612" y="410"/>
                  </a:lnTo>
                  <a:lnTo>
                    <a:pt x="1608" y="410"/>
                  </a:lnTo>
                  <a:lnTo>
                    <a:pt x="1604" y="383"/>
                  </a:lnTo>
                  <a:lnTo>
                    <a:pt x="1606" y="382"/>
                  </a:lnTo>
                  <a:lnTo>
                    <a:pt x="1610" y="382"/>
                  </a:lnTo>
                  <a:lnTo>
                    <a:pt x="1618" y="380"/>
                  </a:lnTo>
                  <a:lnTo>
                    <a:pt x="1627" y="380"/>
                  </a:lnTo>
                  <a:lnTo>
                    <a:pt x="1635" y="376"/>
                  </a:lnTo>
                  <a:lnTo>
                    <a:pt x="1643" y="375"/>
                  </a:lnTo>
                  <a:lnTo>
                    <a:pt x="1647" y="371"/>
                  </a:lnTo>
                  <a:lnTo>
                    <a:pt x="1651" y="366"/>
                  </a:lnTo>
                  <a:lnTo>
                    <a:pt x="1651" y="359"/>
                  </a:lnTo>
                  <a:lnTo>
                    <a:pt x="1647" y="350"/>
                  </a:lnTo>
                  <a:lnTo>
                    <a:pt x="1645" y="345"/>
                  </a:lnTo>
                  <a:lnTo>
                    <a:pt x="1643" y="341"/>
                  </a:lnTo>
                  <a:lnTo>
                    <a:pt x="1639" y="336"/>
                  </a:lnTo>
                  <a:lnTo>
                    <a:pt x="1637" y="332"/>
                  </a:lnTo>
                  <a:lnTo>
                    <a:pt x="1629" y="324"/>
                  </a:lnTo>
                  <a:lnTo>
                    <a:pt x="1626" y="318"/>
                  </a:lnTo>
                  <a:lnTo>
                    <a:pt x="1622" y="313"/>
                  </a:lnTo>
                  <a:lnTo>
                    <a:pt x="1620" y="311"/>
                  </a:lnTo>
                  <a:lnTo>
                    <a:pt x="1624" y="310"/>
                  </a:lnTo>
                  <a:lnTo>
                    <a:pt x="1626" y="304"/>
                  </a:lnTo>
                  <a:lnTo>
                    <a:pt x="1629" y="301"/>
                  </a:lnTo>
                  <a:lnTo>
                    <a:pt x="1631" y="296"/>
                  </a:lnTo>
                  <a:lnTo>
                    <a:pt x="1633" y="290"/>
                  </a:lnTo>
                  <a:lnTo>
                    <a:pt x="1633" y="285"/>
                  </a:lnTo>
                  <a:lnTo>
                    <a:pt x="1633" y="280"/>
                  </a:lnTo>
                  <a:lnTo>
                    <a:pt x="1629" y="274"/>
                  </a:lnTo>
                  <a:lnTo>
                    <a:pt x="1626" y="269"/>
                  </a:lnTo>
                  <a:lnTo>
                    <a:pt x="1620" y="266"/>
                  </a:lnTo>
                  <a:lnTo>
                    <a:pt x="1616" y="262"/>
                  </a:lnTo>
                  <a:lnTo>
                    <a:pt x="1610" y="259"/>
                  </a:lnTo>
                  <a:lnTo>
                    <a:pt x="1606" y="257"/>
                  </a:lnTo>
                  <a:lnTo>
                    <a:pt x="1602" y="255"/>
                  </a:lnTo>
                  <a:lnTo>
                    <a:pt x="1600" y="253"/>
                  </a:lnTo>
                  <a:lnTo>
                    <a:pt x="1600" y="252"/>
                  </a:lnTo>
                  <a:lnTo>
                    <a:pt x="1600" y="246"/>
                  </a:lnTo>
                  <a:lnTo>
                    <a:pt x="1600" y="243"/>
                  </a:lnTo>
                  <a:lnTo>
                    <a:pt x="1600" y="236"/>
                  </a:lnTo>
                  <a:lnTo>
                    <a:pt x="1599" y="229"/>
                  </a:lnTo>
                  <a:lnTo>
                    <a:pt x="1597" y="222"/>
                  </a:lnTo>
                  <a:lnTo>
                    <a:pt x="1597" y="215"/>
                  </a:lnTo>
                  <a:lnTo>
                    <a:pt x="1593" y="206"/>
                  </a:lnTo>
                  <a:lnTo>
                    <a:pt x="1589" y="199"/>
                  </a:lnTo>
                  <a:lnTo>
                    <a:pt x="1583" y="190"/>
                  </a:lnTo>
                  <a:lnTo>
                    <a:pt x="1579" y="185"/>
                  </a:lnTo>
                  <a:lnTo>
                    <a:pt x="1572" y="178"/>
                  </a:lnTo>
                  <a:lnTo>
                    <a:pt x="1568" y="172"/>
                  </a:lnTo>
                  <a:lnTo>
                    <a:pt x="1564" y="169"/>
                  </a:lnTo>
                  <a:lnTo>
                    <a:pt x="1564" y="165"/>
                  </a:lnTo>
                  <a:lnTo>
                    <a:pt x="1562" y="160"/>
                  </a:lnTo>
                  <a:lnTo>
                    <a:pt x="1562" y="155"/>
                  </a:lnTo>
                  <a:lnTo>
                    <a:pt x="1558" y="148"/>
                  </a:lnTo>
                  <a:lnTo>
                    <a:pt x="1554" y="141"/>
                  </a:lnTo>
                  <a:lnTo>
                    <a:pt x="1548" y="134"/>
                  </a:lnTo>
                  <a:lnTo>
                    <a:pt x="1543" y="127"/>
                  </a:lnTo>
                  <a:lnTo>
                    <a:pt x="1537" y="123"/>
                  </a:lnTo>
                  <a:lnTo>
                    <a:pt x="1533" y="118"/>
                  </a:lnTo>
                  <a:lnTo>
                    <a:pt x="1525" y="114"/>
                  </a:lnTo>
                  <a:lnTo>
                    <a:pt x="1518" y="111"/>
                  </a:lnTo>
                  <a:lnTo>
                    <a:pt x="1510" y="106"/>
                  </a:lnTo>
                  <a:lnTo>
                    <a:pt x="1500" y="102"/>
                  </a:lnTo>
                  <a:lnTo>
                    <a:pt x="1491" y="99"/>
                  </a:lnTo>
                  <a:lnTo>
                    <a:pt x="1483" y="95"/>
                  </a:lnTo>
                  <a:lnTo>
                    <a:pt x="1473" y="92"/>
                  </a:lnTo>
                  <a:lnTo>
                    <a:pt x="1465" y="88"/>
                  </a:lnTo>
                  <a:lnTo>
                    <a:pt x="1456" y="85"/>
                  </a:lnTo>
                  <a:lnTo>
                    <a:pt x="1450" y="83"/>
                  </a:lnTo>
                  <a:lnTo>
                    <a:pt x="1444" y="81"/>
                  </a:lnTo>
                  <a:lnTo>
                    <a:pt x="1440" y="79"/>
                  </a:lnTo>
                  <a:lnTo>
                    <a:pt x="1437" y="78"/>
                  </a:lnTo>
                  <a:lnTo>
                    <a:pt x="1438" y="78"/>
                  </a:lnTo>
                  <a:lnTo>
                    <a:pt x="1444" y="76"/>
                  </a:lnTo>
                  <a:lnTo>
                    <a:pt x="1452" y="72"/>
                  </a:lnTo>
                  <a:lnTo>
                    <a:pt x="1460" y="69"/>
                  </a:lnTo>
                  <a:lnTo>
                    <a:pt x="1462" y="65"/>
                  </a:lnTo>
                  <a:lnTo>
                    <a:pt x="1464" y="62"/>
                  </a:lnTo>
                  <a:lnTo>
                    <a:pt x="1465" y="58"/>
                  </a:lnTo>
                  <a:lnTo>
                    <a:pt x="1465" y="53"/>
                  </a:lnTo>
                  <a:lnTo>
                    <a:pt x="1464" y="48"/>
                  </a:lnTo>
                  <a:lnTo>
                    <a:pt x="1462" y="42"/>
                  </a:lnTo>
                  <a:lnTo>
                    <a:pt x="1456" y="37"/>
                  </a:lnTo>
                  <a:lnTo>
                    <a:pt x="1448" y="30"/>
                  </a:lnTo>
                  <a:lnTo>
                    <a:pt x="1444" y="25"/>
                  </a:lnTo>
                  <a:lnTo>
                    <a:pt x="1438" y="23"/>
                  </a:lnTo>
                  <a:lnTo>
                    <a:pt x="1433" y="20"/>
                  </a:lnTo>
                  <a:lnTo>
                    <a:pt x="1429" y="16"/>
                  </a:lnTo>
                  <a:lnTo>
                    <a:pt x="1423" y="14"/>
                  </a:lnTo>
                  <a:lnTo>
                    <a:pt x="1417" y="12"/>
                  </a:lnTo>
                  <a:lnTo>
                    <a:pt x="1413" y="11"/>
                  </a:lnTo>
                  <a:lnTo>
                    <a:pt x="1408" y="9"/>
                  </a:lnTo>
                  <a:lnTo>
                    <a:pt x="1402" y="7"/>
                  </a:lnTo>
                  <a:lnTo>
                    <a:pt x="1398" y="5"/>
                  </a:lnTo>
                  <a:lnTo>
                    <a:pt x="1392" y="4"/>
                  </a:lnTo>
                  <a:lnTo>
                    <a:pt x="1386" y="4"/>
                  </a:lnTo>
                  <a:lnTo>
                    <a:pt x="1381" y="2"/>
                  </a:lnTo>
                  <a:lnTo>
                    <a:pt x="1375" y="2"/>
                  </a:lnTo>
                  <a:lnTo>
                    <a:pt x="1371" y="2"/>
                  </a:lnTo>
                  <a:lnTo>
                    <a:pt x="1365" y="2"/>
                  </a:lnTo>
                  <a:lnTo>
                    <a:pt x="1359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4" y="0"/>
                  </a:lnTo>
                  <a:lnTo>
                    <a:pt x="1330" y="0"/>
                  </a:lnTo>
                  <a:lnTo>
                    <a:pt x="1325" y="0"/>
                  </a:lnTo>
                  <a:lnTo>
                    <a:pt x="1319" y="2"/>
                  </a:lnTo>
                  <a:lnTo>
                    <a:pt x="1313" y="2"/>
                  </a:lnTo>
                  <a:lnTo>
                    <a:pt x="1307" y="2"/>
                  </a:lnTo>
                  <a:lnTo>
                    <a:pt x="1302" y="2"/>
                  </a:lnTo>
                  <a:lnTo>
                    <a:pt x="1298" y="2"/>
                  </a:lnTo>
                  <a:lnTo>
                    <a:pt x="1292" y="2"/>
                  </a:lnTo>
                  <a:lnTo>
                    <a:pt x="1286" y="4"/>
                  </a:lnTo>
                  <a:lnTo>
                    <a:pt x="1280" y="4"/>
                  </a:lnTo>
                  <a:lnTo>
                    <a:pt x="1276" y="4"/>
                  </a:lnTo>
                  <a:lnTo>
                    <a:pt x="1271" y="4"/>
                  </a:lnTo>
                  <a:lnTo>
                    <a:pt x="1265" y="4"/>
                  </a:lnTo>
                  <a:lnTo>
                    <a:pt x="1259" y="5"/>
                  </a:lnTo>
                  <a:lnTo>
                    <a:pt x="1251" y="7"/>
                  </a:lnTo>
                  <a:lnTo>
                    <a:pt x="1246" y="9"/>
                  </a:lnTo>
                  <a:lnTo>
                    <a:pt x="1238" y="11"/>
                  </a:lnTo>
                  <a:lnTo>
                    <a:pt x="1232" y="12"/>
                  </a:lnTo>
                  <a:lnTo>
                    <a:pt x="1226" y="16"/>
                  </a:lnTo>
                  <a:lnTo>
                    <a:pt x="1217" y="18"/>
                  </a:lnTo>
                  <a:lnTo>
                    <a:pt x="1211" y="21"/>
                  </a:lnTo>
                  <a:lnTo>
                    <a:pt x="1203" y="25"/>
                  </a:lnTo>
                  <a:lnTo>
                    <a:pt x="1195" y="28"/>
                  </a:lnTo>
                  <a:lnTo>
                    <a:pt x="1188" y="32"/>
                  </a:lnTo>
                  <a:lnTo>
                    <a:pt x="1180" y="37"/>
                  </a:lnTo>
                  <a:lnTo>
                    <a:pt x="1172" y="41"/>
                  </a:lnTo>
                  <a:lnTo>
                    <a:pt x="1167" y="44"/>
                  </a:lnTo>
                  <a:lnTo>
                    <a:pt x="1159" y="48"/>
                  </a:lnTo>
                  <a:lnTo>
                    <a:pt x="1153" y="51"/>
                  </a:lnTo>
                  <a:lnTo>
                    <a:pt x="1145" y="55"/>
                  </a:lnTo>
                  <a:lnTo>
                    <a:pt x="1140" y="58"/>
                  </a:lnTo>
                  <a:lnTo>
                    <a:pt x="1134" y="62"/>
                  </a:lnTo>
                  <a:lnTo>
                    <a:pt x="1128" y="65"/>
                  </a:lnTo>
                  <a:lnTo>
                    <a:pt x="1122" y="69"/>
                  </a:lnTo>
                  <a:lnTo>
                    <a:pt x="1118" y="72"/>
                  </a:lnTo>
                  <a:lnTo>
                    <a:pt x="1113" y="74"/>
                  </a:lnTo>
                  <a:lnTo>
                    <a:pt x="1109" y="76"/>
                  </a:lnTo>
                  <a:lnTo>
                    <a:pt x="1105" y="79"/>
                  </a:lnTo>
                  <a:lnTo>
                    <a:pt x="1103" y="81"/>
                  </a:lnTo>
                  <a:lnTo>
                    <a:pt x="1099" y="85"/>
                  </a:lnTo>
                  <a:lnTo>
                    <a:pt x="1097" y="85"/>
                  </a:lnTo>
                  <a:lnTo>
                    <a:pt x="1097" y="83"/>
                  </a:lnTo>
                  <a:lnTo>
                    <a:pt x="1097" y="76"/>
                  </a:lnTo>
                  <a:lnTo>
                    <a:pt x="1095" y="72"/>
                  </a:lnTo>
                  <a:lnTo>
                    <a:pt x="1093" y="67"/>
                  </a:lnTo>
                  <a:lnTo>
                    <a:pt x="1091" y="62"/>
                  </a:lnTo>
                  <a:lnTo>
                    <a:pt x="1089" y="58"/>
                  </a:lnTo>
                  <a:lnTo>
                    <a:pt x="1086" y="53"/>
                  </a:lnTo>
                  <a:lnTo>
                    <a:pt x="1080" y="49"/>
                  </a:lnTo>
                  <a:lnTo>
                    <a:pt x="1076" y="44"/>
                  </a:lnTo>
                  <a:lnTo>
                    <a:pt x="1070" y="42"/>
                  </a:lnTo>
                  <a:lnTo>
                    <a:pt x="1062" y="39"/>
                  </a:lnTo>
                  <a:lnTo>
                    <a:pt x="1055" y="37"/>
                  </a:lnTo>
                  <a:lnTo>
                    <a:pt x="1049" y="37"/>
                  </a:lnTo>
                  <a:lnTo>
                    <a:pt x="1043" y="37"/>
                  </a:lnTo>
                  <a:lnTo>
                    <a:pt x="1039" y="37"/>
                  </a:lnTo>
                  <a:lnTo>
                    <a:pt x="1033" y="39"/>
                  </a:lnTo>
                  <a:lnTo>
                    <a:pt x="1026" y="39"/>
                  </a:lnTo>
                  <a:lnTo>
                    <a:pt x="1020" y="41"/>
                  </a:lnTo>
                  <a:lnTo>
                    <a:pt x="1014" y="42"/>
                  </a:lnTo>
                  <a:lnTo>
                    <a:pt x="1010" y="44"/>
                  </a:lnTo>
                  <a:lnTo>
                    <a:pt x="1005" y="48"/>
                  </a:lnTo>
                  <a:lnTo>
                    <a:pt x="999" y="49"/>
                  </a:lnTo>
                  <a:lnTo>
                    <a:pt x="995" y="53"/>
                  </a:lnTo>
                  <a:lnTo>
                    <a:pt x="991" y="58"/>
                  </a:lnTo>
                  <a:lnTo>
                    <a:pt x="983" y="65"/>
                  </a:lnTo>
                  <a:lnTo>
                    <a:pt x="976" y="74"/>
                  </a:lnTo>
                  <a:lnTo>
                    <a:pt x="972" y="78"/>
                  </a:lnTo>
                  <a:lnTo>
                    <a:pt x="970" y="83"/>
                  </a:lnTo>
                  <a:lnTo>
                    <a:pt x="968" y="86"/>
                  </a:lnTo>
                  <a:lnTo>
                    <a:pt x="966" y="92"/>
                  </a:lnTo>
                  <a:lnTo>
                    <a:pt x="960" y="99"/>
                  </a:lnTo>
                  <a:lnTo>
                    <a:pt x="956" y="106"/>
                  </a:lnTo>
                  <a:lnTo>
                    <a:pt x="952" y="113"/>
                  </a:lnTo>
                  <a:lnTo>
                    <a:pt x="952" y="120"/>
                  </a:lnTo>
                  <a:lnTo>
                    <a:pt x="951" y="123"/>
                  </a:lnTo>
                  <a:lnTo>
                    <a:pt x="951" y="127"/>
                  </a:lnTo>
                  <a:lnTo>
                    <a:pt x="951" y="129"/>
                  </a:lnTo>
                  <a:lnTo>
                    <a:pt x="951" y="125"/>
                  </a:lnTo>
                  <a:lnTo>
                    <a:pt x="949" y="121"/>
                  </a:lnTo>
                  <a:lnTo>
                    <a:pt x="945" y="118"/>
                  </a:lnTo>
                  <a:lnTo>
                    <a:pt x="941" y="114"/>
                  </a:lnTo>
                  <a:lnTo>
                    <a:pt x="935" y="109"/>
                  </a:lnTo>
                  <a:lnTo>
                    <a:pt x="931" y="104"/>
                  </a:lnTo>
                  <a:lnTo>
                    <a:pt x="924" y="99"/>
                  </a:lnTo>
                  <a:lnTo>
                    <a:pt x="920" y="93"/>
                  </a:lnTo>
                  <a:lnTo>
                    <a:pt x="912" y="86"/>
                  </a:lnTo>
                  <a:lnTo>
                    <a:pt x="906" y="83"/>
                  </a:lnTo>
                  <a:lnTo>
                    <a:pt x="898" y="76"/>
                  </a:lnTo>
                  <a:lnTo>
                    <a:pt x="893" y="74"/>
                  </a:lnTo>
                  <a:lnTo>
                    <a:pt x="887" y="69"/>
                  </a:lnTo>
                  <a:lnTo>
                    <a:pt x="881" y="67"/>
                  </a:lnTo>
                  <a:lnTo>
                    <a:pt x="877" y="65"/>
                  </a:lnTo>
                  <a:lnTo>
                    <a:pt x="875" y="67"/>
                  </a:lnTo>
                  <a:lnTo>
                    <a:pt x="870" y="69"/>
                  </a:lnTo>
                  <a:lnTo>
                    <a:pt x="866" y="74"/>
                  </a:lnTo>
                  <a:lnTo>
                    <a:pt x="862" y="79"/>
                  </a:lnTo>
                  <a:lnTo>
                    <a:pt x="862" y="88"/>
                  </a:lnTo>
                  <a:lnTo>
                    <a:pt x="860" y="93"/>
                  </a:lnTo>
                  <a:lnTo>
                    <a:pt x="860" y="100"/>
                  </a:lnTo>
                  <a:lnTo>
                    <a:pt x="860" y="106"/>
                  </a:lnTo>
                  <a:lnTo>
                    <a:pt x="860" y="107"/>
                  </a:lnTo>
                  <a:lnTo>
                    <a:pt x="858" y="107"/>
                  </a:lnTo>
                  <a:lnTo>
                    <a:pt x="856" y="106"/>
                  </a:lnTo>
                  <a:lnTo>
                    <a:pt x="850" y="104"/>
                  </a:lnTo>
                  <a:lnTo>
                    <a:pt x="846" y="104"/>
                  </a:lnTo>
                  <a:lnTo>
                    <a:pt x="841" y="104"/>
                  </a:lnTo>
                  <a:lnTo>
                    <a:pt x="835" y="104"/>
                  </a:lnTo>
                  <a:lnTo>
                    <a:pt x="831" y="106"/>
                  </a:lnTo>
                  <a:lnTo>
                    <a:pt x="825" y="111"/>
                  </a:lnTo>
                  <a:lnTo>
                    <a:pt x="823" y="114"/>
                  </a:lnTo>
                  <a:lnTo>
                    <a:pt x="819" y="120"/>
                  </a:lnTo>
                  <a:lnTo>
                    <a:pt x="817" y="125"/>
                  </a:lnTo>
                  <a:lnTo>
                    <a:pt x="817" y="130"/>
                  </a:lnTo>
                  <a:lnTo>
                    <a:pt x="817" y="134"/>
                  </a:lnTo>
                  <a:lnTo>
                    <a:pt x="817" y="137"/>
                  </a:lnTo>
                  <a:lnTo>
                    <a:pt x="817" y="141"/>
                  </a:lnTo>
                  <a:lnTo>
                    <a:pt x="817" y="143"/>
                  </a:lnTo>
                  <a:lnTo>
                    <a:pt x="816" y="141"/>
                  </a:lnTo>
                  <a:lnTo>
                    <a:pt x="808" y="136"/>
                  </a:lnTo>
                  <a:lnTo>
                    <a:pt x="804" y="134"/>
                  </a:lnTo>
                  <a:lnTo>
                    <a:pt x="798" y="132"/>
                  </a:lnTo>
                  <a:lnTo>
                    <a:pt x="792" y="129"/>
                  </a:lnTo>
                  <a:lnTo>
                    <a:pt x="787" y="127"/>
                  </a:lnTo>
                  <a:lnTo>
                    <a:pt x="781" y="125"/>
                  </a:lnTo>
                  <a:lnTo>
                    <a:pt x="775" y="121"/>
                  </a:lnTo>
                  <a:lnTo>
                    <a:pt x="767" y="120"/>
                  </a:lnTo>
                  <a:lnTo>
                    <a:pt x="762" y="118"/>
                  </a:lnTo>
                  <a:lnTo>
                    <a:pt x="756" y="118"/>
                  </a:lnTo>
                  <a:lnTo>
                    <a:pt x="752" y="118"/>
                  </a:lnTo>
                  <a:lnTo>
                    <a:pt x="746" y="118"/>
                  </a:lnTo>
                  <a:lnTo>
                    <a:pt x="742" y="120"/>
                  </a:lnTo>
                  <a:lnTo>
                    <a:pt x="736" y="123"/>
                  </a:lnTo>
                  <a:lnTo>
                    <a:pt x="733" y="129"/>
                  </a:lnTo>
                  <a:lnTo>
                    <a:pt x="731" y="136"/>
                  </a:lnTo>
                  <a:lnTo>
                    <a:pt x="731" y="144"/>
                  </a:lnTo>
                  <a:lnTo>
                    <a:pt x="731" y="151"/>
                  </a:lnTo>
                  <a:lnTo>
                    <a:pt x="731" y="157"/>
                  </a:lnTo>
                  <a:lnTo>
                    <a:pt x="733" y="160"/>
                  </a:lnTo>
                  <a:lnTo>
                    <a:pt x="733" y="162"/>
                  </a:lnTo>
                  <a:lnTo>
                    <a:pt x="731" y="162"/>
                  </a:lnTo>
                  <a:lnTo>
                    <a:pt x="727" y="160"/>
                  </a:lnTo>
                  <a:lnTo>
                    <a:pt x="719" y="158"/>
                  </a:lnTo>
                  <a:lnTo>
                    <a:pt x="713" y="158"/>
                  </a:lnTo>
                  <a:lnTo>
                    <a:pt x="704" y="157"/>
                  </a:lnTo>
                  <a:lnTo>
                    <a:pt x="694" y="158"/>
                  </a:lnTo>
                  <a:lnTo>
                    <a:pt x="686" y="158"/>
                  </a:lnTo>
                  <a:lnTo>
                    <a:pt x="679" y="162"/>
                  </a:lnTo>
                  <a:lnTo>
                    <a:pt x="671" y="167"/>
                  </a:lnTo>
                  <a:lnTo>
                    <a:pt x="667" y="172"/>
                  </a:lnTo>
                  <a:lnTo>
                    <a:pt x="665" y="180"/>
                  </a:lnTo>
                  <a:lnTo>
                    <a:pt x="665" y="187"/>
                  </a:lnTo>
                  <a:lnTo>
                    <a:pt x="665" y="190"/>
                  </a:lnTo>
                  <a:lnTo>
                    <a:pt x="665" y="195"/>
                  </a:lnTo>
                  <a:lnTo>
                    <a:pt x="667" y="199"/>
                  </a:lnTo>
                  <a:lnTo>
                    <a:pt x="667" y="201"/>
                  </a:lnTo>
                  <a:lnTo>
                    <a:pt x="665" y="201"/>
                  </a:lnTo>
                  <a:lnTo>
                    <a:pt x="659" y="199"/>
                  </a:lnTo>
                  <a:lnTo>
                    <a:pt x="654" y="197"/>
                  </a:lnTo>
                  <a:lnTo>
                    <a:pt x="646" y="197"/>
                  </a:lnTo>
                  <a:lnTo>
                    <a:pt x="638" y="195"/>
                  </a:lnTo>
                  <a:lnTo>
                    <a:pt x="630" y="197"/>
                  </a:lnTo>
                  <a:lnTo>
                    <a:pt x="623" y="199"/>
                  </a:lnTo>
                  <a:lnTo>
                    <a:pt x="619" y="204"/>
                  </a:lnTo>
                  <a:lnTo>
                    <a:pt x="615" y="206"/>
                  </a:lnTo>
                  <a:lnTo>
                    <a:pt x="613" y="211"/>
                  </a:lnTo>
                  <a:lnTo>
                    <a:pt x="611" y="215"/>
                  </a:lnTo>
                  <a:lnTo>
                    <a:pt x="609" y="220"/>
                  </a:lnTo>
                  <a:lnTo>
                    <a:pt x="605" y="223"/>
                  </a:lnTo>
                  <a:lnTo>
                    <a:pt x="603" y="231"/>
                  </a:lnTo>
                  <a:lnTo>
                    <a:pt x="603" y="236"/>
                  </a:lnTo>
                  <a:lnTo>
                    <a:pt x="601" y="243"/>
                  </a:lnTo>
                  <a:lnTo>
                    <a:pt x="600" y="248"/>
                  </a:lnTo>
                  <a:lnTo>
                    <a:pt x="598" y="253"/>
                  </a:lnTo>
                  <a:lnTo>
                    <a:pt x="596" y="259"/>
                  </a:lnTo>
                  <a:lnTo>
                    <a:pt x="596" y="262"/>
                  </a:lnTo>
                  <a:lnTo>
                    <a:pt x="596" y="269"/>
                  </a:lnTo>
                  <a:lnTo>
                    <a:pt x="596" y="271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41"/>
            <p:cNvSpPr>
              <a:spLocks/>
            </p:cNvSpPr>
            <p:nvPr/>
          </p:nvSpPr>
          <p:spPr bwMode="auto">
            <a:xfrm>
              <a:off x="392" y="3125"/>
              <a:ext cx="477" cy="260"/>
            </a:xfrm>
            <a:custGeom>
              <a:avLst/>
              <a:gdLst>
                <a:gd name="T0" fmla="*/ 1 w 955"/>
                <a:gd name="T1" fmla="*/ 84 h 521"/>
                <a:gd name="T2" fmla="*/ 0 w 955"/>
                <a:gd name="T3" fmla="*/ 69 h 521"/>
                <a:gd name="T4" fmla="*/ 21 w 955"/>
                <a:gd name="T5" fmla="*/ 62 h 521"/>
                <a:gd name="T6" fmla="*/ 34 w 955"/>
                <a:gd name="T7" fmla="*/ 52 h 521"/>
                <a:gd name="T8" fmla="*/ 44 w 955"/>
                <a:gd name="T9" fmla="*/ 43 h 521"/>
                <a:gd name="T10" fmla="*/ 51 w 955"/>
                <a:gd name="T11" fmla="*/ 33 h 521"/>
                <a:gd name="T12" fmla="*/ 80 w 955"/>
                <a:gd name="T13" fmla="*/ 46 h 521"/>
                <a:gd name="T14" fmla="*/ 79 w 955"/>
                <a:gd name="T15" fmla="*/ 45 h 521"/>
                <a:gd name="T16" fmla="*/ 77 w 955"/>
                <a:gd name="T17" fmla="*/ 41 h 521"/>
                <a:gd name="T18" fmla="*/ 74 w 955"/>
                <a:gd name="T19" fmla="*/ 38 h 521"/>
                <a:gd name="T20" fmla="*/ 72 w 955"/>
                <a:gd name="T21" fmla="*/ 34 h 521"/>
                <a:gd name="T22" fmla="*/ 71 w 955"/>
                <a:gd name="T23" fmla="*/ 31 h 521"/>
                <a:gd name="T24" fmla="*/ 70 w 955"/>
                <a:gd name="T25" fmla="*/ 28 h 521"/>
                <a:gd name="T26" fmla="*/ 69 w 955"/>
                <a:gd name="T27" fmla="*/ 26 h 521"/>
                <a:gd name="T28" fmla="*/ 80 w 955"/>
                <a:gd name="T29" fmla="*/ 32 h 521"/>
                <a:gd name="T30" fmla="*/ 79 w 955"/>
                <a:gd name="T31" fmla="*/ 30 h 521"/>
                <a:gd name="T32" fmla="*/ 77 w 955"/>
                <a:gd name="T33" fmla="*/ 28 h 521"/>
                <a:gd name="T34" fmla="*/ 76 w 955"/>
                <a:gd name="T35" fmla="*/ 27 h 521"/>
                <a:gd name="T36" fmla="*/ 76 w 955"/>
                <a:gd name="T37" fmla="*/ 24 h 521"/>
                <a:gd name="T38" fmla="*/ 76 w 955"/>
                <a:gd name="T39" fmla="*/ 22 h 521"/>
                <a:gd name="T40" fmla="*/ 76 w 955"/>
                <a:gd name="T41" fmla="*/ 19 h 521"/>
                <a:gd name="T42" fmla="*/ 100 w 955"/>
                <a:gd name="T43" fmla="*/ 35 h 521"/>
                <a:gd name="T44" fmla="*/ 110 w 955"/>
                <a:gd name="T45" fmla="*/ 19 h 521"/>
                <a:gd name="T46" fmla="*/ 152 w 955"/>
                <a:gd name="T47" fmla="*/ 6 h 521"/>
                <a:gd name="T48" fmla="*/ 200 w 955"/>
                <a:gd name="T49" fmla="*/ 0 h 521"/>
                <a:gd name="T50" fmla="*/ 214 w 955"/>
                <a:gd name="T51" fmla="*/ 19 h 521"/>
                <a:gd name="T52" fmla="*/ 212 w 955"/>
                <a:gd name="T53" fmla="*/ 27 h 521"/>
                <a:gd name="T54" fmla="*/ 215 w 955"/>
                <a:gd name="T55" fmla="*/ 27 h 521"/>
                <a:gd name="T56" fmla="*/ 217 w 955"/>
                <a:gd name="T57" fmla="*/ 28 h 521"/>
                <a:gd name="T58" fmla="*/ 220 w 955"/>
                <a:gd name="T59" fmla="*/ 28 h 521"/>
                <a:gd name="T60" fmla="*/ 223 w 955"/>
                <a:gd name="T61" fmla="*/ 29 h 521"/>
                <a:gd name="T62" fmla="*/ 227 w 955"/>
                <a:gd name="T63" fmla="*/ 30 h 521"/>
                <a:gd name="T64" fmla="*/ 230 w 955"/>
                <a:gd name="T65" fmla="*/ 30 h 521"/>
                <a:gd name="T66" fmla="*/ 232 w 955"/>
                <a:gd name="T67" fmla="*/ 32 h 521"/>
                <a:gd name="T68" fmla="*/ 235 w 955"/>
                <a:gd name="T69" fmla="*/ 34 h 521"/>
                <a:gd name="T70" fmla="*/ 237 w 955"/>
                <a:gd name="T71" fmla="*/ 38 h 521"/>
                <a:gd name="T72" fmla="*/ 238 w 955"/>
                <a:gd name="T73" fmla="*/ 40 h 521"/>
                <a:gd name="T74" fmla="*/ 238 w 955"/>
                <a:gd name="T75" fmla="*/ 41 h 521"/>
                <a:gd name="T76" fmla="*/ 160 w 955"/>
                <a:gd name="T77" fmla="*/ 130 h 521"/>
                <a:gd name="T78" fmla="*/ 2 w 955"/>
                <a:gd name="T79" fmla="*/ 93 h 5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5"/>
                <a:gd name="T121" fmla="*/ 0 h 521"/>
                <a:gd name="T122" fmla="*/ 955 w 955"/>
                <a:gd name="T123" fmla="*/ 521 h 52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5" h="521">
                  <a:moveTo>
                    <a:pt x="8" y="373"/>
                  </a:moveTo>
                  <a:lnTo>
                    <a:pt x="4" y="338"/>
                  </a:lnTo>
                  <a:lnTo>
                    <a:pt x="69" y="310"/>
                  </a:lnTo>
                  <a:lnTo>
                    <a:pt x="0" y="276"/>
                  </a:lnTo>
                  <a:lnTo>
                    <a:pt x="41" y="257"/>
                  </a:lnTo>
                  <a:lnTo>
                    <a:pt x="85" y="248"/>
                  </a:lnTo>
                  <a:lnTo>
                    <a:pt x="69" y="220"/>
                  </a:lnTo>
                  <a:lnTo>
                    <a:pt x="139" y="210"/>
                  </a:lnTo>
                  <a:lnTo>
                    <a:pt x="118" y="173"/>
                  </a:lnTo>
                  <a:lnTo>
                    <a:pt x="177" y="174"/>
                  </a:lnTo>
                  <a:lnTo>
                    <a:pt x="230" y="194"/>
                  </a:lnTo>
                  <a:lnTo>
                    <a:pt x="206" y="134"/>
                  </a:lnTo>
                  <a:lnTo>
                    <a:pt x="268" y="159"/>
                  </a:lnTo>
                  <a:lnTo>
                    <a:pt x="320" y="187"/>
                  </a:lnTo>
                  <a:lnTo>
                    <a:pt x="318" y="185"/>
                  </a:lnTo>
                  <a:lnTo>
                    <a:pt x="316" y="180"/>
                  </a:lnTo>
                  <a:lnTo>
                    <a:pt x="311" y="174"/>
                  </a:lnTo>
                  <a:lnTo>
                    <a:pt x="309" y="167"/>
                  </a:lnTo>
                  <a:lnTo>
                    <a:pt x="303" y="160"/>
                  </a:lnTo>
                  <a:lnTo>
                    <a:pt x="299" y="152"/>
                  </a:lnTo>
                  <a:lnTo>
                    <a:pt x="293" y="145"/>
                  </a:lnTo>
                  <a:lnTo>
                    <a:pt x="291" y="138"/>
                  </a:lnTo>
                  <a:lnTo>
                    <a:pt x="287" y="131"/>
                  </a:lnTo>
                  <a:lnTo>
                    <a:pt x="284" y="125"/>
                  </a:lnTo>
                  <a:lnTo>
                    <a:pt x="282" y="118"/>
                  </a:lnTo>
                  <a:lnTo>
                    <a:pt x="280" y="113"/>
                  </a:lnTo>
                  <a:lnTo>
                    <a:pt x="276" y="109"/>
                  </a:lnTo>
                  <a:lnTo>
                    <a:pt x="276" y="106"/>
                  </a:lnTo>
                  <a:lnTo>
                    <a:pt x="276" y="102"/>
                  </a:lnTo>
                  <a:lnTo>
                    <a:pt x="320" y="129"/>
                  </a:lnTo>
                  <a:lnTo>
                    <a:pt x="318" y="127"/>
                  </a:lnTo>
                  <a:lnTo>
                    <a:pt x="316" y="123"/>
                  </a:lnTo>
                  <a:lnTo>
                    <a:pt x="312" y="120"/>
                  </a:lnTo>
                  <a:lnTo>
                    <a:pt x="311" y="115"/>
                  </a:lnTo>
                  <a:lnTo>
                    <a:pt x="309" y="111"/>
                  </a:lnTo>
                  <a:lnTo>
                    <a:pt x="307" y="108"/>
                  </a:lnTo>
                  <a:lnTo>
                    <a:pt x="305" y="102"/>
                  </a:lnTo>
                  <a:lnTo>
                    <a:pt x="305" y="99"/>
                  </a:lnTo>
                  <a:lnTo>
                    <a:pt x="305" y="94"/>
                  </a:lnTo>
                  <a:lnTo>
                    <a:pt x="305" y="88"/>
                  </a:lnTo>
                  <a:lnTo>
                    <a:pt x="305" y="83"/>
                  </a:lnTo>
                  <a:lnTo>
                    <a:pt x="307" y="78"/>
                  </a:lnTo>
                  <a:lnTo>
                    <a:pt x="361" y="132"/>
                  </a:lnTo>
                  <a:lnTo>
                    <a:pt x="403" y="141"/>
                  </a:lnTo>
                  <a:lnTo>
                    <a:pt x="419" y="90"/>
                  </a:lnTo>
                  <a:lnTo>
                    <a:pt x="440" y="76"/>
                  </a:lnTo>
                  <a:lnTo>
                    <a:pt x="474" y="120"/>
                  </a:lnTo>
                  <a:lnTo>
                    <a:pt x="608" y="25"/>
                  </a:lnTo>
                  <a:lnTo>
                    <a:pt x="692" y="4"/>
                  </a:lnTo>
                  <a:lnTo>
                    <a:pt x="802" y="0"/>
                  </a:lnTo>
                  <a:lnTo>
                    <a:pt x="744" y="48"/>
                  </a:lnTo>
                  <a:lnTo>
                    <a:pt x="858" y="76"/>
                  </a:lnTo>
                  <a:lnTo>
                    <a:pt x="905" y="97"/>
                  </a:lnTo>
                  <a:lnTo>
                    <a:pt x="851" y="111"/>
                  </a:lnTo>
                  <a:lnTo>
                    <a:pt x="852" y="111"/>
                  </a:lnTo>
                  <a:lnTo>
                    <a:pt x="860" y="111"/>
                  </a:lnTo>
                  <a:lnTo>
                    <a:pt x="864" y="111"/>
                  </a:lnTo>
                  <a:lnTo>
                    <a:pt x="870" y="113"/>
                  </a:lnTo>
                  <a:lnTo>
                    <a:pt x="876" y="113"/>
                  </a:lnTo>
                  <a:lnTo>
                    <a:pt x="883" y="115"/>
                  </a:lnTo>
                  <a:lnTo>
                    <a:pt x="887" y="116"/>
                  </a:lnTo>
                  <a:lnTo>
                    <a:pt x="895" y="118"/>
                  </a:lnTo>
                  <a:lnTo>
                    <a:pt x="901" y="118"/>
                  </a:lnTo>
                  <a:lnTo>
                    <a:pt x="908" y="120"/>
                  </a:lnTo>
                  <a:lnTo>
                    <a:pt x="914" y="122"/>
                  </a:lnTo>
                  <a:lnTo>
                    <a:pt x="920" y="123"/>
                  </a:lnTo>
                  <a:lnTo>
                    <a:pt x="924" y="125"/>
                  </a:lnTo>
                  <a:lnTo>
                    <a:pt x="930" y="129"/>
                  </a:lnTo>
                  <a:lnTo>
                    <a:pt x="935" y="132"/>
                  </a:lnTo>
                  <a:lnTo>
                    <a:pt x="941" y="138"/>
                  </a:lnTo>
                  <a:lnTo>
                    <a:pt x="945" y="145"/>
                  </a:lnTo>
                  <a:lnTo>
                    <a:pt x="949" y="152"/>
                  </a:lnTo>
                  <a:lnTo>
                    <a:pt x="951" y="155"/>
                  </a:lnTo>
                  <a:lnTo>
                    <a:pt x="953" y="160"/>
                  </a:lnTo>
                  <a:lnTo>
                    <a:pt x="955" y="164"/>
                  </a:lnTo>
                  <a:lnTo>
                    <a:pt x="955" y="166"/>
                  </a:lnTo>
                  <a:lnTo>
                    <a:pt x="955" y="229"/>
                  </a:lnTo>
                  <a:lnTo>
                    <a:pt x="640" y="521"/>
                  </a:lnTo>
                  <a:lnTo>
                    <a:pt x="118" y="486"/>
                  </a:lnTo>
                  <a:lnTo>
                    <a:pt x="8" y="373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42"/>
            <p:cNvSpPr>
              <a:spLocks/>
            </p:cNvSpPr>
            <p:nvPr/>
          </p:nvSpPr>
          <p:spPr bwMode="auto">
            <a:xfrm>
              <a:off x="389" y="3213"/>
              <a:ext cx="503" cy="201"/>
            </a:xfrm>
            <a:custGeom>
              <a:avLst/>
              <a:gdLst>
                <a:gd name="T0" fmla="*/ 14 w 1007"/>
                <a:gd name="T1" fmla="*/ 90 h 403"/>
                <a:gd name="T2" fmla="*/ 10 w 1007"/>
                <a:gd name="T3" fmla="*/ 78 h 403"/>
                <a:gd name="T4" fmla="*/ 12 w 1007"/>
                <a:gd name="T5" fmla="*/ 67 h 403"/>
                <a:gd name="T6" fmla="*/ 13 w 1007"/>
                <a:gd name="T7" fmla="*/ 50 h 403"/>
                <a:gd name="T8" fmla="*/ 15 w 1007"/>
                <a:gd name="T9" fmla="*/ 52 h 403"/>
                <a:gd name="T10" fmla="*/ 18 w 1007"/>
                <a:gd name="T11" fmla="*/ 56 h 403"/>
                <a:gd name="T12" fmla="*/ 22 w 1007"/>
                <a:gd name="T13" fmla="*/ 57 h 403"/>
                <a:gd name="T14" fmla="*/ 24 w 1007"/>
                <a:gd name="T15" fmla="*/ 58 h 403"/>
                <a:gd name="T16" fmla="*/ 26 w 1007"/>
                <a:gd name="T17" fmla="*/ 58 h 403"/>
                <a:gd name="T18" fmla="*/ 30 w 1007"/>
                <a:gd name="T19" fmla="*/ 57 h 403"/>
                <a:gd name="T20" fmla="*/ 34 w 1007"/>
                <a:gd name="T21" fmla="*/ 55 h 403"/>
                <a:gd name="T22" fmla="*/ 38 w 1007"/>
                <a:gd name="T23" fmla="*/ 53 h 403"/>
                <a:gd name="T24" fmla="*/ 42 w 1007"/>
                <a:gd name="T25" fmla="*/ 52 h 403"/>
                <a:gd name="T26" fmla="*/ 46 w 1007"/>
                <a:gd name="T27" fmla="*/ 50 h 403"/>
                <a:gd name="T28" fmla="*/ 48 w 1007"/>
                <a:gd name="T29" fmla="*/ 49 h 403"/>
                <a:gd name="T30" fmla="*/ 50 w 1007"/>
                <a:gd name="T31" fmla="*/ 48 h 403"/>
                <a:gd name="T32" fmla="*/ 47 w 1007"/>
                <a:gd name="T33" fmla="*/ 58 h 403"/>
                <a:gd name="T34" fmla="*/ 43 w 1007"/>
                <a:gd name="T35" fmla="*/ 65 h 403"/>
                <a:gd name="T36" fmla="*/ 45 w 1007"/>
                <a:gd name="T37" fmla="*/ 64 h 403"/>
                <a:gd name="T38" fmla="*/ 47 w 1007"/>
                <a:gd name="T39" fmla="*/ 63 h 403"/>
                <a:gd name="T40" fmla="*/ 50 w 1007"/>
                <a:gd name="T41" fmla="*/ 62 h 403"/>
                <a:gd name="T42" fmla="*/ 52 w 1007"/>
                <a:gd name="T43" fmla="*/ 61 h 403"/>
                <a:gd name="T44" fmla="*/ 56 w 1007"/>
                <a:gd name="T45" fmla="*/ 59 h 403"/>
                <a:gd name="T46" fmla="*/ 57 w 1007"/>
                <a:gd name="T47" fmla="*/ 68 h 403"/>
                <a:gd name="T48" fmla="*/ 86 w 1007"/>
                <a:gd name="T49" fmla="*/ 61 h 403"/>
                <a:gd name="T50" fmla="*/ 117 w 1007"/>
                <a:gd name="T51" fmla="*/ 41 h 403"/>
                <a:gd name="T52" fmla="*/ 150 w 1007"/>
                <a:gd name="T53" fmla="*/ 35 h 403"/>
                <a:gd name="T54" fmla="*/ 149 w 1007"/>
                <a:gd name="T55" fmla="*/ 35 h 403"/>
                <a:gd name="T56" fmla="*/ 147 w 1007"/>
                <a:gd name="T57" fmla="*/ 34 h 403"/>
                <a:gd name="T58" fmla="*/ 144 w 1007"/>
                <a:gd name="T59" fmla="*/ 33 h 403"/>
                <a:gd name="T60" fmla="*/ 140 w 1007"/>
                <a:gd name="T61" fmla="*/ 31 h 403"/>
                <a:gd name="T62" fmla="*/ 137 w 1007"/>
                <a:gd name="T63" fmla="*/ 29 h 403"/>
                <a:gd name="T64" fmla="*/ 133 w 1007"/>
                <a:gd name="T65" fmla="*/ 27 h 403"/>
                <a:gd name="T66" fmla="*/ 130 w 1007"/>
                <a:gd name="T67" fmla="*/ 25 h 403"/>
                <a:gd name="T68" fmla="*/ 128 w 1007"/>
                <a:gd name="T69" fmla="*/ 23 h 403"/>
                <a:gd name="T70" fmla="*/ 126 w 1007"/>
                <a:gd name="T71" fmla="*/ 19 h 403"/>
                <a:gd name="T72" fmla="*/ 124 w 1007"/>
                <a:gd name="T73" fmla="*/ 15 h 403"/>
                <a:gd name="T74" fmla="*/ 123 w 1007"/>
                <a:gd name="T75" fmla="*/ 12 h 403"/>
                <a:gd name="T76" fmla="*/ 122 w 1007"/>
                <a:gd name="T77" fmla="*/ 11 h 403"/>
                <a:gd name="T78" fmla="*/ 197 w 1007"/>
                <a:gd name="T79" fmla="*/ 30 h 403"/>
                <a:gd name="T80" fmla="*/ 191 w 1007"/>
                <a:gd name="T81" fmla="*/ 17 h 403"/>
                <a:gd name="T82" fmla="*/ 194 w 1007"/>
                <a:gd name="T83" fmla="*/ 17 h 403"/>
                <a:gd name="T84" fmla="*/ 196 w 1007"/>
                <a:gd name="T85" fmla="*/ 16 h 403"/>
                <a:gd name="T86" fmla="*/ 200 w 1007"/>
                <a:gd name="T87" fmla="*/ 16 h 403"/>
                <a:gd name="T88" fmla="*/ 203 w 1007"/>
                <a:gd name="T89" fmla="*/ 16 h 403"/>
                <a:gd name="T90" fmla="*/ 207 w 1007"/>
                <a:gd name="T91" fmla="*/ 16 h 403"/>
                <a:gd name="T92" fmla="*/ 210 w 1007"/>
                <a:gd name="T93" fmla="*/ 15 h 403"/>
                <a:gd name="T94" fmla="*/ 213 w 1007"/>
                <a:gd name="T95" fmla="*/ 15 h 403"/>
                <a:gd name="T96" fmla="*/ 218 w 1007"/>
                <a:gd name="T97" fmla="*/ 14 h 403"/>
                <a:gd name="T98" fmla="*/ 221 w 1007"/>
                <a:gd name="T99" fmla="*/ 14 h 403"/>
                <a:gd name="T100" fmla="*/ 224 w 1007"/>
                <a:gd name="T101" fmla="*/ 14 h 403"/>
                <a:gd name="T102" fmla="*/ 225 w 1007"/>
                <a:gd name="T103" fmla="*/ 14 h 403"/>
                <a:gd name="T104" fmla="*/ 222 w 1007"/>
                <a:gd name="T105" fmla="*/ 4 h 403"/>
                <a:gd name="T106" fmla="*/ 251 w 1007"/>
                <a:gd name="T107" fmla="*/ 28 h 403"/>
                <a:gd name="T108" fmla="*/ 233 w 1007"/>
                <a:gd name="T109" fmla="*/ 74 h 403"/>
                <a:gd name="T110" fmla="*/ 23 w 1007"/>
                <a:gd name="T111" fmla="*/ 100 h 4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07"/>
                <a:gd name="T169" fmla="*/ 0 h 403"/>
                <a:gd name="T170" fmla="*/ 1007 w 1007"/>
                <a:gd name="T171" fmla="*/ 403 h 40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07" h="403">
                  <a:moveTo>
                    <a:pt x="95" y="403"/>
                  </a:moveTo>
                  <a:lnTo>
                    <a:pt x="56" y="362"/>
                  </a:lnTo>
                  <a:lnTo>
                    <a:pt x="6" y="348"/>
                  </a:lnTo>
                  <a:lnTo>
                    <a:pt x="43" y="313"/>
                  </a:lnTo>
                  <a:lnTo>
                    <a:pt x="0" y="301"/>
                  </a:lnTo>
                  <a:lnTo>
                    <a:pt x="50" y="269"/>
                  </a:lnTo>
                  <a:lnTo>
                    <a:pt x="52" y="199"/>
                  </a:lnTo>
                  <a:lnTo>
                    <a:pt x="52" y="201"/>
                  </a:lnTo>
                  <a:lnTo>
                    <a:pt x="56" y="206"/>
                  </a:lnTo>
                  <a:lnTo>
                    <a:pt x="60" y="211"/>
                  </a:lnTo>
                  <a:lnTo>
                    <a:pt x="68" y="218"/>
                  </a:lnTo>
                  <a:lnTo>
                    <a:pt x="75" y="224"/>
                  </a:lnTo>
                  <a:lnTo>
                    <a:pt x="83" y="229"/>
                  </a:lnTo>
                  <a:lnTo>
                    <a:pt x="89" y="231"/>
                  </a:lnTo>
                  <a:lnTo>
                    <a:pt x="93" y="232"/>
                  </a:lnTo>
                  <a:lnTo>
                    <a:pt x="99" y="232"/>
                  </a:lnTo>
                  <a:lnTo>
                    <a:pt x="102" y="234"/>
                  </a:lnTo>
                  <a:lnTo>
                    <a:pt x="106" y="232"/>
                  </a:lnTo>
                  <a:lnTo>
                    <a:pt x="114" y="231"/>
                  </a:lnTo>
                  <a:lnTo>
                    <a:pt x="122" y="229"/>
                  </a:lnTo>
                  <a:lnTo>
                    <a:pt x="129" y="227"/>
                  </a:lnTo>
                  <a:lnTo>
                    <a:pt x="137" y="222"/>
                  </a:lnTo>
                  <a:lnTo>
                    <a:pt x="145" y="220"/>
                  </a:lnTo>
                  <a:lnTo>
                    <a:pt x="155" y="215"/>
                  </a:lnTo>
                  <a:lnTo>
                    <a:pt x="162" y="213"/>
                  </a:lnTo>
                  <a:lnTo>
                    <a:pt x="170" y="208"/>
                  </a:lnTo>
                  <a:lnTo>
                    <a:pt x="178" y="206"/>
                  </a:lnTo>
                  <a:lnTo>
                    <a:pt x="185" y="201"/>
                  </a:lnTo>
                  <a:lnTo>
                    <a:pt x="191" y="199"/>
                  </a:lnTo>
                  <a:lnTo>
                    <a:pt x="195" y="197"/>
                  </a:lnTo>
                  <a:lnTo>
                    <a:pt x="199" y="195"/>
                  </a:lnTo>
                  <a:lnTo>
                    <a:pt x="203" y="194"/>
                  </a:lnTo>
                  <a:lnTo>
                    <a:pt x="205" y="194"/>
                  </a:lnTo>
                  <a:lnTo>
                    <a:pt x="189" y="232"/>
                  </a:lnTo>
                  <a:lnTo>
                    <a:pt x="172" y="262"/>
                  </a:lnTo>
                  <a:lnTo>
                    <a:pt x="172" y="260"/>
                  </a:lnTo>
                  <a:lnTo>
                    <a:pt x="178" y="259"/>
                  </a:lnTo>
                  <a:lnTo>
                    <a:pt x="182" y="257"/>
                  </a:lnTo>
                  <a:lnTo>
                    <a:pt x="185" y="255"/>
                  </a:lnTo>
                  <a:lnTo>
                    <a:pt x="191" y="253"/>
                  </a:lnTo>
                  <a:lnTo>
                    <a:pt x="197" y="252"/>
                  </a:lnTo>
                  <a:lnTo>
                    <a:pt x="201" y="248"/>
                  </a:lnTo>
                  <a:lnTo>
                    <a:pt x="207" y="246"/>
                  </a:lnTo>
                  <a:lnTo>
                    <a:pt x="210" y="245"/>
                  </a:lnTo>
                  <a:lnTo>
                    <a:pt x="216" y="241"/>
                  </a:lnTo>
                  <a:lnTo>
                    <a:pt x="224" y="236"/>
                  </a:lnTo>
                  <a:lnTo>
                    <a:pt x="232" y="231"/>
                  </a:lnTo>
                  <a:lnTo>
                    <a:pt x="230" y="273"/>
                  </a:lnTo>
                  <a:lnTo>
                    <a:pt x="282" y="255"/>
                  </a:lnTo>
                  <a:lnTo>
                    <a:pt x="344" y="245"/>
                  </a:lnTo>
                  <a:lnTo>
                    <a:pt x="560" y="199"/>
                  </a:lnTo>
                  <a:lnTo>
                    <a:pt x="471" y="164"/>
                  </a:lnTo>
                  <a:lnTo>
                    <a:pt x="561" y="157"/>
                  </a:lnTo>
                  <a:lnTo>
                    <a:pt x="600" y="143"/>
                  </a:lnTo>
                  <a:lnTo>
                    <a:pt x="598" y="141"/>
                  </a:lnTo>
                  <a:lnTo>
                    <a:pt x="592" y="139"/>
                  </a:lnTo>
                  <a:lnTo>
                    <a:pt x="588" y="137"/>
                  </a:lnTo>
                  <a:lnTo>
                    <a:pt x="583" y="134"/>
                  </a:lnTo>
                  <a:lnTo>
                    <a:pt x="577" y="132"/>
                  </a:lnTo>
                  <a:lnTo>
                    <a:pt x="569" y="129"/>
                  </a:lnTo>
                  <a:lnTo>
                    <a:pt x="563" y="125"/>
                  </a:lnTo>
                  <a:lnTo>
                    <a:pt x="554" y="120"/>
                  </a:lnTo>
                  <a:lnTo>
                    <a:pt x="548" y="116"/>
                  </a:lnTo>
                  <a:lnTo>
                    <a:pt x="540" y="113"/>
                  </a:lnTo>
                  <a:lnTo>
                    <a:pt x="534" y="109"/>
                  </a:lnTo>
                  <a:lnTo>
                    <a:pt x="527" y="104"/>
                  </a:lnTo>
                  <a:lnTo>
                    <a:pt x="521" y="100"/>
                  </a:lnTo>
                  <a:lnTo>
                    <a:pt x="517" y="95"/>
                  </a:lnTo>
                  <a:lnTo>
                    <a:pt x="513" y="93"/>
                  </a:lnTo>
                  <a:lnTo>
                    <a:pt x="507" y="85"/>
                  </a:lnTo>
                  <a:lnTo>
                    <a:pt x="504" y="76"/>
                  </a:lnTo>
                  <a:lnTo>
                    <a:pt x="500" y="69"/>
                  </a:lnTo>
                  <a:lnTo>
                    <a:pt x="496" y="62"/>
                  </a:lnTo>
                  <a:lnTo>
                    <a:pt x="494" y="55"/>
                  </a:lnTo>
                  <a:lnTo>
                    <a:pt x="492" y="51"/>
                  </a:lnTo>
                  <a:lnTo>
                    <a:pt x="490" y="48"/>
                  </a:lnTo>
                  <a:lnTo>
                    <a:pt x="490" y="46"/>
                  </a:lnTo>
                  <a:lnTo>
                    <a:pt x="577" y="90"/>
                  </a:lnTo>
                  <a:lnTo>
                    <a:pt x="789" y="122"/>
                  </a:lnTo>
                  <a:lnTo>
                    <a:pt x="864" y="100"/>
                  </a:lnTo>
                  <a:lnTo>
                    <a:pt x="766" y="69"/>
                  </a:lnTo>
                  <a:lnTo>
                    <a:pt x="768" y="69"/>
                  </a:lnTo>
                  <a:lnTo>
                    <a:pt x="776" y="69"/>
                  </a:lnTo>
                  <a:lnTo>
                    <a:pt x="781" y="67"/>
                  </a:lnTo>
                  <a:lnTo>
                    <a:pt x="787" y="67"/>
                  </a:lnTo>
                  <a:lnTo>
                    <a:pt x="791" y="67"/>
                  </a:lnTo>
                  <a:lnTo>
                    <a:pt x="801" y="67"/>
                  </a:lnTo>
                  <a:lnTo>
                    <a:pt x="806" y="65"/>
                  </a:lnTo>
                  <a:lnTo>
                    <a:pt x="814" y="65"/>
                  </a:lnTo>
                  <a:lnTo>
                    <a:pt x="820" y="64"/>
                  </a:lnTo>
                  <a:lnTo>
                    <a:pt x="828" y="64"/>
                  </a:lnTo>
                  <a:lnTo>
                    <a:pt x="835" y="62"/>
                  </a:lnTo>
                  <a:lnTo>
                    <a:pt x="841" y="62"/>
                  </a:lnTo>
                  <a:lnTo>
                    <a:pt x="847" y="62"/>
                  </a:lnTo>
                  <a:lnTo>
                    <a:pt x="855" y="60"/>
                  </a:lnTo>
                  <a:lnTo>
                    <a:pt x="862" y="57"/>
                  </a:lnTo>
                  <a:lnTo>
                    <a:pt x="872" y="57"/>
                  </a:lnTo>
                  <a:lnTo>
                    <a:pt x="878" y="57"/>
                  </a:lnTo>
                  <a:lnTo>
                    <a:pt x="885" y="57"/>
                  </a:lnTo>
                  <a:lnTo>
                    <a:pt x="891" y="57"/>
                  </a:lnTo>
                  <a:lnTo>
                    <a:pt x="897" y="57"/>
                  </a:lnTo>
                  <a:lnTo>
                    <a:pt x="899" y="58"/>
                  </a:lnTo>
                  <a:lnTo>
                    <a:pt x="901" y="58"/>
                  </a:lnTo>
                  <a:lnTo>
                    <a:pt x="812" y="0"/>
                  </a:lnTo>
                  <a:lnTo>
                    <a:pt x="891" y="18"/>
                  </a:lnTo>
                  <a:lnTo>
                    <a:pt x="949" y="48"/>
                  </a:lnTo>
                  <a:lnTo>
                    <a:pt x="1007" y="115"/>
                  </a:lnTo>
                  <a:lnTo>
                    <a:pt x="965" y="122"/>
                  </a:lnTo>
                  <a:lnTo>
                    <a:pt x="934" y="296"/>
                  </a:lnTo>
                  <a:lnTo>
                    <a:pt x="95" y="403"/>
                  </a:lnTo>
                  <a:close/>
                </a:path>
              </a:pathLst>
            </a:custGeom>
            <a:solidFill>
              <a:srgbClr val="BF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43"/>
            <p:cNvSpPr>
              <a:spLocks/>
            </p:cNvSpPr>
            <p:nvPr/>
          </p:nvSpPr>
          <p:spPr bwMode="auto">
            <a:xfrm>
              <a:off x="434" y="4048"/>
              <a:ext cx="942" cy="226"/>
            </a:xfrm>
            <a:custGeom>
              <a:avLst/>
              <a:gdLst>
                <a:gd name="T0" fmla="*/ 0 w 1882"/>
                <a:gd name="T1" fmla="*/ 80 h 452"/>
                <a:gd name="T2" fmla="*/ 3 w 1882"/>
                <a:gd name="T3" fmla="*/ 86 h 452"/>
                <a:gd name="T4" fmla="*/ 16 w 1882"/>
                <a:gd name="T5" fmla="*/ 87 h 452"/>
                <a:gd name="T6" fmla="*/ 17 w 1882"/>
                <a:gd name="T7" fmla="*/ 99 h 452"/>
                <a:gd name="T8" fmla="*/ 30 w 1882"/>
                <a:gd name="T9" fmla="*/ 99 h 452"/>
                <a:gd name="T10" fmla="*/ 32 w 1882"/>
                <a:gd name="T11" fmla="*/ 110 h 452"/>
                <a:gd name="T12" fmla="*/ 38 w 1882"/>
                <a:gd name="T13" fmla="*/ 113 h 452"/>
                <a:gd name="T14" fmla="*/ 220 w 1882"/>
                <a:gd name="T15" fmla="*/ 92 h 452"/>
                <a:gd name="T16" fmla="*/ 246 w 1882"/>
                <a:gd name="T17" fmla="*/ 92 h 452"/>
                <a:gd name="T18" fmla="*/ 259 w 1882"/>
                <a:gd name="T19" fmla="*/ 92 h 452"/>
                <a:gd name="T20" fmla="*/ 388 w 1882"/>
                <a:gd name="T21" fmla="*/ 73 h 452"/>
                <a:gd name="T22" fmla="*/ 452 w 1882"/>
                <a:gd name="T23" fmla="*/ 73 h 452"/>
                <a:gd name="T24" fmla="*/ 453 w 1882"/>
                <a:gd name="T25" fmla="*/ 67 h 452"/>
                <a:gd name="T26" fmla="*/ 456 w 1882"/>
                <a:gd name="T27" fmla="*/ 61 h 452"/>
                <a:gd name="T28" fmla="*/ 465 w 1882"/>
                <a:gd name="T29" fmla="*/ 49 h 452"/>
                <a:gd name="T30" fmla="*/ 472 w 1882"/>
                <a:gd name="T31" fmla="*/ 36 h 452"/>
                <a:gd name="T32" fmla="*/ 134 w 1882"/>
                <a:gd name="T33" fmla="*/ 0 h 452"/>
                <a:gd name="T34" fmla="*/ 0 w 1882"/>
                <a:gd name="T35" fmla="*/ 80 h 452"/>
                <a:gd name="T36" fmla="*/ 0 w 1882"/>
                <a:gd name="T37" fmla="*/ 80 h 4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82"/>
                <a:gd name="T58" fmla="*/ 0 h 452"/>
                <a:gd name="T59" fmla="*/ 1882 w 1882"/>
                <a:gd name="T60" fmla="*/ 452 h 4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82" h="452">
                  <a:moveTo>
                    <a:pt x="0" y="320"/>
                  </a:moveTo>
                  <a:lnTo>
                    <a:pt x="11" y="341"/>
                  </a:lnTo>
                  <a:lnTo>
                    <a:pt x="64" y="348"/>
                  </a:lnTo>
                  <a:lnTo>
                    <a:pt x="65" y="395"/>
                  </a:lnTo>
                  <a:lnTo>
                    <a:pt x="119" y="395"/>
                  </a:lnTo>
                  <a:lnTo>
                    <a:pt x="125" y="437"/>
                  </a:lnTo>
                  <a:lnTo>
                    <a:pt x="150" y="452"/>
                  </a:lnTo>
                  <a:lnTo>
                    <a:pt x="877" y="367"/>
                  </a:lnTo>
                  <a:lnTo>
                    <a:pt x="982" y="365"/>
                  </a:lnTo>
                  <a:lnTo>
                    <a:pt x="1032" y="365"/>
                  </a:lnTo>
                  <a:lnTo>
                    <a:pt x="1550" y="292"/>
                  </a:lnTo>
                  <a:lnTo>
                    <a:pt x="1807" y="292"/>
                  </a:lnTo>
                  <a:lnTo>
                    <a:pt x="1809" y="265"/>
                  </a:lnTo>
                  <a:lnTo>
                    <a:pt x="1822" y="246"/>
                  </a:lnTo>
                  <a:lnTo>
                    <a:pt x="1857" y="193"/>
                  </a:lnTo>
                  <a:lnTo>
                    <a:pt x="1882" y="142"/>
                  </a:lnTo>
                  <a:lnTo>
                    <a:pt x="534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44"/>
            <p:cNvSpPr>
              <a:spLocks/>
            </p:cNvSpPr>
            <p:nvPr/>
          </p:nvSpPr>
          <p:spPr bwMode="auto">
            <a:xfrm>
              <a:off x="418" y="3565"/>
              <a:ext cx="669" cy="439"/>
            </a:xfrm>
            <a:custGeom>
              <a:avLst/>
              <a:gdLst>
                <a:gd name="T0" fmla="*/ 0 w 1339"/>
                <a:gd name="T1" fmla="*/ 0 h 879"/>
                <a:gd name="T2" fmla="*/ 265 w 1339"/>
                <a:gd name="T3" fmla="*/ 4 h 879"/>
                <a:gd name="T4" fmla="*/ 334 w 1339"/>
                <a:gd name="T5" fmla="*/ 117 h 879"/>
                <a:gd name="T6" fmla="*/ 283 w 1339"/>
                <a:gd name="T7" fmla="*/ 159 h 879"/>
                <a:gd name="T8" fmla="*/ 284 w 1339"/>
                <a:gd name="T9" fmla="*/ 196 h 879"/>
                <a:gd name="T10" fmla="*/ 13 w 1339"/>
                <a:gd name="T11" fmla="*/ 219 h 879"/>
                <a:gd name="T12" fmla="*/ 0 w 1339"/>
                <a:gd name="T13" fmla="*/ 0 h 879"/>
                <a:gd name="T14" fmla="*/ 0 w 1339"/>
                <a:gd name="T15" fmla="*/ 0 h 8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39"/>
                <a:gd name="T25" fmla="*/ 0 h 879"/>
                <a:gd name="T26" fmla="*/ 1339 w 1339"/>
                <a:gd name="T27" fmla="*/ 879 h 8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39" h="879">
                  <a:moveTo>
                    <a:pt x="0" y="0"/>
                  </a:moveTo>
                  <a:lnTo>
                    <a:pt x="1061" y="17"/>
                  </a:lnTo>
                  <a:lnTo>
                    <a:pt x="1339" y="469"/>
                  </a:lnTo>
                  <a:lnTo>
                    <a:pt x="1134" y="638"/>
                  </a:lnTo>
                  <a:lnTo>
                    <a:pt x="1138" y="787"/>
                  </a:lnTo>
                  <a:lnTo>
                    <a:pt x="52" y="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B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45"/>
            <p:cNvSpPr>
              <a:spLocks/>
            </p:cNvSpPr>
            <p:nvPr/>
          </p:nvSpPr>
          <p:spPr bwMode="auto">
            <a:xfrm>
              <a:off x="499" y="3556"/>
              <a:ext cx="336" cy="120"/>
            </a:xfrm>
            <a:custGeom>
              <a:avLst/>
              <a:gdLst>
                <a:gd name="T0" fmla="*/ 1 w 671"/>
                <a:gd name="T1" fmla="*/ 31 h 241"/>
                <a:gd name="T2" fmla="*/ 4 w 671"/>
                <a:gd name="T3" fmla="*/ 34 h 241"/>
                <a:gd name="T4" fmla="*/ 6 w 671"/>
                <a:gd name="T5" fmla="*/ 36 h 241"/>
                <a:gd name="T6" fmla="*/ 8 w 671"/>
                <a:gd name="T7" fmla="*/ 38 h 241"/>
                <a:gd name="T8" fmla="*/ 11 w 671"/>
                <a:gd name="T9" fmla="*/ 40 h 241"/>
                <a:gd name="T10" fmla="*/ 15 w 671"/>
                <a:gd name="T11" fmla="*/ 43 h 241"/>
                <a:gd name="T12" fmla="*/ 17 w 671"/>
                <a:gd name="T13" fmla="*/ 44 h 241"/>
                <a:gd name="T14" fmla="*/ 20 w 671"/>
                <a:gd name="T15" fmla="*/ 45 h 241"/>
                <a:gd name="T16" fmla="*/ 22 w 671"/>
                <a:gd name="T17" fmla="*/ 46 h 241"/>
                <a:gd name="T18" fmla="*/ 25 w 671"/>
                <a:gd name="T19" fmla="*/ 48 h 241"/>
                <a:gd name="T20" fmla="*/ 27 w 671"/>
                <a:gd name="T21" fmla="*/ 48 h 241"/>
                <a:gd name="T22" fmla="*/ 31 w 671"/>
                <a:gd name="T23" fmla="*/ 50 h 241"/>
                <a:gd name="T24" fmla="*/ 34 w 671"/>
                <a:gd name="T25" fmla="*/ 51 h 241"/>
                <a:gd name="T26" fmla="*/ 38 w 671"/>
                <a:gd name="T27" fmla="*/ 52 h 241"/>
                <a:gd name="T28" fmla="*/ 41 w 671"/>
                <a:gd name="T29" fmla="*/ 53 h 241"/>
                <a:gd name="T30" fmla="*/ 45 w 671"/>
                <a:gd name="T31" fmla="*/ 54 h 241"/>
                <a:gd name="T32" fmla="*/ 49 w 671"/>
                <a:gd name="T33" fmla="*/ 55 h 241"/>
                <a:gd name="T34" fmla="*/ 53 w 671"/>
                <a:gd name="T35" fmla="*/ 56 h 241"/>
                <a:gd name="T36" fmla="*/ 58 w 671"/>
                <a:gd name="T37" fmla="*/ 57 h 241"/>
                <a:gd name="T38" fmla="*/ 63 w 671"/>
                <a:gd name="T39" fmla="*/ 58 h 241"/>
                <a:gd name="T40" fmla="*/ 67 w 671"/>
                <a:gd name="T41" fmla="*/ 59 h 241"/>
                <a:gd name="T42" fmla="*/ 73 w 671"/>
                <a:gd name="T43" fmla="*/ 59 h 241"/>
                <a:gd name="T44" fmla="*/ 78 w 671"/>
                <a:gd name="T45" fmla="*/ 59 h 241"/>
                <a:gd name="T46" fmla="*/ 83 w 671"/>
                <a:gd name="T47" fmla="*/ 60 h 241"/>
                <a:gd name="T48" fmla="*/ 88 w 671"/>
                <a:gd name="T49" fmla="*/ 59 h 241"/>
                <a:gd name="T50" fmla="*/ 93 w 671"/>
                <a:gd name="T51" fmla="*/ 59 h 241"/>
                <a:gd name="T52" fmla="*/ 98 w 671"/>
                <a:gd name="T53" fmla="*/ 59 h 241"/>
                <a:gd name="T54" fmla="*/ 102 w 671"/>
                <a:gd name="T55" fmla="*/ 58 h 241"/>
                <a:gd name="T56" fmla="*/ 107 w 671"/>
                <a:gd name="T57" fmla="*/ 57 h 241"/>
                <a:gd name="T58" fmla="*/ 111 w 671"/>
                <a:gd name="T59" fmla="*/ 56 h 241"/>
                <a:gd name="T60" fmla="*/ 116 w 671"/>
                <a:gd name="T61" fmla="*/ 55 h 241"/>
                <a:gd name="T62" fmla="*/ 120 w 671"/>
                <a:gd name="T63" fmla="*/ 53 h 241"/>
                <a:gd name="T64" fmla="*/ 124 w 671"/>
                <a:gd name="T65" fmla="*/ 51 h 241"/>
                <a:gd name="T66" fmla="*/ 128 w 671"/>
                <a:gd name="T67" fmla="*/ 50 h 241"/>
                <a:gd name="T68" fmla="*/ 132 w 671"/>
                <a:gd name="T69" fmla="*/ 48 h 241"/>
                <a:gd name="T70" fmla="*/ 135 w 671"/>
                <a:gd name="T71" fmla="*/ 46 h 241"/>
                <a:gd name="T72" fmla="*/ 138 w 671"/>
                <a:gd name="T73" fmla="*/ 44 h 241"/>
                <a:gd name="T74" fmla="*/ 142 w 671"/>
                <a:gd name="T75" fmla="*/ 43 h 241"/>
                <a:gd name="T76" fmla="*/ 145 w 671"/>
                <a:gd name="T77" fmla="*/ 41 h 241"/>
                <a:gd name="T78" fmla="*/ 147 w 671"/>
                <a:gd name="T79" fmla="*/ 39 h 241"/>
                <a:gd name="T80" fmla="*/ 150 w 671"/>
                <a:gd name="T81" fmla="*/ 37 h 241"/>
                <a:gd name="T82" fmla="*/ 153 w 671"/>
                <a:gd name="T83" fmla="*/ 35 h 241"/>
                <a:gd name="T84" fmla="*/ 157 w 671"/>
                <a:gd name="T85" fmla="*/ 32 h 241"/>
                <a:gd name="T86" fmla="*/ 161 w 671"/>
                <a:gd name="T87" fmla="*/ 29 h 241"/>
                <a:gd name="T88" fmla="*/ 164 w 671"/>
                <a:gd name="T89" fmla="*/ 26 h 241"/>
                <a:gd name="T90" fmla="*/ 166 w 671"/>
                <a:gd name="T91" fmla="*/ 24 h 241"/>
                <a:gd name="T92" fmla="*/ 168 w 671"/>
                <a:gd name="T93" fmla="*/ 22 h 241"/>
                <a:gd name="T94" fmla="*/ 0 w 671"/>
                <a:gd name="T95" fmla="*/ 30 h 2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71"/>
                <a:gd name="T145" fmla="*/ 0 h 241"/>
                <a:gd name="T146" fmla="*/ 671 w 671"/>
                <a:gd name="T147" fmla="*/ 241 h 24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71" h="241">
                  <a:moveTo>
                    <a:pt x="0" y="123"/>
                  </a:moveTo>
                  <a:lnTo>
                    <a:pt x="2" y="127"/>
                  </a:lnTo>
                  <a:lnTo>
                    <a:pt x="6" y="132"/>
                  </a:lnTo>
                  <a:lnTo>
                    <a:pt x="14" y="137"/>
                  </a:lnTo>
                  <a:lnTo>
                    <a:pt x="16" y="141"/>
                  </a:lnTo>
                  <a:lnTo>
                    <a:pt x="21" y="144"/>
                  </a:lnTo>
                  <a:lnTo>
                    <a:pt x="25" y="148"/>
                  </a:lnTo>
                  <a:lnTo>
                    <a:pt x="31" y="153"/>
                  </a:lnTo>
                  <a:lnTo>
                    <a:pt x="37" y="156"/>
                  </a:lnTo>
                  <a:lnTo>
                    <a:pt x="44" y="162"/>
                  </a:lnTo>
                  <a:lnTo>
                    <a:pt x="50" y="167"/>
                  </a:lnTo>
                  <a:lnTo>
                    <a:pt x="60" y="172"/>
                  </a:lnTo>
                  <a:lnTo>
                    <a:pt x="64" y="174"/>
                  </a:lnTo>
                  <a:lnTo>
                    <a:pt x="68" y="178"/>
                  </a:lnTo>
                  <a:lnTo>
                    <a:pt x="71" y="179"/>
                  </a:lnTo>
                  <a:lnTo>
                    <a:pt x="77" y="181"/>
                  </a:lnTo>
                  <a:lnTo>
                    <a:pt x="81" y="185"/>
                  </a:lnTo>
                  <a:lnTo>
                    <a:pt x="87" y="186"/>
                  </a:lnTo>
                  <a:lnTo>
                    <a:pt x="93" y="188"/>
                  </a:lnTo>
                  <a:lnTo>
                    <a:pt x="97" y="192"/>
                  </a:lnTo>
                  <a:lnTo>
                    <a:pt x="102" y="193"/>
                  </a:lnTo>
                  <a:lnTo>
                    <a:pt x="108" y="195"/>
                  </a:lnTo>
                  <a:lnTo>
                    <a:pt x="114" y="199"/>
                  </a:lnTo>
                  <a:lnTo>
                    <a:pt x="122" y="200"/>
                  </a:lnTo>
                  <a:lnTo>
                    <a:pt x="127" y="202"/>
                  </a:lnTo>
                  <a:lnTo>
                    <a:pt x="133" y="206"/>
                  </a:lnTo>
                  <a:lnTo>
                    <a:pt x="141" y="207"/>
                  </a:lnTo>
                  <a:lnTo>
                    <a:pt x="149" y="211"/>
                  </a:lnTo>
                  <a:lnTo>
                    <a:pt x="154" y="211"/>
                  </a:lnTo>
                  <a:lnTo>
                    <a:pt x="162" y="215"/>
                  </a:lnTo>
                  <a:lnTo>
                    <a:pt x="170" y="216"/>
                  </a:lnTo>
                  <a:lnTo>
                    <a:pt x="178" y="218"/>
                  </a:lnTo>
                  <a:lnTo>
                    <a:pt x="185" y="220"/>
                  </a:lnTo>
                  <a:lnTo>
                    <a:pt x="193" y="222"/>
                  </a:lnTo>
                  <a:lnTo>
                    <a:pt x="203" y="223"/>
                  </a:lnTo>
                  <a:lnTo>
                    <a:pt x="212" y="227"/>
                  </a:lnTo>
                  <a:lnTo>
                    <a:pt x="220" y="227"/>
                  </a:lnTo>
                  <a:lnTo>
                    <a:pt x="230" y="229"/>
                  </a:lnTo>
                  <a:lnTo>
                    <a:pt x="237" y="230"/>
                  </a:lnTo>
                  <a:lnTo>
                    <a:pt x="249" y="232"/>
                  </a:lnTo>
                  <a:lnTo>
                    <a:pt x="259" y="234"/>
                  </a:lnTo>
                  <a:lnTo>
                    <a:pt x="268" y="236"/>
                  </a:lnTo>
                  <a:lnTo>
                    <a:pt x="280" y="237"/>
                  </a:lnTo>
                  <a:lnTo>
                    <a:pt x="289" y="239"/>
                  </a:lnTo>
                  <a:lnTo>
                    <a:pt x="299" y="239"/>
                  </a:lnTo>
                  <a:lnTo>
                    <a:pt x="311" y="239"/>
                  </a:lnTo>
                  <a:lnTo>
                    <a:pt x="320" y="239"/>
                  </a:lnTo>
                  <a:lnTo>
                    <a:pt x="332" y="241"/>
                  </a:lnTo>
                  <a:lnTo>
                    <a:pt x="341" y="239"/>
                  </a:lnTo>
                  <a:lnTo>
                    <a:pt x="351" y="239"/>
                  </a:lnTo>
                  <a:lnTo>
                    <a:pt x="361" y="239"/>
                  </a:lnTo>
                  <a:lnTo>
                    <a:pt x="370" y="237"/>
                  </a:lnTo>
                  <a:lnTo>
                    <a:pt x="380" y="236"/>
                  </a:lnTo>
                  <a:lnTo>
                    <a:pt x="390" y="236"/>
                  </a:lnTo>
                  <a:lnTo>
                    <a:pt x="399" y="234"/>
                  </a:lnTo>
                  <a:lnTo>
                    <a:pt x="407" y="232"/>
                  </a:lnTo>
                  <a:lnTo>
                    <a:pt x="417" y="230"/>
                  </a:lnTo>
                  <a:lnTo>
                    <a:pt x="426" y="229"/>
                  </a:lnTo>
                  <a:lnTo>
                    <a:pt x="436" y="227"/>
                  </a:lnTo>
                  <a:lnTo>
                    <a:pt x="444" y="225"/>
                  </a:lnTo>
                  <a:lnTo>
                    <a:pt x="451" y="222"/>
                  </a:lnTo>
                  <a:lnTo>
                    <a:pt x="461" y="220"/>
                  </a:lnTo>
                  <a:lnTo>
                    <a:pt x="471" y="216"/>
                  </a:lnTo>
                  <a:lnTo>
                    <a:pt x="478" y="213"/>
                  </a:lnTo>
                  <a:lnTo>
                    <a:pt x="486" y="211"/>
                  </a:lnTo>
                  <a:lnTo>
                    <a:pt x="494" y="207"/>
                  </a:lnTo>
                  <a:lnTo>
                    <a:pt x="502" y="204"/>
                  </a:lnTo>
                  <a:lnTo>
                    <a:pt x="509" y="200"/>
                  </a:lnTo>
                  <a:lnTo>
                    <a:pt x="517" y="197"/>
                  </a:lnTo>
                  <a:lnTo>
                    <a:pt x="525" y="193"/>
                  </a:lnTo>
                  <a:lnTo>
                    <a:pt x="530" y="190"/>
                  </a:lnTo>
                  <a:lnTo>
                    <a:pt x="538" y="186"/>
                  </a:lnTo>
                  <a:lnTo>
                    <a:pt x="544" y="183"/>
                  </a:lnTo>
                  <a:lnTo>
                    <a:pt x="552" y="179"/>
                  </a:lnTo>
                  <a:lnTo>
                    <a:pt x="559" y="176"/>
                  </a:lnTo>
                  <a:lnTo>
                    <a:pt x="565" y="172"/>
                  </a:lnTo>
                  <a:lnTo>
                    <a:pt x="571" y="169"/>
                  </a:lnTo>
                  <a:lnTo>
                    <a:pt x="577" y="165"/>
                  </a:lnTo>
                  <a:lnTo>
                    <a:pt x="583" y="160"/>
                  </a:lnTo>
                  <a:lnTo>
                    <a:pt x="588" y="156"/>
                  </a:lnTo>
                  <a:lnTo>
                    <a:pt x="594" y="153"/>
                  </a:lnTo>
                  <a:lnTo>
                    <a:pt x="600" y="149"/>
                  </a:lnTo>
                  <a:lnTo>
                    <a:pt x="604" y="146"/>
                  </a:lnTo>
                  <a:lnTo>
                    <a:pt x="610" y="142"/>
                  </a:lnTo>
                  <a:lnTo>
                    <a:pt x="617" y="135"/>
                  </a:lnTo>
                  <a:lnTo>
                    <a:pt x="627" y="128"/>
                  </a:lnTo>
                  <a:lnTo>
                    <a:pt x="637" y="121"/>
                  </a:lnTo>
                  <a:lnTo>
                    <a:pt x="644" y="116"/>
                  </a:lnTo>
                  <a:lnTo>
                    <a:pt x="648" y="111"/>
                  </a:lnTo>
                  <a:lnTo>
                    <a:pt x="654" y="105"/>
                  </a:lnTo>
                  <a:lnTo>
                    <a:pt x="660" y="100"/>
                  </a:lnTo>
                  <a:lnTo>
                    <a:pt x="664" y="97"/>
                  </a:lnTo>
                  <a:lnTo>
                    <a:pt x="669" y="93"/>
                  </a:lnTo>
                  <a:lnTo>
                    <a:pt x="671" y="91"/>
                  </a:lnTo>
                  <a:lnTo>
                    <a:pt x="58" y="0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708F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46"/>
            <p:cNvSpPr>
              <a:spLocks/>
            </p:cNvSpPr>
            <p:nvPr/>
          </p:nvSpPr>
          <p:spPr bwMode="auto">
            <a:xfrm>
              <a:off x="942" y="3454"/>
              <a:ext cx="291" cy="486"/>
            </a:xfrm>
            <a:custGeom>
              <a:avLst/>
              <a:gdLst>
                <a:gd name="T0" fmla="*/ 0 w 583"/>
                <a:gd name="T1" fmla="*/ 72 h 972"/>
                <a:gd name="T2" fmla="*/ 0 w 583"/>
                <a:gd name="T3" fmla="*/ 107 h 972"/>
                <a:gd name="T4" fmla="*/ 5 w 583"/>
                <a:gd name="T5" fmla="*/ 111 h 972"/>
                <a:gd name="T6" fmla="*/ 21 w 583"/>
                <a:gd name="T7" fmla="*/ 112 h 972"/>
                <a:gd name="T8" fmla="*/ 44 w 583"/>
                <a:gd name="T9" fmla="*/ 130 h 972"/>
                <a:gd name="T10" fmla="*/ 53 w 583"/>
                <a:gd name="T11" fmla="*/ 191 h 972"/>
                <a:gd name="T12" fmla="*/ 30 w 583"/>
                <a:gd name="T13" fmla="*/ 212 h 972"/>
                <a:gd name="T14" fmla="*/ 65 w 583"/>
                <a:gd name="T15" fmla="*/ 229 h 972"/>
                <a:gd name="T16" fmla="*/ 84 w 583"/>
                <a:gd name="T17" fmla="*/ 240 h 972"/>
                <a:gd name="T18" fmla="*/ 109 w 583"/>
                <a:gd name="T19" fmla="*/ 243 h 972"/>
                <a:gd name="T20" fmla="*/ 128 w 583"/>
                <a:gd name="T21" fmla="*/ 238 h 972"/>
                <a:gd name="T22" fmla="*/ 145 w 583"/>
                <a:gd name="T23" fmla="*/ 224 h 972"/>
                <a:gd name="T24" fmla="*/ 144 w 583"/>
                <a:gd name="T25" fmla="*/ 191 h 972"/>
                <a:gd name="T26" fmla="*/ 95 w 583"/>
                <a:gd name="T27" fmla="*/ 117 h 972"/>
                <a:gd name="T28" fmla="*/ 104 w 583"/>
                <a:gd name="T29" fmla="*/ 106 h 972"/>
                <a:gd name="T30" fmla="*/ 110 w 583"/>
                <a:gd name="T31" fmla="*/ 87 h 972"/>
                <a:gd name="T32" fmla="*/ 122 w 583"/>
                <a:gd name="T33" fmla="*/ 8 h 972"/>
                <a:gd name="T34" fmla="*/ 118 w 583"/>
                <a:gd name="T35" fmla="*/ 0 h 972"/>
                <a:gd name="T36" fmla="*/ 102 w 583"/>
                <a:gd name="T37" fmla="*/ 7 h 972"/>
                <a:gd name="T38" fmla="*/ 92 w 583"/>
                <a:gd name="T39" fmla="*/ 45 h 972"/>
                <a:gd name="T40" fmla="*/ 79 w 583"/>
                <a:gd name="T41" fmla="*/ 38 h 972"/>
                <a:gd name="T42" fmla="*/ 65 w 583"/>
                <a:gd name="T43" fmla="*/ 41 h 972"/>
                <a:gd name="T44" fmla="*/ 56 w 583"/>
                <a:gd name="T45" fmla="*/ 36 h 972"/>
                <a:gd name="T46" fmla="*/ 41 w 583"/>
                <a:gd name="T47" fmla="*/ 38 h 972"/>
                <a:gd name="T48" fmla="*/ 40 w 583"/>
                <a:gd name="T49" fmla="*/ 13 h 972"/>
                <a:gd name="T50" fmla="*/ 30 w 583"/>
                <a:gd name="T51" fmla="*/ 9 h 972"/>
                <a:gd name="T52" fmla="*/ 13 w 583"/>
                <a:gd name="T53" fmla="*/ 19 h 972"/>
                <a:gd name="T54" fmla="*/ 0 w 583"/>
                <a:gd name="T55" fmla="*/ 51 h 972"/>
                <a:gd name="T56" fmla="*/ 0 w 583"/>
                <a:gd name="T57" fmla="*/ 72 h 972"/>
                <a:gd name="T58" fmla="*/ 0 w 583"/>
                <a:gd name="T59" fmla="*/ 72 h 97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83"/>
                <a:gd name="T91" fmla="*/ 0 h 972"/>
                <a:gd name="T92" fmla="*/ 583 w 583"/>
                <a:gd name="T93" fmla="*/ 972 h 97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83" h="972">
                  <a:moveTo>
                    <a:pt x="2" y="288"/>
                  </a:moveTo>
                  <a:lnTo>
                    <a:pt x="0" y="426"/>
                  </a:lnTo>
                  <a:lnTo>
                    <a:pt x="23" y="443"/>
                  </a:lnTo>
                  <a:lnTo>
                    <a:pt x="85" y="445"/>
                  </a:lnTo>
                  <a:lnTo>
                    <a:pt x="178" y="520"/>
                  </a:lnTo>
                  <a:lnTo>
                    <a:pt x="214" y="761"/>
                  </a:lnTo>
                  <a:lnTo>
                    <a:pt x="122" y="846"/>
                  </a:lnTo>
                  <a:lnTo>
                    <a:pt x="261" y="916"/>
                  </a:lnTo>
                  <a:lnTo>
                    <a:pt x="336" y="957"/>
                  </a:lnTo>
                  <a:lnTo>
                    <a:pt x="438" y="972"/>
                  </a:lnTo>
                  <a:lnTo>
                    <a:pt x="515" y="951"/>
                  </a:lnTo>
                  <a:lnTo>
                    <a:pt x="583" y="893"/>
                  </a:lnTo>
                  <a:lnTo>
                    <a:pt x="577" y="763"/>
                  </a:lnTo>
                  <a:lnTo>
                    <a:pt x="380" y="468"/>
                  </a:lnTo>
                  <a:lnTo>
                    <a:pt x="419" y="422"/>
                  </a:lnTo>
                  <a:lnTo>
                    <a:pt x="440" y="348"/>
                  </a:lnTo>
                  <a:lnTo>
                    <a:pt x="490" y="32"/>
                  </a:lnTo>
                  <a:lnTo>
                    <a:pt x="473" y="0"/>
                  </a:lnTo>
                  <a:lnTo>
                    <a:pt x="411" y="25"/>
                  </a:lnTo>
                  <a:lnTo>
                    <a:pt x="371" y="178"/>
                  </a:lnTo>
                  <a:lnTo>
                    <a:pt x="319" y="149"/>
                  </a:lnTo>
                  <a:lnTo>
                    <a:pt x="261" y="164"/>
                  </a:lnTo>
                  <a:lnTo>
                    <a:pt x="226" y="142"/>
                  </a:lnTo>
                  <a:lnTo>
                    <a:pt x="166" y="149"/>
                  </a:lnTo>
                  <a:lnTo>
                    <a:pt x="162" y="51"/>
                  </a:lnTo>
                  <a:lnTo>
                    <a:pt x="120" y="35"/>
                  </a:lnTo>
                  <a:lnTo>
                    <a:pt x="54" y="76"/>
                  </a:lnTo>
                  <a:lnTo>
                    <a:pt x="0" y="202"/>
                  </a:lnTo>
                  <a:lnTo>
                    <a:pt x="2" y="288"/>
                  </a:lnTo>
                  <a:close/>
                </a:path>
              </a:pathLst>
            </a:custGeom>
            <a:solidFill>
              <a:srgbClr val="FF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47"/>
            <p:cNvSpPr>
              <a:spLocks/>
            </p:cNvSpPr>
            <p:nvPr/>
          </p:nvSpPr>
          <p:spPr bwMode="auto">
            <a:xfrm>
              <a:off x="245" y="3269"/>
              <a:ext cx="675" cy="717"/>
            </a:xfrm>
            <a:custGeom>
              <a:avLst/>
              <a:gdLst>
                <a:gd name="T0" fmla="*/ 13 w 1350"/>
                <a:gd name="T1" fmla="*/ 334 h 1435"/>
                <a:gd name="T2" fmla="*/ 57 w 1350"/>
                <a:gd name="T3" fmla="*/ 358 h 1435"/>
                <a:gd name="T4" fmla="*/ 106 w 1350"/>
                <a:gd name="T5" fmla="*/ 330 h 1435"/>
                <a:gd name="T6" fmla="*/ 112 w 1350"/>
                <a:gd name="T7" fmla="*/ 271 h 1435"/>
                <a:gd name="T8" fmla="*/ 117 w 1350"/>
                <a:gd name="T9" fmla="*/ 186 h 1435"/>
                <a:gd name="T10" fmla="*/ 135 w 1350"/>
                <a:gd name="T11" fmla="*/ 171 h 1435"/>
                <a:gd name="T12" fmla="*/ 169 w 1350"/>
                <a:gd name="T13" fmla="*/ 171 h 1435"/>
                <a:gd name="T14" fmla="*/ 318 w 1350"/>
                <a:gd name="T15" fmla="*/ 138 h 1435"/>
                <a:gd name="T16" fmla="*/ 335 w 1350"/>
                <a:gd name="T17" fmla="*/ 75 h 1435"/>
                <a:gd name="T18" fmla="*/ 333 w 1350"/>
                <a:gd name="T19" fmla="*/ 34 h 1435"/>
                <a:gd name="T20" fmla="*/ 311 w 1350"/>
                <a:gd name="T21" fmla="*/ 19 h 1435"/>
                <a:gd name="T22" fmla="*/ 252 w 1350"/>
                <a:gd name="T23" fmla="*/ 15 h 1435"/>
                <a:gd name="T24" fmla="*/ 221 w 1350"/>
                <a:gd name="T25" fmla="*/ 16 h 1435"/>
                <a:gd name="T26" fmla="*/ 218 w 1350"/>
                <a:gd name="T27" fmla="*/ 17 h 1435"/>
                <a:gd name="T28" fmla="*/ 215 w 1350"/>
                <a:gd name="T29" fmla="*/ 18 h 1435"/>
                <a:gd name="T30" fmla="*/ 211 w 1350"/>
                <a:gd name="T31" fmla="*/ 19 h 1435"/>
                <a:gd name="T32" fmla="*/ 207 w 1350"/>
                <a:gd name="T33" fmla="*/ 19 h 1435"/>
                <a:gd name="T34" fmla="*/ 203 w 1350"/>
                <a:gd name="T35" fmla="*/ 20 h 1435"/>
                <a:gd name="T36" fmla="*/ 201 w 1350"/>
                <a:gd name="T37" fmla="*/ 21 h 1435"/>
                <a:gd name="T38" fmla="*/ 198 w 1350"/>
                <a:gd name="T39" fmla="*/ 21 h 1435"/>
                <a:gd name="T40" fmla="*/ 196 w 1350"/>
                <a:gd name="T41" fmla="*/ 22 h 1435"/>
                <a:gd name="T42" fmla="*/ 193 w 1350"/>
                <a:gd name="T43" fmla="*/ 22 h 1435"/>
                <a:gd name="T44" fmla="*/ 190 w 1350"/>
                <a:gd name="T45" fmla="*/ 23 h 1435"/>
                <a:gd name="T46" fmla="*/ 187 w 1350"/>
                <a:gd name="T47" fmla="*/ 23 h 1435"/>
                <a:gd name="T48" fmla="*/ 185 w 1350"/>
                <a:gd name="T49" fmla="*/ 23 h 1435"/>
                <a:gd name="T50" fmla="*/ 182 w 1350"/>
                <a:gd name="T51" fmla="*/ 23 h 1435"/>
                <a:gd name="T52" fmla="*/ 179 w 1350"/>
                <a:gd name="T53" fmla="*/ 23 h 1435"/>
                <a:gd name="T54" fmla="*/ 176 w 1350"/>
                <a:gd name="T55" fmla="*/ 23 h 1435"/>
                <a:gd name="T56" fmla="*/ 173 w 1350"/>
                <a:gd name="T57" fmla="*/ 23 h 1435"/>
                <a:gd name="T58" fmla="*/ 171 w 1350"/>
                <a:gd name="T59" fmla="*/ 23 h 1435"/>
                <a:gd name="T60" fmla="*/ 168 w 1350"/>
                <a:gd name="T61" fmla="*/ 23 h 1435"/>
                <a:gd name="T62" fmla="*/ 165 w 1350"/>
                <a:gd name="T63" fmla="*/ 22 h 1435"/>
                <a:gd name="T64" fmla="*/ 163 w 1350"/>
                <a:gd name="T65" fmla="*/ 22 h 1435"/>
                <a:gd name="T66" fmla="*/ 160 w 1350"/>
                <a:gd name="T67" fmla="*/ 21 h 1435"/>
                <a:gd name="T68" fmla="*/ 158 w 1350"/>
                <a:gd name="T69" fmla="*/ 20 h 1435"/>
                <a:gd name="T70" fmla="*/ 155 w 1350"/>
                <a:gd name="T71" fmla="*/ 19 h 1435"/>
                <a:gd name="T72" fmla="*/ 144 w 1350"/>
                <a:gd name="T73" fmla="*/ 22 h 1435"/>
                <a:gd name="T74" fmla="*/ 146 w 1350"/>
                <a:gd name="T75" fmla="*/ 29 h 1435"/>
                <a:gd name="T76" fmla="*/ 154 w 1350"/>
                <a:gd name="T77" fmla="*/ 28 h 1435"/>
                <a:gd name="T78" fmla="*/ 154 w 1350"/>
                <a:gd name="T79" fmla="*/ 31 h 1435"/>
                <a:gd name="T80" fmla="*/ 153 w 1350"/>
                <a:gd name="T81" fmla="*/ 34 h 1435"/>
                <a:gd name="T82" fmla="*/ 152 w 1350"/>
                <a:gd name="T83" fmla="*/ 36 h 1435"/>
                <a:gd name="T84" fmla="*/ 150 w 1350"/>
                <a:gd name="T85" fmla="*/ 38 h 1435"/>
                <a:gd name="T86" fmla="*/ 148 w 1350"/>
                <a:gd name="T87" fmla="*/ 40 h 1435"/>
                <a:gd name="T88" fmla="*/ 133 w 1350"/>
                <a:gd name="T89" fmla="*/ 48 h 1435"/>
                <a:gd name="T90" fmla="*/ 105 w 1350"/>
                <a:gd name="T91" fmla="*/ 62 h 1435"/>
                <a:gd name="T92" fmla="*/ 80 w 1350"/>
                <a:gd name="T93" fmla="*/ 79 h 1435"/>
                <a:gd name="T94" fmla="*/ 67 w 1350"/>
                <a:gd name="T95" fmla="*/ 52 h 1435"/>
                <a:gd name="T96" fmla="*/ 85 w 1350"/>
                <a:gd name="T97" fmla="*/ 39 h 1435"/>
                <a:gd name="T98" fmla="*/ 77 w 1350"/>
                <a:gd name="T99" fmla="*/ 19 h 1435"/>
                <a:gd name="T100" fmla="*/ 51 w 1350"/>
                <a:gd name="T101" fmla="*/ 84 h 1435"/>
                <a:gd name="T102" fmla="*/ 64 w 1350"/>
                <a:gd name="T103" fmla="*/ 173 h 1435"/>
                <a:gd name="T104" fmla="*/ 5 w 1350"/>
                <a:gd name="T105" fmla="*/ 281 h 1435"/>
                <a:gd name="T106" fmla="*/ 0 w 1350"/>
                <a:gd name="T107" fmla="*/ 304 h 14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50"/>
                <a:gd name="T163" fmla="*/ 0 h 1435"/>
                <a:gd name="T164" fmla="*/ 1350 w 1350"/>
                <a:gd name="T165" fmla="*/ 1435 h 143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50" h="1435">
                  <a:moveTo>
                    <a:pt x="0" y="1217"/>
                  </a:moveTo>
                  <a:lnTo>
                    <a:pt x="54" y="1336"/>
                  </a:lnTo>
                  <a:lnTo>
                    <a:pt x="121" y="1412"/>
                  </a:lnTo>
                  <a:lnTo>
                    <a:pt x="227" y="1435"/>
                  </a:lnTo>
                  <a:lnTo>
                    <a:pt x="326" y="1415"/>
                  </a:lnTo>
                  <a:lnTo>
                    <a:pt x="426" y="1321"/>
                  </a:lnTo>
                  <a:lnTo>
                    <a:pt x="449" y="1240"/>
                  </a:lnTo>
                  <a:lnTo>
                    <a:pt x="447" y="1087"/>
                  </a:lnTo>
                  <a:lnTo>
                    <a:pt x="416" y="781"/>
                  </a:lnTo>
                  <a:lnTo>
                    <a:pt x="470" y="747"/>
                  </a:lnTo>
                  <a:lnTo>
                    <a:pt x="478" y="703"/>
                  </a:lnTo>
                  <a:lnTo>
                    <a:pt x="540" y="684"/>
                  </a:lnTo>
                  <a:lnTo>
                    <a:pt x="553" y="631"/>
                  </a:lnTo>
                  <a:lnTo>
                    <a:pt x="677" y="686"/>
                  </a:lnTo>
                  <a:lnTo>
                    <a:pt x="750" y="703"/>
                  </a:lnTo>
                  <a:lnTo>
                    <a:pt x="1271" y="554"/>
                  </a:lnTo>
                  <a:lnTo>
                    <a:pt x="1340" y="466"/>
                  </a:lnTo>
                  <a:lnTo>
                    <a:pt x="1340" y="302"/>
                  </a:lnTo>
                  <a:lnTo>
                    <a:pt x="1350" y="160"/>
                  </a:lnTo>
                  <a:lnTo>
                    <a:pt x="1331" y="139"/>
                  </a:lnTo>
                  <a:lnTo>
                    <a:pt x="1271" y="130"/>
                  </a:lnTo>
                  <a:lnTo>
                    <a:pt x="1242" y="77"/>
                  </a:lnTo>
                  <a:lnTo>
                    <a:pt x="1149" y="0"/>
                  </a:lnTo>
                  <a:lnTo>
                    <a:pt x="1007" y="63"/>
                  </a:lnTo>
                  <a:lnTo>
                    <a:pt x="887" y="65"/>
                  </a:lnTo>
                  <a:lnTo>
                    <a:pt x="883" y="65"/>
                  </a:lnTo>
                  <a:lnTo>
                    <a:pt x="877" y="67"/>
                  </a:lnTo>
                  <a:lnTo>
                    <a:pt x="872" y="69"/>
                  </a:lnTo>
                  <a:lnTo>
                    <a:pt x="868" y="69"/>
                  </a:lnTo>
                  <a:lnTo>
                    <a:pt x="860" y="72"/>
                  </a:lnTo>
                  <a:lnTo>
                    <a:pt x="854" y="74"/>
                  </a:lnTo>
                  <a:lnTo>
                    <a:pt x="845" y="76"/>
                  </a:lnTo>
                  <a:lnTo>
                    <a:pt x="837" y="77"/>
                  </a:lnTo>
                  <a:lnTo>
                    <a:pt x="829" y="79"/>
                  </a:lnTo>
                  <a:lnTo>
                    <a:pt x="820" y="83"/>
                  </a:lnTo>
                  <a:lnTo>
                    <a:pt x="814" y="83"/>
                  </a:lnTo>
                  <a:lnTo>
                    <a:pt x="810" y="84"/>
                  </a:lnTo>
                  <a:lnTo>
                    <a:pt x="804" y="84"/>
                  </a:lnTo>
                  <a:lnTo>
                    <a:pt x="798" y="86"/>
                  </a:lnTo>
                  <a:lnTo>
                    <a:pt x="794" y="86"/>
                  </a:lnTo>
                  <a:lnTo>
                    <a:pt x="789" y="88"/>
                  </a:lnTo>
                  <a:lnTo>
                    <a:pt x="783" y="90"/>
                  </a:lnTo>
                  <a:lnTo>
                    <a:pt x="779" y="91"/>
                  </a:lnTo>
                  <a:lnTo>
                    <a:pt x="773" y="91"/>
                  </a:lnTo>
                  <a:lnTo>
                    <a:pt x="767" y="91"/>
                  </a:lnTo>
                  <a:lnTo>
                    <a:pt x="762" y="93"/>
                  </a:lnTo>
                  <a:lnTo>
                    <a:pt x="756" y="93"/>
                  </a:lnTo>
                  <a:lnTo>
                    <a:pt x="750" y="93"/>
                  </a:lnTo>
                  <a:lnTo>
                    <a:pt x="744" y="95"/>
                  </a:lnTo>
                  <a:lnTo>
                    <a:pt x="739" y="95"/>
                  </a:lnTo>
                  <a:lnTo>
                    <a:pt x="733" y="95"/>
                  </a:lnTo>
                  <a:lnTo>
                    <a:pt x="727" y="95"/>
                  </a:lnTo>
                  <a:lnTo>
                    <a:pt x="721" y="95"/>
                  </a:lnTo>
                  <a:lnTo>
                    <a:pt x="715" y="95"/>
                  </a:lnTo>
                  <a:lnTo>
                    <a:pt x="710" y="95"/>
                  </a:lnTo>
                  <a:lnTo>
                    <a:pt x="704" y="95"/>
                  </a:lnTo>
                  <a:lnTo>
                    <a:pt x="698" y="95"/>
                  </a:lnTo>
                  <a:lnTo>
                    <a:pt x="694" y="95"/>
                  </a:lnTo>
                  <a:lnTo>
                    <a:pt x="688" y="95"/>
                  </a:lnTo>
                  <a:lnTo>
                    <a:pt x="683" y="95"/>
                  </a:lnTo>
                  <a:lnTo>
                    <a:pt x="677" y="95"/>
                  </a:lnTo>
                  <a:lnTo>
                    <a:pt x="671" y="93"/>
                  </a:lnTo>
                  <a:lnTo>
                    <a:pt x="665" y="93"/>
                  </a:lnTo>
                  <a:lnTo>
                    <a:pt x="659" y="91"/>
                  </a:lnTo>
                  <a:lnTo>
                    <a:pt x="656" y="91"/>
                  </a:lnTo>
                  <a:lnTo>
                    <a:pt x="650" y="90"/>
                  </a:lnTo>
                  <a:lnTo>
                    <a:pt x="646" y="88"/>
                  </a:lnTo>
                  <a:lnTo>
                    <a:pt x="640" y="86"/>
                  </a:lnTo>
                  <a:lnTo>
                    <a:pt x="636" y="84"/>
                  </a:lnTo>
                  <a:lnTo>
                    <a:pt x="631" y="83"/>
                  </a:lnTo>
                  <a:lnTo>
                    <a:pt x="629" y="81"/>
                  </a:lnTo>
                  <a:lnTo>
                    <a:pt x="619" y="77"/>
                  </a:lnTo>
                  <a:lnTo>
                    <a:pt x="613" y="72"/>
                  </a:lnTo>
                  <a:lnTo>
                    <a:pt x="575" y="91"/>
                  </a:lnTo>
                  <a:lnTo>
                    <a:pt x="602" y="97"/>
                  </a:lnTo>
                  <a:lnTo>
                    <a:pt x="584" y="116"/>
                  </a:lnTo>
                  <a:lnTo>
                    <a:pt x="613" y="113"/>
                  </a:lnTo>
                  <a:lnTo>
                    <a:pt x="613" y="114"/>
                  </a:lnTo>
                  <a:lnTo>
                    <a:pt x="613" y="118"/>
                  </a:lnTo>
                  <a:lnTo>
                    <a:pt x="613" y="125"/>
                  </a:lnTo>
                  <a:lnTo>
                    <a:pt x="613" y="134"/>
                  </a:lnTo>
                  <a:lnTo>
                    <a:pt x="611" y="137"/>
                  </a:lnTo>
                  <a:lnTo>
                    <a:pt x="611" y="142"/>
                  </a:lnTo>
                  <a:lnTo>
                    <a:pt x="607" y="146"/>
                  </a:lnTo>
                  <a:lnTo>
                    <a:pt x="605" y="151"/>
                  </a:lnTo>
                  <a:lnTo>
                    <a:pt x="600" y="153"/>
                  </a:lnTo>
                  <a:lnTo>
                    <a:pt x="596" y="158"/>
                  </a:lnTo>
                  <a:lnTo>
                    <a:pt x="590" y="162"/>
                  </a:lnTo>
                  <a:lnTo>
                    <a:pt x="584" y="164"/>
                  </a:lnTo>
                  <a:lnTo>
                    <a:pt x="530" y="192"/>
                  </a:lnTo>
                  <a:lnTo>
                    <a:pt x="507" y="234"/>
                  </a:lnTo>
                  <a:lnTo>
                    <a:pt x="420" y="251"/>
                  </a:lnTo>
                  <a:lnTo>
                    <a:pt x="426" y="281"/>
                  </a:lnTo>
                  <a:lnTo>
                    <a:pt x="320" y="317"/>
                  </a:lnTo>
                  <a:lnTo>
                    <a:pt x="295" y="251"/>
                  </a:lnTo>
                  <a:lnTo>
                    <a:pt x="266" y="209"/>
                  </a:lnTo>
                  <a:lnTo>
                    <a:pt x="285" y="185"/>
                  </a:lnTo>
                  <a:lnTo>
                    <a:pt x="339" y="158"/>
                  </a:lnTo>
                  <a:lnTo>
                    <a:pt x="332" y="88"/>
                  </a:lnTo>
                  <a:lnTo>
                    <a:pt x="305" y="77"/>
                  </a:lnTo>
                  <a:lnTo>
                    <a:pt x="139" y="209"/>
                  </a:lnTo>
                  <a:lnTo>
                    <a:pt x="206" y="339"/>
                  </a:lnTo>
                  <a:lnTo>
                    <a:pt x="197" y="566"/>
                  </a:lnTo>
                  <a:lnTo>
                    <a:pt x="256" y="693"/>
                  </a:lnTo>
                  <a:lnTo>
                    <a:pt x="218" y="835"/>
                  </a:lnTo>
                  <a:lnTo>
                    <a:pt x="21" y="1127"/>
                  </a:lnTo>
                  <a:lnTo>
                    <a:pt x="0" y="1217"/>
                  </a:lnTo>
                  <a:close/>
                </a:path>
              </a:pathLst>
            </a:custGeom>
            <a:solidFill>
              <a:srgbClr val="FF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48"/>
            <p:cNvSpPr>
              <a:spLocks/>
            </p:cNvSpPr>
            <p:nvPr/>
          </p:nvSpPr>
          <p:spPr bwMode="auto">
            <a:xfrm>
              <a:off x="537" y="3286"/>
              <a:ext cx="360" cy="346"/>
            </a:xfrm>
            <a:custGeom>
              <a:avLst/>
              <a:gdLst>
                <a:gd name="T0" fmla="*/ 69 w 722"/>
                <a:gd name="T1" fmla="*/ 19 h 693"/>
                <a:gd name="T2" fmla="*/ 62 w 722"/>
                <a:gd name="T3" fmla="*/ 19 h 693"/>
                <a:gd name="T4" fmla="*/ 54 w 722"/>
                <a:gd name="T5" fmla="*/ 18 h 693"/>
                <a:gd name="T6" fmla="*/ 45 w 722"/>
                <a:gd name="T7" fmla="*/ 18 h 693"/>
                <a:gd name="T8" fmla="*/ 35 w 722"/>
                <a:gd name="T9" fmla="*/ 19 h 693"/>
                <a:gd name="T10" fmla="*/ 27 w 722"/>
                <a:gd name="T11" fmla="*/ 20 h 693"/>
                <a:gd name="T12" fmla="*/ 19 w 722"/>
                <a:gd name="T13" fmla="*/ 24 h 693"/>
                <a:gd name="T14" fmla="*/ 12 w 722"/>
                <a:gd name="T15" fmla="*/ 31 h 693"/>
                <a:gd name="T16" fmla="*/ 7 w 722"/>
                <a:gd name="T17" fmla="*/ 38 h 693"/>
                <a:gd name="T18" fmla="*/ 5 w 722"/>
                <a:gd name="T19" fmla="*/ 44 h 693"/>
                <a:gd name="T20" fmla="*/ 3 w 722"/>
                <a:gd name="T21" fmla="*/ 50 h 693"/>
                <a:gd name="T22" fmla="*/ 1 w 722"/>
                <a:gd name="T23" fmla="*/ 57 h 693"/>
                <a:gd name="T24" fmla="*/ 0 w 722"/>
                <a:gd name="T25" fmla="*/ 64 h 693"/>
                <a:gd name="T26" fmla="*/ 0 w 722"/>
                <a:gd name="T27" fmla="*/ 71 h 693"/>
                <a:gd name="T28" fmla="*/ 0 w 722"/>
                <a:gd name="T29" fmla="*/ 79 h 693"/>
                <a:gd name="T30" fmla="*/ 1 w 722"/>
                <a:gd name="T31" fmla="*/ 87 h 693"/>
                <a:gd name="T32" fmla="*/ 2 w 722"/>
                <a:gd name="T33" fmla="*/ 95 h 693"/>
                <a:gd name="T34" fmla="*/ 4 w 722"/>
                <a:gd name="T35" fmla="*/ 103 h 693"/>
                <a:gd name="T36" fmla="*/ 5 w 722"/>
                <a:gd name="T37" fmla="*/ 111 h 693"/>
                <a:gd name="T38" fmla="*/ 8 w 722"/>
                <a:gd name="T39" fmla="*/ 119 h 693"/>
                <a:gd name="T40" fmla="*/ 10 w 722"/>
                <a:gd name="T41" fmla="*/ 126 h 693"/>
                <a:gd name="T42" fmla="*/ 14 w 722"/>
                <a:gd name="T43" fmla="*/ 133 h 693"/>
                <a:gd name="T44" fmla="*/ 17 w 722"/>
                <a:gd name="T45" fmla="*/ 140 h 693"/>
                <a:gd name="T46" fmla="*/ 20 w 722"/>
                <a:gd name="T47" fmla="*/ 146 h 693"/>
                <a:gd name="T48" fmla="*/ 27 w 722"/>
                <a:gd name="T49" fmla="*/ 154 h 693"/>
                <a:gd name="T50" fmla="*/ 36 w 722"/>
                <a:gd name="T51" fmla="*/ 162 h 693"/>
                <a:gd name="T52" fmla="*/ 102 w 722"/>
                <a:gd name="T53" fmla="*/ 172 h 693"/>
                <a:gd name="T54" fmla="*/ 155 w 722"/>
                <a:gd name="T55" fmla="*/ 149 h 693"/>
                <a:gd name="T56" fmla="*/ 159 w 722"/>
                <a:gd name="T57" fmla="*/ 143 h 693"/>
                <a:gd name="T58" fmla="*/ 165 w 722"/>
                <a:gd name="T59" fmla="*/ 132 h 693"/>
                <a:gd name="T60" fmla="*/ 169 w 722"/>
                <a:gd name="T61" fmla="*/ 125 h 693"/>
                <a:gd name="T62" fmla="*/ 172 w 722"/>
                <a:gd name="T63" fmla="*/ 119 h 693"/>
                <a:gd name="T64" fmla="*/ 175 w 722"/>
                <a:gd name="T65" fmla="*/ 113 h 693"/>
                <a:gd name="T66" fmla="*/ 177 w 722"/>
                <a:gd name="T67" fmla="*/ 106 h 693"/>
                <a:gd name="T68" fmla="*/ 179 w 722"/>
                <a:gd name="T69" fmla="*/ 100 h 693"/>
                <a:gd name="T70" fmla="*/ 179 w 722"/>
                <a:gd name="T71" fmla="*/ 94 h 693"/>
                <a:gd name="T72" fmla="*/ 179 w 722"/>
                <a:gd name="T73" fmla="*/ 88 h 693"/>
                <a:gd name="T74" fmla="*/ 178 w 722"/>
                <a:gd name="T75" fmla="*/ 81 h 693"/>
                <a:gd name="T76" fmla="*/ 176 w 722"/>
                <a:gd name="T77" fmla="*/ 73 h 693"/>
                <a:gd name="T78" fmla="*/ 174 w 722"/>
                <a:gd name="T79" fmla="*/ 64 h 693"/>
                <a:gd name="T80" fmla="*/ 170 w 722"/>
                <a:gd name="T81" fmla="*/ 55 h 693"/>
                <a:gd name="T82" fmla="*/ 166 w 722"/>
                <a:gd name="T83" fmla="*/ 46 h 693"/>
                <a:gd name="T84" fmla="*/ 162 w 722"/>
                <a:gd name="T85" fmla="*/ 37 h 693"/>
                <a:gd name="T86" fmla="*/ 157 w 722"/>
                <a:gd name="T87" fmla="*/ 28 h 693"/>
                <a:gd name="T88" fmla="*/ 152 w 722"/>
                <a:gd name="T89" fmla="*/ 20 h 693"/>
                <a:gd name="T90" fmla="*/ 147 w 722"/>
                <a:gd name="T91" fmla="*/ 13 h 693"/>
                <a:gd name="T92" fmla="*/ 141 w 722"/>
                <a:gd name="T93" fmla="*/ 7 h 693"/>
                <a:gd name="T94" fmla="*/ 134 w 722"/>
                <a:gd name="T95" fmla="*/ 3 h 693"/>
                <a:gd name="T96" fmla="*/ 128 w 722"/>
                <a:gd name="T97" fmla="*/ 0 h 693"/>
                <a:gd name="T98" fmla="*/ 104 w 722"/>
                <a:gd name="T99" fmla="*/ 7 h 693"/>
                <a:gd name="T100" fmla="*/ 96 w 722"/>
                <a:gd name="T101" fmla="*/ 10 h 693"/>
                <a:gd name="T102" fmla="*/ 89 w 722"/>
                <a:gd name="T103" fmla="*/ 15 h 693"/>
                <a:gd name="T104" fmla="*/ 82 w 722"/>
                <a:gd name="T105" fmla="*/ 19 h 693"/>
                <a:gd name="T106" fmla="*/ 76 w 722"/>
                <a:gd name="T107" fmla="*/ 20 h 69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22"/>
                <a:gd name="T163" fmla="*/ 0 h 693"/>
                <a:gd name="T164" fmla="*/ 722 w 722"/>
                <a:gd name="T165" fmla="*/ 693 h 69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22" h="693">
                  <a:moveTo>
                    <a:pt x="295" y="81"/>
                  </a:moveTo>
                  <a:lnTo>
                    <a:pt x="295" y="81"/>
                  </a:lnTo>
                  <a:lnTo>
                    <a:pt x="292" y="79"/>
                  </a:lnTo>
                  <a:lnTo>
                    <a:pt x="286" y="79"/>
                  </a:lnTo>
                  <a:lnTo>
                    <a:pt x="278" y="78"/>
                  </a:lnTo>
                  <a:lnTo>
                    <a:pt x="272" y="78"/>
                  </a:lnTo>
                  <a:lnTo>
                    <a:pt x="266" y="76"/>
                  </a:lnTo>
                  <a:lnTo>
                    <a:pt x="261" y="76"/>
                  </a:lnTo>
                  <a:lnTo>
                    <a:pt x="257" y="76"/>
                  </a:lnTo>
                  <a:lnTo>
                    <a:pt x="249" y="76"/>
                  </a:lnTo>
                  <a:lnTo>
                    <a:pt x="243" y="74"/>
                  </a:lnTo>
                  <a:lnTo>
                    <a:pt x="238" y="74"/>
                  </a:lnTo>
                  <a:lnTo>
                    <a:pt x="232" y="74"/>
                  </a:lnTo>
                  <a:lnTo>
                    <a:pt x="224" y="74"/>
                  </a:lnTo>
                  <a:lnTo>
                    <a:pt x="216" y="74"/>
                  </a:lnTo>
                  <a:lnTo>
                    <a:pt x="209" y="72"/>
                  </a:lnTo>
                  <a:lnTo>
                    <a:pt x="203" y="72"/>
                  </a:lnTo>
                  <a:lnTo>
                    <a:pt x="195" y="72"/>
                  </a:lnTo>
                  <a:lnTo>
                    <a:pt x="187" y="72"/>
                  </a:lnTo>
                  <a:lnTo>
                    <a:pt x="180" y="72"/>
                  </a:lnTo>
                  <a:lnTo>
                    <a:pt x="172" y="74"/>
                  </a:lnTo>
                  <a:lnTo>
                    <a:pt x="164" y="74"/>
                  </a:lnTo>
                  <a:lnTo>
                    <a:pt x="157" y="74"/>
                  </a:lnTo>
                  <a:lnTo>
                    <a:pt x="149" y="74"/>
                  </a:lnTo>
                  <a:lnTo>
                    <a:pt x="141" y="76"/>
                  </a:lnTo>
                  <a:lnTo>
                    <a:pt x="133" y="76"/>
                  </a:lnTo>
                  <a:lnTo>
                    <a:pt x="128" y="78"/>
                  </a:lnTo>
                  <a:lnTo>
                    <a:pt x="122" y="79"/>
                  </a:lnTo>
                  <a:lnTo>
                    <a:pt x="114" y="81"/>
                  </a:lnTo>
                  <a:lnTo>
                    <a:pt x="108" y="83"/>
                  </a:lnTo>
                  <a:lnTo>
                    <a:pt x="103" y="85"/>
                  </a:lnTo>
                  <a:lnTo>
                    <a:pt x="95" y="86"/>
                  </a:lnTo>
                  <a:lnTo>
                    <a:pt x="89" y="90"/>
                  </a:lnTo>
                  <a:lnTo>
                    <a:pt x="81" y="93"/>
                  </a:lnTo>
                  <a:lnTo>
                    <a:pt x="76" y="99"/>
                  </a:lnTo>
                  <a:lnTo>
                    <a:pt x="70" y="102"/>
                  </a:lnTo>
                  <a:lnTo>
                    <a:pt x="66" y="109"/>
                  </a:lnTo>
                  <a:lnTo>
                    <a:pt x="58" y="113"/>
                  </a:lnTo>
                  <a:lnTo>
                    <a:pt x="54" y="120"/>
                  </a:lnTo>
                  <a:lnTo>
                    <a:pt x="49" y="127"/>
                  </a:lnTo>
                  <a:lnTo>
                    <a:pt x="45" y="134"/>
                  </a:lnTo>
                  <a:lnTo>
                    <a:pt x="39" y="141"/>
                  </a:lnTo>
                  <a:lnTo>
                    <a:pt x="35" y="148"/>
                  </a:lnTo>
                  <a:lnTo>
                    <a:pt x="31" y="151"/>
                  </a:lnTo>
                  <a:lnTo>
                    <a:pt x="31" y="155"/>
                  </a:lnTo>
                  <a:lnTo>
                    <a:pt x="29" y="160"/>
                  </a:lnTo>
                  <a:lnTo>
                    <a:pt x="27" y="165"/>
                  </a:lnTo>
                  <a:lnTo>
                    <a:pt x="23" y="169"/>
                  </a:lnTo>
                  <a:lnTo>
                    <a:pt x="22" y="172"/>
                  </a:lnTo>
                  <a:lnTo>
                    <a:pt x="20" y="178"/>
                  </a:lnTo>
                  <a:lnTo>
                    <a:pt x="18" y="183"/>
                  </a:lnTo>
                  <a:lnTo>
                    <a:pt x="16" y="187"/>
                  </a:lnTo>
                  <a:lnTo>
                    <a:pt x="14" y="192"/>
                  </a:lnTo>
                  <a:lnTo>
                    <a:pt x="12" y="197"/>
                  </a:lnTo>
                  <a:lnTo>
                    <a:pt x="12" y="202"/>
                  </a:lnTo>
                  <a:lnTo>
                    <a:pt x="10" y="208"/>
                  </a:lnTo>
                  <a:lnTo>
                    <a:pt x="10" y="211"/>
                  </a:lnTo>
                  <a:lnTo>
                    <a:pt x="8" y="218"/>
                  </a:lnTo>
                  <a:lnTo>
                    <a:pt x="6" y="223"/>
                  </a:lnTo>
                  <a:lnTo>
                    <a:pt x="4" y="229"/>
                  </a:lnTo>
                  <a:lnTo>
                    <a:pt x="4" y="234"/>
                  </a:lnTo>
                  <a:lnTo>
                    <a:pt x="4" y="239"/>
                  </a:lnTo>
                  <a:lnTo>
                    <a:pt x="4" y="245"/>
                  </a:lnTo>
                  <a:lnTo>
                    <a:pt x="2" y="250"/>
                  </a:lnTo>
                  <a:lnTo>
                    <a:pt x="2" y="257"/>
                  </a:lnTo>
                  <a:lnTo>
                    <a:pt x="0" y="262"/>
                  </a:lnTo>
                  <a:lnTo>
                    <a:pt x="0" y="269"/>
                  </a:lnTo>
                  <a:lnTo>
                    <a:pt x="0" y="274"/>
                  </a:lnTo>
                  <a:lnTo>
                    <a:pt x="0" y="280"/>
                  </a:lnTo>
                  <a:lnTo>
                    <a:pt x="0" y="287"/>
                  </a:lnTo>
                  <a:lnTo>
                    <a:pt x="0" y="292"/>
                  </a:lnTo>
                  <a:lnTo>
                    <a:pt x="0" y="297"/>
                  </a:lnTo>
                  <a:lnTo>
                    <a:pt x="0" y="304"/>
                  </a:lnTo>
                  <a:lnTo>
                    <a:pt x="0" y="311"/>
                  </a:lnTo>
                  <a:lnTo>
                    <a:pt x="0" y="318"/>
                  </a:lnTo>
                  <a:lnTo>
                    <a:pt x="0" y="324"/>
                  </a:lnTo>
                  <a:lnTo>
                    <a:pt x="2" y="331"/>
                  </a:lnTo>
                  <a:lnTo>
                    <a:pt x="2" y="338"/>
                  </a:lnTo>
                  <a:lnTo>
                    <a:pt x="4" y="345"/>
                  </a:lnTo>
                  <a:lnTo>
                    <a:pt x="4" y="350"/>
                  </a:lnTo>
                  <a:lnTo>
                    <a:pt x="4" y="357"/>
                  </a:lnTo>
                  <a:lnTo>
                    <a:pt x="6" y="362"/>
                  </a:lnTo>
                  <a:lnTo>
                    <a:pt x="6" y="371"/>
                  </a:lnTo>
                  <a:lnTo>
                    <a:pt x="8" y="376"/>
                  </a:lnTo>
                  <a:lnTo>
                    <a:pt x="10" y="383"/>
                  </a:lnTo>
                  <a:lnTo>
                    <a:pt x="10" y="389"/>
                  </a:lnTo>
                  <a:lnTo>
                    <a:pt x="12" y="398"/>
                  </a:lnTo>
                  <a:lnTo>
                    <a:pt x="12" y="403"/>
                  </a:lnTo>
                  <a:lnTo>
                    <a:pt x="14" y="408"/>
                  </a:lnTo>
                  <a:lnTo>
                    <a:pt x="16" y="415"/>
                  </a:lnTo>
                  <a:lnTo>
                    <a:pt x="18" y="422"/>
                  </a:lnTo>
                  <a:lnTo>
                    <a:pt x="18" y="427"/>
                  </a:lnTo>
                  <a:lnTo>
                    <a:pt x="22" y="434"/>
                  </a:lnTo>
                  <a:lnTo>
                    <a:pt x="22" y="440"/>
                  </a:lnTo>
                  <a:lnTo>
                    <a:pt x="23" y="447"/>
                  </a:lnTo>
                  <a:lnTo>
                    <a:pt x="25" y="454"/>
                  </a:lnTo>
                  <a:lnTo>
                    <a:pt x="27" y="459"/>
                  </a:lnTo>
                  <a:lnTo>
                    <a:pt x="29" y="464"/>
                  </a:lnTo>
                  <a:lnTo>
                    <a:pt x="31" y="471"/>
                  </a:lnTo>
                  <a:lnTo>
                    <a:pt x="33" y="477"/>
                  </a:lnTo>
                  <a:lnTo>
                    <a:pt x="35" y="484"/>
                  </a:lnTo>
                  <a:lnTo>
                    <a:pt x="37" y="489"/>
                  </a:lnTo>
                  <a:lnTo>
                    <a:pt x="41" y="496"/>
                  </a:lnTo>
                  <a:lnTo>
                    <a:pt x="41" y="501"/>
                  </a:lnTo>
                  <a:lnTo>
                    <a:pt x="43" y="507"/>
                  </a:lnTo>
                  <a:lnTo>
                    <a:pt x="47" y="512"/>
                  </a:lnTo>
                  <a:lnTo>
                    <a:pt x="49" y="519"/>
                  </a:lnTo>
                  <a:lnTo>
                    <a:pt x="50" y="522"/>
                  </a:lnTo>
                  <a:lnTo>
                    <a:pt x="54" y="529"/>
                  </a:lnTo>
                  <a:lnTo>
                    <a:pt x="56" y="535"/>
                  </a:lnTo>
                  <a:lnTo>
                    <a:pt x="58" y="540"/>
                  </a:lnTo>
                  <a:lnTo>
                    <a:pt x="62" y="545"/>
                  </a:lnTo>
                  <a:lnTo>
                    <a:pt x="64" y="551"/>
                  </a:lnTo>
                  <a:lnTo>
                    <a:pt x="68" y="556"/>
                  </a:lnTo>
                  <a:lnTo>
                    <a:pt x="70" y="561"/>
                  </a:lnTo>
                  <a:lnTo>
                    <a:pt x="72" y="565"/>
                  </a:lnTo>
                  <a:lnTo>
                    <a:pt x="76" y="570"/>
                  </a:lnTo>
                  <a:lnTo>
                    <a:pt x="77" y="575"/>
                  </a:lnTo>
                  <a:lnTo>
                    <a:pt x="81" y="580"/>
                  </a:lnTo>
                  <a:lnTo>
                    <a:pt x="83" y="584"/>
                  </a:lnTo>
                  <a:lnTo>
                    <a:pt x="87" y="589"/>
                  </a:lnTo>
                  <a:lnTo>
                    <a:pt x="91" y="593"/>
                  </a:lnTo>
                  <a:lnTo>
                    <a:pt x="95" y="598"/>
                  </a:lnTo>
                  <a:lnTo>
                    <a:pt x="101" y="607"/>
                  </a:lnTo>
                  <a:lnTo>
                    <a:pt x="108" y="616"/>
                  </a:lnTo>
                  <a:lnTo>
                    <a:pt x="114" y="623"/>
                  </a:lnTo>
                  <a:lnTo>
                    <a:pt x="122" y="630"/>
                  </a:lnTo>
                  <a:lnTo>
                    <a:pt x="130" y="635"/>
                  </a:lnTo>
                  <a:lnTo>
                    <a:pt x="137" y="642"/>
                  </a:lnTo>
                  <a:lnTo>
                    <a:pt x="145" y="649"/>
                  </a:lnTo>
                  <a:lnTo>
                    <a:pt x="153" y="654"/>
                  </a:lnTo>
                  <a:lnTo>
                    <a:pt x="160" y="658"/>
                  </a:lnTo>
                  <a:lnTo>
                    <a:pt x="170" y="663"/>
                  </a:lnTo>
                  <a:lnTo>
                    <a:pt x="286" y="693"/>
                  </a:lnTo>
                  <a:lnTo>
                    <a:pt x="409" y="689"/>
                  </a:lnTo>
                  <a:lnTo>
                    <a:pt x="508" y="661"/>
                  </a:lnTo>
                  <a:lnTo>
                    <a:pt x="614" y="609"/>
                  </a:lnTo>
                  <a:lnTo>
                    <a:pt x="616" y="607"/>
                  </a:lnTo>
                  <a:lnTo>
                    <a:pt x="617" y="602"/>
                  </a:lnTo>
                  <a:lnTo>
                    <a:pt x="621" y="598"/>
                  </a:lnTo>
                  <a:lnTo>
                    <a:pt x="623" y="593"/>
                  </a:lnTo>
                  <a:lnTo>
                    <a:pt x="627" y="589"/>
                  </a:lnTo>
                  <a:lnTo>
                    <a:pt x="631" y="584"/>
                  </a:lnTo>
                  <a:lnTo>
                    <a:pt x="635" y="577"/>
                  </a:lnTo>
                  <a:lnTo>
                    <a:pt x="639" y="572"/>
                  </a:lnTo>
                  <a:lnTo>
                    <a:pt x="644" y="565"/>
                  </a:lnTo>
                  <a:lnTo>
                    <a:pt x="648" y="556"/>
                  </a:lnTo>
                  <a:lnTo>
                    <a:pt x="654" y="549"/>
                  </a:lnTo>
                  <a:lnTo>
                    <a:pt x="660" y="540"/>
                  </a:lnTo>
                  <a:lnTo>
                    <a:pt x="664" y="531"/>
                  </a:lnTo>
                  <a:lnTo>
                    <a:pt x="670" y="522"/>
                  </a:lnTo>
                  <a:lnTo>
                    <a:pt x="671" y="517"/>
                  </a:lnTo>
                  <a:lnTo>
                    <a:pt x="673" y="514"/>
                  </a:lnTo>
                  <a:lnTo>
                    <a:pt x="677" y="508"/>
                  </a:lnTo>
                  <a:lnTo>
                    <a:pt x="679" y="503"/>
                  </a:lnTo>
                  <a:lnTo>
                    <a:pt x="681" y="498"/>
                  </a:lnTo>
                  <a:lnTo>
                    <a:pt x="683" y="494"/>
                  </a:lnTo>
                  <a:lnTo>
                    <a:pt x="687" y="489"/>
                  </a:lnTo>
                  <a:lnTo>
                    <a:pt x="689" y="484"/>
                  </a:lnTo>
                  <a:lnTo>
                    <a:pt x="691" y="478"/>
                  </a:lnTo>
                  <a:lnTo>
                    <a:pt x="693" y="473"/>
                  </a:lnTo>
                  <a:lnTo>
                    <a:pt x="695" y="468"/>
                  </a:lnTo>
                  <a:lnTo>
                    <a:pt x="697" y="464"/>
                  </a:lnTo>
                  <a:lnTo>
                    <a:pt x="698" y="457"/>
                  </a:lnTo>
                  <a:lnTo>
                    <a:pt x="702" y="454"/>
                  </a:lnTo>
                  <a:lnTo>
                    <a:pt x="704" y="449"/>
                  </a:lnTo>
                  <a:lnTo>
                    <a:pt x="706" y="443"/>
                  </a:lnTo>
                  <a:lnTo>
                    <a:pt x="706" y="438"/>
                  </a:lnTo>
                  <a:lnTo>
                    <a:pt x="708" y="433"/>
                  </a:lnTo>
                  <a:lnTo>
                    <a:pt x="710" y="427"/>
                  </a:lnTo>
                  <a:lnTo>
                    <a:pt x="712" y="422"/>
                  </a:lnTo>
                  <a:lnTo>
                    <a:pt x="714" y="417"/>
                  </a:lnTo>
                  <a:lnTo>
                    <a:pt x="716" y="412"/>
                  </a:lnTo>
                  <a:lnTo>
                    <a:pt x="716" y="406"/>
                  </a:lnTo>
                  <a:lnTo>
                    <a:pt x="718" y="401"/>
                  </a:lnTo>
                  <a:lnTo>
                    <a:pt x="718" y="396"/>
                  </a:lnTo>
                  <a:lnTo>
                    <a:pt x="718" y="391"/>
                  </a:lnTo>
                  <a:lnTo>
                    <a:pt x="720" y="387"/>
                  </a:lnTo>
                  <a:lnTo>
                    <a:pt x="720" y="382"/>
                  </a:lnTo>
                  <a:lnTo>
                    <a:pt x="720" y="376"/>
                  </a:lnTo>
                  <a:lnTo>
                    <a:pt x="720" y="371"/>
                  </a:lnTo>
                  <a:lnTo>
                    <a:pt x="720" y="368"/>
                  </a:lnTo>
                  <a:lnTo>
                    <a:pt x="722" y="362"/>
                  </a:lnTo>
                  <a:lnTo>
                    <a:pt x="720" y="357"/>
                  </a:lnTo>
                  <a:lnTo>
                    <a:pt x="720" y="352"/>
                  </a:lnTo>
                  <a:lnTo>
                    <a:pt x="718" y="347"/>
                  </a:lnTo>
                  <a:lnTo>
                    <a:pt x="718" y="341"/>
                  </a:lnTo>
                  <a:lnTo>
                    <a:pt x="716" y="334"/>
                  </a:lnTo>
                  <a:lnTo>
                    <a:pt x="716" y="329"/>
                  </a:lnTo>
                  <a:lnTo>
                    <a:pt x="716" y="324"/>
                  </a:lnTo>
                  <a:lnTo>
                    <a:pt x="714" y="318"/>
                  </a:lnTo>
                  <a:lnTo>
                    <a:pt x="712" y="311"/>
                  </a:lnTo>
                  <a:lnTo>
                    <a:pt x="710" y="304"/>
                  </a:lnTo>
                  <a:lnTo>
                    <a:pt x="708" y="299"/>
                  </a:lnTo>
                  <a:lnTo>
                    <a:pt x="708" y="292"/>
                  </a:lnTo>
                  <a:lnTo>
                    <a:pt x="706" y="285"/>
                  </a:lnTo>
                  <a:lnTo>
                    <a:pt x="704" y="278"/>
                  </a:lnTo>
                  <a:lnTo>
                    <a:pt x="702" y="271"/>
                  </a:lnTo>
                  <a:lnTo>
                    <a:pt x="700" y="266"/>
                  </a:lnTo>
                  <a:lnTo>
                    <a:pt x="697" y="257"/>
                  </a:lnTo>
                  <a:lnTo>
                    <a:pt x="695" y="250"/>
                  </a:lnTo>
                  <a:lnTo>
                    <a:pt x="693" y="243"/>
                  </a:lnTo>
                  <a:lnTo>
                    <a:pt x="689" y="236"/>
                  </a:lnTo>
                  <a:lnTo>
                    <a:pt x="687" y="229"/>
                  </a:lnTo>
                  <a:lnTo>
                    <a:pt x="683" y="222"/>
                  </a:lnTo>
                  <a:lnTo>
                    <a:pt x="681" y="215"/>
                  </a:lnTo>
                  <a:lnTo>
                    <a:pt x="679" y="208"/>
                  </a:lnTo>
                  <a:lnTo>
                    <a:pt x="675" y="199"/>
                  </a:lnTo>
                  <a:lnTo>
                    <a:pt x="671" y="192"/>
                  </a:lnTo>
                  <a:lnTo>
                    <a:pt x="668" y="185"/>
                  </a:lnTo>
                  <a:lnTo>
                    <a:pt x="666" y="178"/>
                  </a:lnTo>
                  <a:lnTo>
                    <a:pt x="662" y="171"/>
                  </a:lnTo>
                  <a:lnTo>
                    <a:pt x="658" y="164"/>
                  </a:lnTo>
                  <a:lnTo>
                    <a:pt x="654" y="157"/>
                  </a:lnTo>
                  <a:lnTo>
                    <a:pt x="652" y="150"/>
                  </a:lnTo>
                  <a:lnTo>
                    <a:pt x="648" y="143"/>
                  </a:lnTo>
                  <a:lnTo>
                    <a:pt x="644" y="136"/>
                  </a:lnTo>
                  <a:lnTo>
                    <a:pt x="639" y="129"/>
                  </a:lnTo>
                  <a:lnTo>
                    <a:pt x="635" y="122"/>
                  </a:lnTo>
                  <a:lnTo>
                    <a:pt x="631" y="114"/>
                  </a:lnTo>
                  <a:lnTo>
                    <a:pt x="627" y="107"/>
                  </a:lnTo>
                  <a:lnTo>
                    <a:pt x="623" y="100"/>
                  </a:lnTo>
                  <a:lnTo>
                    <a:pt x="619" y="95"/>
                  </a:lnTo>
                  <a:lnTo>
                    <a:pt x="616" y="88"/>
                  </a:lnTo>
                  <a:lnTo>
                    <a:pt x="610" y="83"/>
                  </a:lnTo>
                  <a:lnTo>
                    <a:pt x="606" y="76"/>
                  </a:lnTo>
                  <a:lnTo>
                    <a:pt x="602" y="71"/>
                  </a:lnTo>
                  <a:lnTo>
                    <a:pt x="598" y="65"/>
                  </a:lnTo>
                  <a:lnTo>
                    <a:pt x="592" y="60"/>
                  </a:lnTo>
                  <a:lnTo>
                    <a:pt x="589" y="55"/>
                  </a:lnTo>
                  <a:lnTo>
                    <a:pt x="585" y="49"/>
                  </a:lnTo>
                  <a:lnTo>
                    <a:pt x="579" y="44"/>
                  </a:lnTo>
                  <a:lnTo>
                    <a:pt x="575" y="39"/>
                  </a:lnTo>
                  <a:lnTo>
                    <a:pt x="569" y="34"/>
                  </a:lnTo>
                  <a:lnTo>
                    <a:pt x="565" y="30"/>
                  </a:lnTo>
                  <a:lnTo>
                    <a:pt x="560" y="27"/>
                  </a:lnTo>
                  <a:lnTo>
                    <a:pt x="556" y="23"/>
                  </a:lnTo>
                  <a:lnTo>
                    <a:pt x="550" y="18"/>
                  </a:lnTo>
                  <a:lnTo>
                    <a:pt x="546" y="16"/>
                  </a:lnTo>
                  <a:lnTo>
                    <a:pt x="540" y="12"/>
                  </a:lnTo>
                  <a:lnTo>
                    <a:pt x="535" y="9"/>
                  </a:lnTo>
                  <a:lnTo>
                    <a:pt x="531" y="7"/>
                  </a:lnTo>
                  <a:lnTo>
                    <a:pt x="525" y="5"/>
                  </a:lnTo>
                  <a:lnTo>
                    <a:pt x="521" y="4"/>
                  </a:lnTo>
                  <a:lnTo>
                    <a:pt x="515" y="2"/>
                  </a:lnTo>
                  <a:lnTo>
                    <a:pt x="509" y="0"/>
                  </a:lnTo>
                  <a:lnTo>
                    <a:pt x="506" y="0"/>
                  </a:lnTo>
                  <a:lnTo>
                    <a:pt x="425" y="30"/>
                  </a:lnTo>
                  <a:lnTo>
                    <a:pt x="423" y="30"/>
                  </a:lnTo>
                  <a:lnTo>
                    <a:pt x="417" y="30"/>
                  </a:lnTo>
                  <a:lnTo>
                    <a:pt x="411" y="32"/>
                  </a:lnTo>
                  <a:lnTo>
                    <a:pt x="403" y="34"/>
                  </a:lnTo>
                  <a:lnTo>
                    <a:pt x="398" y="35"/>
                  </a:lnTo>
                  <a:lnTo>
                    <a:pt x="394" y="37"/>
                  </a:lnTo>
                  <a:lnTo>
                    <a:pt x="388" y="41"/>
                  </a:lnTo>
                  <a:lnTo>
                    <a:pt x="384" y="42"/>
                  </a:lnTo>
                  <a:lnTo>
                    <a:pt x="374" y="49"/>
                  </a:lnTo>
                  <a:lnTo>
                    <a:pt x="367" y="56"/>
                  </a:lnTo>
                  <a:lnTo>
                    <a:pt x="361" y="60"/>
                  </a:lnTo>
                  <a:lnTo>
                    <a:pt x="357" y="63"/>
                  </a:lnTo>
                  <a:lnTo>
                    <a:pt x="351" y="67"/>
                  </a:lnTo>
                  <a:lnTo>
                    <a:pt x="347" y="71"/>
                  </a:lnTo>
                  <a:lnTo>
                    <a:pt x="342" y="72"/>
                  </a:lnTo>
                  <a:lnTo>
                    <a:pt x="334" y="76"/>
                  </a:lnTo>
                  <a:lnTo>
                    <a:pt x="330" y="76"/>
                  </a:lnTo>
                  <a:lnTo>
                    <a:pt x="324" y="78"/>
                  </a:lnTo>
                  <a:lnTo>
                    <a:pt x="319" y="79"/>
                  </a:lnTo>
                  <a:lnTo>
                    <a:pt x="313" y="79"/>
                  </a:lnTo>
                  <a:lnTo>
                    <a:pt x="307" y="79"/>
                  </a:lnTo>
                  <a:lnTo>
                    <a:pt x="305" y="81"/>
                  </a:lnTo>
                  <a:lnTo>
                    <a:pt x="297" y="81"/>
                  </a:lnTo>
                  <a:lnTo>
                    <a:pt x="295" y="81"/>
                  </a:lnTo>
                  <a:close/>
                </a:path>
              </a:pathLst>
            </a:custGeom>
            <a:solidFill>
              <a:srgbClr val="FFD1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49"/>
            <p:cNvSpPr>
              <a:spLocks/>
            </p:cNvSpPr>
            <p:nvPr/>
          </p:nvSpPr>
          <p:spPr bwMode="auto">
            <a:xfrm>
              <a:off x="1055" y="3581"/>
              <a:ext cx="51" cy="32"/>
            </a:xfrm>
            <a:custGeom>
              <a:avLst/>
              <a:gdLst>
                <a:gd name="T0" fmla="*/ 0 w 100"/>
                <a:gd name="T1" fmla="*/ 16 h 65"/>
                <a:gd name="T2" fmla="*/ 6 w 100"/>
                <a:gd name="T3" fmla="*/ 0 h 65"/>
                <a:gd name="T4" fmla="*/ 26 w 100"/>
                <a:gd name="T5" fmla="*/ 8 h 65"/>
                <a:gd name="T6" fmla="*/ 23 w 100"/>
                <a:gd name="T7" fmla="*/ 16 h 65"/>
                <a:gd name="T8" fmla="*/ 0 w 100"/>
                <a:gd name="T9" fmla="*/ 16 h 65"/>
                <a:gd name="T10" fmla="*/ 0 w 100"/>
                <a:gd name="T11" fmla="*/ 16 h 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"/>
                <a:gd name="T19" fmla="*/ 0 h 65"/>
                <a:gd name="T20" fmla="*/ 100 w 100"/>
                <a:gd name="T21" fmla="*/ 65 h 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" h="65">
                  <a:moveTo>
                    <a:pt x="0" y="65"/>
                  </a:moveTo>
                  <a:lnTo>
                    <a:pt x="23" y="0"/>
                  </a:lnTo>
                  <a:lnTo>
                    <a:pt x="100" y="34"/>
                  </a:lnTo>
                  <a:lnTo>
                    <a:pt x="89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E6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50"/>
            <p:cNvSpPr>
              <a:spLocks/>
            </p:cNvSpPr>
            <p:nvPr/>
          </p:nvSpPr>
          <p:spPr bwMode="auto">
            <a:xfrm>
              <a:off x="782" y="3543"/>
              <a:ext cx="35" cy="36"/>
            </a:xfrm>
            <a:custGeom>
              <a:avLst/>
              <a:gdLst>
                <a:gd name="T0" fmla="*/ 0 w 72"/>
                <a:gd name="T1" fmla="*/ 15 h 72"/>
                <a:gd name="T2" fmla="*/ 7 w 72"/>
                <a:gd name="T3" fmla="*/ 0 h 72"/>
                <a:gd name="T4" fmla="*/ 17 w 72"/>
                <a:gd name="T5" fmla="*/ 1 h 72"/>
                <a:gd name="T6" fmla="*/ 12 w 72"/>
                <a:gd name="T7" fmla="*/ 18 h 72"/>
                <a:gd name="T8" fmla="*/ 0 w 72"/>
                <a:gd name="T9" fmla="*/ 15 h 72"/>
                <a:gd name="T10" fmla="*/ 0 w 72"/>
                <a:gd name="T11" fmla="*/ 15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72"/>
                <a:gd name="T20" fmla="*/ 72 w 7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72">
                  <a:moveTo>
                    <a:pt x="0" y="59"/>
                  </a:moveTo>
                  <a:lnTo>
                    <a:pt x="29" y="0"/>
                  </a:lnTo>
                  <a:lnTo>
                    <a:pt x="72" y="5"/>
                  </a:lnTo>
                  <a:lnTo>
                    <a:pt x="50" y="72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51"/>
            <p:cNvSpPr>
              <a:spLocks/>
            </p:cNvSpPr>
            <p:nvPr/>
          </p:nvSpPr>
          <p:spPr bwMode="auto">
            <a:xfrm>
              <a:off x="807" y="3545"/>
              <a:ext cx="261" cy="72"/>
            </a:xfrm>
            <a:custGeom>
              <a:avLst/>
              <a:gdLst>
                <a:gd name="T0" fmla="*/ 4 w 523"/>
                <a:gd name="T1" fmla="*/ 0 h 142"/>
                <a:gd name="T2" fmla="*/ 0 w 523"/>
                <a:gd name="T3" fmla="*/ 17 h 142"/>
                <a:gd name="T4" fmla="*/ 125 w 523"/>
                <a:gd name="T5" fmla="*/ 37 h 142"/>
                <a:gd name="T6" fmla="*/ 130 w 523"/>
                <a:gd name="T7" fmla="*/ 18 h 142"/>
                <a:gd name="T8" fmla="*/ 94 w 523"/>
                <a:gd name="T9" fmla="*/ 12 h 142"/>
                <a:gd name="T10" fmla="*/ 91 w 523"/>
                <a:gd name="T11" fmla="*/ 15 h 142"/>
                <a:gd name="T12" fmla="*/ 90 w 523"/>
                <a:gd name="T13" fmla="*/ 15 h 142"/>
                <a:gd name="T14" fmla="*/ 89 w 523"/>
                <a:gd name="T15" fmla="*/ 16 h 142"/>
                <a:gd name="T16" fmla="*/ 88 w 523"/>
                <a:gd name="T17" fmla="*/ 16 h 142"/>
                <a:gd name="T18" fmla="*/ 87 w 523"/>
                <a:gd name="T19" fmla="*/ 16 h 142"/>
                <a:gd name="T20" fmla="*/ 86 w 523"/>
                <a:gd name="T21" fmla="*/ 16 h 142"/>
                <a:gd name="T22" fmla="*/ 84 w 523"/>
                <a:gd name="T23" fmla="*/ 17 h 142"/>
                <a:gd name="T24" fmla="*/ 83 w 523"/>
                <a:gd name="T25" fmla="*/ 17 h 142"/>
                <a:gd name="T26" fmla="*/ 81 w 523"/>
                <a:gd name="T27" fmla="*/ 17 h 142"/>
                <a:gd name="T28" fmla="*/ 71 w 523"/>
                <a:gd name="T29" fmla="*/ 14 h 142"/>
                <a:gd name="T30" fmla="*/ 66 w 523"/>
                <a:gd name="T31" fmla="*/ 7 h 142"/>
                <a:gd name="T32" fmla="*/ 4 w 523"/>
                <a:gd name="T33" fmla="*/ 0 h 142"/>
                <a:gd name="T34" fmla="*/ 4 w 523"/>
                <a:gd name="T35" fmla="*/ 0 h 1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3"/>
                <a:gd name="T55" fmla="*/ 0 h 142"/>
                <a:gd name="T56" fmla="*/ 523 w 523"/>
                <a:gd name="T57" fmla="*/ 142 h 1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3" h="142">
                  <a:moveTo>
                    <a:pt x="16" y="0"/>
                  </a:moveTo>
                  <a:lnTo>
                    <a:pt x="0" y="67"/>
                  </a:lnTo>
                  <a:lnTo>
                    <a:pt x="500" y="142"/>
                  </a:lnTo>
                  <a:lnTo>
                    <a:pt x="523" y="70"/>
                  </a:lnTo>
                  <a:lnTo>
                    <a:pt x="376" y="46"/>
                  </a:lnTo>
                  <a:lnTo>
                    <a:pt x="365" y="60"/>
                  </a:lnTo>
                  <a:lnTo>
                    <a:pt x="363" y="60"/>
                  </a:lnTo>
                  <a:lnTo>
                    <a:pt x="359" y="61"/>
                  </a:lnTo>
                  <a:lnTo>
                    <a:pt x="355" y="61"/>
                  </a:lnTo>
                  <a:lnTo>
                    <a:pt x="351" y="63"/>
                  </a:lnTo>
                  <a:lnTo>
                    <a:pt x="344" y="63"/>
                  </a:lnTo>
                  <a:lnTo>
                    <a:pt x="338" y="65"/>
                  </a:lnTo>
                  <a:lnTo>
                    <a:pt x="332" y="65"/>
                  </a:lnTo>
                  <a:lnTo>
                    <a:pt x="324" y="65"/>
                  </a:lnTo>
                  <a:lnTo>
                    <a:pt x="286" y="54"/>
                  </a:lnTo>
                  <a:lnTo>
                    <a:pt x="266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52"/>
            <p:cNvSpPr>
              <a:spLocks/>
            </p:cNvSpPr>
            <p:nvPr/>
          </p:nvSpPr>
          <p:spPr bwMode="auto">
            <a:xfrm>
              <a:off x="732" y="3537"/>
              <a:ext cx="66" cy="36"/>
            </a:xfrm>
            <a:custGeom>
              <a:avLst/>
              <a:gdLst>
                <a:gd name="T0" fmla="*/ 0 w 131"/>
                <a:gd name="T1" fmla="*/ 14 h 72"/>
                <a:gd name="T2" fmla="*/ 14 w 131"/>
                <a:gd name="T3" fmla="*/ 0 h 72"/>
                <a:gd name="T4" fmla="*/ 33 w 131"/>
                <a:gd name="T5" fmla="*/ 3 h 72"/>
                <a:gd name="T6" fmla="*/ 26 w 131"/>
                <a:gd name="T7" fmla="*/ 18 h 72"/>
                <a:gd name="T8" fmla="*/ 0 w 131"/>
                <a:gd name="T9" fmla="*/ 14 h 72"/>
                <a:gd name="T10" fmla="*/ 0 w 131"/>
                <a:gd name="T11" fmla="*/ 14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1"/>
                <a:gd name="T19" fmla="*/ 0 h 72"/>
                <a:gd name="T20" fmla="*/ 131 w 131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1" h="72">
                  <a:moveTo>
                    <a:pt x="0" y="55"/>
                  </a:moveTo>
                  <a:lnTo>
                    <a:pt x="56" y="0"/>
                  </a:lnTo>
                  <a:lnTo>
                    <a:pt x="131" y="13"/>
                  </a:lnTo>
                  <a:lnTo>
                    <a:pt x="104" y="72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5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53"/>
            <p:cNvSpPr>
              <a:spLocks/>
            </p:cNvSpPr>
            <p:nvPr/>
          </p:nvSpPr>
          <p:spPr bwMode="auto">
            <a:xfrm>
              <a:off x="369" y="3915"/>
              <a:ext cx="998" cy="295"/>
            </a:xfrm>
            <a:custGeom>
              <a:avLst/>
              <a:gdLst>
                <a:gd name="T0" fmla="*/ 0 w 1996"/>
                <a:gd name="T1" fmla="*/ 34 h 591"/>
                <a:gd name="T2" fmla="*/ 25 w 1996"/>
                <a:gd name="T3" fmla="*/ 27 h 591"/>
                <a:gd name="T4" fmla="*/ 49 w 1996"/>
                <a:gd name="T5" fmla="*/ 0 h 591"/>
                <a:gd name="T6" fmla="*/ 101 w 1996"/>
                <a:gd name="T7" fmla="*/ 1 h 591"/>
                <a:gd name="T8" fmla="*/ 176 w 1996"/>
                <a:gd name="T9" fmla="*/ 12 h 591"/>
                <a:gd name="T10" fmla="*/ 222 w 1996"/>
                <a:gd name="T11" fmla="*/ 25 h 591"/>
                <a:gd name="T12" fmla="*/ 294 w 1996"/>
                <a:gd name="T13" fmla="*/ 3 h 591"/>
                <a:gd name="T14" fmla="*/ 355 w 1996"/>
                <a:gd name="T15" fmla="*/ 2 h 591"/>
                <a:gd name="T16" fmla="*/ 380 w 1996"/>
                <a:gd name="T17" fmla="*/ 11 h 591"/>
                <a:gd name="T18" fmla="*/ 403 w 1996"/>
                <a:gd name="T19" fmla="*/ 9 h 591"/>
                <a:gd name="T20" fmla="*/ 417 w 1996"/>
                <a:gd name="T21" fmla="*/ 6 h 591"/>
                <a:gd name="T22" fmla="*/ 441 w 1996"/>
                <a:gd name="T23" fmla="*/ 9 h 591"/>
                <a:gd name="T24" fmla="*/ 466 w 1996"/>
                <a:gd name="T25" fmla="*/ 40 h 591"/>
                <a:gd name="T26" fmla="*/ 499 w 1996"/>
                <a:gd name="T27" fmla="*/ 100 h 591"/>
                <a:gd name="T28" fmla="*/ 399 w 1996"/>
                <a:gd name="T29" fmla="*/ 100 h 591"/>
                <a:gd name="T30" fmla="*/ 343 w 1996"/>
                <a:gd name="T31" fmla="*/ 112 h 591"/>
                <a:gd name="T32" fmla="*/ 286 w 1996"/>
                <a:gd name="T33" fmla="*/ 143 h 591"/>
                <a:gd name="T34" fmla="*/ 269 w 1996"/>
                <a:gd name="T35" fmla="*/ 142 h 591"/>
                <a:gd name="T36" fmla="*/ 248 w 1996"/>
                <a:gd name="T37" fmla="*/ 147 h 591"/>
                <a:gd name="T38" fmla="*/ 146 w 1996"/>
                <a:gd name="T39" fmla="*/ 131 h 591"/>
                <a:gd name="T40" fmla="*/ 92 w 1996"/>
                <a:gd name="T41" fmla="*/ 132 h 591"/>
                <a:gd name="T42" fmla="*/ 30 w 1996"/>
                <a:gd name="T43" fmla="*/ 146 h 591"/>
                <a:gd name="T44" fmla="*/ 0 w 1996"/>
                <a:gd name="T45" fmla="*/ 34 h 591"/>
                <a:gd name="T46" fmla="*/ 0 w 1996"/>
                <a:gd name="T47" fmla="*/ 34 h 59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96"/>
                <a:gd name="T73" fmla="*/ 0 h 591"/>
                <a:gd name="T74" fmla="*/ 1996 w 1996"/>
                <a:gd name="T75" fmla="*/ 591 h 59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96" h="591">
                  <a:moveTo>
                    <a:pt x="0" y="139"/>
                  </a:moveTo>
                  <a:lnTo>
                    <a:pt x="98" y="109"/>
                  </a:lnTo>
                  <a:lnTo>
                    <a:pt x="196" y="0"/>
                  </a:lnTo>
                  <a:lnTo>
                    <a:pt x="403" y="4"/>
                  </a:lnTo>
                  <a:lnTo>
                    <a:pt x="704" y="48"/>
                  </a:lnTo>
                  <a:lnTo>
                    <a:pt x="885" y="102"/>
                  </a:lnTo>
                  <a:lnTo>
                    <a:pt x="1174" y="14"/>
                  </a:lnTo>
                  <a:lnTo>
                    <a:pt x="1417" y="11"/>
                  </a:lnTo>
                  <a:lnTo>
                    <a:pt x="1519" y="44"/>
                  </a:lnTo>
                  <a:lnTo>
                    <a:pt x="1612" y="37"/>
                  </a:lnTo>
                  <a:lnTo>
                    <a:pt x="1666" y="27"/>
                  </a:lnTo>
                  <a:lnTo>
                    <a:pt x="1764" y="37"/>
                  </a:lnTo>
                  <a:lnTo>
                    <a:pt x="1861" y="160"/>
                  </a:lnTo>
                  <a:lnTo>
                    <a:pt x="1996" y="401"/>
                  </a:lnTo>
                  <a:lnTo>
                    <a:pt x="1595" y="403"/>
                  </a:lnTo>
                  <a:lnTo>
                    <a:pt x="1371" y="451"/>
                  </a:lnTo>
                  <a:lnTo>
                    <a:pt x="1143" y="572"/>
                  </a:lnTo>
                  <a:lnTo>
                    <a:pt x="1076" y="568"/>
                  </a:lnTo>
                  <a:lnTo>
                    <a:pt x="991" y="591"/>
                  </a:lnTo>
                  <a:lnTo>
                    <a:pt x="584" y="524"/>
                  </a:lnTo>
                  <a:lnTo>
                    <a:pt x="366" y="531"/>
                  </a:lnTo>
                  <a:lnTo>
                    <a:pt x="119" y="584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54"/>
            <p:cNvSpPr>
              <a:spLocks/>
            </p:cNvSpPr>
            <p:nvPr/>
          </p:nvSpPr>
          <p:spPr bwMode="auto">
            <a:xfrm>
              <a:off x="378" y="3919"/>
              <a:ext cx="99" cy="92"/>
            </a:xfrm>
            <a:custGeom>
              <a:avLst/>
              <a:gdLst>
                <a:gd name="T0" fmla="*/ 2 w 199"/>
                <a:gd name="T1" fmla="*/ 46 h 183"/>
                <a:gd name="T2" fmla="*/ 2 w 199"/>
                <a:gd name="T3" fmla="*/ 46 h 183"/>
                <a:gd name="T4" fmla="*/ 3 w 199"/>
                <a:gd name="T5" fmla="*/ 46 h 183"/>
                <a:gd name="T6" fmla="*/ 4 w 199"/>
                <a:gd name="T7" fmla="*/ 46 h 183"/>
                <a:gd name="T8" fmla="*/ 5 w 199"/>
                <a:gd name="T9" fmla="*/ 46 h 183"/>
                <a:gd name="T10" fmla="*/ 7 w 199"/>
                <a:gd name="T11" fmla="*/ 45 h 183"/>
                <a:gd name="T12" fmla="*/ 9 w 199"/>
                <a:gd name="T13" fmla="*/ 45 h 183"/>
                <a:gd name="T14" fmla="*/ 10 w 199"/>
                <a:gd name="T15" fmla="*/ 45 h 183"/>
                <a:gd name="T16" fmla="*/ 11 w 199"/>
                <a:gd name="T17" fmla="*/ 45 h 183"/>
                <a:gd name="T18" fmla="*/ 12 w 199"/>
                <a:gd name="T19" fmla="*/ 44 h 183"/>
                <a:gd name="T20" fmla="*/ 14 w 199"/>
                <a:gd name="T21" fmla="*/ 44 h 183"/>
                <a:gd name="T22" fmla="*/ 15 w 199"/>
                <a:gd name="T23" fmla="*/ 44 h 183"/>
                <a:gd name="T24" fmla="*/ 16 w 199"/>
                <a:gd name="T25" fmla="*/ 44 h 183"/>
                <a:gd name="T26" fmla="*/ 17 w 199"/>
                <a:gd name="T27" fmla="*/ 43 h 183"/>
                <a:gd name="T28" fmla="*/ 18 w 199"/>
                <a:gd name="T29" fmla="*/ 43 h 183"/>
                <a:gd name="T30" fmla="*/ 19 w 199"/>
                <a:gd name="T31" fmla="*/ 42 h 183"/>
                <a:gd name="T32" fmla="*/ 21 w 199"/>
                <a:gd name="T33" fmla="*/ 42 h 183"/>
                <a:gd name="T34" fmla="*/ 22 w 199"/>
                <a:gd name="T35" fmla="*/ 41 h 183"/>
                <a:gd name="T36" fmla="*/ 23 w 199"/>
                <a:gd name="T37" fmla="*/ 41 h 183"/>
                <a:gd name="T38" fmla="*/ 25 w 199"/>
                <a:gd name="T39" fmla="*/ 40 h 183"/>
                <a:gd name="T40" fmla="*/ 26 w 199"/>
                <a:gd name="T41" fmla="*/ 40 h 183"/>
                <a:gd name="T42" fmla="*/ 27 w 199"/>
                <a:gd name="T43" fmla="*/ 39 h 183"/>
                <a:gd name="T44" fmla="*/ 29 w 199"/>
                <a:gd name="T45" fmla="*/ 38 h 183"/>
                <a:gd name="T46" fmla="*/ 31 w 199"/>
                <a:gd name="T47" fmla="*/ 36 h 183"/>
                <a:gd name="T48" fmla="*/ 33 w 199"/>
                <a:gd name="T49" fmla="*/ 35 h 183"/>
                <a:gd name="T50" fmla="*/ 34 w 199"/>
                <a:gd name="T51" fmla="*/ 34 h 183"/>
                <a:gd name="T52" fmla="*/ 34 w 199"/>
                <a:gd name="T53" fmla="*/ 33 h 183"/>
                <a:gd name="T54" fmla="*/ 35 w 199"/>
                <a:gd name="T55" fmla="*/ 32 h 183"/>
                <a:gd name="T56" fmla="*/ 37 w 199"/>
                <a:gd name="T57" fmla="*/ 30 h 183"/>
                <a:gd name="T58" fmla="*/ 37 w 199"/>
                <a:gd name="T59" fmla="*/ 29 h 183"/>
                <a:gd name="T60" fmla="*/ 38 w 199"/>
                <a:gd name="T61" fmla="*/ 28 h 183"/>
                <a:gd name="T62" fmla="*/ 39 w 199"/>
                <a:gd name="T63" fmla="*/ 26 h 183"/>
                <a:gd name="T64" fmla="*/ 40 w 199"/>
                <a:gd name="T65" fmla="*/ 25 h 183"/>
                <a:gd name="T66" fmla="*/ 41 w 199"/>
                <a:gd name="T67" fmla="*/ 24 h 183"/>
                <a:gd name="T68" fmla="*/ 41 w 199"/>
                <a:gd name="T69" fmla="*/ 22 h 183"/>
                <a:gd name="T70" fmla="*/ 42 w 199"/>
                <a:gd name="T71" fmla="*/ 21 h 183"/>
                <a:gd name="T72" fmla="*/ 43 w 199"/>
                <a:gd name="T73" fmla="*/ 19 h 183"/>
                <a:gd name="T74" fmla="*/ 43 w 199"/>
                <a:gd name="T75" fmla="*/ 18 h 183"/>
                <a:gd name="T76" fmla="*/ 44 w 199"/>
                <a:gd name="T77" fmla="*/ 17 h 183"/>
                <a:gd name="T78" fmla="*/ 44 w 199"/>
                <a:gd name="T79" fmla="*/ 15 h 183"/>
                <a:gd name="T80" fmla="*/ 45 w 199"/>
                <a:gd name="T81" fmla="*/ 14 h 183"/>
                <a:gd name="T82" fmla="*/ 45 w 199"/>
                <a:gd name="T83" fmla="*/ 13 h 183"/>
                <a:gd name="T84" fmla="*/ 46 w 199"/>
                <a:gd name="T85" fmla="*/ 11 h 183"/>
                <a:gd name="T86" fmla="*/ 46 w 199"/>
                <a:gd name="T87" fmla="*/ 10 h 183"/>
                <a:gd name="T88" fmla="*/ 47 w 199"/>
                <a:gd name="T89" fmla="*/ 9 h 183"/>
                <a:gd name="T90" fmla="*/ 47 w 199"/>
                <a:gd name="T91" fmla="*/ 7 h 183"/>
                <a:gd name="T92" fmla="*/ 48 w 199"/>
                <a:gd name="T93" fmla="*/ 5 h 183"/>
                <a:gd name="T94" fmla="*/ 48 w 199"/>
                <a:gd name="T95" fmla="*/ 3 h 183"/>
                <a:gd name="T96" fmla="*/ 49 w 199"/>
                <a:gd name="T97" fmla="*/ 2 h 183"/>
                <a:gd name="T98" fmla="*/ 49 w 199"/>
                <a:gd name="T99" fmla="*/ 1 h 183"/>
                <a:gd name="T100" fmla="*/ 49 w 199"/>
                <a:gd name="T101" fmla="*/ 1 h 183"/>
                <a:gd name="T102" fmla="*/ 43 w 199"/>
                <a:gd name="T103" fmla="*/ 0 h 183"/>
                <a:gd name="T104" fmla="*/ 20 w 199"/>
                <a:gd name="T105" fmla="*/ 25 h 183"/>
                <a:gd name="T106" fmla="*/ 0 w 199"/>
                <a:gd name="T107" fmla="*/ 32 h 183"/>
                <a:gd name="T108" fmla="*/ 2 w 199"/>
                <a:gd name="T109" fmla="*/ 46 h 183"/>
                <a:gd name="T110" fmla="*/ 2 w 199"/>
                <a:gd name="T111" fmla="*/ 46 h 18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9"/>
                <a:gd name="T169" fmla="*/ 0 h 183"/>
                <a:gd name="T170" fmla="*/ 199 w 199"/>
                <a:gd name="T171" fmla="*/ 183 h 18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9" h="183">
                  <a:moveTo>
                    <a:pt x="10" y="183"/>
                  </a:moveTo>
                  <a:lnTo>
                    <a:pt x="10" y="183"/>
                  </a:lnTo>
                  <a:lnTo>
                    <a:pt x="14" y="183"/>
                  </a:lnTo>
                  <a:lnTo>
                    <a:pt x="17" y="181"/>
                  </a:lnTo>
                  <a:lnTo>
                    <a:pt x="23" y="181"/>
                  </a:lnTo>
                  <a:lnTo>
                    <a:pt x="29" y="180"/>
                  </a:lnTo>
                  <a:lnTo>
                    <a:pt x="39" y="180"/>
                  </a:lnTo>
                  <a:lnTo>
                    <a:pt x="41" y="178"/>
                  </a:lnTo>
                  <a:lnTo>
                    <a:pt x="46" y="178"/>
                  </a:lnTo>
                  <a:lnTo>
                    <a:pt x="50" y="176"/>
                  </a:lnTo>
                  <a:lnTo>
                    <a:pt x="56" y="176"/>
                  </a:lnTo>
                  <a:lnTo>
                    <a:pt x="60" y="174"/>
                  </a:lnTo>
                  <a:lnTo>
                    <a:pt x="66" y="173"/>
                  </a:lnTo>
                  <a:lnTo>
                    <a:pt x="70" y="171"/>
                  </a:lnTo>
                  <a:lnTo>
                    <a:pt x="75" y="171"/>
                  </a:lnTo>
                  <a:lnTo>
                    <a:pt x="79" y="167"/>
                  </a:lnTo>
                  <a:lnTo>
                    <a:pt x="85" y="167"/>
                  </a:lnTo>
                  <a:lnTo>
                    <a:pt x="91" y="164"/>
                  </a:lnTo>
                  <a:lnTo>
                    <a:pt x="95" y="162"/>
                  </a:lnTo>
                  <a:lnTo>
                    <a:pt x="100" y="160"/>
                  </a:lnTo>
                  <a:lnTo>
                    <a:pt x="104" y="157"/>
                  </a:lnTo>
                  <a:lnTo>
                    <a:pt x="110" y="155"/>
                  </a:lnTo>
                  <a:lnTo>
                    <a:pt x="116" y="151"/>
                  </a:lnTo>
                  <a:lnTo>
                    <a:pt x="124" y="144"/>
                  </a:lnTo>
                  <a:lnTo>
                    <a:pt x="133" y="139"/>
                  </a:lnTo>
                  <a:lnTo>
                    <a:pt x="137" y="134"/>
                  </a:lnTo>
                  <a:lnTo>
                    <a:pt x="139" y="129"/>
                  </a:lnTo>
                  <a:lnTo>
                    <a:pt x="143" y="125"/>
                  </a:lnTo>
                  <a:lnTo>
                    <a:pt x="149" y="120"/>
                  </a:lnTo>
                  <a:lnTo>
                    <a:pt x="151" y="114"/>
                  </a:lnTo>
                  <a:lnTo>
                    <a:pt x="154" y="109"/>
                  </a:lnTo>
                  <a:lnTo>
                    <a:pt x="158" y="104"/>
                  </a:lnTo>
                  <a:lnTo>
                    <a:pt x="160" y="100"/>
                  </a:lnTo>
                  <a:lnTo>
                    <a:pt x="164" y="93"/>
                  </a:lnTo>
                  <a:lnTo>
                    <a:pt x="166" y="88"/>
                  </a:lnTo>
                  <a:lnTo>
                    <a:pt x="168" y="83"/>
                  </a:lnTo>
                  <a:lnTo>
                    <a:pt x="172" y="76"/>
                  </a:lnTo>
                  <a:lnTo>
                    <a:pt x="174" y="71"/>
                  </a:lnTo>
                  <a:lnTo>
                    <a:pt x="176" y="65"/>
                  </a:lnTo>
                  <a:lnTo>
                    <a:pt x="179" y="60"/>
                  </a:lnTo>
                  <a:lnTo>
                    <a:pt x="181" y="55"/>
                  </a:lnTo>
                  <a:lnTo>
                    <a:pt x="183" y="49"/>
                  </a:lnTo>
                  <a:lnTo>
                    <a:pt x="185" y="42"/>
                  </a:lnTo>
                  <a:lnTo>
                    <a:pt x="185" y="39"/>
                  </a:lnTo>
                  <a:lnTo>
                    <a:pt x="189" y="34"/>
                  </a:lnTo>
                  <a:lnTo>
                    <a:pt x="191" y="25"/>
                  </a:lnTo>
                  <a:lnTo>
                    <a:pt x="195" y="18"/>
                  </a:lnTo>
                  <a:lnTo>
                    <a:pt x="195" y="11"/>
                  </a:lnTo>
                  <a:lnTo>
                    <a:pt x="197" y="7"/>
                  </a:lnTo>
                  <a:lnTo>
                    <a:pt x="199" y="4"/>
                  </a:lnTo>
                  <a:lnTo>
                    <a:pt x="199" y="2"/>
                  </a:lnTo>
                  <a:lnTo>
                    <a:pt x="174" y="0"/>
                  </a:lnTo>
                  <a:lnTo>
                    <a:pt x="83" y="97"/>
                  </a:lnTo>
                  <a:lnTo>
                    <a:pt x="0" y="125"/>
                  </a:lnTo>
                  <a:lnTo>
                    <a:pt x="10" y="183"/>
                  </a:lnTo>
                  <a:close/>
                </a:path>
              </a:pathLst>
            </a:custGeom>
            <a:solidFill>
              <a:srgbClr val="E8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55"/>
            <p:cNvSpPr>
              <a:spLocks/>
            </p:cNvSpPr>
            <p:nvPr/>
          </p:nvSpPr>
          <p:spPr bwMode="auto">
            <a:xfrm>
              <a:off x="309" y="3244"/>
              <a:ext cx="188" cy="374"/>
            </a:xfrm>
            <a:custGeom>
              <a:avLst/>
              <a:gdLst>
                <a:gd name="T0" fmla="*/ 25 w 376"/>
                <a:gd name="T1" fmla="*/ 179 h 749"/>
                <a:gd name="T2" fmla="*/ 21 w 376"/>
                <a:gd name="T3" fmla="*/ 167 h 749"/>
                <a:gd name="T4" fmla="*/ 17 w 376"/>
                <a:gd name="T5" fmla="*/ 153 h 749"/>
                <a:gd name="T6" fmla="*/ 16 w 376"/>
                <a:gd name="T7" fmla="*/ 141 h 749"/>
                <a:gd name="T8" fmla="*/ 16 w 376"/>
                <a:gd name="T9" fmla="*/ 125 h 749"/>
                <a:gd name="T10" fmla="*/ 17 w 376"/>
                <a:gd name="T11" fmla="*/ 109 h 749"/>
                <a:gd name="T12" fmla="*/ 17 w 376"/>
                <a:gd name="T13" fmla="*/ 96 h 749"/>
                <a:gd name="T14" fmla="*/ 11 w 376"/>
                <a:gd name="T15" fmla="*/ 84 h 749"/>
                <a:gd name="T16" fmla="*/ 4 w 376"/>
                <a:gd name="T17" fmla="*/ 74 h 749"/>
                <a:gd name="T18" fmla="*/ 1 w 376"/>
                <a:gd name="T19" fmla="*/ 61 h 749"/>
                <a:gd name="T20" fmla="*/ 14 w 376"/>
                <a:gd name="T21" fmla="*/ 51 h 749"/>
                <a:gd name="T22" fmla="*/ 27 w 376"/>
                <a:gd name="T23" fmla="*/ 42 h 749"/>
                <a:gd name="T24" fmla="*/ 40 w 376"/>
                <a:gd name="T25" fmla="*/ 31 h 749"/>
                <a:gd name="T26" fmla="*/ 41 w 376"/>
                <a:gd name="T27" fmla="*/ 24 h 749"/>
                <a:gd name="T28" fmla="*/ 53 w 376"/>
                <a:gd name="T29" fmla="*/ 17 h 749"/>
                <a:gd name="T30" fmla="*/ 43 w 376"/>
                <a:gd name="T31" fmla="*/ 6 h 749"/>
                <a:gd name="T32" fmla="*/ 52 w 376"/>
                <a:gd name="T33" fmla="*/ 1 h 749"/>
                <a:gd name="T34" fmla="*/ 63 w 376"/>
                <a:gd name="T35" fmla="*/ 0 h 749"/>
                <a:gd name="T36" fmla="*/ 74 w 376"/>
                <a:gd name="T37" fmla="*/ 0 h 749"/>
                <a:gd name="T38" fmla="*/ 84 w 376"/>
                <a:gd name="T39" fmla="*/ 1 h 749"/>
                <a:gd name="T40" fmla="*/ 84 w 376"/>
                <a:gd name="T41" fmla="*/ 4 h 749"/>
                <a:gd name="T42" fmla="*/ 66 w 376"/>
                <a:gd name="T43" fmla="*/ 5 h 749"/>
                <a:gd name="T44" fmla="*/ 54 w 376"/>
                <a:gd name="T45" fmla="*/ 6 h 749"/>
                <a:gd name="T46" fmla="*/ 56 w 376"/>
                <a:gd name="T47" fmla="*/ 11 h 749"/>
                <a:gd name="T48" fmla="*/ 66 w 376"/>
                <a:gd name="T49" fmla="*/ 10 h 749"/>
                <a:gd name="T50" fmla="*/ 77 w 376"/>
                <a:gd name="T51" fmla="*/ 11 h 749"/>
                <a:gd name="T52" fmla="*/ 76 w 376"/>
                <a:gd name="T53" fmla="*/ 16 h 749"/>
                <a:gd name="T54" fmla="*/ 66 w 376"/>
                <a:gd name="T55" fmla="*/ 17 h 749"/>
                <a:gd name="T56" fmla="*/ 55 w 376"/>
                <a:gd name="T57" fmla="*/ 21 h 749"/>
                <a:gd name="T58" fmla="*/ 47 w 376"/>
                <a:gd name="T59" fmla="*/ 29 h 749"/>
                <a:gd name="T60" fmla="*/ 56 w 376"/>
                <a:gd name="T61" fmla="*/ 33 h 749"/>
                <a:gd name="T62" fmla="*/ 57 w 376"/>
                <a:gd name="T63" fmla="*/ 44 h 749"/>
                <a:gd name="T64" fmla="*/ 54 w 376"/>
                <a:gd name="T65" fmla="*/ 54 h 749"/>
                <a:gd name="T66" fmla="*/ 49 w 376"/>
                <a:gd name="T67" fmla="*/ 59 h 749"/>
                <a:gd name="T68" fmla="*/ 61 w 376"/>
                <a:gd name="T69" fmla="*/ 57 h 749"/>
                <a:gd name="T70" fmla="*/ 75 w 376"/>
                <a:gd name="T71" fmla="*/ 50 h 749"/>
                <a:gd name="T72" fmla="*/ 89 w 376"/>
                <a:gd name="T73" fmla="*/ 41 h 749"/>
                <a:gd name="T74" fmla="*/ 94 w 376"/>
                <a:gd name="T75" fmla="*/ 48 h 749"/>
                <a:gd name="T76" fmla="*/ 83 w 376"/>
                <a:gd name="T77" fmla="*/ 60 h 749"/>
                <a:gd name="T78" fmla="*/ 69 w 376"/>
                <a:gd name="T79" fmla="*/ 67 h 749"/>
                <a:gd name="T80" fmla="*/ 58 w 376"/>
                <a:gd name="T81" fmla="*/ 66 h 749"/>
                <a:gd name="T82" fmla="*/ 50 w 376"/>
                <a:gd name="T83" fmla="*/ 64 h 749"/>
                <a:gd name="T84" fmla="*/ 40 w 376"/>
                <a:gd name="T85" fmla="*/ 63 h 749"/>
                <a:gd name="T86" fmla="*/ 40 w 376"/>
                <a:gd name="T87" fmla="*/ 57 h 749"/>
                <a:gd name="T88" fmla="*/ 49 w 376"/>
                <a:gd name="T89" fmla="*/ 47 h 749"/>
                <a:gd name="T90" fmla="*/ 48 w 376"/>
                <a:gd name="T91" fmla="*/ 36 h 749"/>
                <a:gd name="T92" fmla="*/ 42 w 376"/>
                <a:gd name="T93" fmla="*/ 37 h 749"/>
                <a:gd name="T94" fmla="*/ 29 w 376"/>
                <a:gd name="T95" fmla="*/ 48 h 749"/>
                <a:gd name="T96" fmla="*/ 19 w 376"/>
                <a:gd name="T97" fmla="*/ 55 h 749"/>
                <a:gd name="T98" fmla="*/ 10 w 376"/>
                <a:gd name="T99" fmla="*/ 64 h 749"/>
                <a:gd name="T100" fmla="*/ 12 w 376"/>
                <a:gd name="T101" fmla="*/ 75 h 749"/>
                <a:gd name="T102" fmla="*/ 18 w 376"/>
                <a:gd name="T103" fmla="*/ 84 h 749"/>
                <a:gd name="T104" fmla="*/ 24 w 376"/>
                <a:gd name="T105" fmla="*/ 95 h 749"/>
                <a:gd name="T106" fmla="*/ 24 w 376"/>
                <a:gd name="T107" fmla="*/ 105 h 749"/>
                <a:gd name="T108" fmla="*/ 24 w 376"/>
                <a:gd name="T109" fmla="*/ 118 h 749"/>
                <a:gd name="T110" fmla="*/ 23 w 376"/>
                <a:gd name="T111" fmla="*/ 127 h 749"/>
                <a:gd name="T112" fmla="*/ 22 w 376"/>
                <a:gd name="T113" fmla="*/ 139 h 749"/>
                <a:gd name="T114" fmla="*/ 23 w 376"/>
                <a:gd name="T115" fmla="*/ 151 h 749"/>
                <a:gd name="T116" fmla="*/ 26 w 376"/>
                <a:gd name="T117" fmla="*/ 160 h 749"/>
                <a:gd name="T118" fmla="*/ 31 w 376"/>
                <a:gd name="T119" fmla="*/ 170 h 749"/>
                <a:gd name="T120" fmla="*/ 35 w 376"/>
                <a:gd name="T121" fmla="*/ 179 h 749"/>
                <a:gd name="T122" fmla="*/ 30 w 376"/>
                <a:gd name="T123" fmla="*/ 187 h 7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76"/>
                <a:gd name="T187" fmla="*/ 0 h 749"/>
                <a:gd name="T188" fmla="*/ 376 w 376"/>
                <a:gd name="T189" fmla="*/ 749 h 74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76" h="749">
                  <a:moveTo>
                    <a:pt x="120" y="749"/>
                  </a:moveTo>
                  <a:lnTo>
                    <a:pt x="118" y="747"/>
                  </a:lnTo>
                  <a:lnTo>
                    <a:pt x="116" y="744"/>
                  </a:lnTo>
                  <a:lnTo>
                    <a:pt x="112" y="738"/>
                  </a:lnTo>
                  <a:lnTo>
                    <a:pt x="110" y="731"/>
                  </a:lnTo>
                  <a:lnTo>
                    <a:pt x="108" y="726"/>
                  </a:lnTo>
                  <a:lnTo>
                    <a:pt x="104" y="722"/>
                  </a:lnTo>
                  <a:lnTo>
                    <a:pt x="102" y="717"/>
                  </a:lnTo>
                  <a:lnTo>
                    <a:pt x="100" y="712"/>
                  </a:lnTo>
                  <a:lnTo>
                    <a:pt x="99" y="707"/>
                  </a:lnTo>
                  <a:lnTo>
                    <a:pt x="95" y="701"/>
                  </a:lnTo>
                  <a:lnTo>
                    <a:pt x="93" y="696"/>
                  </a:lnTo>
                  <a:lnTo>
                    <a:pt x="91" y="691"/>
                  </a:lnTo>
                  <a:lnTo>
                    <a:pt x="89" y="682"/>
                  </a:lnTo>
                  <a:lnTo>
                    <a:pt x="85" y="677"/>
                  </a:lnTo>
                  <a:lnTo>
                    <a:pt x="83" y="670"/>
                  </a:lnTo>
                  <a:lnTo>
                    <a:pt x="81" y="663"/>
                  </a:lnTo>
                  <a:lnTo>
                    <a:pt x="77" y="656"/>
                  </a:lnTo>
                  <a:lnTo>
                    <a:pt x="75" y="649"/>
                  </a:lnTo>
                  <a:lnTo>
                    <a:pt x="73" y="643"/>
                  </a:lnTo>
                  <a:lnTo>
                    <a:pt x="72" y="636"/>
                  </a:lnTo>
                  <a:lnTo>
                    <a:pt x="70" y="629"/>
                  </a:lnTo>
                  <a:lnTo>
                    <a:pt x="68" y="622"/>
                  </a:lnTo>
                  <a:lnTo>
                    <a:pt x="66" y="615"/>
                  </a:lnTo>
                  <a:lnTo>
                    <a:pt x="66" y="610"/>
                  </a:lnTo>
                  <a:lnTo>
                    <a:pt x="64" y="603"/>
                  </a:lnTo>
                  <a:lnTo>
                    <a:pt x="64" y="598"/>
                  </a:lnTo>
                  <a:lnTo>
                    <a:pt x="64" y="591"/>
                  </a:lnTo>
                  <a:lnTo>
                    <a:pt x="64" y="585"/>
                  </a:lnTo>
                  <a:lnTo>
                    <a:pt x="64" y="580"/>
                  </a:lnTo>
                  <a:lnTo>
                    <a:pt x="64" y="573"/>
                  </a:lnTo>
                  <a:lnTo>
                    <a:pt x="64" y="566"/>
                  </a:lnTo>
                  <a:lnTo>
                    <a:pt x="64" y="559"/>
                  </a:lnTo>
                  <a:lnTo>
                    <a:pt x="64" y="552"/>
                  </a:lnTo>
                  <a:lnTo>
                    <a:pt x="64" y="545"/>
                  </a:lnTo>
                  <a:lnTo>
                    <a:pt x="64" y="536"/>
                  </a:lnTo>
                  <a:lnTo>
                    <a:pt x="64" y="529"/>
                  </a:lnTo>
                  <a:lnTo>
                    <a:pt x="64" y="520"/>
                  </a:lnTo>
                  <a:lnTo>
                    <a:pt x="64" y="511"/>
                  </a:lnTo>
                  <a:lnTo>
                    <a:pt x="64" y="503"/>
                  </a:lnTo>
                  <a:lnTo>
                    <a:pt x="66" y="496"/>
                  </a:lnTo>
                  <a:lnTo>
                    <a:pt x="66" y="487"/>
                  </a:lnTo>
                  <a:lnTo>
                    <a:pt x="66" y="478"/>
                  </a:lnTo>
                  <a:lnTo>
                    <a:pt x="66" y="469"/>
                  </a:lnTo>
                  <a:lnTo>
                    <a:pt x="68" y="462"/>
                  </a:lnTo>
                  <a:lnTo>
                    <a:pt x="68" y="453"/>
                  </a:lnTo>
                  <a:lnTo>
                    <a:pt x="68" y="446"/>
                  </a:lnTo>
                  <a:lnTo>
                    <a:pt x="68" y="438"/>
                  </a:lnTo>
                  <a:lnTo>
                    <a:pt x="68" y="431"/>
                  </a:lnTo>
                  <a:lnTo>
                    <a:pt x="68" y="422"/>
                  </a:lnTo>
                  <a:lnTo>
                    <a:pt x="68" y="415"/>
                  </a:lnTo>
                  <a:lnTo>
                    <a:pt x="68" y="409"/>
                  </a:lnTo>
                  <a:lnTo>
                    <a:pt x="68" y="404"/>
                  </a:lnTo>
                  <a:lnTo>
                    <a:pt x="66" y="395"/>
                  </a:lnTo>
                  <a:lnTo>
                    <a:pt x="66" y="392"/>
                  </a:lnTo>
                  <a:lnTo>
                    <a:pt x="66" y="387"/>
                  </a:lnTo>
                  <a:lnTo>
                    <a:pt x="66" y="381"/>
                  </a:lnTo>
                  <a:lnTo>
                    <a:pt x="64" y="374"/>
                  </a:lnTo>
                  <a:lnTo>
                    <a:pt x="64" y="371"/>
                  </a:lnTo>
                  <a:lnTo>
                    <a:pt x="60" y="364"/>
                  </a:lnTo>
                  <a:lnTo>
                    <a:pt x="56" y="358"/>
                  </a:lnTo>
                  <a:lnTo>
                    <a:pt x="52" y="351"/>
                  </a:lnTo>
                  <a:lnTo>
                    <a:pt x="48" y="346"/>
                  </a:lnTo>
                  <a:lnTo>
                    <a:pt x="41" y="337"/>
                  </a:lnTo>
                  <a:lnTo>
                    <a:pt x="35" y="329"/>
                  </a:lnTo>
                  <a:lnTo>
                    <a:pt x="31" y="325"/>
                  </a:lnTo>
                  <a:lnTo>
                    <a:pt x="29" y="320"/>
                  </a:lnTo>
                  <a:lnTo>
                    <a:pt x="27" y="316"/>
                  </a:lnTo>
                  <a:lnTo>
                    <a:pt x="23" y="313"/>
                  </a:lnTo>
                  <a:lnTo>
                    <a:pt x="19" y="307"/>
                  </a:lnTo>
                  <a:lnTo>
                    <a:pt x="18" y="302"/>
                  </a:lnTo>
                  <a:lnTo>
                    <a:pt x="16" y="297"/>
                  </a:lnTo>
                  <a:lnTo>
                    <a:pt x="12" y="293"/>
                  </a:lnTo>
                  <a:lnTo>
                    <a:pt x="8" y="285"/>
                  </a:lnTo>
                  <a:lnTo>
                    <a:pt x="4" y="278"/>
                  </a:lnTo>
                  <a:lnTo>
                    <a:pt x="2" y="269"/>
                  </a:lnTo>
                  <a:lnTo>
                    <a:pt x="0" y="262"/>
                  </a:lnTo>
                  <a:lnTo>
                    <a:pt x="0" y="255"/>
                  </a:lnTo>
                  <a:lnTo>
                    <a:pt x="4" y="251"/>
                  </a:lnTo>
                  <a:lnTo>
                    <a:pt x="6" y="246"/>
                  </a:lnTo>
                  <a:lnTo>
                    <a:pt x="12" y="241"/>
                  </a:lnTo>
                  <a:lnTo>
                    <a:pt x="18" y="234"/>
                  </a:lnTo>
                  <a:lnTo>
                    <a:pt x="25" y="228"/>
                  </a:lnTo>
                  <a:lnTo>
                    <a:pt x="33" y="221"/>
                  </a:lnTo>
                  <a:lnTo>
                    <a:pt x="41" y="216"/>
                  </a:lnTo>
                  <a:lnTo>
                    <a:pt x="46" y="213"/>
                  </a:lnTo>
                  <a:lnTo>
                    <a:pt x="50" y="209"/>
                  </a:lnTo>
                  <a:lnTo>
                    <a:pt x="56" y="206"/>
                  </a:lnTo>
                  <a:lnTo>
                    <a:pt x="60" y="204"/>
                  </a:lnTo>
                  <a:lnTo>
                    <a:pt x="70" y="197"/>
                  </a:lnTo>
                  <a:lnTo>
                    <a:pt x="77" y="191"/>
                  </a:lnTo>
                  <a:lnTo>
                    <a:pt x="85" y="184"/>
                  </a:lnTo>
                  <a:lnTo>
                    <a:pt x="93" y="181"/>
                  </a:lnTo>
                  <a:lnTo>
                    <a:pt x="100" y="176"/>
                  </a:lnTo>
                  <a:lnTo>
                    <a:pt x="106" y="170"/>
                  </a:lnTo>
                  <a:lnTo>
                    <a:pt x="110" y="169"/>
                  </a:lnTo>
                  <a:lnTo>
                    <a:pt x="114" y="165"/>
                  </a:lnTo>
                  <a:lnTo>
                    <a:pt x="118" y="160"/>
                  </a:lnTo>
                  <a:lnTo>
                    <a:pt x="126" y="153"/>
                  </a:lnTo>
                  <a:lnTo>
                    <a:pt x="133" y="146"/>
                  </a:lnTo>
                  <a:lnTo>
                    <a:pt x="141" y="139"/>
                  </a:lnTo>
                  <a:lnTo>
                    <a:pt x="149" y="132"/>
                  </a:lnTo>
                  <a:lnTo>
                    <a:pt x="156" y="128"/>
                  </a:lnTo>
                  <a:lnTo>
                    <a:pt x="160" y="125"/>
                  </a:lnTo>
                  <a:lnTo>
                    <a:pt x="162" y="125"/>
                  </a:lnTo>
                  <a:lnTo>
                    <a:pt x="162" y="123"/>
                  </a:lnTo>
                  <a:lnTo>
                    <a:pt x="160" y="119"/>
                  </a:lnTo>
                  <a:lnTo>
                    <a:pt x="160" y="116"/>
                  </a:lnTo>
                  <a:lnTo>
                    <a:pt x="160" y="112"/>
                  </a:lnTo>
                  <a:lnTo>
                    <a:pt x="160" y="107"/>
                  </a:lnTo>
                  <a:lnTo>
                    <a:pt x="162" y="102"/>
                  </a:lnTo>
                  <a:lnTo>
                    <a:pt x="164" y="96"/>
                  </a:lnTo>
                  <a:lnTo>
                    <a:pt x="170" y="93"/>
                  </a:lnTo>
                  <a:lnTo>
                    <a:pt x="176" y="88"/>
                  </a:lnTo>
                  <a:lnTo>
                    <a:pt x="183" y="84"/>
                  </a:lnTo>
                  <a:lnTo>
                    <a:pt x="191" y="79"/>
                  </a:lnTo>
                  <a:lnTo>
                    <a:pt x="199" y="75"/>
                  </a:lnTo>
                  <a:lnTo>
                    <a:pt x="205" y="72"/>
                  </a:lnTo>
                  <a:lnTo>
                    <a:pt x="210" y="70"/>
                  </a:lnTo>
                  <a:lnTo>
                    <a:pt x="214" y="68"/>
                  </a:lnTo>
                  <a:lnTo>
                    <a:pt x="216" y="68"/>
                  </a:lnTo>
                  <a:lnTo>
                    <a:pt x="156" y="49"/>
                  </a:lnTo>
                  <a:lnTo>
                    <a:pt x="156" y="47"/>
                  </a:lnTo>
                  <a:lnTo>
                    <a:pt x="156" y="44"/>
                  </a:lnTo>
                  <a:lnTo>
                    <a:pt x="158" y="40"/>
                  </a:lnTo>
                  <a:lnTo>
                    <a:pt x="162" y="35"/>
                  </a:lnTo>
                  <a:lnTo>
                    <a:pt x="166" y="30"/>
                  </a:lnTo>
                  <a:lnTo>
                    <a:pt x="170" y="24"/>
                  </a:lnTo>
                  <a:lnTo>
                    <a:pt x="174" y="21"/>
                  </a:lnTo>
                  <a:lnTo>
                    <a:pt x="180" y="17"/>
                  </a:lnTo>
                  <a:lnTo>
                    <a:pt x="181" y="16"/>
                  </a:lnTo>
                  <a:lnTo>
                    <a:pt x="187" y="12"/>
                  </a:lnTo>
                  <a:lnTo>
                    <a:pt x="193" y="10"/>
                  </a:lnTo>
                  <a:lnTo>
                    <a:pt x="203" y="9"/>
                  </a:lnTo>
                  <a:lnTo>
                    <a:pt x="205" y="9"/>
                  </a:lnTo>
                  <a:lnTo>
                    <a:pt x="210" y="7"/>
                  </a:lnTo>
                  <a:lnTo>
                    <a:pt x="216" y="7"/>
                  </a:lnTo>
                  <a:lnTo>
                    <a:pt x="220" y="7"/>
                  </a:lnTo>
                  <a:lnTo>
                    <a:pt x="226" y="5"/>
                  </a:lnTo>
                  <a:lnTo>
                    <a:pt x="232" y="5"/>
                  </a:lnTo>
                  <a:lnTo>
                    <a:pt x="237" y="3"/>
                  </a:lnTo>
                  <a:lnTo>
                    <a:pt x="243" y="3"/>
                  </a:lnTo>
                  <a:lnTo>
                    <a:pt x="249" y="3"/>
                  </a:lnTo>
                  <a:lnTo>
                    <a:pt x="253" y="2"/>
                  </a:lnTo>
                  <a:lnTo>
                    <a:pt x="259" y="2"/>
                  </a:lnTo>
                  <a:lnTo>
                    <a:pt x="264" y="2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0"/>
                  </a:lnTo>
                  <a:lnTo>
                    <a:pt x="286" y="0"/>
                  </a:lnTo>
                  <a:lnTo>
                    <a:pt x="289" y="0"/>
                  </a:lnTo>
                  <a:lnTo>
                    <a:pt x="295" y="0"/>
                  </a:lnTo>
                  <a:lnTo>
                    <a:pt x="299" y="0"/>
                  </a:lnTo>
                  <a:lnTo>
                    <a:pt x="303" y="0"/>
                  </a:lnTo>
                  <a:lnTo>
                    <a:pt x="311" y="0"/>
                  </a:lnTo>
                  <a:lnTo>
                    <a:pt x="316" y="0"/>
                  </a:lnTo>
                  <a:lnTo>
                    <a:pt x="322" y="0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36" y="5"/>
                  </a:lnTo>
                  <a:lnTo>
                    <a:pt x="342" y="9"/>
                  </a:lnTo>
                  <a:lnTo>
                    <a:pt x="349" y="12"/>
                  </a:lnTo>
                  <a:lnTo>
                    <a:pt x="355" y="19"/>
                  </a:lnTo>
                  <a:lnTo>
                    <a:pt x="353" y="21"/>
                  </a:lnTo>
                  <a:lnTo>
                    <a:pt x="349" y="19"/>
                  </a:lnTo>
                  <a:lnTo>
                    <a:pt x="345" y="19"/>
                  </a:lnTo>
                  <a:lnTo>
                    <a:pt x="340" y="17"/>
                  </a:lnTo>
                  <a:lnTo>
                    <a:pt x="334" y="17"/>
                  </a:lnTo>
                  <a:lnTo>
                    <a:pt x="326" y="17"/>
                  </a:lnTo>
                  <a:lnTo>
                    <a:pt x="318" y="17"/>
                  </a:lnTo>
                  <a:lnTo>
                    <a:pt x="309" y="17"/>
                  </a:lnTo>
                  <a:lnTo>
                    <a:pt x="301" y="19"/>
                  </a:lnTo>
                  <a:lnTo>
                    <a:pt x="291" y="19"/>
                  </a:lnTo>
                  <a:lnTo>
                    <a:pt x="282" y="19"/>
                  </a:lnTo>
                  <a:lnTo>
                    <a:pt x="272" y="19"/>
                  </a:lnTo>
                  <a:lnTo>
                    <a:pt x="264" y="21"/>
                  </a:lnTo>
                  <a:lnTo>
                    <a:pt x="255" y="21"/>
                  </a:lnTo>
                  <a:lnTo>
                    <a:pt x="249" y="21"/>
                  </a:lnTo>
                  <a:lnTo>
                    <a:pt x="241" y="23"/>
                  </a:lnTo>
                  <a:lnTo>
                    <a:pt x="235" y="24"/>
                  </a:lnTo>
                  <a:lnTo>
                    <a:pt x="230" y="24"/>
                  </a:lnTo>
                  <a:lnTo>
                    <a:pt x="226" y="24"/>
                  </a:lnTo>
                  <a:lnTo>
                    <a:pt x="220" y="24"/>
                  </a:lnTo>
                  <a:lnTo>
                    <a:pt x="218" y="26"/>
                  </a:lnTo>
                  <a:lnTo>
                    <a:pt x="210" y="30"/>
                  </a:lnTo>
                  <a:lnTo>
                    <a:pt x="205" y="33"/>
                  </a:lnTo>
                  <a:lnTo>
                    <a:pt x="199" y="37"/>
                  </a:lnTo>
                  <a:lnTo>
                    <a:pt x="203" y="42"/>
                  </a:lnTo>
                  <a:lnTo>
                    <a:pt x="205" y="42"/>
                  </a:lnTo>
                  <a:lnTo>
                    <a:pt x="212" y="44"/>
                  </a:lnTo>
                  <a:lnTo>
                    <a:pt x="218" y="44"/>
                  </a:lnTo>
                  <a:lnTo>
                    <a:pt x="224" y="45"/>
                  </a:lnTo>
                  <a:lnTo>
                    <a:pt x="230" y="47"/>
                  </a:lnTo>
                  <a:lnTo>
                    <a:pt x="235" y="47"/>
                  </a:lnTo>
                  <a:lnTo>
                    <a:pt x="239" y="47"/>
                  </a:lnTo>
                  <a:lnTo>
                    <a:pt x="239" y="49"/>
                  </a:lnTo>
                  <a:lnTo>
                    <a:pt x="241" y="47"/>
                  </a:lnTo>
                  <a:lnTo>
                    <a:pt x="247" y="45"/>
                  </a:lnTo>
                  <a:lnTo>
                    <a:pt x="255" y="42"/>
                  </a:lnTo>
                  <a:lnTo>
                    <a:pt x="264" y="40"/>
                  </a:lnTo>
                  <a:lnTo>
                    <a:pt x="268" y="38"/>
                  </a:lnTo>
                  <a:lnTo>
                    <a:pt x="274" y="38"/>
                  </a:lnTo>
                  <a:lnTo>
                    <a:pt x="278" y="37"/>
                  </a:lnTo>
                  <a:lnTo>
                    <a:pt x="284" y="37"/>
                  </a:lnTo>
                  <a:lnTo>
                    <a:pt x="289" y="37"/>
                  </a:lnTo>
                  <a:lnTo>
                    <a:pt x="297" y="40"/>
                  </a:lnTo>
                  <a:lnTo>
                    <a:pt x="301" y="42"/>
                  </a:lnTo>
                  <a:lnTo>
                    <a:pt x="307" y="47"/>
                  </a:lnTo>
                  <a:lnTo>
                    <a:pt x="311" y="51"/>
                  </a:lnTo>
                  <a:lnTo>
                    <a:pt x="316" y="58"/>
                  </a:lnTo>
                  <a:lnTo>
                    <a:pt x="320" y="60"/>
                  </a:lnTo>
                  <a:lnTo>
                    <a:pt x="322" y="65"/>
                  </a:lnTo>
                  <a:lnTo>
                    <a:pt x="320" y="67"/>
                  </a:lnTo>
                  <a:lnTo>
                    <a:pt x="316" y="67"/>
                  </a:lnTo>
                  <a:lnTo>
                    <a:pt x="311" y="67"/>
                  </a:lnTo>
                  <a:lnTo>
                    <a:pt x="303" y="67"/>
                  </a:lnTo>
                  <a:lnTo>
                    <a:pt x="297" y="67"/>
                  </a:lnTo>
                  <a:lnTo>
                    <a:pt x="293" y="67"/>
                  </a:lnTo>
                  <a:lnTo>
                    <a:pt x="288" y="67"/>
                  </a:lnTo>
                  <a:lnTo>
                    <a:pt x="284" y="67"/>
                  </a:lnTo>
                  <a:lnTo>
                    <a:pt x="278" y="67"/>
                  </a:lnTo>
                  <a:lnTo>
                    <a:pt x="272" y="67"/>
                  </a:lnTo>
                  <a:lnTo>
                    <a:pt x="266" y="68"/>
                  </a:lnTo>
                  <a:lnTo>
                    <a:pt x="262" y="68"/>
                  </a:lnTo>
                  <a:lnTo>
                    <a:pt x="253" y="70"/>
                  </a:lnTo>
                  <a:lnTo>
                    <a:pt x="247" y="74"/>
                  </a:lnTo>
                  <a:lnTo>
                    <a:pt x="243" y="75"/>
                  </a:lnTo>
                  <a:lnTo>
                    <a:pt x="239" y="75"/>
                  </a:lnTo>
                  <a:lnTo>
                    <a:pt x="235" y="79"/>
                  </a:lnTo>
                  <a:lnTo>
                    <a:pt x="230" y="81"/>
                  </a:lnTo>
                  <a:lnTo>
                    <a:pt x="226" y="84"/>
                  </a:lnTo>
                  <a:lnTo>
                    <a:pt x="220" y="86"/>
                  </a:lnTo>
                  <a:lnTo>
                    <a:pt x="216" y="89"/>
                  </a:lnTo>
                  <a:lnTo>
                    <a:pt x="212" y="93"/>
                  </a:lnTo>
                  <a:lnTo>
                    <a:pt x="207" y="96"/>
                  </a:lnTo>
                  <a:lnTo>
                    <a:pt x="201" y="100"/>
                  </a:lnTo>
                  <a:lnTo>
                    <a:pt x="197" y="102"/>
                  </a:lnTo>
                  <a:lnTo>
                    <a:pt x="193" y="107"/>
                  </a:lnTo>
                  <a:lnTo>
                    <a:pt x="187" y="111"/>
                  </a:lnTo>
                  <a:lnTo>
                    <a:pt x="185" y="118"/>
                  </a:lnTo>
                  <a:lnTo>
                    <a:pt x="189" y="118"/>
                  </a:lnTo>
                  <a:lnTo>
                    <a:pt x="193" y="118"/>
                  </a:lnTo>
                  <a:lnTo>
                    <a:pt x="201" y="119"/>
                  </a:lnTo>
                  <a:lnTo>
                    <a:pt x="207" y="123"/>
                  </a:lnTo>
                  <a:lnTo>
                    <a:pt x="214" y="126"/>
                  </a:lnTo>
                  <a:lnTo>
                    <a:pt x="220" y="130"/>
                  </a:lnTo>
                  <a:lnTo>
                    <a:pt x="224" y="135"/>
                  </a:lnTo>
                  <a:lnTo>
                    <a:pt x="226" y="139"/>
                  </a:lnTo>
                  <a:lnTo>
                    <a:pt x="226" y="142"/>
                  </a:lnTo>
                  <a:lnTo>
                    <a:pt x="228" y="147"/>
                  </a:lnTo>
                  <a:lnTo>
                    <a:pt x="228" y="153"/>
                  </a:lnTo>
                  <a:lnTo>
                    <a:pt x="228" y="160"/>
                  </a:lnTo>
                  <a:lnTo>
                    <a:pt x="228" y="165"/>
                  </a:lnTo>
                  <a:lnTo>
                    <a:pt x="228" y="172"/>
                  </a:lnTo>
                  <a:lnTo>
                    <a:pt x="228" y="179"/>
                  </a:lnTo>
                  <a:lnTo>
                    <a:pt x="226" y="184"/>
                  </a:lnTo>
                  <a:lnTo>
                    <a:pt x="226" y="191"/>
                  </a:lnTo>
                  <a:lnTo>
                    <a:pt x="224" y="197"/>
                  </a:lnTo>
                  <a:lnTo>
                    <a:pt x="224" y="204"/>
                  </a:lnTo>
                  <a:lnTo>
                    <a:pt x="222" y="207"/>
                  </a:lnTo>
                  <a:lnTo>
                    <a:pt x="220" y="213"/>
                  </a:lnTo>
                  <a:lnTo>
                    <a:pt x="218" y="216"/>
                  </a:lnTo>
                  <a:lnTo>
                    <a:pt x="218" y="218"/>
                  </a:lnTo>
                  <a:lnTo>
                    <a:pt x="212" y="221"/>
                  </a:lnTo>
                  <a:lnTo>
                    <a:pt x="208" y="225"/>
                  </a:lnTo>
                  <a:lnTo>
                    <a:pt x="203" y="227"/>
                  </a:lnTo>
                  <a:lnTo>
                    <a:pt x="199" y="232"/>
                  </a:lnTo>
                  <a:lnTo>
                    <a:pt x="189" y="235"/>
                  </a:lnTo>
                  <a:lnTo>
                    <a:pt x="187" y="237"/>
                  </a:lnTo>
                  <a:lnTo>
                    <a:pt x="191" y="239"/>
                  </a:lnTo>
                  <a:lnTo>
                    <a:pt x="195" y="239"/>
                  </a:lnTo>
                  <a:lnTo>
                    <a:pt x="201" y="241"/>
                  </a:lnTo>
                  <a:lnTo>
                    <a:pt x="207" y="241"/>
                  </a:lnTo>
                  <a:lnTo>
                    <a:pt x="214" y="241"/>
                  </a:lnTo>
                  <a:lnTo>
                    <a:pt x="222" y="239"/>
                  </a:lnTo>
                  <a:lnTo>
                    <a:pt x="230" y="237"/>
                  </a:lnTo>
                  <a:lnTo>
                    <a:pt x="232" y="235"/>
                  </a:lnTo>
                  <a:lnTo>
                    <a:pt x="237" y="232"/>
                  </a:lnTo>
                  <a:lnTo>
                    <a:pt x="243" y="228"/>
                  </a:lnTo>
                  <a:lnTo>
                    <a:pt x="253" y="225"/>
                  </a:lnTo>
                  <a:lnTo>
                    <a:pt x="261" y="220"/>
                  </a:lnTo>
                  <a:lnTo>
                    <a:pt x="268" y="216"/>
                  </a:lnTo>
                  <a:lnTo>
                    <a:pt x="274" y="213"/>
                  </a:lnTo>
                  <a:lnTo>
                    <a:pt x="278" y="211"/>
                  </a:lnTo>
                  <a:lnTo>
                    <a:pt x="284" y="209"/>
                  </a:lnTo>
                  <a:lnTo>
                    <a:pt x="289" y="206"/>
                  </a:lnTo>
                  <a:lnTo>
                    <a:pt x="297" y="200"/>
                  </a:lnTo>
                  <a:lnTo>
                    <a:pt x="307" y="195"/>
                  </a:lnTo>
                  <a:lnTo>
                    <a:pt x="316" y="190"/>
                  </a:lnTo>
                  <a:lnTo>
                    <a:pt x="324" y="184"/>
                  </a:lnTo>
                  <a:lnTo>
                    <a:pt x="332" y="181"/>
                  </a:lnTo>
                  <a:lnTo>
                    <a:pt x="340" y="177"/>
                  </a:lnTo>
                  <a:lnTo>
                    <a:pt x="343" y="172"/>
                  </a:lnTo>
                  <a:lnTo>
                    <a:pt x="349" y="170"/>
                  </a:lnTo>
                  <a:lnTo>
                    <a:pt x="355" y="167"/>
                  </a:lnTo>
                  <a:lnTo>
                    <a:pt x="357" y="169"/>
                  </a:lnTo>
                  <a:lnTo>
                    <a:pt x="355" y="176"/>
                  </a:lnTo>
                  <a:lnTo>
                    <a:pt x="351" y="183"/>
                  </a:lnTo>
                  <a:lnTo>
                    <a:pt x="347" y="191"/>
                  </a:lnTo>
                  <a:lnTo>
                    <a:pt x="343" y="198"/>
                  </a:lnTo>
                  <a:lnTo>
                    <a:pt x="340" y="204"/>
                  </a:lnTo>
                  <a:lnTo>
                    <a:pt x="340" y="207"/>
                  </a:lnTo>
                  <a:lnTo>
                    <a:pt x="376" y="193"/>
                  </a:lnTo>
                  <a:lnTo>
                    <a:pt x="372" y="218"/>
                  </a:lnTo>
                  <a:lnTo>
                    <a:pt x="370" y="218"/>
                  </a:lnTo>
                  <a:lnTo>
                    <a:pt x="367" y="220"/>
                  </a:lnTo>
                  <a:lnTo>
                    <a:pt x="363" y="223"/>
                  </a:lnTo>
                  <a:lnTo>
                    <a:pt x="357" y="227"/>
                  </a:lnTo>
                  <a:lnTo>
                    <a:pt x="349" y="230"/>
                  </a:lnTo>
                  <a:lnTo>
                    <a:pt x="342" y="235"/>
                  </a:lnTo>
                  <a:lnTo>
                    <a:pt x="332" y="241"/>
                  </a:lnTo>
                  <a:lnTo>
                    <a:pt x="322" y="246"/>
                  </a:lnTo>
                  <a:lnTo>
                    <a:pt x="318" y="249"/>
                  </a:lnTo>
                  <a:lnTo>
                    <a:pt x="313" y="251"/>
                  </a:lnTo>
                  <a:lnTo>
                    <a:pt x="307" y="253"/>
                  </a:lnTo>
                  <a:lnTo>
                    <a:pt x="303" y="256"/>
                  </a:lnTo>
                  <a:lnTo>
                    <a:pt x="293" y="262"/>
                  </a:lnTo>
                  <a:lnTo>
                    <a:pt x="286" y="267"/>
                  </a:lnTo>
                  <a:lnTo>
                    <a:pt x="276" y="271"/>
                  </a:lnTo>
                  <a:lnTo>
                    <a:pt x="268" y="274"/>
                  </a:lnTo>
                  <a:lnTo>
                    <a:pt x="262" y="278"/>
                  </a:lnTo>
                  <a:lnTo>
                    <a:pt x="259" y="279"/>
                  </a:lnTo>
                  <a:lnTo>
                    <a:pt x="249" y="279"/>
                  </a:lnTo>
                  <a:lnTo>
                    <a:pt x="245" y="278"/>
                  </a:lnTo>
                  <a:lnTo>
                    <a:pt x="239" y="274"/>
                  </a:lnTo>
                  <a:lnTo>
                    <a:pt x="237" y="271"/>
                  </a:lnTo>
                  <a:lnTo>
                    <a:pt x="234" y="264"/>
                  </a:lnTo>
                  <a:lnTo>
                    <a:pt x="232" y="260"/>
                  </a:lnTo>
                  <a:lnTo>
                    <a:pt x="230" y="260"/>
                  </a:lnTo>
                  <a:lnTo>
                    <a:pt x="224" y="260"/>
                  </a:lnTo>
                  <a:lnTo>
                    <a:pt x="218" y="258"/>
                  </a:lnTo>
                  <a:lnTo>
                    <a:pt x="214" y="258"/>
                  </a:lnTo>
                  <a:lnTo>
                    <a:pt x="208" y="258"/>
                  </a:lnTo>
                  <a:lnTo>
                    <a:pt x="205" y="258"/>
                  </a:lnTo>
                  <a:lnTo>
                    <a:pt x="199" y="258"/>
                  </a:lnTo>
                  <a:lnTo>
                    <a:pt x="193" y="256"/>
                  </a:lnTo>
                  <a:lnTo>
                    <a:pt x="187" y="256"/>
                  </a:lnTo>
                  <a:lnTo>
                    <a:pt x="181" y="255"/>
                  </a:lnTo>
                  <a:lnTo>
                    <a:pt x="176" y="255"/>
                  </a:lnTo>
                  <a:lnTo>
                    <a:pt x="172" y="253"/>
                  </a:lnTo>
                  <a:lnTo>
                    <a:pt x="166" y="253"/>
                  </a:lnTo>
                  <a:lnTo>
                    <a:pt x="164" y="253"/>
                  </a:lnTo>
                  <a:lnTo>
                    <a:pt x="160" y="253"/>
                  </a:lnTo>
                  <a:lnTo>
                    <a:pt x="153" y="253"/>
                  </a:lnTo>
                  <a:lnTo>
                    <a:pt x="147" y="253"/>
                  </a:lnTo>
                  <a:lnTo>
                    <a:pt x="145" y="253"/>
                  </a:lnTo>
                  <a:lnTo>
                    <a:pt x="143" y="249"/>
                  </a:lnTo>
                  <a:lnTo>
                    <a:pt x="143" y="246"/>
                  </a:lnTo>
                  <a:lnTo>
                    <a:pt x="147" y="241"/>
                  </a:lnTo>
                  <a:lnTo>
                    <a:pt x="153" y="235"/>
                  </a:lnTo>
                  <a:lnTo>
                    <a:pt x="160" y="228"/>
                  </a:lnTo>
                  <a:lnTo>
                    <a:pt x="170" y="223"/>
                  </a:lnTo>
                  <a:lnTo>
                    <a:pt x="180" y="216"/>
                  </a:lnTo>
                  <a:lnTo>
                    <a:pt x="187" y="211"/>
                  </a:lnTo>
                  <a:lnTo>
                    <a:pt x="193" y="204"/>
                  </a:lnTo>
                  <a:lnTo>
                    <a:pt x="197" y="200"/>
                  </a:lnTo>
                  <a:lnTo>
                    <a:pt x="197" y="195"/>
                  </a:lnTo>
                  <a:lnTo>
                    <a:pt x="197" y="193"/>
                  </a:lnTo>
                  <a:lnTo>
                    <a:pt x="197" y="188"/>
                  </a:lnTo>
                  <a:lnTo>
                    <a:pt x="199" y="184"/>
                  </a:lnTo>
                  <a:lnTo>
                    <a:pt x="197" y="177"/>
                  </a:lnTo>
                  <a:lnTo>
                    <a:pt x="197" y="174"/>
                  </a:lnTo>
                  <a:lnTo>
                    <a:pt x="197" y="169"/>
                  </a:lnTo>
                  <a:lnTo>
                    <a:pt x="197" y="163"/>
                  </a:lnTo>
                  <a:lnTo>
                    <a:pt x="195" y="158"/>
                  </a:lnTo>
                  <a:lnTo>
                    <a:pt x="193" y="151"/>
                  </a:lnTo>
                  <a:lnTo>
                    <a:pt x="193" y="147"/>
                  </a:lnTo>
                  <a:lnTo>
                    <a:pt x="193" y="144"/>
                  </a:lnTo>
                  <a:lnTo>
                    <a:pt x="189" y="137"/>
                  </a:lnTo>
                  <a:lnTo>
                    <a:pt x="187" y="135"/>
                  </a:lnTo>
                  <a:lnTo>
                    <a:pt x="183" y="135"/>
                  </a:lnTo>
                  <a:lnTo>
                    <a:pt x="180" y="137"/>
                  </a:lnTo>
                  <a:lnTo>
                    <a:pt x="176" y="140"/>
                  </a:lnTo>
                  <a:lnTo>
                    <a:pt x="172" y="144"/>
                  </a:lnTo>
                  <a:lnTo>
                    <a:pt x="166" y="149"/>
                  </a:lnTo>
                  <a:lnTo>
                    <a:pt x="158" y="155"/>
                  </a:lnTo>
                  <a:lnTo>
                    <a:pt x="153" y="160"/>
                  </a:lnTo>
                  <a:lnTo>
                    <a:pt x="147" y="167"/>
                  </a:lnTo>
                  <a:lnTo>
                    <a:pt x="139" y="172"/>
                  </a:lnTo>
                  <a:lnTo>
                    <a:pt x="133" y="177"/>
                  </a:lnTo>
                  <a:lnTo>
                    <a:pt x="127" y="183"/>
                  </a:lnTo>
                  <a:lnTo>
                    <a:pt x="122" y="190"/>
                  </a:lnTo>
                  <a:lnTo>
                    <a:pt x="116" y="193"/>
                  </a:lnTo>
                  <a:lnTo>
                    <a:pt x="110" y="197"/>
                  </a:lnTo>
                  <a:lnTo>
                    <a:pt x="108" y="200"/>
                  </a:lnTo>
                  <a:lnTo>
                    <a:pt x="106" y="202"/>
                  </a:lnTo>
                  <a:lnTo>
                    <a:pt x="100" y="206"/>
                  </a:lnTo>
                  <a:lnTo>
                    <a:pt x="93" y="211"/>
                  </a:lnTo>
                  <a:lnTo>
                    <a:pt x="87" y="213"/>
                  </a:lnTo>
                  <a:lnTo>
                    <a:pt x="81" y="218"/>
                  </a:lnTo>
                  <a:lnTo>
                    <a:pt x="75" y="221"/>
                  </a:lnTo>
                  <a:lnTo>
                    <a:pt x="72" y="227"/>
                  </a:lnTo>
                  <a:lnTo>
                    <a:pt x="66" y="228"/>
                  </a:lnTo>
                  <a:lnTo>
                    <a:pt x="60" y="234"/>
                  </a:lnTo>
                  <a:lnTo>
                    <a:pt x="56" y="237"/>
                  </a:lnTo>
                  <a:lnTo>
                    <a:pt x="50" y="242"/>
                  </a:lnTo>
                  <a:lnTo>
                    <a:pt x="46" y="248"/>
                  </a:lnTo>
                  <a:lnTo>
                    <a:pt x="43" y="253"/>
                  </a:lnTo>
                  <a:lnTo>
                    <a:pt x="39" y="256"/>
                  </a:lnTo>
                  <a:lnTo>
                    <a:pt x="39" y="262"/>
                  </a:lnTo>
                  <a:lnTo>
                    <a:pt x="37" y="267"/>
                  </a:lnTo>
                  <a:lnTo>
                    <a:pt x="37" y="272"/>
                  </a:lnTo>
                  <a:lnTo>
                    <a:pt x="39" y="279"/>
                  </a:lnTo>
                  <a:lnTo>
                    <a:pt x="41" y="288"/>
                  </a:lnTo>
                  <a:lnTo>
                    <a:pt x="43" y="293"/>
                  </a:lnTo>
                  <a:lnTo>
                    <a:pt x="45" y="297"/>
                  </a:lnTo>
                  <a:lnTo>
                    <a:pt x="48" y="302"/>
                  </a:lnTo>
                  <a:lnTo>
                    <a:pt x="50" y="306"/>
                  </a:lnTo>
                  <a:lnTo>
                    <a:pt x="52" y="311"/>
                  </a:lnTo>
                  <a:lnTo>
                    <a:pt x="56" y="316"/>
                  </a:lnTo>
                  <a:lnTo>
                    <a:pt x="58" y="320"/>
                  </a:lnTo>
                  <a:lnTo>
                    <a:pt x="62" y="325"/>
                  </a:lnTo>
                  <a:lnTo>
                    <a:pt x="64" y="329"/>
                  </a:lnTo>
                  <a:lnTo>
                    <a:pt x="66" y="334"/>
                  </a:lnTo>
                  <a:lnTo>
                    <a:pt x="70" y="339"/>
                  </a:lnTo>
                  <a:lnTo>
                    <a:pt x="72" y="344"/>
                  </a:lnTo>
                  <a:lnTo>
                    <a:pt x="73" y="348"/>
                  </a:lnTo>
                  <a:lnTo>
                    <a:pt x="77" y="353"/>
                  </a:lnTo>
                  <a:lnTo>
                    <a:pt x="79" y="357"/>
                  </a:lnTo>
                  <a:lnTo>
                    <a:pt x="83" y="362"/>
                  </a:lnTo>
                  <a:lnTo>
                    <a:pt x="87" y="369"/>
                  </a:lnTo>
                  <a:lnTo>
                    <a:pt x="91" y="378"/>
                  </a:lnTo>
                  <a:lnTo>
                    <a:pt x="93" y="383"/>
                  </a:lnTo>
                  <a:lnTo>
                    <a:pt x="97" y="388"/>
                  </a:lnTo>
                  <a:lnTo>
                    <a:pt x="97" y="390"/>
                  </a:lnTo>
                  <a:lnTo>
                    <a:pt x="97" y="395"/>
                  </a:lnTo>
                  <a:lnTo>
                    <a:pt x="97" y="399"/>
                  </a:lnTo>
                  <a:lnTo>
                    <a:pt x="97" y="404"/>
                  </a:lnTo>
                  <a:lnTo>
                    <a:pt x="95" y="408"/>
                  </a:lnTo>
                  <a:lnTo>
                    <a:pt x="95" y="415"/>
                  </a:lnTo>
                  <a:lnTo>
                    <a:pt x="95" y="422"/>
                  </a:lnTo>
                  <a:lnTo>
                    <a:pt x="95" y="429"/>
                  </a:lnTo>
                  <a:lnTo>
                    <a:pt x="95" y="436"/>
                  </a:lnTo>
                  <a:lnTo>
                    <a:pt x="93" y="445"/>
                  </a:lnTo>
                  <a:lnTo>
                    <a:pt x="93" y="452"/>
                  </a:lnTo>
                  <a:lnTo>
                    <a:pt x="93" y="460"/>
                  </a:lnTo>
                  <a:lnTo>
                    <a:pt x="93" y="464"/>
                  </a:lnTo>
                  <a:lnTo>
                    <a:pt x="93" y="469"/>
                  </a:lnTo>
                  <a:lnTo>
                    <a:pt x="93" y="473"/>
                  </a:lnTo>
                  <a:lnTo>
                    <a:pt x="93" y="478"/>
                  </a:lnTo>
                  <a:lnTo>
                    <a:pt x="91" y="482"/>
                  </a:lnTo>
                  <a:lnTo>
                    <a:pt x="91" y="487"/>
                  </a:lnTo>
                  <a:lnTo>
                    <a:pt x="91" y="492"/>
                  </a:lnTo>
                  <a:lnTo>
                    <a:pt x="91" y="497"/>
                  </a:lnTo>
                  <a:lnTo>
                    <a:pt x="91" y="501"/>
                  </a:lnTo>
                  <a:lnTo>
                    <a:pt x="91" y="506"/>
                  </a:lnTo>
                  <a:lnTo>
                    <a:pt x="89" y="510"/>
                  </a:lnTo>
                  <a:lnTo>
                    <a:pt x="89" y="515"/>
                  </a:lnTo>
                  <a:lnTo>
                    <a:pt x="89" y="518"/>
                  </a:lnTo>
                  <a:lnTo>
                    <a:pt x="89" y="524"/>
                  </a:lnTo>
                  <a:lnTo>
                    <a:pt x="89" y="527"/>
                  </a:lnTo>
                  <a:lnTo>
                    <a:pt x="89" y="531"/>
                  </a:lnTo>
                  <a:lnTo>
                    <a:pt x="87" y="540"/>
                  </a:lnTo>
                  <a:lnTo>
                    <a:pt x="87" y="548"/>
                  </a:lnTo>
                  <a:lnTo>
                    <a:pt x="87" y="557"/>
                  </a:lnTo>
                  <a:lnTo>
                    <a:pt x="87" y="564"/>
                  </a:lnTo>
                  <a:lnTo>
                    <a:pt x="87" y="571"/>
                  </a:lnTo>
                  <a:lnTo>
                    <a:pt x="87" y="578"/>
                  </a:lnTo>
                  <a:lnTo>
                    <a:pt x="87" y="585"/>
                  </a:lnTo>
                  <a:lnTo>
                    <a:pt x="87" y="591"/>
                  </a:lnTo>
                  <a:lnTo>
                    <a:pt x="87" y="596"/>
                  </a:lnTo>
                  <a:lnTo>
                    <a:pt x="89" y="601"/>
                  </a:lnTo>
                  <a:lnTo>
                    <a:pt x="89" y="605"/>
                  </a:lnTo>
                  <a:lnTo>
                    <a:pt x="91" y="608"/>
                  </a:lnTo>
                  <a:lnTo>
                    <a:pt x="93" y="613"/>
                  </a:lnTo>
                  <a:lnTo>
                    <a:pt x="97" y="620"/>
                  </a:lnTo>
                  <a:lnTo>
                    <a:pt x="99" y="624"/>
                  </a:lnTo>
                  <a:lnTo>
                    <a:pt x="100" y="628"/>
                  </a:lnTo>
                  <a:lnTo>
                    <a:pt x="100" y="633"/>
                  </a:lnTo>
                  <a:lnTo>
                    <a:pt x="104" y="638"/>
                  </a:lnTo>
                  <a:lnTo>
                    <a:pt x="106" y="642"/>
                  </a:lnTo>
                  <a:lnTo>
                    <a:pt x="108" y="647"/>
                  </a:lnTo>
                  <a:lnTo>
                    <a:pt x="110" y="650"/>
                  </a:lnTo>
                  <a:lnTo>
                    <a:pt x="114" y="656"/>
                  </a:lnTo>
                  <a:lnTo>
                    <a:pt x="116" y="661"/>
                  </a:lnTo>
                  <a:lnTo>
                    <a:pt x="118" y="666"/>
                  </a:lnTo>
                  <a:lnTo>
                    <a:pt x="120" y="671"/>
                  </a:lnTo>
                  <a:lnTo>
                    <a:pt x="124" y="677"/>
                  </a:lnTo>
                  <a:lnTo>
                    <a:pt x="126" y="682"/>
                  </a:lnTo>
                  <a:lnTo>
                    <a:pt x="127" y="686"/>
                  </a:lnTo>
                  <a:lnTo>
                    <a:pt x="129" y="691"/>
                  </a:lnTo>
                  <a:lnTo>
                    <a:pt x="131" y="696"/>
                  </a:lnTo>
                  <a:lnTo>
                    <a:pt x="133" y="700"/>
                  </a:lnTo>
                  <a:lnTo>
                    <a:pt x="135" y="705"/>
                  </a:lnTo>
                  <a:lnTo>
                    <a:pt x="137" y="708"/>
                  </a:lnTo>
                  <a:lnTo>
                    <a:pt x="139" y="714"/>
                  </a:lnTo>
                  <a:lnTo>
                    <a:pt x="139" y="719"/>
                  </a:lnTo>
                  <a:lnTo>
                    <a:pt x="141" y="726"/>
                  </a:lnTo>
                  <a:lnTo>
                    <a:pt x="143" y="731"/>
                  </a:lnTo>
                  <a:lnTo>
                    <a:pt x="143" y="735"/>
                  </a:lnTo>
                  <a:lnTo>
                    <a:pt x="141" y="740"/>
                  </a:lnTo>
                  <a:lnTo>
                    <a:pt x="139" y="742"/>
                  </a:lnTo>
                  <a:lnTo>
                    <a:pt x="133" y="744"/>
                  </a:lnTo>
                  <a:lnTo>
                    <a:pt x="129" y="747"/>
                  </a:lnTo>
                  <a:lnTo>
                    <a:pt x="122" y="749"/>
                  </a:lnTo>
                  <a:lnTo>
                    <a:pt x="120" y="7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56"/>
            <p:cNvSpPr>
              <a:spLocks/>
            </p:cNvSpPr>
            <p:nvPr/>
          </p:nvSpPr>
          <p:spPr bwMode="auto">
            <a:xfrm>
              <a:off x="244" y="3547"/>
              <a:ext cx="623" cy="442"/>
            </a:xfrm>
            <a:custGeom>
              <a:avLst/>
              <a:gdLst>
                <a:gd name="T0" fmla="*/ 55 w 1248"/>
                <a:gd name="T1" fmla="*/ 51 h 883"/>
                <a:gd name="T2" fmla="*/ 49 w 1248"/>
                <a:gd name="T3" fmla="*/ 70 h 883"/>
                <a:gd name="T4" fmla="*/ 41 w 1248"/>
                <a:gd name="T5" fmla="*/ 85 h 883"/>
                <a:gd name="T6" fmla="*/ 28 w 1248"/>
                <a:gd name="T7" fmla="*/ 103 h 883"/>
                <a:gd name="T8" fmla="*/ 15 w 1248"/>
                <a:gd name="T9" fmla="*/ 123 h 883"/>
                <a:gd name="T10" fmla="*/ 3 w 1248"/>
                <a:gd name="T11" fmla="*/ 144 h 883"/>
                <a:gd name="T12" fmla="*/ 0 w 1248"/>
                <a:gd name="T13" fmla="*/ 162 h 883"/>
                <a:gd name="T14" fmla="*/ 3 w 1248"/>
                <a:gd name="T15" fmla="*/ 179 h 883"/>
                <a:gd name="T16" fmla="*/ 12 w 1248"/>
                <a:gd name="T17" fmla="*/ 197 h 883"/>
                <a:gd name="T18" fmla="*/ 39 w 1248"/>
                <a:gd name="T19" fmla="*/ 219 h 883"/>
                <a:gd name="T20" fmla="*/ 70 w 1248"/>
                <a:gd name="T21" fmla="*/ 220 h 883"/>
                <a:gd name="T22" fmla="*/ 98 w 1248"/>
                <a:gd name="T23" fmla="*/ 206 h 883"/>
                <a:gd name="T24" fmla="*/ 114 w 1248"/>
                <a:gd name="T25" fmla="*/ 182 h 883"/>
                <a:gd name="T26" fmla="*/ 120 w 1248"/>
                <a:gd name="T27" fmla="*/ 157 h 883"/>
                <a:gd name="T28" fmla="*/ 118 w 1248"/>
                <a:gd name="T29" fmla="*/ 138 h 883"/>
                <a:gd name="T30" fmla="*/ 113 w 1248"/>
                <a:gd name="T31" fmla="*/ 112 h 883"/>
                <a:gd name="T32" fmla="*/ 110 w 1248"/>
                <a:gd name="T33" fmla="*/ 88 h 883"/>
                <a:gd name="T34" fmla="*/ 109 w 1248"/>
                <a:gd name="T35" fmla="*/ 71 h 883"/>
                <a:gd name="T36" fmla="*/ 113 w 1248"/>
                <a:gd name="T37" fmla="*/ 56 h 883"/>
                <a:gd name="T38" fmla="*/ 127 w 1248"/>
                <a:gd name="T39" fmla="*/ 39 h 883"/>
                <a:gd name="T40" fmla="*/ 143 w 1248"/>
                <a:gd name="T41" fmla="*/ 22 h 883"/>
                <a:gd name="T42" fmla="*/ 164 w 1248"/>
                <a:gd name="T43" fmla="*/ 32 h 883"/>
                <a:gd name="T44" fmla="*/ 189 w 1248"/>
                <a:gd name="T45" fmla="*/ 40 h 883"/>
                <a:gd name="T46" fmla="*/ 219 w 1248"/>
                <a:gd name="T47" fmla="*/ 45 h 883"/>
                <a:gd name="T48" fmla="*/ 252 w 1248"/>
                <a:gd name="T49" fmla="*/ 44 h 883"/>
                <a:gd name="T50" fmla="*/ 278 w 1248"/>
                <a:gd name="T51" fmla="*/ 37 h 883"/>
                <a:gd name="T52" fmla="*/ 301 w 1248"/>
                <a:gd name="T53" fmla="*/ 26 h 883"/>
                <a:gd name="T54" fmla="*/ 294 w 1248"/>
                <a:gd name="T55" fmla="*/ 21 h 883"/>
                <a:gd name="T56" fmla="*/ 270 w 1248"/>
                <a:gd name="T57" fmla="*/ 33 h 883"/>
                <a:gd name="T58" fmla="*/ 252 w 1248"/>
                <a:gd name="T59" fmla="*/ 39 h 883"/>
                <a:gd name="T60" fmla="*/ 232 w 1248"/>
                <a:gd name="T61" fmla="*/ 40 h 883"/>
                <a:gd name="T62" fmla="*/ 211 w 1248"/>
                <a:gd name="T63" fmla="*/ 39 h 883"/>
                <a:gd name="T64" fmla="*/ 189 w 1248"/>
                <a:gd name="T65" fmla="*/ 34 h 883"/>
                <a:gd name="T66" fmla="*/ 167 w 1248"/>
                <a:gd name="T67" fmla="*/ 28 h 883"/>
                <a:gd name="T68" fmla="*/ 144 w 1248"/>
                <a:gd name="T69" fmla="*/ 18 h 883"/>
                <a:gd name="T70" fmla="*/ 136 w 1248"/>
                <a:gd name="T71" fmla="*/ 2 h 883"/>
                <a:gd name="T72" fmla="*/ 112 w 1248"/>
                <a:gd name="T73" fmla="*/ 3 h 883"/>
                <a:gd name="T74" fmla="*/ 118 w 1248"/>
                <a:gd name="T75" fmla="*/ 5 h 883"/>
                <a:gd name="T76" fmla="*/ 132 w 1248"/>
                <a:gd name="T77" fmla="*/ 9 h 883"/>
                <a:gd name="T78" fmla="*/ 132 w 1248"/>
                <a:gd name="T79" fmla="*/ 29 h 883"/>
                <a:gd name="T80" fmla="*/ 120 w 1248"/>
                <a:gd name="T81" fmla="*/ 21 h 883"/>
                <a:gd name="T82" fmla="*/ 116 w 1248"/>
                <a:gd name="T83" fmla="*/ 37 h 883"/>
                <a:gd name="T84" fmla="*/ 101 w 1248"/>
                <a:gd name="T85" fmla="*/ 55 h 883"/>
                <a:gd name="T86" fmla="*/ 102 w 1248"/>
                <a:gd name="T87" fmla="*/ 60 h 883"/>
                <a:gd name="T88" fmla="*/ 103 w 1248"/>
                <a:gd name="T89" fmla="*/ 77 h 883"/>
                <a:gd name="T90" fmla="*/ 104 w 1248"/>
                <a:gd name="T91" fmla="*/ 97 h 883"/>
                <a:gd name="T92" fmla="*/ 105 w 1248"/>
                <a:gd name="T93" fmla="*/ 117 h 883"/>
                <a:gd name="T94" fmla="*/ 108 w 1248"/>
                <a:gd name="T95" fmla="*/ 138 h 883"/>
                <a:gd name="T96" fmla="*/ 110 w 1248"/>
                <a:gd name="T97" fmla="*/ 156 h 883"/>
                <a:gd name="T98" fmla="*/ 108 w 1248"/>
                <a:gd name="T99" fmla="*/ 173 h 883"/>
                <a:gd name="T100" fmla="*/ 102 w 1248"/>
                <a:gd name="T101" fmla="*/ 190 h 883"/>
                <a:gd name="T102" fmla="*/ 83 w 1248"/>
                <a:gd name="T103" fmla="*/ 207 h 883"/>
                <a:gd name="T104" fmla="*/ 55 w 1248"/>
                <a:gd name="T105" fmla="*/ 214 h 883"/>
                <a:gd name="T106" fmla="*/ 31 w 1248"/>
                <a:gd name="T107" fmla="*/ 208 h 883"/>
                <a:gd name="T108" fmla="*/ 14 w 1248"/>
                <a:gd name="T109" fmla="*/ 187 h 883"/>
                <a:gd name="T110" fmla="*/ 7 w 1248"/>
                <a:gd name="T111" fmla="*/ 164 h 883"/>
                <a:gd name="T112" fmla="*/ 11 w 1248"/>
                <a:gd name="T113" fmla="*/ 147 h 883"/>
                <a:gd name="T114" fmla="*/ 21 w 1248"/>
                <a:gd name="T115" fmla="*/ 128 h 883"/>
                <a:gd name="T116" fmla="*/ 34 w 1248"/>
                <a:gd name="T117" fmla="*/ 107 h 883"/>
                <a:gd name="T118" fmla="*/ 46 w 1248"/>
                <a:gd name="T119" fmla="*/ 88 h 883"/>
                <a:gd name="T120" fmla="*/ 57 w 1248"/>
                <a:gd name="T121" fmla="*/ 71 h 883"/>
                <a:gd name="T122" fmla="*/ 64 w 1248"/>
                <a:gd name="T123" fmla="*/ 50 h 883"/>
                <a:gd name="T124" fmla="*/ 68 w 1248"/>
                <a:gd name="T125" fmla="*/ 33 h 88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48"/>
                <a:gd name="T190" fmla="*/ 0 h 883"/>
                <a:gd name="T191" fmla="*/ 1248 w 1248"/>
                <a:gd name="T192" fmla="*/ 883 h 88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48" h="883">
                  <a:moveTo>
                    <a:pt x="251" y="127"/>
                  </a:moveTo>
                  <a:lnTo>
                    <a:pt x="249" y="129"/>
                  </a:lnTo>
                  <a:lnTo>
                    <a:pt x="247" y="134"/>
                  </a:lnTo>
                  <a:lnTo>
                    <a:pt x="245" y="136"/>
                  </a:lnTo>
                  <a:lnTo>
                    <a:pt x="243" y="143"/>
                  </a:lnTo>
                  <a:lnTo>
                    <a:pt x="241" y="146"/>
                  </a:lnTo>
                  <a:lnTo>
                    <a:pt x="239" y="153"/>
                  </a:lnTo>
                  <a:lnTo>
                    <a:pt x="237" y="160"/>
                  </a:lnTo>
                  <a:lnTo>
                    <a:pt x="233" y="167"/>
                  </a:lnTo>
                  <a:lnTo>
                    <a:pt x="231" y="174"/>
                  </a:lnTo>
                  <a:lnTo>
                    <a:pt x="230" y="183"/>
                  </a:lnTo>
                  <a:lnTo>
                    <a:pt x="226" y="192"/>
                  </a:lnTo>
                  <a:lnTo>
                    <a:pt x="224" y="201"/>
                  </a:lnTo>
                  <a:lnTo>
                    <a:pt x="222" y="204"/>
                  </a:lnTo>
                  <a:lnTo>
                    <a:pt x="222" y="210"/>
                  </a:lnTo>
                  <a:lnTo>
                    <a:pt x="220" y="213"/>
                  </a:lnTo>
                  <a:lnTo>
                    <a:pt x="218" y="218"/>
                  </a:lnTo>
                  <a:lnTo>
                    <a:pt x="216" y="222"/>
                  </a:lnTo>
                  <a:lnTo>
                    <a:pt x="214" y="227"/>
                  </a:lnTo>
                  <a:lnTo>
                    <a:pt x="212" y="231"/>
                  </a:lnTo>
                  <a:lnTo>
                    <a:pt x="212" y="236"/>
                  </a:lnTo>
                  <a:lnTo>
                    <a:pt x="210" y="240"/>
                  </a:lnTo>
                  <a:lnTo>
                    <a:pt x="208" y="245"/>
                  </a:lnTo>
                  <a:lnTo>
                    <a:pt x="206" y="248"/>
                  </a:lnTo>
                  <a:lnTo>
                    <a:pt x="204" y="254"/>
                  </a:lnTo>
                  <a:lnTo>
                    <a:pt x="203" y="262"/>
                  </a:lnTo>
                  <a:lnTo>
                    <a:pt x="199" y="269"/>
                  </a:lnTo>
                  <a:lnTo>
                    <a:pt x="197" y="278"/>
                  </a:lnTo>
                  <a:lnTo>
                    <a:pt x="195" y="285"/>
                  </a:lnTo>
                  <a:lnTo>
                    <a:pt x="191" y="292"/>
                  </a:lnTo>
                  <a:lnTo>
                    <a:pt x="189" y="298"/>
                  </a:lnTo>
                  <a:lnTo>
                    <a:pt x="187" y="305"/>
                  </a:lnTo>
                  <a:lnTo>
                    <a:pt x="185" y="310"/>
                  </a:lnTo>
                  <a:lnTo>
                    <a:pt x="183" y="313"/>
                  </a:lnTo>
                  <a:lnTo>
                    <a:pt x="181" y="317"/>
                  </a:lnTo>
                  <a:lnTo>
                    <a:pt x="179" y="319"/>
                  </a:lnTo>
                  <a:lnTo>
                    <a:pt x="179" y="322"/>
                  </a:lnTo>
                  <a:lnTo>
                    <a:pt x="177" y="322"/>
                  </a:lnTo>
                  <a:lnTo>
                    <a:pt x="176" y="326"/>
                  </a:lnTo>
                  <a:lnTo>
                    <a:pt x="172" y="329"/>
                  </a:lnTo>
                  <a:lnTo>
                    <a:pt x="170" y="334"/>
                  </a:lnTo>
                  <a:lnTo>
                    <a:pt x="164" y="340"/>
                  </a:lnTo>
                  <a:lnTo>
                    <a:pt x="160" y="347"/>
                  </a:lnTo>
                  <a:lnTo>
                    <a:pt x="154" y="352"/>
                  </a:lnTo>
                  <a:lnTo>
                    <a:pt x="150" y="361"/>
                  </a:lnTo>
                  <a:lnTo>
                    <a:pt x="147" y="364"/>
                  </a:lnTo>
                  <a:lnTo>
                    <a:pt x="143" y="368"/>
                  </a:lnTo>
                  <a:lnTo>
                    <a:pt x="139" y="373"/>
                  </a:lnTo>
                  <a:lnTo>
                    <a:pt x="137" y="377"/>
                  </a:lnTo>
                  <a:lnTo>
                    <a:pt x="133" y="380"/>
                  </a:lnTo>
                  <a:lnTo>
                    <a:pt x="129" y="385"/>
                  </a:lnTo>
                  <a:lnTo>
                    <a:pt x="125" y="391"/>
                  </a:lnTo>
                  <a:lnTo>
                    <a:pt x="123" y="396"/>
                  </a:lnTo>
                  <a:lnTo>
                    <a:pt x="118" y="401"/>
                  </a:lnTo>
                  <a:lnTo>
                    <a:pt x="114" y="407"/>
                  </a:lnTo>
                  <a:lnTo>
                    <a:pt x="112" y="412"/>
                  </a:lnTo>
                  <a:lnTo>
                    <a:pt x="108" y="417"/>
                  </a:lnTo>
                  <a:lnTo>
                    <a:pt x="104" y="422"/>
                  </a:lnTo>
                  <a:lnTo>
                    <a:pt x="100" y="428"/>
                  </a:lnTo>
                  <a:lnTo>
                    <a:pt x="96" y="433"/>
                  </a:lnTo>
                  <a:lnTo>
                    <a:pt x="95" y="440"/>
                  </a:lnTo>
                  <a:lnTo>
                    <a:pt x="89" y="445"/>
                  </a:lnTo>
                  <a:lnTo>
                    <a:pt x="87" y="451"/>
                  </a:lnTo>
                  <a:lnTo>
                    <a:pt x="81" y="456"/>
                  </a:lnTo>
                  <a:lnTo>
                    <a:pt x="77" y="463"/>
                  </a:lnTo>
                  <a:lnTo>
                    <a:pt x="73" y="468"/>
                  </a:lnTo>
                  <a:lnTo>
                    <a:pt x="69" y="473"/>
                  </a:lnTo>
                  <a:lnTo>
                    <a:pt x="66" y="480"/>
                  </a:lnTo>
                  <a:lnTo>
                    <a:pt x="64" y="486"/>
                  </a:lnTo>
                  <a:lnTo>
                    <a:pt x="60" y="491"/>
                  </a:lnTo>
                  <a:lnTo>
                    <a:pt x="56" y="498"/>
                  </a:lnTo>
                  <a:lnTo>
                    <a:pt x="52" y="503"/>
                  </a:lnTo>
                  <a:lnTo>
                    <a:pt x="48" y="510"/>
                  </a:lnTo>
                  <a:lnTo>
                    <a:pt x="44" y="516"/>
                  </a:lnTo>
                  <a:lnTo>
                    <a:pt x="41" y="523"/>
                  </a:lnTo>
                  <a:lnTo>
                    <a:pt x="39" y="528"/>
                  </a:lnTo>
                  <a:lnTo>
                    <a:pt x="37" y="535"/>
                  </a:lnTo>
                  <a:lnTo>
                    <a:pt x="33" y="540"/>
                  </a:lnTo>
                  <a:lnTo>
                    <a:pt x="29" y="545"/>
                  </a:lnTo>
                  <a:lnTo>
                    <a:pt x="27" y="551"/>
                  </a:lnTo>
                  <a:lnTo>
                    <a:pt x="23" y="558"/>
                  </a:lnTo>
                  <a:lnTo>
                    <a:pt x="21" y="563"/>
                  </a:lnTo>
                  <a:lnTo>
                    <a:pt x="19" y="568"/>
                  </a:lnTo>
                  <a:lnTo>
                    <a:pt x="15" y="575"/>
                  </a:lnTo>
                  <a:lnTo>
                    <a:pt x="14" y="581"/>
                  </a:lnTo>
                  <a:lnTo>
                    <a:pt x="12" y="586"/>
                  </a:lnTo>
                  <a:lnTo>
                    <a:pt x="10" y="591"/>
                  </a:lnTo>
                  <a:lnTo>
                    <a:pt x="8" y="596"/>
                  </a:lnTo>
                  <a:lnTo>
                    <a:pt x="8" y="602"/>
                  </a:lnTo>
                  <a:lnTo>
                    <a:pt x="4" y="607"/>
                  </a:lnTo>
                  <a:lnTo>
                    <a:pt x="4" y="612"/>
                  </a:lnTo>
                  <a:lnTo>
                    <a:pt x="4" y="618"/>
                  </a:lnTo>
                  <a:lnTo>
                    <a:pt x="4" y="623"/>
                  </a:lnTo>
                  <a:lnTo>
                    <a:pt x="2" y="626"/>
                  </a:lnTo>
                  <a:lnTo>
                    <a:pt x="0" y="632"/>
                  </a:lnTo>
                  <a:lnTo>
                    <a:pt x="0" y="637"/>
                  </a:lnTo>
                  <a:lnTo>
                    <a:pt x="0" y="642"/>
                  </a:lnTo>
                  <a:lnTo>
                    <a:pt x="0" y="646"/>
                  </a:lnTo>
                  <a:lnTo>
                    <a:pt x="0" y="651"/>
                  </a:lnTo>
                  <a:lnTo>
                    <a:pt x="0" y="656"/>
                  </a:lnTo>
                  <a:lnTo>
                    <a:pt x="0" y="662"/>
                  </a:lnTo>
                  <a:lnTo>
                    <a:pt x="0" y="667"/>
                  </a:lnTo>
                  <a:lnTo>
                    <a:pt x="0" y="670"/>
                  </a:lnTo>
                  <a:lnTo>
                    <a:pt x="2" y="676"/>
                  </a:lnTo>
                  <a:lnTo>
                    <a:pt x="2" y="681"/>
                  </a:lnTo>
                  <a:lnTo>
                    <a:pt x="4" y="686"/>
                  </a:lnTo>
                  <a:lnTo>
                    <a:pt x="4" y="691"/>
                  </a:lnTo>
                  <a:lnTo>
                    <a:pt x="6" y="697"/>
                  </a:lnTo>
                  <a:lnTo>
                    <a:pt x="8" y="702"/>
                  </a:lnTo>
                  <a:lnTo>
                    <a:pt x="8" y="707"/>
                  </a:lnTo>
                  <a:lnTo>
                    <a:pt x="10" y="711"/>
                  </a:lnTo>
                  <a:lnTo>
                    <a:pt x="12" y="716"/>
                  </a:lnTo>
                  <a:lnTo>
                    <a:pt x="14" y="721"/>
                  </a:lnTo>
                  <a:lnTo>
                    <a:pt x="15" y="727"/>
                  </a:lnTo>
                  <a:lnTo>
                    <a:pt x="17" y="732"/>
                  </a:lnTo>
                  <a:lnTo>
                    <a:pt x="19" y="735"/>
                  </a:lnTo>
                  <a:lnTo>
                    <a:pt x="23" y="742"/>
                  </a:lnTo>
                  <a:lnTo>
                    <a:pt x="23" y="746"/>
                  </a:lnTo>
                  <a:lnTo>
                    <a:pt x="27" y="751"/>
                  </a:lnTo>
                  <a:lnTo>
                    <a:pt x="29" y="757"/>
                  </a:lnTo>
                  <a:lnTo>
                    <a:pt x="31" y="760"/>
                  </a:lnTo>
                  <a:lnTo>
                    <a:pt x="35" y="765"/>
                  </a:lnTo>
                  <a:lnTo>
                    <a:pt x="37" y="771"/>
                  </a:lnTo>
                  <a:lnTo>
                    <a:pt x="41" y="776"/>
                  </a:lnTo>
                  <a:lnTo>
                    <a:pt x="42" y="779"/>
                  </a:lnTo>
                  <a:lnTo>
                    <a:pt x="48" y="788"/>
                  </a:lnTo>
                  <a:lnTo>
                    <a:pt x="56" y="797"/>
                  </a:lnTo>
                  <a:lnTo>
                    <a:pt x="62" y="804"/>
                  </a:lnTo>
                  <a:lnTo>
                    <a:pt x="69" y="813"/>
                  </a:lnTo>
                  <a:lnTo>
                    <a:pt x="75" y="820"/>
                  </a:lnTo>
                  <a:lnTo>
                    <a:pt x="83" y="829"/>
                  </a:lnTo>
                  <a:lnTo>
                    <a:pt x="91" y="836"/>
                  </a:lnTo>
                  <a:lnTo>
                    <a:pt x="100" y="843"/>
                  </a:lnTo>
                  <a:lnTo>
                    <a:pt x="108" y="848"/>
                  </a:lnTo>
                  <a:lnTo>
                    <a:pt x="116" y="853"/>
                  </a:lnTo>
                  <a:lnTo>
                    <a:pt x="123" y="858"/>
                  </a:lnTo>
                  <a:lnTo>
                    <a:pt x="133" y="864"/>
                  </a:lnTo>
                  <a:lnTo>
                    <a:pt x="141" y="867"/>
                  </a:lnTo>
                  <a:lnTo>
                    <a:pt x="149" y="871"/>
                  </a:lnTo>
                  <a:lnTo>
                    <a:pt x="158" y="874"/>
                  </a:lnTo>
                  <a:lnTo>
                    <a:pt x="168" y="878"/>
                  </a:lnTo>
                  <a:lnTo>
                    <a:pt x="176" y="878"/>
                  </a:lnTo>
                  <a:lnTo>
                    <a:pt x="183" y="880"/>
                  </a:lnTo>
                  <a:lnTo>
                    <a:pt x="193" y="880"/>
                  </a:lnTo>
                  <a:lnTo>
                    <a:pt x="201" y="881"/>
                  </a:lnTo>
                  <a:lnTo>
                    <a:pt x="210" y="881"/>
                  </a:lnTo>
                  <a:lnTo>
                    <a:pt x="220" y="883"/>
                  </a:lnTo>
                  <a:lnTo>
                    <a:pt x="228" y="883"/>
                  </a:lnTo>
                  <a:lnTo>
                    <a:pt x="237" y="883"/>
                  </a:lnTo>
                  <a:lnTo>
                    <a:pt x="245" y="883"/>
                  </a:lnTo>
                  <a:lnTo>
                    <a:pt x="255" y="881"/>
                  </a:lnTo>
                  <a:lnTo>
                    <a:pt x="262" y="881"/>
                  </a:lnTo>
                  <a:lnTo>
                    <a:pt x="272" y="880"/>
                  </a:lnTo>
                  <a:lnTo>
                    <a:pt x="282" y="878"/>
                  </a:lnTo>
                  <a:lnTo>
                    <a:pt x="289" y="876"/>
                  </a:lnTo>
                  <a:lnTo>
                    <a:pt x="299" y="874"/>
                  </a:lnTo>
                  <a:lnTo>
                    <a:pt x="309" y="873"/>
                  </a:lnTo>
                  <a:lnTo>
                    <a:pt x="316" y="869"/>
                  </a:lnTo>
                  <a:lnTo>
                    <a:pt x="324" y="866"/>
                  </a:lnTo>
                  <a:lnTo>
                    <a:pt x="334" y="862"/>
                  </a:lnTo>
                  <a:lnTo>
                    <a:pt x="341" y="858"/>
                  </a:lnTo>
                  <a:lnTo>
                    <a:pt x="349" y="853"/>
                  </a:lnTo>
                  <a:lnTo>
                    <a:pt x="357" y="850"/>
                  </a:lnTo>
                  <a:lnTo>
                    <a:pt x="365" y="844"/>
                  </a:lnTo>
                  <a:lnTo>
                    <a:pt x="372" y="841"/>
                  </a:lnTo>
                  <a:lnTo>
                    <a:pt x="380" y="834"/>
                  </a:lnTo>
                  <a:lnTo>
                    <a:pt x="388" y="829"/>
                  </a:lnTo>
                  <a:lnTo>
                    <a:pt x="393" y="822"/>
                  </a:lnTo>
                  <a:lnTo>
                    <a:pt x="401" y="816"/>
                  </a:lnTo>
                  <a:lnTo>
                    <a:pt x="407" y="809"/>
                  </a:lnTo>
                  <a:lnTo>
                    <a:pt x="415" y="802"/>
                  </a:lnTo>
                  <a:lnTo>
                    <a:pt x="420" y="793"/>
                  </a:lnTo>
                  <a:lnTo>
                    <a:pt x="428" y="786"/>
                  </a:lnTo>
                  <a:lnTo>
                    <a:pt x="430" y="781"/>
                  </a:lnTo>
                  <a:lnTo>
                    <a:pt x="434" y="778"/>
                  </a:lnTo>
                  <a:lnTo>
                    <a:pt x="436" y="772"/>
                  </a:lnTo>
                  <a:lnTo>
                    <a:pt x="438" y="769"/>
                  </a:lnTo>
                  <a:lnTo>
                    <a:pt x="442" y="760"/>
                  </a:lnTo>
                  <a:lnTo>
                    <a:pt x="447" y="753"/>
                  </a:lnTo>
                  <a:lnTo>
                    <a:pt x="451" y="744"/>
                  </a:lnTo>
                  <a:lnTo>
                    <a:pt x="455" y="735"/>
                  </a:lnTo>
                  <a:lnTo>
                    <a:pt x="459" y="727"/>
                  </a:lnTo>
                  <a:lnTo>
                    <a:pt x="463" y="720"/>
                  </a:lnTo>
                  <a:lnTo>
                    <a:pt x="465" y="711"/>
                  </a:lnTo>
                  <a:lnTo>
                    <a:pt x="467" y="704"/>
                  </a:lnTo>
                  <a:lnTo>
                    <a:pt x="471" y="695"/>
                  </a:lnTo>
                  <a:lnTo>
                    <a:pt x="473" y="688"/>
                  </a:lnTo>
                  <a:lnTo>
                    <a:pt x="473" y="681"/>
                  </a:lnTo>
                  <a:lnTo>
                    <a:pt x="474" y="674"/>
                  </a:lnTo>
                  <a:lnTo>
                    <a:pt x="476" y="667"/>
                  </a:lnTo>
                  <a:lnTo>
                    <a:pt x="478" y="660"/>
                  </a:lnTo>
                  <a:lnTo>
                    <a:pt x="478" y="653"/>
                  </a:lnTo>
                  <a:lnTo>
                    <a:pt x="478" y="646"/>
                  </a:lnTo>
                  <a:lnTo>
                    <a:pt x="478" y="639"/>
                  </a:lnTo>
                  <a:lnTo>
                    <a:pt x="480" y="632"/>
                  </a:lnTo>
                  <a:lnTo>
                    <a:pt x="480" y="625"/>
                  </a:lnTo>
                  <a:lnTo>
                    <a:pt x="480" y="619"/>
                  </a:lnTo>
                  <a:lnTo>
                    <a:pt x="480" y="612"/>
                  </a:lnTo>
                  <a:lnTo>
                    <a:pt x="480" y="609"/>
                  </a:lnTo>
                  <a:lnTo>
                    <a:pt x="478" y="602"/>
                  </a:lnTo>
                  <a:lnTo>
                    <a:pt x="478" y="596"/>
                  </a:lnTo>
                  <a:lnTo>
                    <a:pt x="478" y="591"/>
                  </a:lnTo>
                  <a:lnTo>
                    <a:pt x="478" y="586"/>
                  </a:lnTo>
                  <a:lnTo>
                    <a:pt x="478" y="581"/>
                  </a:lnTo>
                  <a:lnTo>
                    <a:pt x="478" y="575"/>
                  </a:lnTo>
                  <a:lnTo>
                    <a:pt x="476" y="572"/>
                  </a:lnTo>
                  <a:lnTo>
                    <a:pt x="476" y="567"/>
                  </a:lnTo>
                  <a:lnTo>
                    <a:pt x="474" y="561"/>
                  </a:lnTo>
                  <a:lnTo>
                    <a:pt x="474" y="558"/>
                  </a:lnTo>
                  <a:lnTo>
                    <a:pt x="473" y="551"/>
                  </a:lnTo>
                  <a:lnTo>
                    <a:pt x="473" y="545"/>
                  </a:lnTo>
                  <a:lnTo>
                    <a:pt x="471" y="538"/>
                  </a:lnTo>
                  <a:lnTo>
                    <a:pt x="471" y="533"/>
                  </a:lnTo>
                  <a:lnTo>
                    <a:pt x="469" y="524"/>
                  </a:lnTo>
                  <a:lnTo>
                    <a:pt x="469" y="519"/>
                  </a:lnTo>
                  <a:lnTo>
                    <a:pt x="467" y="510"/>
                  </a:lnTo>
                  <a:lnTo>
                    <a:pt x="465" y="503"/>
                  </a:lnTo>
                  <a:lnTo>
                    <a:pt x="463" y="495"/>
                  </a:lnTo>
                  <a:lnTo>
                    <a:pt x="463" y="487"/>
                  </a:lnTo>
                  <a:lnTo>
                    <a:pt x="461" y="479"/>
                  </a:lnTo>
                  <a:lnTo>
                    <a:pt x="461" y="472"/>
                  </a:lnTo>
                  <a:lnTo>
                    <a:pt x="459" y="463"/>
                  </a:lnTo>
                  <a:lnTo>
                    <a:pt x="457" y="456"/>
                  </a:lnTo>
                  <a:lnTo>
                    <a:pt x="455" y="447"/>
                  </a:lnTo>
                  <a:lnTo>
                    <a:pt x="455" y="438"/>
                  </a:lnTo>
                  <a:lnTo>
                    <a:pt x="453" y="431"/>
                  </a:lnTo>
                  <a:lnTo>
                    <a:pt x="453" y="422"/>
                  </a:lnTo>
                  <a:lnTo>
                    <a:pt x="451" y="415"/>
                  </a:lnTo>
                  <a:lnTo>
                    <a:pt x="449" y="408"/>
                  </a:lnTo>
                  <a:lnTo>
                    <a:pt x="447" y="401"/>
                  </a:lnTo>
                  <a:lnTo>
                    <a:pt x="447" y="396"/>
                  </a:lnTo>
                  <a:lnTo>
                    <a:pt x="446" y="389"/>
                  </a:lnTo>
                  <a:lnTo>
                    <a:pt x="446" y="382"/>
                  </a:lnTo>
                  <a:lnTo>
                    <a:pt x="444" y="377"/>
                  </a:lnTo>
                  <a:lnTo>
                    <a:pt x="444" y="373"/>
                  </a:lnTo>
                  <a:lnTo>
                    <a:pt x="442" y="364"/>
                  </a:lnTo>
                  <a:lnTo>
                    <a:pt x="442" y="359"/>
                  </a:lnTo>
                  <a:lnTo>
                    <a:pt x="442" y="352"/>
                  </a:lnTo>
                  <a:lnTo>
                    <a:pt x="442" y="345"/>
                  </a:lnTo>
                  <a:lnTo>
                    <a:pt x="440" y="342"/>
                  </a:lnTo>
                  <a:lnTo>
                    <a:pt x="440" y="338"/>
                  </a:lnTo>
                  <a:lnTo>
                    <a:pt x="440" y="333"/>
                  </a:lnTo>
                  <a:lnTo>
                    <a:pt x="440" y="329"/>
                  </a:lnTo>
                  <a:lnTo>
                    <a:pt x="440" y="322"/>
                  </a:lnTo>
                  <a:lnTo>
                    <a:pt x="438" y="319"/>
                  </a:lnTo>
                  <a:lnTo>
                    <a:pt x="438" y="313"/>
                  </a:lnTo>
                  <a:lnTo>
                    <a:pt x="438" y="308"/>
                  </a:lnTo>
                  <a:lnTo>
                    <a:pt x="438" y="305"/>
                  </a:lnTo>
                  <a:lnTo>
                    <a:pt x="436" y="299"/>
                  </a:lnTo>
                  <a:lnTo>
                    <a:pt x="436" y="294"/>
                  </a:lnTo>
                  <a:lnTo>
                    <a:pt x="436" y="289"/>
                  </a:lnTo>
                  <a:lnTo>
                    <a:pt x="436" y="284"/>
                  </a:lnTo>
                  <a:lnTo>
                    <a:pt x="436" y="278"/>
                  </a:lnTo>
                  <a:lnTo>
                    <a:pt x="434" y="275"/>
                  </a:lnTo>
                  <a:lnTo>
                    <a:pt x="434" y="271"/>
                  </a:lnTo>
                  <a:lnTo>
                    <a:pt x="434" y="266"/>
                  </a:lnTo>
                  <a:lnTo>
                    <a:pt x="434" y="262"/>
                  </a:lnTo>
                  <a:lnTo>
                    <a:pt x="434" y="257"/>
                  </a:lnTo>
                  <a:lnTo>
                    <a:pt x="434" y="254"/>
                  </a:lnTo>
                  <a:lnTo>
                    <a:pt x="434" y="248"/>
                  </a:lnTo>
                  <a:lnTo>
                    <a:pt x="434" y="243"/>
                  </a:lnTo>
                  <a:lnTo>
                    <a:pt x="434" y="240"/>
                  </a:lnTo>
                  <a:lnTo>
                    <a:pt x="434" y="238"/>
                  </a:lnTo>
                  <a:lnTo>
                    <a:pt x="440" y="236"/>
                  </a:lnTo>
                  <a:lnTo>
                    <a:pt x="446" y="229"/>
                  </a:lnTo>
                  <a:lnTo>
                    <a:pt x="455" y="224"/>
                  </a:lnTo>
                  <a:lnTo>
                    <a:pt x="463" y="217"/>
                  </a:lnTo>
                  <a:lnTo>
                    <a:pt x="473" y="210"/>
                  </a:lnTo>
                  <a:lnTo>
                    <a:pt x="480" y="203"/>
                  </a:lnTo>
                  <a:lnTo>
                    <a:pt x="488" y="196"/>
                  </a:lnTo>
                  <a:lnTo>
                    <a:pt x="492" y="187"/>
                  </a:lnTo>
                  <a:lnTo>
                    <a:pt x="496" y="182"/>
                  </a:lnTo>
                  <a:lnTo>
                    <a:pt x="498" y="174"/>
                  </a:lnTo>
                  <a:lnTo>
                    <a:pt x="500" y="169"/>
                  </a:lnTo>
                  <a:lnTo>
                    <a:pt x="500" y="164"/>
                  </a:lnTo>
                  <a:lnTo>
                    <a:pt x="500" y="160"/>
                  </a:lnTo>
                  <a:lnTo>
                    <a:pt x="500" y="157"/>
                  </a:lnTo>
                  <a:lnTo>
                    <a:pt x="501" y="157"/>
                  </a:lnTo>
                  <a:lnTo>
                    <a:pt x="503" y="155"/>
                  </a:lnTo>
                  <a:lnTo>
                    <a:pt x="511" y="153"/>
                  </a:lnTo>
                  <a:lnTo>
                    <a:pt x="515" y="150"/>
                  </a:lnTo>
                  <a:lnTo>
                    <a:pt x="521" y="146"/>
                  </a:lnTo>
                  <a:lnTo>
                    <a:pt x="527" y="145"/>
                  </a:lnTo>
                  <a:lnTo>
                    <a:pt x="534" y="141"/>
                  </a:lnTo>
                  <a:lnTo>
                    <a:pt x="540" y="138"/>
                  </a:lnTo>
                  <a:lnTo>
                    <a:pt x="546" y="134"/>
                  </a:lnTo>
                  <a:lnTo>
                    <a:pt x="552" y="129"/>
                  </a:lnTo>
                  <a:lnTo>
                    <a:pt x="557" y="125"/>
                  </a:lnTo>
                  <a:lnTo>
                    <a:pt x="561" y="122"/>
                  </a:lnTo>
                  <a:lnTo>
                    <a:pt x="567" y="118"/>
                  </a:lnTo>
                  <a:lnTo>
                    <a:pt x="569" y="113"/>
                  </a:lnTo>
                  <a:lnTo>
                    <a:pt x="571" y="111"/>
                  </a:lnTo>
                  <a:lnTo>
                    <a:pt x="571" y="83"/>
                  </a:lnTo>
                  <a:lnTo>
                    <a:pt x="573" y="85"/>
                  </a:lnTo>
                  <a:lnTo>
                    <a:pt x="579" y="88"/>
                  </a:lnTo>
                  <a:lnTo>
                    <a:pt x="582" y="90"/>
                  </a:lnTo>
                  <a:lnTo>
                    <a:pt x="588" y="94"/>
                  </a:lnTo>
                  <a:lnTo>
                    <a:pt x="596" y="95"/>
                  </a:lnTo>
                  <a:lnTo>
                    <a:pt x="604" y="101"/>
                  </a:lnTo>
                  <a:lnTo>
                    <a:pt x="611" y="104"/>
                  </a:lnTo>
                  <a:lnTo>
                    <a:pt x="619" y="109"/>
                  </a:lnTo>
                  <a:lnTo>
                    <a:pt x="625" y="111"/>
                  </a:lnTo>
                  <a:lnTo>
                    <a:pt x="629" y="113"/>
                  </a:lnTo>
                  <a:lnTo>
                    <a:pt x="635" y="116"/>
                  </a:lnTo>
                  <a:lnTo>
                    <a:pt x="640" y="118"/>
                  </a:lnTo>
                  <a:lnTo>
                    <a:pt x="646" y="120"/>
                  </a:lnTo>
                  <a:lnTo>
                    <a:pt x="652" y="123"/>
                  </a:lnTo>
                  <a:lnTo>
                    <a:pt x="658" y="125"/>
                  </a:lnTo>
                  <a:lnTo>
                    <a:pt x="663" y="129"/>
                  </a:lnTo>
                  <a:lnTo>
                    <a:pt x="669" y="131"/>
                  </a:lnTo>
                  <a:lnTo>
                    <a:pt x="677" y="134"/>
                  </a:lnTo>
                  <a:lnTo>
                    <a:pt x="683" y="136"/>
                  </a:lnTo>
                  <a:lnTo>
                    <a:pt x="690" y="139"/>
                  </a:lnTo>
                  <a:lnTo>
                    <a:pt x="696" y="141"/>
                  </a:lnTo>
                  <a:lnTo>
                    <a:pt x="704" y="143"/>
                  </a:lnTo>
                  <a:lnTo>
                    <a:pt x="710" y="145"/>
                  </a:lnTo>
                  <a:lnTo>
                    <a:pt x="717" y="148"/>
                  </a:lnTo>
                  <a:lnTo>
                    <a:pt x="725" y="150"/>
                  </a:lnTo>
                  <a:lnTo>
                    <a:pt x="733" y="153"/>
                  </a:lnTo>
                  <a:lnTo>
                    <a:pt x="741" y="155"/>
                  </a:lnTo>
                  <a:lnTo>
                    <a:pt x="750" y="157"/>
                  </a:lnTo>
                  <a:lnTo>
                    <a:pt x="758" y="159"/>
                  </a:lnTo>
                  <a:lnTo>
                    <a:pt x="766" y="162"/>
                  </a:lnTo>
                  <a:lnTo>
                    <a:pt x="773" y="162"/>
                  </a:lnTo>
                  <a:lnTo>
                    <a:pt x="781" y="166"/>
                  </a:lnTo>
                  <a:lnTo>
                    <a:pt x="791" y="167"/>
                  </a:lnTo>
                  <a:lnTo>
                    <a:pt x="798" y="169"/>
                  </a:lnTo>
                  <a:lnTo>
                    <a:pt x="808" y="169"/>
                  </a:lnTo>
                  <a:lnTo>
                    <a:pt x="818" y="173"/>
                  </a:lnTo>
                  <a:lnTo>
                    <a:pt x="825" y="173"/>
                  </a:lnTo>
                  <a:lnTo>
                    <a:pt x="835" y="174"/>
                  </a:lnTo>
                  <a:lnTo>
                    <a:pt x="843" y="176"/>
                  </a:lnTo>
                  <a:lnTo>
                    <a:pt x="852" y="178"/>
                  </a:lnTo>
                  <a:lnTo>
                    <a:pt x="862" y="178"/>
                  </a:lnTo>
                  <a:lnTo>
                    <a:pt x="872" y="178"/>
                  </a:lnTo>
                  <a:lnTo>
                    <a:pt x="879" y="180"/>
                  </a:lnTo>
                  <a:lnTo>
                    <a:pt x="889" y="180"/>
                  </a:lnTo>
                  <a:lnTo>
                    <a:pt x="899" y="180"/>
                  </a:lnTo>
                  <a:lnTo>
                    <a:pt x="908" y="180"/>
                  </a:lnTo>
                  <a:lnTo>
                    <a:pt x="918" y="180"/>
                  </a:lnTo>
                  <a:lnTo>
                    <a:pt x="928" y="182"/>
                  </a:lnTo>
                  <a:lnTo>
                    <a:pt x="937" y="180"/>
                  </a:lnTo>
                  <a:lnTo>
                    <a:pt x="947" y="180"/>
                  </a:lnTo>
                  <a:lnTo>
                    <a:pt x="957" y="180"/>
                  </a:lnTo>
                  <a:lnTo>
                    <a:pt x="966" y="180"/>
                  </a:lnTo>
                  <a:lnTo>
                    <a:pt x="976" y="178"/>
                  </a:lnTo>
                  <a:lnTo>
                    <a:pt x="986" y="176"/>
                  </a:lnTo>
                  <a:lnTo>
                    <a:pt x="993" y="174"/>
                  </a:lnTo>
                  <a:lnTo>
                    <a:pt x="1003" y="174"/>
                  </a:lnTo>
                  <a:lnTo>
                    <a:pt x="1011" y="173"/>
                  </a:lnTo>
                  <a:lnTo>
                    <a:pt x="1020" y="171"/>
                  </a:lnTo>
                  <a:lnTo>
                    <a:pt x="1028" y="169"/>
                  </a:lnTo>
                  <a:lnTo>
                    <a:pt x="1038" y="169"/>
                  </a:lnTo>
                  <a:lnTo>
                    <a:pt x="1045" y="166"/>
                  </a:lnTo>
                  <a:lnTo>
                    <a:pt x="1053" y="164"/>
                  </a:lnTo>
                  <a:lnTo>
                    <a:pt x="1061" y="162"/>
                  </a:lnTo>
                  <a:lnTo>
                    <a:pt x="1068" y="160"/>
                  </a:lnTo>
                  <a:lnTo>
                    <a:pt x="1074" y="159"/>
                  </a:lnTo>
                  <a:lnTo>
                    <a:pt x="1082" y="157"/>
                  </a:lnTo>
                  <a:lnTo>
                    <a:pt x="1090" y="155"/>
                  </a:lnTo>
                  <a:lnTo>
                    <a:pt x="1097" y="153"/>
                  </a:lnTo>
                  <a:lnTo>
                    <a:pt x="1103" y="152"/>
                  </a:lnTo>
                  <a:lnTo>
                    <a:pt x="1109" y="148"/>
                  </a:lnTo>
                  <a:lnTo>
                    <a:pt x="1115" y="146"/>
                  </a:lnTo>
                  <a:lnTo>
                    <a:pt x="1122" y="145"/>
                  </a:lnTo>
                  <a:lnTo>
                    <a:pt x="1128" y="141"/>
                  </a:lnTo>
                  <a:lnTo>
                    <a:pt x="1134" y="139"/>
                  </a:lnTo>
                  <a:lnTo>
                    <a:pt x="1140" y="136"/>
                  </a:lnTo>
                  <a:lnTo>
                    <a:pt x="1146" y="136"/>
                  </a:lnTo>
                  <a:lnTo>
                    <a:pt x="1151" y="132"/>
                  </a:lnTo>
                  <a:lnTo>
                    <a:pt x="1155" y="131"/>
                  </a:lnTo>
                  <a:lnTo>
                    <a:pt x="1161" y="129"/>
                  </a:lnTo>
                  <a:lnTo>
                    <a:pt x="1167" y="127"/>
                  </a:lnTo>
                  <a:lnTo>
                    <a:pt x="1175" y="122"/>
                  </a:lnTo>
                  <a:lnTo>
                    <a:pt x="1184" y="118"/>
                  </a:lnTo>
                  <a:lnTo>
                    <a:pt x="1192" y="113"/>
                  </a:lnTo>
                  <a:lnTo>
                    <a:pt x="1200" y="108"/>
                  </a:lnTo>
                  <a:lnTo>
                    <a:pt x="1205" y="102"/>
                  </a:lnTo>
                  <a:lnTo>
                    <a:pt x="1213" y="99"/>
                  </a:lnTo>
                  <a:lnTo>
                    <a:pt x="1219" y="95"/>
                  </a:lnTo>
                  <a:lnTo>
                    <a:pt x="1223" y="92"/>
                  </a:lnTo>
                  <a:lnTo>
                    <a:pt x="1229" y="87"/>
                  </a:lnTo>
                  <a:lnTo>
                    <a:pt x="1232" y="85"/>
                  </a:lnTo>
                  <a:lnTo>
                    <a:pt x="1238" y="78"/>
                  </a:lnTo>
                  <a:lnTo>
                    <a:pt x="1244" y="74"/>
                  </a:lnTo>
                  <a:lnTo>
                    <a:pt x="1246" y="71"/>
                  </a:lnTo>
                  <a:lnTo>
                    <a:pt x="1248" y="71"/>
                  </a:lnTo>
                  <a:lnTo>
                    <a:pt x="1198" y="67"/>
                  </a:lnTo>
                  <a:lnTo>
                    <a:pt x="1196" y="67"/>
                  </a:lnTo>
                  <a:lnTo>
                    <a:pt x="1192" y="71"/>
                  </a:lnTo>
                  <a:lnTo>
                    <a:pt x="1186" y="74"/>
                  </a:lnTo>
                  <a:lnTo>
                    <a:pt x="1178" y="81"/>
                  </a:lnTo>
                  <a:lnTo>
                    <a:pt x="1173" y="83"/>
                  </a:lnTo>
                  <a:lnTo>
                    <a:pt x="1167" y="87"/>
                  </a:lnTo>
                  <a:lnTo>
                    <a:pt x="1161" y="90"/>
                  </a:lnTo>
                  <a:lnTo>
                    <a:pt x="1155" y="95"/>
                  </a:lnTo>
                  <a:lnTo>
                    <a:pt x="1148" y="99"/>
                  </a:lnTo>
                  <a:lnTo>
                    <a:pt x="1142" y="102"/>
                  </a:lnTo>
                  <a:lnTo>
                    <a:pt x="1134" y="108"/>
                  </a:lnTo>
                  <a:lnTo>
                    <a:pt x="1128" y="113"/>
                  </a:lnTo>
                  <a:lnTo>
                    <a:pt x="1119" y="116"/>
                  </a:lnTo>
                  <a:lnTo>
                    <a:pt x="1111" y="120"/>
                  </a:lnTo>
                  <a:lnTo>
                    <a:pt x="1101" y="125"/>
                  </a:lnTo>
                  <a:lnTo>
                    <a:pt x="1092" y="129"/>
                  </a:lnTo>
                  <a:lnTo>
                    <a:pt x="1086" y="131"/>
                  </a:lnTo>
                  <a:lnTo>
                    <a:pt x="1082" y="132"/>
                  </a:lnTo>
                  <a:lnTo>
                    <a:pt x="1076" y="134"/>
                  </a:lnTo>
                  <a:lnTo>
                    <a:pt x="1072" y="136"/>
                  </a:lnTo>
                  <a:lnTo>
                    <a:pt x="1067" y="138"/>
                  </a:lnTo>
                  <a:lnTo>
                    <a:pt x="1063" y="141"/>
                  </a:lnTo>
                  <a:lnTo>
                    <a:pt x="1057" y="143"/>
                  </a:lnTo>
                  <a:lnTo>
                    <a:pt x="1053" y="145"/>
                  </a:lnTo>
                  <a:lnTo>
                    <a:pt x="1047" y="145"/>
                  </a:lnTo>
                  <a:lnTo>
                    <a:pt x="1041" y="146"/>
                  </a:lnTo>
                  <a:lnTo>
                    <a:pt x="1036" y="148"/>
                  </a:lnTo>
                  <a:lnTo>
                    <a:pt x="1032" y="150"/>
                  </a:lnTo>
                  <a:lnTo>
                    <a:pt x="1026" y="152"/>
                  </a:lnTo>
                  <a:lnTo>
                    <a:pt x="1020" y="153"/>
                  </a:lnTo>
                  <a:lnTo>
                    <a:pt x="1016" y="153"/>
                  </a:lnTo>
                  <a:lnTo>
                    <a:pt x="1011" y="155"/>
                  </a:lnTo>
                  <a:lnTo>
                    <a:pt x="1005" y="155"/>
                  </a:lnTo>
                  <a:lnTo>
                    <a:pt x="999" y="157"/>
                  </a:lnTo>
                  <a:lnTo>
                    <a:pt x="993" y="157"/>
                  </a:lnTo>
                  <a:lnTo>
                    <a:pt x="989" y="159"/>
                  </a:lnTo>
                  <a:lnTo>
                    <a:pt x="984" y="159"/>
                  </a:lnTo>
                  <a:lnTo>
                    <a:pt x="978" y="159"/>
                  </a:lnTo>
                  <a:lnTo>
                    <a:pt x="972" y="160"/>
                  </a:lnTo>
                  <a:lnTo>
                    <a:pt x="966" y="160"/>
                  </a:lnTo>
                  <a:lnTo>
                    <a:pt x="960" y="160"/>
                  </a:lnTo>
                  <a:lnTo>
                    <a:pt x="955" y="160"/>
                  </a:lnTo>
                  <a:lnTo>
                    <a:pt x="949" y="160"/>
                  </a:lnTo>
                  <a:lnTo>
                    <a:pt x="943" y="160"/>
                  </a:lnTo>
                  <a:lnTo>
                    <a:pt x="937" y="160"/>
                  </a:lnTo>
                  <a:lnTo>
                    <a:pt x="932" y="160"/>
                  </a:lnTo>
                  <a:lnTo>
                    <a:pt x="926" y="160"/>
                  </a:lnTo>
                  <a:lnTo>
                    <a:pt x="920" y="160"/>
                  </a:lnTo>
                  <a:lnTo>
                    <a:pt x="914" y="159"/>
                  </a:lnTo>
                  <a:lnTo>
                    <a:pt x="908" y="159"/>
                  </a:lnTo>
                  <a:lnTo>
                    <a:pt x="901" y="159"/>
                  </a:lnTo>
                  <a:lnTo>
                    <a:pt x="897" y="159"/>
                  </a:lnTo>
                  <a:lnTo>
                    <a:pt x="891" y="157"/>
                  </a:lnTo>
                  <a:lnTo>
                    <a:pt x="883" y="157"/>
                  </a:lnTo>
                  <a:lnTo>
                    <a:pt x="878" y="157"/>
                  </a:lnTo>
                  <a:lnTo>
                    <a:pt x="872" y="157"/>
                  </a:lnTo>
                  <a:lnTo>
                    <a:pt x="866" y="155"/>
                  </a:lnTo>
                  <a:lnTo>
                    <a:pt x="860" y="155"/>
                  </a:lnTo>
                  <a:lnTo>
                    <a:pt x="854" y="153"/>
                  </a:lnTo>
                  <a:lnTo>
                    <a:pt x="847" y="153"/>
                  </a:lnTo>
                  <a:lnTo>
                    <a:pt x="841" y="152"/>
                  </a:lnTo>
                  <a:lnTo>
                    <a:pt x="835" y="152"/>
                  </a:lnTo>
                  <a:lnTo>
                    <a:pt x="827" y="150"/>
                  </a:lnTo>
                  <a:lnTo>
                    <a:pt x="824" y="150"/>
                  </a:lnTo>
                  <a:lnTo>
                    <a:pt x="816" y="148"/>
                  </a:lnTo>
                  <a:lnTo>
                    <a:pt x="810" y="148"/>
                  </a:lnTo>
                  <a:lnTo>
                    <a:pt x="804" y="146"/>
                  </a:lnTo>
                  <a:lnTo>
                    <a:pt x="798" y="145"/>
                  </a:lnTo>
                  <a:lnTo>
                    <a:pt x="791" y="145"/>
                  </a:lnTo>
                  <a:lnTo>
                    <a:pt x="785" y="143"/>
                  </a:lnTo>
                  <a:lnTo>
                    <a:pt x="779" y="141"/>
                  </a:lnTo>
                  <a:lnTo>
                    <a:pt x="773" y="141"/>
                  </a:lnTo>
                  <a:lnTo>
                    <a:pt x="766" y="138"/>
                  </a:lnTo>
                  <a:lnTo>
                    <a:pt x="760" y="136"/>
                  </a:lnTo>
                  <a:lnTo>
                    <a:pt x="754" y="136"/>
                  </a:lnTo>
                  <a:lnTo>
                    <a:pt x="746" y="134"/>
                  </a:lnTo>
                  <a:lnTo>
                    <a:pt x="741" y="131"/>
                  </a:lnTo>
                  <a:lnTo>
                    <a:pt x="735" y="129"/>
                  </a:lnTo>
                  <a:lnTo>
                    <a:pt x="727" y="129"/>
                  </a:lnTo>
                  <a:lnTo>
                    <a:pt x="721" y="127"/>
                  </a:lnTo>
                  <a:lnTo>
                    <a:pt x="714" y="123"/>
                  </a:lnTo>
                  <a:lnTo>
                    <a:pt x="708" y="122"/>
                  </a:lnTo>
                  <a:lnTo>
                    <a:pt x="700" y="120"/>
                  </a:lnTo>
                  <a:lnTo>
                    <a:pt x="694" y="118"/>
                  </a:lnTo>
                  <a:lnTo>
                    <a:pt x="689" y="116"/>
                  </a:lnTo>
                  <a:lnTo>
                    <a:pt x="681" y="113"/>
                  </a:lnTo>
                  <a:lnTo>
                    <a:pt x="675" y="111"/>
                  </a:lnTo>
                  <a:lnTo>
                    <a:pt x="669" y="109"/>
                  </a:lnTo>
                  <a:lnTo>
                    <a:pt x="662" y="106"/>
                  </a:lnTo>
                  <a:lnTo>
                    <a:pt x="656" y="104"/>
                  </a:lnTo>
                  <a:lnTo>
                    <a:pt x="648" y="102"/>
                  </a:lnTo>
                  <a:lnTo>
                    <a:pt x="642" y="99"/>
                  </a:lnTo>
                  <a:lnTo>
                    <a:pt x="635" y="95"/>
                  </a:lnTo>
                  <a:lnTo>
                    <a:pt x="629" y="94"/>
                  </a:lnTo>
                  <a:lnTo>
                    <a:pt x="623" y="90"/>
                  </a:lnTo>
                  <a:lnTo>
                    <a:pt x="617" y="88"/>
                  </a:lnTo>
                  <a:lnTo>
                    <a:pt x="608" y="85"/>
                  </a:lnTo>
                  <a:lnTo>
                    <a:pt x="602" y="81"/>
                  </a:lnTo>
                  <a:lnTo>
                    <a:pt x="596" y="78"/>
                  </a:lnTo>
                  <a:lnTo>
                    <a:pt x="590" y="76"/>
                  </a:lnTo>
                  <a:lnTo>
                    <a:pt x="582" y="71"/>
                  </a:lnTo>
                  <a:lnTo>
                    <a:pt x="577" y="69"/>
                  </a:lnTo>
                  <a:lnTo>
                    <a:pt x="569" y="65"/>
                  </a:lnTo>
                  <a:lnTo>
                    <a:pt x="563" y="62"/>
                  </a:lnTo>
                  <a:lnTo>
                    <a:pt x="561" y="60"/>
                  </a:lnTo>
                  <a:lnTo>
                    <a:pt x="561" y="53"/>
                  </a:lnTo>
                  <a:lnTo>
                    <a:pt x="559" y="50"/>
                  </a:lnTo>
                  <a:lnTo>
                    <a:pt x="557" y="44"/>
                  </a:lnTo>
                  <a:lnTo>
                    <a:pt x="557" y="39"/>
                  </a:lnTo>
                  <a:lnTo>
                    <a:pt x="555" y="34"/>
                  </a:lnTo>
                  <a:lnTo>
                    <a:pt x="554" y="29"/>
                  </a:lnTo>
                  <a:lnTo>
                    <a:pt x="552" y="23"/>
                  </a:lnTo>
                  <a:lnTo>
                    <a:pt x="550" y="18"/>
                  </a:lnTo>
                  <a:lnTo>
                    <a:pt x="548" y="14"/>
                  </a:lnTo>
                  <a:lnTo>
                    <a:pt x="546" y="9"/>
                  </a:lnTo>
                  <a:lnTo>
                    <a:pt x="544" y="6"/>
                  </a:lnTo>
                  <a:lnTo>
                    <a:pt x="540" y="2"/>
                  </a:lnTo>
                  <a:lnTo>
                    <a:pt x="538" y="2"/>
                  </a:lnTo>
                  <a:lnTo>
                    <a:pt x="534" y="0"/>
                  </a:lnTo>
                  <a:lnTo>
                    <a:pt x="528" y="0"/>
                  </a:lnTo>
                  <a:lnTo>
                    <a:pt x="523" y="0"/>
                  </a:lnTo>
                  <a:lnTo>
                    <a:pt x="515" y="0"/>
                  </a:lnTo>
                  <a:lnTo>
                    <a:pt x="507" y="0"/>
                  </a:lnTo>
                  <a:lnTo>
                    <a:pt x="498" y="0"/>
                  </a:lnTo>
                  <a:lnTo>
                    <a:pt x="488" y="2"/>
                  </a:lnTo>
                  <a:lnTo>
                    <a:pt x="480" y="4"/>
                  </a:lnTo>
                  <a:lnTo>
                    <a:pt x="471" y="6"/>
                  </a:lnTo>
                  <a:lnTo>
                    <a:pt x="463" y="7"/>
                  </a:lnTo>
                  <a:lnTo>
                    <a:pt x="455" y="7"/>
                  </a:lnTo>
                  <a:lnTo>
                    <a:pt x="449" y="9"/>
                  </a:lnTo>
                  <a:lnTo>
                    <a:pt x="442" y="9"/>
                  </a:lnTo>
                  <a:lnTo>
                    <a:pt x="438" y="11"/>
                  </a:lnTo>
                  <a:lnTo>
                    <a:pt x="434" y="11"/>
                  </a:lnTo>
                  <a:lnTo>
                    <a:pt x="434" y="13"/>
                  </a:lnTo>
                  <a:lnTo>
                    <a:pt x="436" y="18"/>
                  </a:lnTo>
                  <a:lnTo>
                    <a:pt x="438" y="18"/>
                  </a:lnTo>
                  <a:lnTo>
                    <a:pt x="442" y="20"/>
                  </a:lnTo>
                  <a:lnTo>
                    <a:pt x="446" y="20"/>
                  </a:lnTo>
                  <a:lnTo>
                    <a:pt x="453" y="22"/>
                  </a:lnTo>
                  <a:lnTo>
                    <a:pt x="457" y="20"/>
                  </a:lnTo>
                  <a:lnTo>
                    <a:pt x="463" y="20"/>
                  </a:lnTo>
                  <a:lnTo>
                    <a:pt x="467" y="18"/>
                  </a:lnTo>
                  <a:lnTo>
                    <a:pt x="473" y="18"/>
                  </a:lnTo>
                  <a:lnTo>
                    <a:pt x="478" y="18"/>
                  </a:lnTo>
                  <a:lnTo>
                    <a:pt x="482" y="16"/>
                  </a:lnTo>
                  <a:lnTo>
                    <a:pt x="488" y="16"/>
                  </a:lnTo>
                  <a:lnTo>
                    <a:pt x="494" y="16"/>
                  </a:lnTo>
                  <a:lnTo>
                    <a:pt x="498" y="14"/>
                  </a:lnTo>
                  <a:lnTo>
                    <a:pt x="503" y="14"/>
                  </a:lnTo>
                  <a:lnTo>
                    <a:pt x="507" y="14"/>
                  </a:lnTo>
                  <a:lnTo>
                    <a:pt x="513" y="16"/>
                  </a:lnTo>
                  <a:lnTo>
                    <a:pt x="519" y="18"/>
                  </a:lnTo>
                  <a:lnTo>
                    <a:pt x="525" y="22"/>
                  </a:lnTo>
                  <a:lnTo>
                    <a:pt x="525" y="23"/>
                  </a:lnTo>
                  <a:lnTo>
                    <a:pt x="527" y="27"/>
                  </a:lnTo>
                  <a:lnTo>
                    <a:pt x="528" y="30"/>
                  </a:lnTo>
                  <a:lnTo>
                    <a:pt x="530" y="36"/>
                  </a:lnTo>
                  <a:lnTo>
                    <a:pt x="532" y="41"/>
                  </a:lnTo>
                  <a:lnTo>
                    <a:pt x="534" y="48"/>
                  </a:lnTo>
                  <a:lnTo>
                    <a:pt x="536" y="53"/>
                  </a:lnTo>
                  <a:lnTo>
                    <a:pt x="540" y="60"/>
                  </a:lnTo>
                  <a:lnTo>
                    <a:pt x="540" y="67"/>
                  </a:lnTo>
                  <a:lnTo>
                    <a:pt x="542" y="73"/>
                  </a:lnTo>
                  <a:lnTo>
                    <a:pt x="544" y="80"/>
                  </a:lnTo>
                  <a:lnTo>
                    <a:pt x="544" y="87"/>
                  </a:lnTo>
                  <a:lnTo>
                    <a:pt x="544" y="90"/>
                  </a:lnTo>
                  <a:lnTo>
                    <a:pt x="544" y="95"/>
                  </a:lnTo>
                  <a:lnTo>
                    <a:pt x="542" y="101"/>
                  </a:lnTo>
                  <a:lnTo>
                    <a:pt x="540" y="104"/>
                  </a:lnTo>
                  <a:lnTo>
                    <a:pt x="534" y="108"/>
                  </a:lnTo>
                  <a:lnTo>
                    <a:pt x="528" y="113"/>
                  </a:lnTo>
                  <a:lnTo>
                    <a:pt x="523" y="115"/>
                  </a:lnTo>
                  <a:lnTo>
                    <a:pt x="517" y="118"/>
                  </a:lnTo>
                  <a:lnTo>
                    <a:pt x="511" y="120"/>
                  </a:lnTo>
                  <a:lnTo>
                    <a:pt x="507" y="122"/>
                  </a:lnTo>
                  <a:lnTo>
                    <a:pt x="503" y="122"/>
                  </a:lnTo>
                  <a:lnTo>
                    <a:pt x="501" y="120"/>
                  </a:lnTo>
                  <a:lnTo>
                    <a:pt x="501" y="116"/>
                  </a:lnTo>
                  <a:lnTo>
                    <a:pt x="500" y="109"/>
                  </a:lnTo>
                  <a:lnTo>
                    <a:pt x="500" y="102"/>
                  </a:lnTo>
                  <a:lnTo>
                    <a:pt x="496" y="95"/>
                  </a:lnTo>
                  <a:lnTo>
                    <a:pt x="492" y="88"/>
                  </a:lnTo>
                  <a:lnTo>
                    <a:pt x="486" y="85"/>
                  </a:lnTo>
                  <a:lnTo>
                    <a:pt x="480" y="83"/>
                  </a:lnTo>
                  <a:lnTo>
                    <a:pt x="473" y="83"/>
                  </a:lnTo>
                  <a:lnTo>
                    <a:pt x="471" y="87"/>
                  </a:lnTo>
                  <a:lnTo>
                    <a:pt x="467" y="88"/>
                  </a:lnTo>
                  <a:lnTo>
                    <a:pt x="467" y="94"/>
                  </a:lnTo>
                  <a:lnTo>
                    <a:pt x="465" y="97"/>
                  </a:lnTo>
                  <a:lnTo>
                    <a:pt x="467" y="104"/>
                  </a:lnTo>
                  <a:lnTo>
                    <a:pt x="467" y="108"/>
                  </a:lnTo>
                  <a:lnTo>
                    <a:pt x="467" y="113"/>
                  </a:lnTo>
                  <a:lnTo>
                    <a:pt x="469" y="118"/>
                  </a:lnTo>
                  <a:lnTo>
                    <a:pt x="469" y="122"/>
                  </a:lnTo>
                  <a:lnTo>
                    <a:pt x="469" y="131"/>
                  </a:lnTo>
                  <a:lnTo>
                    <a:pt x="469" y="139"/>
                  </a:lnTo>
                  <a:lnTo>
                    <a:pt x="467" y="143"/>
                  </a:lnTo>
                  <a:lnTo>
                    <a:pt x="467" y="148"/>
                  </a:lnTo>
                  <a:lnTo>
                    <a:pt x="465" y="152"/>
                  </a:lnTo>
                  <a:lnTo>
                    <a:pt x="465" y="157"/>
                  </a:lnTo>
                  <a:lnTo>
                    <a:pt x="461" y="164"/>
                  </a:lnTo>
                  <a:lnTo>
                    <a:pt x="457" y="173"/>
                  </a:lnTo>
                  <a:lnTo>
                    <a:pt x="453" y="180"/>
                  </a:lnTo>
                  <a:lnTo>
                    <a:pt x="447" y="189"/>
                  </a:lnTo>
                  <a:lnTo>
                    <a:pt x="444" y="192"/>
                  </a:lnTo>
                  <a:lnTo>
                    <a:pt x="440" y="196"/>
                  </a:lnTo>
                  <a:lnTo>
                    <a:pt x="434" y="199"/>
                  </a:lnTo>
                  <a:lnTo>
                    <a:pt x="428" y="203"/>
                  </a:lnTo>
                  <a:lnTo>
                    <a:pt x="422" y="206"/>
                  </a:lnTo>
                  <a:lnTo>
                    <a:pt x="417" y="210"/>
                  </a:lnTo>
                  <a:lnTo>
                    <a:pt x="409" y="211"/>
                  </a:lnTo>
                  <a:lnTo>
                    <a:pt x="405" y="217"/>
                  </a:lnTo>
                  <a:lnTo>
                    <a:pt x="397" y="218"/>
                  </a:lnTo>
                  <a:lnTo>
                    <a:pt x="393" y="222"/>
                  </a:lnTo>
                  <a:lnTo>
                    <a:pt x="388" y="224"/>
                  </a:lnTo>
                  <a:lnTo>
                    <a:pt x="384" y="227"/>
                  </a:lnTo>
                  <a:lnTo>
                    <a:pt x="380" y="231"/>
                  </a:lnTo>
                  <a:lnTo>
                    <a:pt x="380" y="236"/>
                  </a:lnTo>
                  <a:lnTo>
                    <a:pt x="384" y="238"/>
                  </a:lnTo>
                  <a:lnTo>
                    <a:pt x="388" y="240"/>
                  </a:lnTo>
                  <a:lnTo>
                    <a:pt x="393" y="241"/>
                  </a:lnTo>
                  <a:lnTo>
                    <a:pt x="397" y="241"/>
                  </a:lnTo>
                  <a:lnTo>
                    <a:pt x="403" y="241"/>
                  </a:lnTo>
                  <a:lnTo>
                    <a:pt x="407" y="241"/>
                  </a:lnTo>
                  <a:lnTo>
                    <a:pt x="409" y="240"/>
                  </a:lnTo>
                  <a:lnTo>
                    <a:pt x="411" y="240"/>
                  </a:lnTo>
                  <a:lnTo>
                    <a:pt x="411" y="241"/>
                  </a:lnTo>
                  <a:lnTo>
                    <a:pt x="411" y="248"/>
                  </a:lnTo>
                  <a:lnTo>
                    <a:pt x="411" y="254"/>
                  </a:lnTo>
                  <a:lnTo>
                    <a:pt x="411" y="259"/>
                  </a:lnTo>
                  <a:lnTo>
                    <a:pt x="411" y="266"/>
                  </a:lnTo>
                  <a:lnTo>
                    <a:pt x="411" y="273"/>
                  </a:lnTo>
                  <a:lnTo>
                    <a:pt x="411" y="276"/>
                  </a:lnTo>
                  <a:lnTo>
                    <a:pt x="411" y="280"/>
                  </a:lnTo>
                  <a:lnTo>
                    <a:pt x="411" y="285"/>
                  </a:lnTo>
                  <a:lnTo>
                    <a:pt x="411" y="289"/>
                  </a:lnTo>
                  <a:lnTo>
                    <a:pt x="411" y="294"/>
                  </a:lnTo>
                  <a:lnTo>
                    <a:pt x="411" y="298"/>
                  </a:lnTo>
                  <a:lnTo>
                    <a:pt x="411" y="303"/>
                  </a:lnTo>
                  <a:lnTo>
                    <a:pt x="413" y="308"/>
                  </a:lnTo>
                  <a:lnTo>
                    <a:pt x="413" y="313"/>
                  </a:lnTo>
                  <a:lnTo>
                    <a:pt x="413" y="319"/>
                  </a:lnTo>
                  <a:lnTo>
                    <a:pt x="413" y="324"/>
                  </a:lnTo>
                  <a:lnTo>
                    <a:pt x="413" y="329"/>
                  </a:lnTo>
                  <a:lnTo>
                    <a:pt x="413" y="334"/>
                  </a:lnTo>
                  <a:lnTo>
                    <a:pt x="415" y="340"/>
                  </a:lnTo>
                  <a:lnTo>
                    <a:pt x="415" y="347"/>
                  </a:lnTo>
                  <a:lnTo>
                    <a:pt x="415" y="352"/>
                  </a:lnTo>
                  <a:lnTo>
                    <a:pt x="415" y="357"/>
                  </a:lnTo>
                  <a:lnTo>
                    <a:pt x="415" y="364"/>
                  </a:lnTo>
                  <a:lnTo>
                    <a:pt x="415" y="368"/>
                  </a:lnTo>
                  <a:lnTo>
                    <a:pt x="417" y="375"/>
                  </a:lnTo>
                  <a:lnTo>
                    <a:pt x="417" y="380"/>
                  </a:lnTo>
                  <a:lnTo>
                    <a:pt x="417" y="387"/>
                  </a:lnTo>
                  <a:lnTo>
                    <a:pt x="417" y="393"/>
                  </a:lnTo>
                  <a:lnTo>
                    <a:pt x="417" y="398"/>
                  </a:lnTo>
                  <a:lnTo>
                    <a:pt x="417" y="405"/>
                  </a:lnTo>
                  <a:lnTo>
                    <a:pt x="417" y="410"/>
                  </a:lnTo>
                  <a:lnTo>
                    <a:pt x="417" y="415"/>
                  </a:lnTo>
                  <a:lnTo>
                    <a:pt x="419" y="422"/>
                  </a:lnTo>
                  <a:lnTo>
                    <a:pt x="419" y="428"/>
                  </a:lnTo>
                  <a:lnTo>
                    <a:pt x="419" y="433"/>
                  </a:lnTo>
                  <a:lnTo>
                    <a:pt x="419" y="438"/>
                  </a:lnTo>
                  <a:lnTo>
                    <a:pt x="420" y="445"/>
                  </a:lnTo>
                  <a:lnTo>
                    <a:pt x="420" y="449"/>
                  </a:lnTo>
                  <a:lnTo>
                    <a:pt x="420" y="456"/>
                  </a:lnTo>
                  <a:lnTo>
                    <a:pt x="420" y="459"/>
                  </a:lnTo>
                  <a:lnTo>
                    <a:pt x="422" y="465"/>
                  </a:lnTo>
                  <a:lnTo>
                    <a:pt x="422" y="470"/>
                  </a:lnTo>
                  <a:lnTo>
                    <a:pt x="422" y="475"/>
                  </a:lnTo>
                  <a:lnTo>
                    <a:pt x="422" y="480"/>
                  </a:lnTo>
                  <a:lnTo>
                    <a:pt x="424" y="486"/>
                  </a:lnTo>
                  <a:lnTo>
                    <a:pt x="424" y="489"/>
                  </a:lnTo>
                  <a:lnTo>
                    <a:pt x="424" y="495"/>
                  </a:lnTo>
                  <a:lnTo>
                    <a:pt x="424" y="498"/>
                  </a:lnTo>
                  <a:lnTo>
                    <a:pt x="426" y="503"/>
                  </a:lnTo>
                  <a:lnTo>
                    <a:pt x="426" y="510"/>
                  </a:lnTo>
                  <a:lnTo>
                    <a:pt x="428" y="519"/>
                  </a:lnTo>
                  <a:lnTo>
                    <a:pt x="428" y="524"/>
                  </a:lnTo>
                  <a:lnTo>
                    <a:pt x="430" y="533"/>
                  </a:lnTo>
                  <a:lnTo>
                    <a:pt x="430" y="540"/>
                  </a:lnTo>
                  <a:lnTo>
                    <a:pt x="432" y="549"/>
                  </a:lnTo>
                  <a:lnTo>
                    <a:pt x="432" y="556"/>
                  </a:lnTo>
                  <a:lnTo>
                    <a:pt x="434" y="565"/>
                  </a:lnTo>
                  <a:lnTo>
                    <a:pt x="434" y="568"/>
                  </a:lnTo>
                  <a:lnTo>
                    <a:pt x="434" y="574"/>
                  </a:lnTo>
                  <a:lnTo>
                    <a:pt x="436" y="579"/>
                  </a:lnTo>
                  <a:lnTo>
                    <a:pt x="436" y="584"/>
                  </a:lnTo>
                  <a:lnTo>
                    <a:pt x="436" y="588"/>
                  </a:lnTo>
                  <a:lnTo>
                    <a:pt x="436" y="591"/>
                  </a:lnTo>
                  <a:lnTo>
                    <a:pt x="436" y="596"/>
                  </a:lnTo>
                  <a:lnTo>
                    <a:pt x="438" y="602"/>
                  </a:lnTo>
                  <a:lnTo>
                    <a:pt x="438" y="607"/>
                  </a:lnTo>
                  <a:lnTo>
                    <a:pt x="438" y="611"/>
                  </a:lnTo>
                  <a:lnTo>
                    <a:pt x="438" y="616"/>
                  </a:lnTo>
                  <a:lnTo>
                    <a:pt x="440" y="621"/>
                  </a:lnTo>
                  <a:lnTo>
                    <a:pt x="440" y="625"/>
                  </a:lnTo>
                  <a:lnTo>
                    <a:pt x="440" y="630"/>
                  </a:lnTo>
                  <a:lnTo>
                    <a:pt x="440" y="635"/>
                  </a:lnTo>
                  <a:lnTo>
                    <a:pt x="440" y="640"/>
                  </a:lnTo>
                  <a:lnTo>
                    <a:pt x="440" y="646"/>
                  </a:lnTo>
                  <a:lnTo>
                    <a:pt x="440" y="651"/>
                  </a:lnTo>
                  <a:lnTo>
                    <a:pt x="440" y="656"/>
                  </a:lnTo>
                  <a:lnTo>
                    <a:pt x="440" y="662"/>
                  </a:lnTo>
                  <a:lnTo>
                    <a:pt x="438" y="667"/>
                  </a:lnTo>
                  <a:lnTo>
                    <a:pt x="438" y="670"/>
                  </a:lnTo>
                  <a:lnTo>
                    <a:pt x="436" y="676"/>
                  </a:lnTo>
                  <a:lnTo>
                    <a:pt x="436" y="681"/>
                  </a:lnTo>
                  <a:lnTo>
                    <a:pt x="434" y="684"/>
                  </a:lnTo>
                  <a:lnTo>
                    <a:pt x="434" y="690"/>
                  </a:lnTo>
                  <a:lnTo>
                    <a:pt x="434" y="695"/>
                  </a:lnTo>
                  <a:lnTo>
                    <a:pt x="432" y="700"/>
                  </a:lnTo>
                  <a:lnTo>
                    <a:pt x="430" y="706"/>
                  </a:lnTo>
                  <a:lnTo>
                    <a:pt x="428" y="709"/>
                  </a:lnTo>
                  <a:lnTo>
                    <a:pt x="426" y="714"/>
                  </a:lnTo>
                  <a:lnTo>
                    <a:pt x="426" y="720"/>
                  </a:lnTo>
                  <a:lnTo>
                    <a:pt x="424" y="725"/>
                  </a:lnTo>
                  <a:lnTo>
                    <a:pt x="422" y="730"/>
                  </a:lnTo>
                  <a:lnTo>
                    <a:pt x="420" y="735"/>
                  </a:lnTo>
                  <a:lnTo>
                    <a:pt x="419" y="741"/>
                  </a:lnTo>
                  <a:lnTo>
                    <a:pt x="417" y="744"/>
                  </a:lnTo>
                  <a:lnTo>
                    <a:pt x="415" y="749"/>
                  </a:lnTo>
                  <a:lnTo>
                    <a:pt x="411" y="753"/>
                  </a:lnTo>
                  <a:lnTo>
                    <a:pt x="409" y="758"/>
                  </a:lnTo>
                  <a:lnTo>
                    <a:pt x="405" y="762"/>
                  </a:lnTo>
                  <a:lnTo>
                    <a:pt x="403" y="767"/>
                  </a:lnTo>
                  <a:lnTo>
                    <a:pt x="399" y="771"/>
                  </a:lnTo>
                  <a:lnTo>
                    <a:pt x="397" y="776"/>
                  </a:lnTo>
                  <a:lnTo>
                    <a:pt x="390" y="785"/>
                  </a:lnTo>
                  <a:lnTo>
                    <a:pt x="380" y="793"/>
                  </a:lnTo>
                  <a:lnTo>
                    <a:pt x="372" y="800"/>
                  </a:lnTo>
                  <a:lnTo>
                    <a:pt x="363" y="809"/>
                  </a:lnTo>
                  <a:lnTo>
                    <a:pt x="359" y="811"/>
                  </a:lnTo>
                  <a:lnTo>
                    <a:pt x="353" y="815"/>
                  </a:lnTo>
                  <a:lnTo>
                    <a:pt x="347" y="818"/>
                  </a:lnTo>
                  <a:lnTo>
                    <a:pt x="343" y="822"/>
                  </a:lnTo>
                  <a:lnTo>
                    <a:pt x="338" y="823"/>
                  </a:lnTo>
                  <a:lnTo>
                    <a:pt x="334" y="827"/>
                  </a:lnTo>
                  <a:lnTo>
                    <a:pt x="328" y="829"/>
                  </a:lnTo>
                  <a:lnTo>
                    <a:pt x="324" y="832"/>
                  </a:lnTo>
                  <a:lnTo>
                    <a:pt x="314" y="836"/>
                  </a:lnTo>
                  <a:lnTo>
                    <a:pt x="305" y="839"/>
                  </a:lnTo>
                  <a:lnTo>
                    <a:pt x="295" y="843"/>
                  </a:lnTo>
                  <a:lnTo>
                    <a:pt x="287" y="846"/>
                  </a:lnTo>
                  <a:lnTo>
                    <a:pt x="278" y="848"/>
                  </a:lnTo>
                  <a:lnTo>
                    <a:pt x="268" y="851"/>
                  </a:lnTo>
                  <a:lnTo>
                    <a:pt x="260" y="851"/>
                  </a:lnTo>
                  <a:lnTo>
                    <a:pt x="251" y="853"/>
                  </a:lnTo>
                  <a:lnTo>
                    <a:pt x="243" y="853"/>
                  </a:lnTo>
                  <a:lnTo>
                    <a:pt x="235" y="853"/>
                  </a:lnTo>
                  <a:lnTo>
                    <a:pt x="228" y="853"/>
                  </a:lnTo>
                  <a:lnTo>
                    <a:pt x="220" y="855"/>
                  </a:lnTo>
                  <a:lnTo>
                    <a:pt x="212" y="853"/>
                  </a:lnTo>
                  <a:lnTo>
                    <a:pt x="204" y="853"/>
                  </a:lnTo>
                  <a:lnTo>
                    <a:pt x="197" y="851"/>
                  </a:lnTo>
                  <a:lnTo>
                    <a:pt x="191" y="851"/>
                  </a:lnTo>
                  <a:lnTo>
                    <a:pt x="183" y="850"/>
                  </a:lnTo>
                  <a:lnTo>
                    <a:pt x="177" y="848"/>
                  </a:lnTo>
                  <a:lnTo>
                    <a:pt x="170" y="846"/>
                  </a:lnTo>
                  <a:lnTo>
                    <a:pt x="166" y="844"/>
                  </a:lnTo>
                  <a:lnTo>
                    <a:pt x="160" y="843"/>
                  </a:lnTo>
                  <a:lnTo>
                    <a:pt x="152" y="839"/>
                  </a:lnTo>
                  <a:lnTo>
                    <a:pt x="149" y="837"/>
                  </a:lnTo>
                  <a:lnTo>
                    <a:pt x="143" y="836"/>
                  </a:lnTo>
                  <a:lnTo>
                    <a:pt x="133" y="832"/>
                  </a:lnTo>
                  <a:lnTo>
                    <a:pt x="127" y="829"/>
                  </a:lnTo>
                  <a:lnTo>
                    <a:pt x="118" y="822"/>
                  </a:lnTo>
                  <a:lnTo>
                    <a:pt x="110" y="815"/>
                  </a:lnTo>
                  <a:lnTo>
                    <a:pt x="104" y="811"/>
                  </a:lnTo>
                  <a:lnTo>
                    <a:pt x="100" y="806"/>
                  </a:lnTo>
                  <a:lnTo>
                    <a:pt x="96" y="802"/>
                  </a:lnTo>
                  <a:lnTo>
                    <a:pt x="91" y="797"/>
                  </a:lnTo>
                  <a:lnTo>
                    <a:pt x="87" y="792"/>
                  </a:lnTo>
                  <a:lnTo>
                    <a:pt x="81" y="786"/>
                  </a:lnTo>
                  <a:lnTo>
                    <a:pt x="77" y="779"/>
                  </a:lnTo>
                  <a:lnTo>
                    <a:pt x="71" y="774"/>
                  </a:lnTo>
                  <a:lnTo>
                    <a:pt x="68" y="767"/>
                  </a:lnTo>
                  <a:lnTo>
                    <a:pt x="64" y="760"/>
                  </a:lnTo>
                  <a:lnTo>
                    <a:pt x="60" y="753"/>
                  </a:lnTo>
                  <a:lnTo>
                    <a:pt x="56" y="748"/>
                  </a:lnTo>
                  <a:lnTo>
                    <a:pt x="50" y="739"/>
                  </a:lnTo>
                  <a:lnTo>
                    <a:pt x="48" y="732"/>
                  </a:lnTo>
                  <a:lnTo>
                    <a:pt x="44" y="725"/>
                  </a:lnTo>
                  <a:lnTo>
                    <a:pt x="41" y="716"/>
                  </a:lnTo>
                  <a:lnTo>
                    <a:pt x="39" y="707"/>
                  </a:lnTo>
                  <a:lnTo>
                    <a:pt x="35" y="700"/>
                  </a:lnTo>
                  <a:lnTo>
                    <a:pt x="33" y="691"/>
                  </a:lnTo>
                  <a:lnTo>
                    <a:pt x="33" y="683"/>
                  </a:lnTo>
                  <a:lnTo>
                    <a:pt x="31" y="677"/>
                  </a:lnTo>
                  <a:lnTo>
                    <a:pt x="31" y="674"/>
                  </a:lnTo>
                  <a:lnTo>
                    <a:pt x="31" y="669"/>
                  </a:lnTo>
                  <a:lnTo>
                    <a:pt x="31" y="665"/>
                  </a:lnTo>
                  <a:lnTo>
                    <a:pt x="31" y="660"/>
                  </a:lnTo>
                  <a:lnTo>
                    <a:pt x="31" y="655"/>
                  </a:lnTo>
                  <a:lnTo>
                    <a:pt x="31" y="651"/>
                  </a:lnTo>
                  <a:lnTo>
                    <a:pt x="31" y="646"/>
                  </a:lnTo>
                  <a:lnTo>
                    <a:pt x="31" y="642"/>
                  </a:lnTo>
                  <a:lnTo>
                    <a:pt x="31" y="637"/>
                  </a:lnTo>
                  <a:lnTo>
                    <a:pt x="31" y="632"/>
                  </a:lnTo>
                  <a:lnTo>
                    <a:pt x="33" y="626"/>
                  </a:lnTo>
                  <a:lnTo>
                    <a:pt x="33" y="623"/>
                  </a:lnTo>
                  <a:lnTo>
                    <a:pt x="35" y="618"/>
                  </a:lnTo>
                  <a:lnTo>
                    <a:pt x="37" y="612"/>
                  </a:lnTo>
                  <a:lnTo>
                    <a:pt x="39" y="609"/>
                  </a:lnTo>
                  <a:lnTo>
                    <a:pt x="41" y="604"/>
                  </a:lnTo>
                  <a:lnTo>
                    <a:pt x="41" y="598"/>
                  </a:lnTo>
                  <a:lnTo>
                    <a:pt x="42" y="591"/>
                  </a:lnTo>
                  <a:lnTo>
                    <a:pt x="44" y="588"/>
                  </a:lnTo>
                  <a:lnTo>
                    <a:pt x="46" y="582"/>
                  </a:lnTo>
                  <a:lnTo>
                    <a:pt x="50" y="577"/>
                  </a:lnTo>
                  <a:lnTo>
                    <a:pt x="52" y="572"/>
                  </a:lnTo>
                  <a:lnTo>
                    <a:pt x="54" y="567"/>
                  </a:lnTo>
                  <a:lnTo>
                    <a:pt x="58" y="560"/>
                  </a:lnTo>
                  <a:lnTo>
                    <a:pt x="60" y="554"/>
                  </a:lnTo>
                  <a:lnTo>
                    <a:pt x="62" y="549"/>
                  </a:lnTo>
                  <a:lnTo>
                    <a:pt x="66" y="544"/>
                  </a:lnTo>
                  <a:lnTo>
                    <a:pt x="68" y="537"/>
                  </a:lnTo>
                  <a:lnTo>
                    <a:pt x="71" y="531"/>
                  </a:lnTo>
                  <a:lnTo>
                    <a:pt x="75" y="526"/>
                  </a:lnTo>
                  <a:lnTo>
                    <a:pt x="77" y="521"/>
                  </a:lnTo>
                  <a:lnTo>
                    <a:pt x="81" y="514"/>
                  </a:lnTo>
                  <a:lnTo>
                    <a:pt x="85" y="509"/>
                  </a:lnTo>
                  <a:lnTo>
                    <a:pt x="87" y="502"/>
                  </a:lnTo>
                  <a:lnTo>
                    <a:pt x="91" y="496"/>
                  </a:lnTo>
                  <a:lnTo>
                    <a:pt x="95" y="489"/>
                  </a:lnTo>
                  <a:lnTo>
                    <a:pt x="98" y="484"/>
                  </a:lnTo>
                  <a:lnTo>
                    <a:pt x="102" y="477"/>
                  </a:lnTo>
                  <a:lnTo>
                    <a:pt x="106" y="472"/>
                  </a:lnTo>
                  <a:lnTo>
                    <a:pt x="108" y="465"/>
                  </a:lnTo>
                  <a:lnTo>
                    <a:pt x="114" y="459"/>
                  </a:lnTo>
                  <a:lnTo>
                    <a:pt x="116" y="454"/>
                  </a:lnTo>
                  <a:lnTo>
                    <a:pt x="122" y="449"/>
                  </a:lnTo>
                  <a:lnTo>
                    <a:pt x="123" y="442"/>
                  </a:lnTo>
                  <a:lnTo>
                    <a:pt x="129" y="436"/>
                  </a:lnTo>
                  <a:lnTo>
                    <a:pt x="133" y="431"/>
                  </a:lnTo>
                  <a:lnTo>
                    <a:pt x="137" y="426"/>
                  </a:lnTo>
                  <a:lnTo>
                    <a:pt x="139" y="419"/>
                  </a:lnTo>
                  <a:lnTo>
                    <a:pt x="143" y="414"/>
                  </a:lnTo>
                  <a:lnTo>
                    <a:pt x="147" y="407"/>
                  </a:lnTo>
                  <a:lnTo>
                    <a:pt x="150" y="401"/>
                  </a:lnTo>
                  <a:lnTo>
                    <a:pt x="154" y="396"/>
                  </a:lnTo>
                  <a:lnTo>
                    <a:pt x="158" y="391"/>
                  </a:lnTo>
                  <a:lnTo>
                    <a:pt x="160" y="385"/>
                  </a:lnTo>
                  <a:lnTo>
                    <a:pt x="166" y="380"/>
                  </a:lnTo>
                  <a:lnTo>
                    <a:pt x="168" y="375"/>
                  </a:lnTo>
                  <a:lnTo>
                    <a:pt x="172" y="370"/>
                  </a:lnTo>
                  <a:lnTo>
                    <a:pt x="176" y="364"/>
                  </a:lnTo>
                  <a:lnTo>
                    <a:pt x="179" y="361"/>
                  </a:lnTo>
                  <a:lnTo>
                    <a:pt x="181" y="356"/>
                  </a:lnTo>
                  <a:lnTo>
                    <a:pt x="185" y="350"/>
                  </a:lnTo>
                  <a:lnTo>
                    <a:pt x="189" y="347"/>
                  </a:lnTo>
                  <a:lnTo>
                    <a:pt x="193" y="343"/>
                  </a:lnTo>
                  <a:lnTo>
                    <a:pt x="195" y="338"/>
                  </a:lnTo>
                  <a:lnTo>
                    <a:pt x="197" y="333"/>
                  </a:lnTo>
                  <a:lnTo>
                    <a:pt x="201" y="329"/>
                  </a:lnTo>
                  <a:lnTo>
                    <a:pt x="203" y="326"/>
                  </a:lnTo>
                  <a:lnTo>
                    <a:pt x="208" y="319"/>
                  </a:lnTo>
                  <a:lnTo>
                    <a:pt x="214" y="312"/>
                  </a:lnTo>
                  <a:lnTo>
                    <a:pt x="216" y="305"/>
                  </a:lnTo>
                  <a:lnTo>
                    <a:pt x="222" y="299"/>
                  </a:lnTo>
                  <a:lnTo>
                    <a:pt x="224" y="296"/>
                  </a:lnTo>
                  <a:lnTo>
                    <a:pt x="228" y="292"/>
                  </a:lnTo>
                  <a:lnTo>
                    <a:pt x="230" y="287"/>
                  </a:lnTo>
                  <a:lnTo>
                    <a:pt x="231" y="284"/>
                  </a:lnTo>
                  <a:lnTo>
                    <a:pt x="231" y="278"/>
                  </a:lnTo>
                  <a:lnTo>
                    <a:pt x="235" y="273"/>
                  </a:lnTo>
                  <a:lnTo>
                    <a:pt x="237" y="268"/>
                  </a:lnTo>
                  <a:lnTo>
                    <a:pt x="239" y="262"/>
                  </a:lnTo>
                  <a:lnTo>
                    <a:pt x="241" y="255"/>
                  </a:lnTo>
                  <a:lnTo>
                    <a:pt x="243" y="250"/>
                  </a:lnTo>
                  <a:lnTo>
                    <a:pt x="245" y="243"/>
                  </a:lnTo>
                  <a:lnTo>
                    <a:pt x="247" y="238"/>
                  </a:lnTo>
                  <a:lnTo>
                    <a:pt x="249" y="229"/>
                  </a:lnTo>
                  <a:lnTo>
                    <a:pt x="251" y="224"/>
                  </a:lnTo>
                  <a:lnTo>
                    <a:pt x="251" y="217"/>
                  </a:lnTo>
                  <a:lnTo>
                    <a:pt x="255" y="210"/>
                  </a:lnTo>
                  <a:lnTo>
                    <a:pt x="255" y="204"/>
                  </a:lnTo>
                  <a:lnTo>
                    <a:pt x="258" y="197"/>
                  </a:lnTo>
                  <a:lnTo>
                    <a:pt x="258" y="190"/>
                  </a:lnTo>
                  <a:lnTo>
                    <a:pt x="260" y="183"/>
                  </a:lnTo>
                  <a:lnTo>
                    <a:pt x="260" y="176"/>
                  </a:lnTo>
                  <a:lnTo>
                    <a:pt x="262" y="171"/>
                  </a:lnTo>
                  <a:lnTo>
                    <a:pt x="264" y="164"/>
                  </a:lnTo>
                  <a:lnTo>
                    <a:pt x="266" y="159"/>
                  </a:lnTo>
                  <a:lnTo>
                    <a:pt x="266" y="153"/>
                  </a:lnTo>
                  <a:lnTo>
                    <a:pt x="268" y="150"/>
                  </a:lnTo>
                  <a:lnTo>
                    <a:pt x="268" y="145"/>
                  </a:lnTo>
                  <a:lnTo>
                    <a:pt x="270" y="141"/>
                  </a:lnTo>
                  <a:lnTo>
                    <a:pt x="270" y="138"/>
                  </a:lnTo>
                  <a:lnTo>
                    <a:pt x="270" y="136"/>
                  </a:lnTo>
                  <a:lnTo>
                    <a:pt x="272" y="132"/>
                  </a:lnTo>
                  <a:lnTo>
                    <a:pt x="272" y="131"/>
                  </a:lnTo>
                  <a:lnTo>
                    <a:pt x="251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57"/>
            <p:cNvSpPr>
              <a:spLocks/>
            </p:cNvSpPr>
            <p:nvPr/>
          </p:nvSpPr>
          <p:spPr bwMode="auto">
            <a:xfrm>
              <a:off x="376" y="3377"/>
              <a:ext cx="146" cy="173"/>
            </a:xfrm>
            <a:custGeom>
              <a:avLst/>
              <a:gdLst>
                <a:gd name="T0" fmla="*/ 1 w 293"/>
                <a:gd name="T1" fmla="*/ 3 h 347"/>
                <a:gd name="T2" fmla="*/ 4 w 293"/>
                <a:gd name="T3" fmla="*/ 9 h 347"/>
                <a:gd name="T4" fmla="*/ 7 w 293"/>
                <a:gd name="T5" fmla="*/ 15 h 347"/>
                <a:gd name="T6" fmla="*/ 8 w 293"/>
                <a:gd name="T7" fmla="*/ 21 h 347"/>
                <a:gd name="T8" fmla="*/ 9 w 293"/>
                <a:gd name="T9" fmla="*/ 29 h 347"/>
                <a:gd name="T10" fmla="*/ 12 w 293"/>
                <a:gd name="T11" fmla="*/ 30 h 347"/>
                <a:gd name="T12" fmla="*/ 18 w 293"/>
                <a:gd name="T13" fmla="*/ 27 h 347"/>
                <a:gd name="T14" fmla="*/ 27 w 293"/>
                <a:gd name="T15" fmla="*/ 23 h 347"/>
                <a:gd name="T16" fmla="*/ 35 w 293"/>
                <a:gd name="T17" fmla="*/ 19 h 347"/>
                <a:gd name="T18" fmla="*/ 41 w 293"/>
                <a:gd name="T19" fmla="*/ 19 h 347"/>
                <a:gd name="T20" fmla="*/ 46 w 293"/>
                <a:gd name="T21" fmla="*/ 25 h 347"/>
                <a:gd name="T22" fmla="*/ 52 w 293"/>
                <a:gd name="T23" fmla="*/ 32 h 347"/>
                <a:gd name="T24" fmla="*/ 56 w 293"/>
                <a:gd name="T25" fmla="*/ 39 h 347"/>
                <a:gd name="T26" fmla="*/ 57 w 293"/>
                <a:gd name="T27" fmla="*/ 41 h 347"/>
                <a:gd name="T28" fmla="*/ 50 w 293"/>
                <a:gd name="T29" fmla="*/ 44 h 347"/>
                <a:gd name="T30" fmla="*/ 45 w 293"/>
                <a:gd name="T31" fmla="*/ 46 h 347"/>
                <a:gd name="T32" fmla="*/ 40 w 293"/>
                <a:gd name="T33" fmla="*/ 48 h 347"/>
                <a:gd name="T34" fmla="*/ 33 w 293"/>
                <a:gd name="T35" fmla="*/ 51 h 347"/>
                <a:gd name="T36" fmla="*/ 33 w 293"/>
                <a:gd name="T37" fmla="*/ 52 h 347"/>
                <a:gd name="T38" fmla="*/ 39 w 293"/>
                <a:gd name="T39" fmla="*/ 51 h 347"/>
                <a:gd name="T40" fmla="*/ 48 w 293"/>
                <a:gd name="T41" fmla="*/ 49 h 347"/>
                <a:gd name="T42" fmla="*/ 56 w 293"/>
                <a:gd name="T43" fmla="*/ 47 h 347"/>
                <a:gd name="T44" fmla="*/ 60 w 293"/>
                <a:gd name="T45" fmla="*/ 49 h 347"/>
                <a:gd name="T46" fmla="*/ 62 w 293"/>
                <a:gd name="T47" fmla="*/ 54 h 347"/>
                <a:gd name="T48" fmla="*/ 65 w 293"/>
                <a:gd name="T49" fmla="*/ 61 h 347"/>
                <a:gd name="T50" fmla="*/ 66 w 293"/>
                <a:gd name="T51" fmla="*/ 69 h 347"/>
                <a:gd name="T52" fmla="*/ 66 w 293"/>
                <a:gd name="T53" fmla="*/ 74 h 347"/>
                <a:gd name="T54" fmla="*/ 66 w 293"/>
                <a:gd name="T55" fmla="*/ 79 h 347"/>
                <a:gd name="T56" fmla="*/ 66 w 293"/>
                <a:gd name="T57" fmla="*/ 83 h 347"/>
                <a:gd name="T58" fmla="*/ 67 w 293"/>
                <a:gd name="T59" fmla="*/ 85 h 347"/>
                <a:gd name="T60" fmla="*/ 71 w 293"/>
                <a:gd name="T61" fmla="*/ 85 h 347"/>
                <a:gd name="T62" fmla="*/ 72 w 293"/>
                <a:gd name="T63" fmla="*/ 81 h 347"/>
                <a:gd name="T64" fmla="*/ 73 w 293"/>
                <a:gd name="T65" fmla="*/ 76 h 347"/>
                <a:gd name="T66" fmla="*/ 73 w 293"/>
                <a:gd name="T67" fmla="*/ 71 h 347"/>
                <a:gd name="T68" fmla="*/ 73 w 293"/>
                <a:gd name="T69" fmla="*/ 66 h 347"/>
                <a:gd name="T70" fmla="*/ 72 w 293"/>
                <a:gd name="T71" fmla="*/ 61 h 347"/>
                <a:gd name="T72" fmla="*/ 72 w 293"/>
                <a:gd name="T73" fmla="*/ 56 h 347"/>
                <a:gd name="T74" fmla="*/ 70 w 293"/>
                <a:gd name="T75" fmla="*/ 49 h 347"/>
                <a:gd name="T76" fmla="*/ 66 w 293"/>
                <a:gd name="T77" fmla="*/ 44 h 347"/>
                <a:gd name="T78" fmla="*/ 62 w 293"/>
                <a:gd name="T79" fmla="*/ 43 h 347"/>
                <a:gd name="T80" fmla="*/ 61 w 293"/>
                <a:gd name="T81" fmla="*/ 39 h 347"/>
                <a:gd name="T82" fmla="*/ 59 w 293"/>
                <a:gd name="T83" fmla="*/ 33 h 347"/>
                <a:gd name="T84" fmla="*/ 56 w 293"/>
                <a:gd name="T85" fmla="*/ 25 h 347"/>
                <a:gd name="T86" fmla="*/ 52 w 293"/>
                <a:gd name="T87" fmla="*/ 19 h 347"/>
                <a:gd name="T88" fmla="*/ 47 w 293"/>
                <a:gd name="T89" fmla="*/ 15 h 347"/>
                <a:gd name="T90" fmla="*/ 42 w 293"/>
                <a:gd name="T91" fmla="*/ 14 h 347"/>
                <a:gd name="T92" fmla="*/ 36 w 293"/>
                <a:gd name="T93" fmla="*/ 15 h 347"/>
                <a:gd name="T94" fmla="*/ 29 w 293"/>
                <a:gd name="T95" fmla="*/ 16 h 347"/>
                <a:gd name="T96" fmla="*/ 22 w 293"/>
                <a:gd name="T97" fmla="*/ 19 h 347"/>
                <a:gd name="T98" fmla="*/ 18 w 293"/>
                <a:gd name="T99" fmla="*/ 20 h 347"/>
                <a:gd name="T100" fmla="*/ 15 w 293"/>
                <a:gd name="T101" fmla="*/ 22 h 347"/>
                <a:gd name="T102" fmla="*/ 14 w 293"/>
                <a:gd name="T103" fmla="*/ 17 h 347"/>
                <a:gd name="T104" fmla="*/ 13 w 293"/>
                <a:gd name="T105" fmla="*/ 12 h 347"/>
                <a:gd name="T106" fmla="*/ 10 w 293"/>
                <a:gd name="T107" fmla="*/ 7 h 347"/>
                <a:gd name="T108" fmla="*/ 6 w 293"/>
                <a:gd name="T109" fmla="*/ 2 h 347"/>
                <a:gd name="T110" fmla="*/ 0 w 293"/>
                <a:gd name="T111" fmla="*/ 0 h 3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3"/>
                <a:gd name="T169" fmla="*/ 0 h 347"/>
                <a:gd name="T170" fmla="*/ 293 w 293"/>
                <a:gd name="T171" fmla="*/ 347 h 3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3" h="347">
                  <a:moveTo>
                    <a:pt x="0" y="0"/>
                  </a:moveTo>
                  <a:lnTo>
                    <a:pt x="2" y="2"/>
                  </a:lnTo>
                  <a:lnTo>
                    <a:pt x="6" y="9"/>
                  </a:lnTo>
                  <a:lnTo>
                    <a:pt x="6" y="13"/>
                  </a:lnTo>
                  <a:lnTo>
                    <a:pt x="10" y="18"/>
                  </a:lnTo>
                  <a:lnTo>
                    <a:pt x="12" y="23"/>
                  </a:lnTo>
                  <a:lnTo>
                    <a:pt x="16" y="30"/>
                  </a:lnTo>
                  <a:lnTo>
                    <a:pt x="18" y="37"/>
                  </a:lnTo>
                  <a:lnTo>
                    <a:pt x="21" y="44"/>
                  </a:lnTo>
                  <a:lnTo>
                    <a:pt x="23" y="50"/>
                  </a:lnTo>
                  <a:lnTo>
                    <a:pt x="27" y="57"/>
                  </a:lnTo>
                  <a:lnTo>
                    <a:pt x="29" y="62"/>
                  </a:lnTo>
                  <a:lnTo>
                    <a:pt x="31" y="69"/>
                  </a:lnTo>
                  <a:lnTo>
                    <a:pt x="31" y="72"/>
                  </a:lnTo>
                  <a:lnTo>
                    <a:pt x="33" y="78"/>
                  </a:lnTo>
                  <a:lnTo>
                    <a:pt x="33" y="85"/>
                  </a:lnTo>
                  <a:lnTo>
                    <a:pt x="35" y="93"/>
                  </a:lnTo>
                  <a:lnTo>
                    <a:pt x="35" y="102"/>
                  </a:lnTo>
                  <a:lnTo>
                    <a:pt x="39" y="109"/>
                  </a:lnTo>
                  <a:lnTo>
                    <a:pt x="39" y="116"/>
                  </a:lnTo>
                  <a:lnTo>
                    <a:pt x="43" y="122"/>
                  </a:lnTo>
                  <a:lnTo>
                    <a:pt x="45" y="123"/>
                  </a:lnTo>
                  <a:lnTo>
                    <a:pt x="48" y="123"/>
                  </a:lnTo>
                  <a:lnTo>
                    <a:pt x="50" y="122"/>
                  </a:lnTo>
                  <a:lnTo>
                    <a:pt x="56" y="120"/>
                  </a:lnTo>
                  <a:lnTo>
                    <a:pt x="60" y="116"/>
                  </a:lnTo>
                  <a:lnTo>
                    <a:pt x="68" y="115"/>
                  </a:lnTo>
                  <a:lnTo>
                    <a:pt x="74" y="109"/>
                  </a:lnTo>
                  <a:lnTo>
                    <a:pt x="83" y="106"/>
                  </a:lnTo>
                  <a:lnTo>
                    <a:pt x="91" y="101"/>
                  </a:lnTo>
                  <a:lnTo>
                    <a:pt x="101" y="97"/>
                  </a:lnTo>
                  <a:lnTo>
                    <a:pt x="108" y="92"/>
                  </a:lnTo>
                  <a:lnTo>
                    <a:pt x="116" y="88"/>
                  </a:lnTo>
                  <a:lnTo>
                    <a:pt x="126" y="83"/>
                  </a:lnTo>
                  <a:lnTo>
                    <a:pt x="133" y="81"/>
                  </a:lnTo>
                  <a:lnTo>
                    <a:pt x="141" y="79"/>
                  </a:lnTo>
                  <a:lnTo>
                    <a:pt x="149" y="78"/>
                  </a:lnTo>
                  <a:lnTo>
                    <a:pt x="155" y="78"/>
                  </a:lnTo>
                  <a:lnTo>
                    <a:pt x="162" y="78"/>
                  </a:lnTo>
                  <a:lnTo>
                    <a:pt x="166" y="79"/>
                  </a:lnTo>
                  <a:lnTo>
                    <a:pt x="170" y="83"/>
                  </a:lnTo>
                  <a:lnTo>
                    <a:pt x="176" y="86"/>
                  </a:lnTo>
                  <a:lnTo>
                    <a:pt x="182" y="93"/>
                  </a:lnTo>
                  <a:lnTo>
                    <a:pt x="187" y="101"/>
                  </a:lnTo>
                  <a:lnTo>
                    <a:pt x="193" y="108"/>
                  </a:lnTo>
                  <a:lnTo>
                    <a:pt x="199" y="115"/>
                  </a:lnTo>
                  <a:lnTo>
                    <a:pt x="205" y="123"/>
                  </a:lnTo>
                  <a:lnTo>
                    <a:pt x="209" y="130"/>
                  </a:lnTo>
                  <a:lnTo>
                    <a:pt x="214" y="139"/>
                  </a:lnTo>
                  <a:lnTo>
                    <a:pt x="216" y="146"/>
                  </a:lnTo>
                  <a:lnTo>
                    <a:pt x="222" y="153"/>
                  </a:lnTo>
                  <a:lnTo>
                    <a:pt x="224" y="159"/>
                  </a:lnTo>
                  <a:lnTo>
                    <a:pt x="226" y="164"/>
                  </a:lnTo>
                  <a:lnTo>
                    <a:pt x="228" y="166"/>
                  </a:lnTo>
                  <a:lnTo>
                    <a:pt x="230" y="167"/>
                  </a:lnTo>
                  <a:lnTo>
                    <a:pt x="228" y="167"/>
                  </a:lnTo>
                  <a:lnTo>
                    <a:pt x="224" y="169"/>
                  </a:lnTo>
                  <a:lnTo>
                    <a:pt x="218" y="171"/>
                  </a:lnTo>
                  <a:lnTo>
                    <a:pt x="212" y="173"/>
                  </a:lnTo>
                  <a:lnTo>
                    <a:pt x="203" y="176"/>
                  </a:lnTo>
                  <a:lnTo>
                    <a:pt x="195" y="180"/>
                  </a:lnTo>
                  <a:lnTo>
                    <a:pt x="189" y="181"/>
                  </a:lnTo>
                  <a:lnTo>
                    <a:pt x="185" y="183"/>
                  </a:lnTo>
                  <a:lnTo>
                    <a:pt x="180" y="185"/>
                  </a:lnTo>
                  <a:lnTo>
                    <a:pt x="176" y="188"/>
                  </a:lnTo>
                  <a:lnTo>
                    <a:pt x="170" y="190"/>
                  </a:lnTo>
                  <a:lnTo>
                    <a:pt x="164" y="190"/>
                  </a:lnTo>
                  <a:lnTo>
                    <a:pt x="160" y="192"/>
                  </a:lnTo>
                  <a:lnTo>
                    <a:pt x="156" y="195"/>
                  </a:lnTo>
                  <a:lnTo>
                    <a:pt x="147" y="197"/>
                  </a:lnTo>
                  <a:lnTo>
                    <a:pt x="141" y="202"/>
                  </a:lnTo>
                  <a:lnTo>
                    <a:pt x="133" y="204"/>
                  </a:lnTo>
                  <a:lnTo>
                    <a:pt x="131" y="206"/>
                  </a:lnTo>
                  <a:lnTo>
                    <a:pt x="129" y="208"/>
                  </a:lnTo>
                  <a:lnTo>
                    <a:pt x="131" y="210"/>
                  </a:lnTo>
                  <a:lnTo>
                    <a:pt x="133" y="210"/>
                  </a:lnTo>
                  <a:lnTo>
                    <a:pt x="139" y="210"/>
                  </a:lnTo>
                  <a:lnTo>
                    <a:pt x="143" y="208"/>
                  </a:lnTo>
                  <a:lnTo>
                    <a:pt x="153" y="206"/>
                  </a:lnTo>
                  <a:lnTo>
                    <a:pt x="158" y="204"/>
                  </a:lnTo>
                  <a:lnTo>
                    <a:pt x="168" y="202"/>
                  </a:lnTo>
                  <a:lnTo>
                    <a:pt x="176" y="201"/>
                  </a:lnTo>
                  <a:lnTo>
                    <a:pt x="185" y="199"/>
                  </a:lnTo>
                  <a:lnTo>
                    <a:pt x="193" y="197"/>
                  </a:lnTo>
                  <a:lnTo>
                    <a:pt x="203" y="194"/>
                  </a:lnTo>
                  <a:lnTo>
                    <a:pt x="210" y="192"/>
                  </a:lnTo>
                  <a:lnTo>
                    <a:pt x="218" y="192"/>
                  </a:lnTo>
                  <a:lnTo>
                    <a:pt x="224" y="190"/>
                  </a:lnTo>
                  <a:lnTo>
                    <a:pt x="232" y="192"/>
                  </a:lnTo>
                  <a:lnTo>
                    <a:pt x="236" y="192"/>
                  </a:lnTo>
                  <a:lnTo>
                    <a:pt x="239" y="195"/>
                  </a:lnTo>
                  <a:lnTo>
                    <a:pt x="241" y="197"/>
                  </a:lnTo>
                  <a:lnTo>
                    <a:pt x="243" y="201"/>
                  </a:lnTo>
                  <a:lnTo>
                    <a:pt x="245" y="206"/>
                  </a:lnTo>
                  <a:lnTo>
                    <a:pt x="249" y="211"/>
                  </a:lnTo>
                  <a:lnTo>
                    <a:pt x="251" y="217"/>
                  </a:lnTo>
                  <a:lnTo>
                    <a:pt x="253" y="225"/>
                  </a:lnTo>
                  <a:lnTo>
                    <a:pt x="255" y="232"/>
                  </a:lnTo>
                  <a:lnTo>
                    <a:pt x="259" y="239"/>
                  </a:lnTo>
                  <a:lnTo>
                    <a:pt x="261" y="246"/>
                  </a:lnTo>
                  <a:lnTo>
                    <a:pt x="261" y="255"/>
                  </a:lnTo>
                  <a:lnTo>
                    <a:pt x="263" y="262"/>
                  </a:lnTo>
                  <a:lnTo>
                    <a:pt x="264" y="269"/>
                  </a:lnTo>
                  <a:lnTo>
                    <a:pt x="266" y="276"/>
                  </a:lnTo>
                  <a:lnTo>
                    <a:pt x="266" y="283"/>
                  </a:lnTo>
                  <a:lnTo>
                    <a:pt x="266" y="289"/>
                  </a:lnTo>
                  <a:lnTo>
                    <a:pt x="268" y="294"/>
                  </a:lnTo>
                  <a:lnTo>
                    <a:pt x="266" y="299"/>
                  </a:lnTo>
                  <a:lnTo>
                    <a:pt x="266" y="303"/>
                  </a:lnTo>
                  <a:lnTo>
                    <a:pt x="264" y="308"/>
                  </a:lnTo>
                  <a:lnTo>
                    <a:pt x="264" y="312"/>
                  </a:lnTo>
                  <a:lnTo>
                    <a:pt x="264" y="319"/>
                  </a:lnTo>
                  <a:lnTo>
                    <a:pt x="264" y="326"/>
                  </a:lnTo>
                  <a:lnTo>
                    <a:pt x="264" y="329"/>
                  </a:lnTo>
                  <a:lnTo>
                    <a:pt x="264" y="333"/>
                  </a:lnTo>
                  <a:lnTo>
                    <a:pt x="264" y="334"/>
                  </a:lnTo>
                  <a:lnTo>
                    <a:pt x="264" y="336"/>
                  </a:lnTo>
                  <a:lnTo>
                    <a:pt x="266" y="340"/>
                  </a:lnTo>
                  <a:lnTo>
                    <a:pt x="270" y="341"/>
                  </a:lnTo>
                  <a:lnTo>
                    <a:pt x="274" y="345"/>
                  </a:lnTo>
                  <a:lnTo>
                    <a:pt x="278" y="347"/>
                  </a:lnTo>
                  <a:lnTo>
                    <a:pt x="282" y="347"/>
                  </a:lnTo>
                  <a:lnTo>
                    <a:pt x="284" y="343"/>
                  </a:lnTo>
                  <a:lnTo>
                    <a:pt x="286" y="341"/>
                  </a:lnTo>
                  <a:lnTo>
                    <a:pt x="288" y="338"/>
                  </a:lnTo>
                  <a:lnTo>
                    <a:pt x="290" y="334"/>
                  </a:lnTo>
                  <a:lnTo>
                    <a:pt x="291" y="327"/>
                  </a:lnTo>
                  <a:lnTo>
                    <a:pt x="291" y="320"/>
                  </a:lnTo>
                  <a:lnTo>
                    <a:pt x="291" y="315"/>
                  </a:lnTo>
                  <a:lnTo>
                    <a:pt x="293" y="312"/>
                  </a:lnTo>
                  <a:lnTo>
                    <a:pt x="293" y="306"/>
                  </a:lnTo>
                  <a:lnTo>
                    <a:pt x="293" y="303"/>
                  </a:lnTo>
                  <a:lnTo>
                    <a:pt x="293" y="297"/>
                  </a:lnTo>
                  <a:lnTo>
                    <a:pt x="293" y="292"/>
                  </a:lnTo>
                  <a:lnTo>
                    <a:pt x="293" y="287"/>
                  </a:lnTo>
                  <a:lnTo>
                    <a:pt x="293" y="282"/>
                  </a:lnTo>
                  <a:lnTo>
                    <a:pt x="293" y="276"/>
                  </a:lnTo>
                  <a:lnTo>
                    <a:pt x="293" y="271"/>
                  </a:lnTo>
                  <a:lnTo>
                    <a:pt x="293" y="266"/>
                  </a:lnTo>
                  <a:lnTo>
                    <a:pt x="293" y="262"/>
                  </a:lnTo>
                  <a:lnTo>
                    <a:pt x="291" y="257"/>
                  </a:lnTo>
                  <a:lnTo>
                    <a:pt x="291" y="250"/>
                  </a:lnTo>
                  <a:lnTo>
                    <a:pt x="290" y="245"/>
                  </a:lnTo>
                  <a:lnTo>
                    <a:pt x="290" y="241"/>
                  </a:lnTo>
                  <a:lnTo>
                    <a:pt x="290" y="234"/>
                  </a:lnTo>
                  <a:lnTo>
                    <a:pt x="288" y="231"/>
                  </a:lnTo>
                  <a:lnTo>
                    <a:pt x="288" y="225"/>
                  </a:lnTo>
                  <a:lnTo>
                    <a:pt x="288" y="222"/>
                  </a:lnTo>
                  <a:lnTo>
                    <a:pt x="286" y="213"/>
                  </a:lnTo>
                  <a:lnTo>
                    <a:pt x="284" y="206"/>
                  </a:lnTo>
                  <a:lnTo>
                    <a:pt x="282" y="199"/>
                  </a:lnTo>
                  <a:lnTo>
                    <a:pt x="280" y="195"/>
                  </a:lnTo>
                  <a:lnTo>
                    <a:pt x="274" y="187"/>
                  </a:lnTo>
                  <a:lnTo>
                    <a:pt x="270" y="181"/>
                  </a:lnTo>
                  <a:lnTo>
                    <a:pt x="264" y="178"/>
                  </a:lnTo>
                  <a:lnTo>
                    <a:pt x="261" y="176"/>
                  </a:lnTo>
                  <a:lnTo>
                    <a:pt x="253" y="173"/>
                  </a:lnTo>
                  <a:lnTo>
                    <a:pt x="251" y="174"/>
                  </a:lnTo>
                  <a:lnTo>
                    <a:pt x="249" y="173"/>
                  </a:lnTo>
                  <a:lnTo>
                    <a:pt x="249" y="171"/>
                  </a:lnTo>
                  <a:lnTo>
                    <a:pt x="249" y="167"/>
                  </a:lnTo>
                  <a:lnTo>
                    <a:pt x="247" y="164"/>
                  </a:lnTo>
                  <a:lnTo>
                    <a:pt x="245" y="159"/>
                  </a:lnTo>
                  <a:lnTo>
                    <a:pt x="243" y="153"/>
                  </a:lnTo>
                  <a:lnTo>
                    <a:pt x="243" y="146"/>
                  </a:lnTo>
                  <a:lnTo>
                    <a:pt x="241" y="139"/>
                  </a:lnTo>
                  <a:lnTo>
                    <a:pt x="237" y="132"/>
                  </a:lnTo>
                  <a:lnTo>
                    <a:pt x="234" y="125"/>
                  </a:lnTo>
                  <a:lnTo>
                    <a:pt x="232" y="116"/>
                  </a:lnTo>
                  <a:lnTo>
                    <a:pt x="230" y="109"/>
                  </a:lnTo>
                  <a:lnTo>
                    <a:pt x="224" y="102"/>
                  </a:lnTo>
                  <a:lnTo>
                    <a:pt x="222" y="95"/>
                  </a:lnTo>
                  <a:lnTo>
                    <a:pt x="218" y="90"/>
                  </a:lnTo>
                  <a:lnTo>
                    <a:pt x="214" y="85"/>
                  </a:lnTo>
                  <a:lnTo>
                    <a:pt x="209" y="79"/>
                  </a:lnTo>
                  <a:lnTo>
                    <a:pt x="207" y="74"/>
                  </a:lnTo>
                  <a:lnTo>
                    <a:pt x="201" y="71"/>
                  </a:lnTo>
                  <a:lnTo>
                    <a:pt x="199" y="67"/>
                  </a:lnTo>
                  <a:lnTo>
                    <a:pt x="189" y="62"/>
                  </a:lnTo>
                  <a:lnTo>
                    <a:pt x="182" y="60"/>
                  </a:lnTo>
                  <a:lnTo>
                    <a:pt x="178" y="58"/>
                  </a:lnTo>
                  <a:lnTo>
                    <a:pt x="172" y="58"/>
                  </a:lnTo>
                  <a:lnTo>
                    <a:pt x="168" y="58"/>
                  </a:lnTo>
                  <a:lnTo>
                    <a:pt x="162" y="58"/>
                  </a:lnTo>
                  <a:lnTo>
                    <a:pt x="156" y="58"/>
                  </a:lnTo>
                  <a:lnTo>
                    <a:pt x="153" y="60"/>
                  </a:lnTo>
                  <a:lnTo>
                    <a:pt x="145" y="60"/>
                  </a:lnTo>
                  <a:lnTo>
                    <a:pt x="139" y="62"/>
                  </a:lnTo>
                  <a:lnTo>
                    <a:pt x="131" y="64"/>
                  </a:lnTo>
                  <a:lnTo>
                    <a:pt x="124" y="64"/>
                  </a:lnTo>
                  <a:lnTo>
                    <a:pt x="116" y="65"/>
                  </a:lnTo>
                  <a:lnTo>
                    <a:pt x="110" y="69"/>
                  </a:lnTo>
                  <a:lnTo>
                    <a:pt x="104" y="71"/>
                  </a:lnTo>
                  <a:lnTo>
                    <a:pt x="97" y="72"/>
                  </a:lnTo>
                  <a:lnTo>
                    <a:pt x="91" y="76"/>
                  </a:lnTo>
                  <a:lnTo>
                    <a:pt x="87" y="78"/>
                  </a:lnTo>
                  <a:lnTo>
                    <a:pt x="81" y="79"/>
                  </a:lnTo>
                  <a:lnTo>
                    <a:pt x="77" y="81"/>
                  </a:lnTo>
                  <a:lnTo>
                    <a:pt x="72" y="83"/>
                  </a:lnTo>
                  <a:lnTo>
                    <a:pt x="70" y="86"/>
                  </a:lnTo>
                  <a:lnTo>
                    <a:pt x="64" y="88"/>
                  </a:lnTo>
                  <a:lnTo>
                    <a:pt x="64" y="90"/>
                  </a:lnTo>
                  <a:lnTo>
                    <a:pt x="62" y="88"/>
                  </a:lnTo>
                  <a:lnTo>
                    <a:pt x="62" y="85"/>
                  </a:lnTo>
                  <a:lnTo>
                    <a:pt x="60" y="81"/>
                  </a:lnTo>
                  <a:lnTo>
                    <a:pt x="60" y="74"/>
                  </a:lnTo>
                  <a:lnTo>
                    <a:pt x="58" y="69"/>
                  </a:lnTo>
                  <a:lnTo>
                    <a:pt x="56" y="65"/>
                  </a:lnTo>
                  <a:lnTo>
                    <a:pt x="54" y="60"/>
                  </a:lnTo>
                  <a:lnTo>
                    <a:pt x="54" y="57"/>
                  </a:lnTo>
                  <a:lnTo>
                    <a:pt x="52" y="51"/>
                  </a:lnTo>
                  <a:lnTo>
                    <a:pt x="50" y="46"/>
                  </a:lnTo>
                  <a:lnTo>
                    <a:pt x="48" y="41"/>
                  </a:lnTo>
                  <a:lnTo>
                    <a:pt x="47" y="37"/>
                  </a:lnTo>
                  <a:lnTo>
                    <a:pt x="43" y="30"/>
                  </a:lnTo>
                  <a:lnTo>
                    <a:pt x="39" y="27"/>
                  </a:lnTo>
                  <a:lnTo>
                    <a:pt x="35" y="21"/>
                  </a:lnTo>
                  <a:lnTo>
                    <a:pt x="33" y="18"/>
                  </a:lnTo>
                  <a:lnTo>
                    <a:pt x="25" y="11"/>
                  </a:lnTo>
                  <a:lnTo>
                    <a:pt x="18" y="7"/>
                  </a:lnTo>
                  <a:lnTo>
                    <a:pt x="10" y="4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58"/>
            <p:cNvSpPr>
              <a:spLocks/>
            </p:cNvSpPr>
            <p:nvPr/>
          </p:nvSpPr>
          <p:spPr bwMode="auto">
            <a:xfrm>
              <a:off x="450" y="3350"/>
              <a:ext cx="91" cy="48"/>
            </a:xfrm>
            <a:custGeom>
              <a:avLst/>
              <a:gdLst>
                <a:gd name="T0" fmla="*/ 0 w 183"/>
                <a:gd name="T1" fmla="*/ 21 h 94"/>
                <a:gd name="T2" fmla="*/ 0 w 183"/>
                <a:gd name="T3" fmla="*/ 21 h 94"/>
                <a:gd name="T4" fmla="*/ 2 w 183"/>
                <a:gd name="T5" fmla="*/ 21 h 94"/>
                <a:gd name="T6" fmla="*/ 3 w 183"/>
                <a:gd name="T7" fmla="*/ 21 h 94"/>
                <a:gd name="T8" fmla="*/ 4 w 183"/>
                <a:gd name="T9" fmla="*/ 20 h 94"/>
                <a:gd name="T10" fmla="*/ 6 w 183"/>
                <a:gd name="T11" fmla="*/ 20 h 94"/>
                <a:gd name="T12" fmla="*/ 7 w 183"/>
                <a:gd name="T13" fmla="*/ 20 h 94"/>
                <a:gd name="T14" fmla="*/ 9 w 183"/>
                <a:gd name="T15" fmla="*/ 19 h 94"/>
                <a:gd name="T16" fmla="*/ 11 w 183"/>
                <a:gd name="T17" fmla="*/ 19 h 94"/>
                <a:gd name="T18" fmla="*/ 13 w 183"/>
                <a:gd name="T19" fmla="*/ 18 h 94"/>
                <a:gd name="T20" fmla="*/ 14 w 183"/>
                <a:gd name="T21" fmla="*/ 18 h 94"/>
                <a:gd name="T22" fmla="*/ 16 w 183"/>
                <a:gd name="T23" fmla="*/ 17 h 94"/>
                <a:gd name="T24" fmla="*/ 17 w 183"/>
                <a:gd name="T25" fmla="*/ 16 h 94"/>
                <a:gd name="T26" fmla="*/ 18 w 183"/>
                <a:gd name="T27" fmla="*/ 15 h 94"/>
                <a:gd name="T28" fmla="*/ 20 w 183"/>
                <a:gd name="T29" fmla="*/ 15 h 94"/>
                <a:gd name="T30" fmla="*/ 22 w 183"/>
                <a:gd name="T31" fmla="*/ 12 h 94"/>
                <a:gd name="T32" fmla="*/ 24 w 183"/>
                <a:gd name="T33" fmla="*/ 10 h 94"/>
                <a:gd name="T34" fmla="*/ 26 w 183"/>
                <a:gd name="T35" fmla="*/ 8 h 94"/>
                <a:gd name="T36" fmla="*/ 28 w 183"/>
                <a:gd name="T37" fmla="*/ 7 h 94"/>
                <a:gd name="T38" fmla="*/ 30 w 183"/>
                <a:gd name="T39" fmla="*/ 5 h 94"/>
                <a:gd name="T40" fmla="*/ 32 w 183"/>
                <a:gd name="T41" fmla="*/ 4 h 94"/>
                <a:gd name="T42" fmla="*/ 33 w 183"/>
                <a:gd name="T43" fmla="*/ 2 h 94"/>
                <a:gd name="T44" fmla="*/ 35 w 183"/>
                <a:gd name="T45" fmla="*/ 2 h 94"/>
                <a:gd name="T46" fmla="*/ 37 w 183"/>
                <a:gd name="T47" fmla="*/ 1 h 94"/>
                <a:gd name="T48" fmla="*/ 39 w 183"/>
                <a:gd name="T49" fmla="*/ 1 h 94"/>
                <a:gd name="T50" fmla="*/ 41 w 183"/>
                <a:gd name="T51" fmla="*/ 0 h 94"/>
                <a:gd name="T52" fmla="*/ 43 w 183"/>
                <a:gd name="T53" fmla="*/ 0 h 94"/>
                <a:gd name="T54" fmla="*/ 44 w 183"/>
                <a:gd name="T55" fmla="*/ 0 h 94"/>
                <a:gd name="T56" fmla="*/ 45 w 183"/>
                <a:gd name="T57" fmla="*/ 1 h 94"/>
                <a:gd name="T58" fmla="*/ 45 w 183"/>
                <a:gd name="T59" fmla="*/ 1 h 94"/>
                <a:gd name="T60" fmla="*/ 45 w 183"/>
                <a:gd name="T61" fmla="*/ 2 h 94"/>
                <a:gd name="T62" fmla="*/ 43 w 183"/>
                <a:gd name="T63" fmla="*/ 2 h 94"/>
                <a:gd name="T64" fmla="*/ 42 w 183"/>
                <a:gd name="T65" fmla="*/ 3 h 94"/>
                <a:gd name="T66" fmla="*/ 40 w 183"/>
                <a:gd name="T67" fmla="*/ 4 h 94"/>
                <a:gd name="T68" fmla="*/ 38 w 183"/>
                <a:gd name="T69" fmla="*/ 6 h 94"/>
                <a:gd name="T70" fmla="*/ 35 w 183"/>
                <a:gd name="T71" fmla="*/ 7 h 94"/>
                <a:gd name="T72" fmla="*/ 33 w 183"/>
                <a:gd name="T73" fmla="*/ 8 h 94"/>
                <a:gd name="T74" fmla="*/ 32 w 183"/>
                <a:gd name="T75" fmla="*/ 10 h 94"/>
                <a:gd name="T76" fmla="*/ 30 w 183"/>
                <a:gd name="T77" fmla="*/ 12 h 94"/>
                <a:gd name="T78" fmla="*/ 29 w 183"/>
                <a:gd name="T79" fmla="*/ 13 h 94"/>
                <a:gd name="T80" fmla="*/ 29 w 183"/>
                <a:gd name="T81" fmla="*/ 15 h 94"/>
                <a:gd name="T82" fmla="*/ 28 w 183"/>
                <a:gd name="T83" fmla="*/ 15 h 94"/>
                <a:gd name="T84" fmla="*/ 28 w 183"/>
                <a:gd name="T85" fmla="*/ 17 h 94"/>
                <a:gd name="T86" fmla="*/ 27 w 183"/>
                <a:gd name="T87" fmla="*/ 18 h 94"/>
                <a:gd name="T88" fmla="*/ 25 w 183"/>
                <a:gd name="T89" fmla="*/ 19 h 94"/>
                <a:gd name="T90" fmla="*/ 24 w 183"/>
                <a:gd name="T91" fmla="*/ 19 h 94"/>
                <a:gd name="T92" fmla="*/ 23 w 183"/>
                <a:gd name="T93" fmla="*/ 20 h 94"/>
                <a:gd name="T94" fmla="*/ 21 w 183"/>
                <a:gd name="T95" fmla="*/ 20 h 94"/>
                <a:gd name="T96" fmla="*/ 20 w 183"/>
                <a:gd name="T97" fmla="*/ 21 h 94"/>
                <a:gd name="T98" fmla="*/ 18 w 183"/>
                <a:gd name="T99" fmla="*/ 21 h 94"/>
                <a:gd name="T100" fmla="*/ 16 w 183"/>
                <a:gd name="T101" fmla="*/ 22 h 94"/>
                <a:gd name="T102" fmla="*/ 14 w 183"/>
                <a:gd name="T103" fmla="*/ 22 h 94"/>
                <a:gd name="T104" fmla="*/ 13 w 183"/>
                <a:gd name="T105" fmla="*/ 22 h 94"/>
                <a:gd name="T106" fmla="*/ 12 w 183"/>
                <a:gd name="T107" fmla="*/ 23 h 94"/>
                <a:gd name="T108" fmla="*/ 10 w 183"/>
                <a:gd name="T109" fmla="*/ 23 h 94"/>
                <a:gd name="T110" fmla="*/ 9 w 183"/>
                <a:gd name="T111" fmla="*/ 23 h 94"/>
                <a:gd name="T112" fmla="*/ 8 w 183"/>
                <a:gd name="T113" fmla="*/ 24 h 94"/>
                <a:gd name="T114" fmla="*/ 6 w 183"/>
                <a:gd name="T115" fmla="*/ 24 h 94"/>
                <a:gd name="T116" fmla="*/ 4 w 183"/>
                <a:gd name="T117" fmla="*/ 25 h 94"/>
                <a:gd name="T118" fmla="*/ 3 w 183"/>
                <a:gd name="T119" fmla="*/ 25 h 94"/>
                <a:gd name="T120" fmla="*/ 3 w 183"/>
                <a:gd name="T121" fmla="*/ 25 h 94"/>
                <a:gd name="T122" fmla="*/ 0 w 183"/>
                <a:gd name="T123" fmla="*/ 21 h 94"/>
                <a:gd name="T124" fmla="*/ 0 w 183"/>
                <a:gd name="T125" fmla="*/ 21 h 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3"/>
                <a:gd name="T190" fmla="*/ 0 h 94"/>
                <a:gd name="T191" fmla="*/ 183 w 183"/>
                <a:gd name="T192" fmla="*/ 94 h 9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3" h="94">
                  <a:moveTo>
                    <a:pt x="0" y="82"/>
                  </a:moveTo>
                  <a:lnTo>
                    <a:pt x="2" y="82"/>
                  </a:lnTo>
                  <a:lnTo>
                    <a:pt x="9" y="82"/>
                  </a:lnTo>
                  <a:lnTo>
                    <a:pt x="13" y="80"/>
                  </a:lnTo>
                  <a:lnTo>
                    <a:pt x="19" y="79"/>
                  </a:lnTo>
                  <a:lnTo>
                    <a:pt x="25" y="77"/>
                  </a:lnTo>
                  <a:lnTo>
                    <a:pt x="31" y="77"/>
                  </a:lnTo>
                  <a:lnTo>
                    <a:pt x="38" y="73"/>
                  </a:lnTo>
                  <a:lnTo>
                    <a:pt x="44" y="73"/>
                  </a:lnTo>
                  <a:lnTo>
                    <a:pt x="52" y="70"/>
                  </a:lnTo>
                  <a:lnTo>
                    <a:pt x="58" y="68"/>
                  </a:lnTo>
                  <a:lnTo>
                    <a:pt x="65" y="66"/>
                  </a:lnTo>
                  <a:lnTo>
                    <a:pt x="71" y="63"/>
                  </a:lnTo>
                  <a:lnTo>
                    <a:pt x="75" y="59"/>
                  </a:lnTo>
                  <a:lnTo>
                    <a:pt x="81" y="56"/>
                  </a:lnTo>
                  <a:lnTo>
                    <a:pt x="88" y="47"/>
                  </a:lnTo>
                  <a:lnTo>
                    <a:pt x="96" y="40"/>
                  </a:lnTo>
                  <a:lnTo>
                    <a:pt x="104" y="31"/>
                  </a:lnTo>
                  <a:lnTo>
                    <a:pt x="112" y="26"/>
                  </a:lnTo>
                  <a:lnTo>
                    <a:pt x="121" y="19"/>
                  </a:lnTo>
                  <a:lnTo>
                    <a:pt x="129" y="14"/>
                  </a:lnTo>
                  <a:lnTo>
                    <a:pt x="135" y="8"/>
                  </a:lnTo>
                  <a:lnTo>
                    <a:pt x="142" y="5"/>
                  </a:lnTo>
                  <a:lnTo>
                    <a:pt x="150" y="3"/>
                  </a:lnTo>
                  <a:lnTo>
                    <a:pt x="158" y="1"/>
                  </a:lnTo>
                  <a:lnTo>
                    <a:pt x="166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1"/>
                  </a:lnTo>
                  <a:lnTo>
                    <a:pt x="183" y="3"/>
                  </a:lnTo>
                  <a:lnTo>
                    <a:pt x="181" y="5"/>
                  </a:lnTo>
                  <a:lnTo>
                    <a:pt x="175" y="8"/>
                  </a:lnTo>
                  <a:lnTo>
                    <a:pt x="168" y="12"/>
                  </a:lnTo>
                  <a:lnTo>
                    <a:pt x="160" y="15"/>
                  </a:lnTo>
                  <a:lnTo>
                    <a:pt x="152" y="22"/>
                  </a:lnTo>
                  <a:lnTo>
                    <a:pt x="142" y="26"/>
                  </a:lnTo>
                  <a:lnTo>
                    <a:pt x="135" y="31"/>
                  </a:lnTo>
                  <a:lnTo>
                    <a:pt x="129" y="38"/>
                  </a:lnTo>
                  <a:lnTo>
                    <a:pt x="123" y="45"/>
                  </a:lnTo>
                  <a:lnTo>
                    <a:pt x="119" y="51"/>
                  </a:lnTo>
                  <a:lnTo>
                    <a:pt x="117" y="56"/>
                  </a:lnTo>
                  <a:lnTo>
                    <a:pt x="114" y="59"/>
                  </a:lnTo>
                  <a:lnTo>
                    <a:pt x="112" y="65"/>
                  </a:lnTo>
                  <a:lnTo>
                    <a:pt x="108" y="68"/>
                  </a:lnTo>
                  <a:lnTo>
                    <a:pt x="102" y="73"/>
                  </a:lnTo>
                  <a:lnTo>
                    <a:pt x="96" y="73"/>
                  </a:lnTo>
                  <a:lnTo>
                    <a:pt x="92" y="77"/>
                  </a:lnTo>
                  <a:lnTo>
                    <a:pt x="87" y="79"/>
                  </a:lnTo>
                  <a:lnTo>
                    <a:pt x="81" y="82"/>
                  </a:lnTo>
                  <a:lnTo>
                    <a:pt x="73" y="82"/>
                  </a:lnTo>
                  <a:lnTo>
                    <a:pt x="65" y="84"/>
                  </a:lnTo>
                  <a:lnTo>
                    <a:pt x="58" y="86"/>
                  </a:lnTo>
                  <a:lnTo>
                    <a:pt x="54" y="87"/>
                  </a:lnTo>
                  <a:lnTo>
                    <a:pt x="48" y="89"/>
                  </a:lnTo>
                  <a:lnTo>
                    <a:pt x="42" y="91"/>
                  </a:lnTo>
                  <a:lnTo>
                    <a:pt x="36" y="91"/>
                  </a:lnTo>
                  <a:lnTo>
                    <a:pt x="33" y="93"/>
                  </a:lnTo>
                  <a:lnTo>
                    <a:pt x="25" y="93"/>
                  </a:lnTo>
                  <a:lnTo>
                    <a:pt x="19" y="94"/>
                  </a:lnTo>
                  <a:lnTo>
                    <a:pt x="15" y="9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59"/>
            <p:cNvSpPr>
              <a:spLocks/>
            </p:cNvSpPr>
            <p:nvPr/>
          </p:nvSpPr>
          <p:spPr bwMode="auto">
            <a:xfrm>
              <a:off x="589" y="3425"/>
              <a:ext cx="25" cy="47"/>
            </a:xfrm>
            <a:custGeom>
              <a:avLst/>
              <a:gdLst>
                <a:gd name="T0" fmla="*/ 9 w 51"/>
                <a:gd name="T1" fmla="*/ 3 h 93"/>
                <a:gd name="T2" fmla="*/ 8 w 51"/>
                <a:gd name="T3" fmla="*/ 1 h 93"/>
                <a:gd name="T4" fmla="*/ 6 w 51"/>
                <a:gd name="T5" fmla="*/ 0 h 93"/>
                <a:gd name="T6" fmla="*/ 6 w 51"/>
                <a:gd name="T7" fmla="*/ 0 h 93"/>
                <a:gd name="T8" fmla="*/ 5 w 51"/>
                <a:gd name="T9" fmla="*/ 0 h 93"/>
                <a:gd name="T10" fmla="*/ 3 w 51"/>
                <a:gd name="T11" fmla="*/ 0 h 93"/>
                <a:gd name="T12" fmla="*/ 2 w 51"/>
                <a:gd name="T13" fmla="*/ 1 h 93"/>
                <a:gd name="T14" fmla="*/ 2 w 51"/>
                <a:gd name="T15" fmla="*/ 3 h 93"/>
                <a:gd name="T16" fmla="*/ 1 w 51"/>
                <a:gd name="T17" fmla="*/ 4 h 93"/>
                <a:gd name="T18" fmla="*/ 1 w 51"/>
                <a:gd name="T19" fmla="*/ 5 h 93"/>
                <a:gd name="T20" fmla="*/ 0 w 51"/>
                <a:gd name="T21" fmla="*/ 7 h 93"/>
                <a:gd name="T22" fmla="*/ 0 w 51"/>
                <a:gd name="T23" fmla="*/ 7 h 93"/>
                <a:gd name="T24" fmla="*/ 0 w 51"/>
                <a:gd name="T25" fmla="*/ 9 h 93"/>
                <a:gd name="T26" fmla="*/ 0 w 51"/>
                <a:gd name="T27" fmla="*/ 10 h 93"/>
                <a:gd name="T28" fmla="*/ 0 w 51"/>
                <a:gd name="T29" fmla="*/ 12 h 93"/>
                <a:gd name="T30" fmla="*/ 0 w 51"/>
                <a:gd name="T31" fmla="*/ 14 h 93"/>
                <a:gd name="T32" fmla="*/ 0 w 51"/>
                <a:gd name="T33" fmla="*/ 15 h 93"/>
                <a:gd name="T34" fmla="*/ 0 w 51"/>
                <a:gd name="T35" fmla="*/ 17 h 93"/>
                <a:gd name="T36" fmla="*/ 0 w 51"/>
                <a:gd name="T37" fmla="*/ 18 h 93"/>
                <a:gd name="T38" fmla="*/ 0 w 51"/>
                <a:gd name="T39" fmla="*/ 19 h 93"/>
                <a:gd name="T40" fmla="*/ 1 w 51"/>
                <a:gd name="T41" fmla="*/ 21 h 93"/>
                <a:gd name="T42" fmla="*/ 2 w 51"/>
                <a:gd name="T43" fmla="*/ 22 h 93"/>
                <a:gd name="T44" fmla="*/ 3 w 51"/>
                <a:gd name="T45" fmla="*/ 23 h 93"/>
                <a:gd name="T46" fmla="*/ 4 w 51"/>
                <a:gd name="T47" fmla="*/ 23 h 93"/>
                <a:gd name="T48" fmla="*/ 6 w 51"/>
                <a:gd name="T49" fmla="*/ 23 h 93"/>
                <a:gd name="T50" fmla="*/ 6 w 51"/>
                <a:gd name="T51" fmla="*/ 23 h 93"/>
                <a:gd name="T52" fmla="*/ 8 w 51"/>
                <a:gd name="T53" fmla="*/ 24 h 93"/>
                <a:gd name="T54" fmla="*/ 9 w 51"/>
                <a:gd name="T55" fmla="*/ 23 h 93"/>
                <a:gd name="T56" fmla="*/ 11 w 51"/>
                <a:gd name="T57" fmla="*/ 23 h 93"/>
                <a:gd name="T58" fmla="*/ 11 w 51"/>
                <a:gd name="T59" fmla="*/ 22 h 93"/>
                <a:gd name="T60" fmla="*/ 12 w 51"/>
                <a:gd name="T61" fmla="*/ 21 h 93"/>
                <a:gd name="T62" fmla="*/ 12 w 51"/>
                <a:gd name="T63" fmla="*/ 20 h 93"/>
                <a:gd name="T64" fmla="*/ 12 w 51"/>
                <a:gd name="T65" fmla="*/ 19 h 93"/>
                <a:gd name="T66" fmla="*/ 12 w 51"/>
                <a:gd name="T67" fmla="*/ 18 h 93"/>
                <a:gd name="T68" fmla="*/ 12 w 51"/>
                <a:gd name="T69" fmla="*/ 17 h 93"/>
                <a:gd name="T70" fmla="*/ 12 w 51"/>
                <a:gd name="T71" fmla="*/ 15 h 93"/>
                <a:gd name="T72" fmla="*/ 12 w 51"/>
                <a:gd name="T73" fmla="*/ 14 h 93"/>
                <a:gd name="T74" fmla="*/ 11 w 51"/>
                <a:gd name="T75" fmla="*/ 12 h 93"/>
                <a:gd name="T76" fmla="*/ 11 w 51"/>
                <a:gd name="T77" fmla="*/ 11 h 93"/>
                <a:gd name="T78" fmla="*/ 11 w 51"/>
                <a:gd name="T79" fmla="*/ 9 h 93"/>
                <a:gd name="T80" fmla="*/ 11 w 51"/>
                <a:gd name="T81" fmla="*/ 8 h 93"/>
                <a:gd name="T82" fmla="*/ 10 w 51"/>
                <a:gd name="T83" fmla="*/ 7 h 93"/>
                <a:gd name="T84" fmla="*/ 10 w 51"/>
                <a:gd name="T85" fmla="*/ 5 h 93"/>
                <a:gd name="T86" fmla="*/ 10 w 51"/>
                <a:gd name="T87" fmla="*/ 4 h 93"/>
                <a:gd name="T88" fmla="*/ 9 w 51"/>
                <a:gd name="T89" fmla="*/ 3 h 93"/>
                <a:gd name="T90" fmla="*/ 9 w 51"/>
                <a:gd name="T91" fmla="*/ 3 h 93"/>
                <a:gd name="T92" fmla="*/ 9 w 51"/>
                <a:gd name="T93" fmla="*/ 3 h 93"/>
                <a:gd name="T94" fmla="*/ 9 w 51"/>
                <a:gd name="T95" fmla="*/ 3 h 9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1"/>
                <a:gd name="T145" fmla="*/ 0 h 93"/>
                <a:gd name="T146" fmla="*/ 51 w 51"/>
                <a:gd name="T147" fmla="*/ 93 h 9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1" h="93">
                  <a:moveTo>
                    <a:pt x="37" y="9"/>
                  </a:moveTo>
                  <a:lnTo>
                    <a:pt x="33" y="4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8" y="9"/>
                  </a:lnTo>
                  <a:lnTo>
                    <a:pt x="6" y="16"/>
                  </a:lnTo>
                  <a:lnTo>
                    <a:pt x="4" y="18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0" y="47"/>
                  </a:lnTo>
                  <a:lnTo>
                    <a:pt x="0" y="53"/>
                  </a:lnTo>
                  <a:lnTo>
                    <a:pt x="0" y="60"/>
                  </a:lnTo>
                  <a:lnTo>
                    <a:pt x="0" y="65"/>
                  </a:lnTo>
                  <a:lnTo>
                    <a:pt x="2" y="70"/>
                  </a:lnTo>
                  <a:lnTo>
                    <a:pt x="2" y="76"/>
                  </a:lnTo>
                  <a:lnTo>
                    <a:pt x="4" y="81"/>
                  </a:lnTo>
                  <a:lnTo>
                    <a:pt x="8" y="86"/>
                  </a:lnTo>
                  <a:lnTo>
                    <a:pt x="14" y="91"/>
                  </a:lnTo>
                  <a:lnTo>
                    <a:pt x="18" y="91"/>
                  </a:lnTo>
                  <a:lnTo>
                    <a:pt x="24" y="91"/>
                  </a:lnTo>
                  <a:lnTo>
                    <a:pt x="27" y="91"/>
                  </a:lnTo>
                  <a:lnTo>
                    <a:pt x="35" y="93"/>
                  </a:lnTo>
                  <a:lnTo>
                    <a:pt x="39" y="91"/>
                  </a:lnTo>
                  <a:lnTo>
                    <a:pt x="45" y="90"/>
                  </a:lnTo>
                  <a:lnTo>
                    <a:pt x="47" y="86"/>
                  </a:lnTo>
                  <a:lnTo>
                    <a:pt x="51" y="83"/>
                  </a:lnTo>
                  <a:lnTo>
                    <a:pt x="51" y="77"/>
                  </a:lnTo>
                  <a:lnTo>
                    <a:pt x="51" y="76"/>
                  </a:lnTo>
                  <a:lnTo>
                    <a:pt x="51" y="70"/>
                  </a:lnTo>
                  <a:lnTo>
                    <a:pt x="51" y="65"/>
                  </a:lnTo>
                  <a:lnTo>
                    <a:pt x="49" y="60"/>
                  </a:lnTo>
                  <a:lnTo>
                    <a:pt x="49" y="53"/>
                  </a:lnTo>
                  <a:lnTo>
                    <a:pt x="47" y="47"/>
                  </a:lnTo>
                  <a:lnTo>
                    <a:pt x="47" y="42"/>
                  </a:lnTo>
                  <a:lnTo>
                    <a:pt x="45" y="35"/>
                  </a:lnTo>
                  <a:lnTo>
                    <a:pt x="45" y="30"/>
                  </a:lnTo>
                  <a:lnTo>
                    <a:pt x="43" y="25"/>
                  </a:lnTo>
                  <a:lnTo>
                    <a:pt x="43" y="19"/>
                  </a:lnTo>
                  <a:lnTo>
                    <a:pt x="41" y="16"/>
                  </a:lnTo>
                  <a:lnTo>
                    <a:pt x="39" y="12"/>
                  </a:lnTo>
                  <a:lnTo>
                    <a:pt x="39" y="9"/>
                  </a:lnTo>
                  <a:lnTo>
                    <a:pt x="37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60"/>
            <p:cNvSpPr>
              <a:spLocks/>
            </p:cNvSpPr>
            <p:nvPr/>
          </p:nvSpPr>
          <p:spPr bwMode="auto">
            <a:xfrm>
              <a:off x="790" y="3395"/>
              <a:ext cx="28" cy="48"/>
            </a:xfrm>
            <a:custGeom>
              <a:avLst/>
              <a:gdLst>
                <a:gd name="T0" fmla="*/ 7 w 55"/>
                <a:gd name="T1" fmla="*/ 1 h 97"/>
                <a:gd name="T2" fmla="*/ 5 w 55"/>
                <a:gd name="T3" fmla="*/ 0 h 97"/>
                <a:gd name="T4" fmla="*/ 3 w 55"/>
                <a:gd name="T5" fmla="*/ 1 h 97"/>
                <a:gd name="T6" fmla="*/ 2 w 55"/>
                <a:gd name="T7" fmla="*/ 1 h 97"/>
                <a:gd name="T8" fmla="*/ 1 w 55"/>
                <a:gd name="T9" fmla="*/ 2 h 97"/>
                <a:gd name="T10" fmla="*/ 1 w 55"/>
                <a:gd name="T11" fmla="*/ 3 h 97"/>
                <a:gd name="T12" fmla="*/ 1 w 55"/>
                <a:gd name="T13" fmla="*/ 5 h 97"/>
                <a:gd name="T14" fmla="*/ 1 w 55"/>
                <a:gd name="T15" fmla="*/ 5 h 97"/>
                <a:gd name="T16" fmla="*/ 1 w 55"/>
                <a:gd name="T17" fmla="*/ 6 h 97"/>
                <a:gd name="T18" fmla="*/ 1 w 55"/>
                <a:gd name="T19" fmla="*/ 7 h 97"/>
                <a:gd name="T20" fmla="*/ 1 w 55"/>
                <a:gd name="T21" fmla="*/ 8 h 97"/>
                <a:gd name="T22" fmla="*/ 0 w 55"/>
                <a:gd name="T23" fmla="*/ 10 h 97"/>
                <a:gd name="T24" fmla="*/ 0 w 55"/>
                <a:gd name="T25" fmla="*/ 11 h 97"/>
                <a:gd name="T26" fmla="*/ 0 w 55"/>
                <a:gd name="T27" fmla="*/ 13 h 97"/>
                <a:gd name="T28" fmla="*/ 1 w 55"/>
                <a:gd name="T29" fmla="*/ 15 h 97"/>
                <a:gd name="T30" fmla="*/ 1 w 55"/>
                <a:gd name="T31" fmla="*/ 16 h 97"/>
                <a:gd name="T32" fmla="*/ 1 w 55"/>
                <a:gd name="T33" fmla="*/ 17 h 97"/>
                <a:gd name="T34" fmla="*/ 1 w 55"/>
                <a:gd name="T35" fmla="*/ 19 h 97"/>
                <a:gd name="T36" fmla="*/ 2 w 55"/>
                <a:gd name="T37" fmla="*/ 20 h 97"/>
                <a:gd name="T38" fmla="*/ 2 w 55"/>
                <a:gd name="T39" fmla="*/ 21 h 97"/>
                <a:gd name="T40" fmla="*/ 2 w 55"/>
                <a:gd name="T41" fmla="*/ 22 h 97"/>
                <a:gd name="T42" fmla="*/ 3 w 55"/>
                <a:gd name="T43" fmla="*/ 23 h 97"/>
                <a:gd name="T44" fmla="*/ 4 w 55"/>
                <a:gd name="T45" fmla="*/ 23 h 97"/>
                <a:gd name="T46" fmla="*/ 5 w 55"/>
                <a:gd name="T47" fmla="*/ 23 h 97"/>
                <a:gd name="T48" fmla="*/ 7 w 55"/>
                <a:gd name="T49" fmla="*/ 24 h 97"/>
                <a:gd name="T50" fmla="*/ 8 w 55"/>
                <a:gd name="T51" fmla="*/ 24 h 97"/>
                <a:gd name="T52" fmla="*/ 10 w 55"/>
                <a:gd name="T53" fmla="*/ 23 h 97"/>
                <a:gd name="T54" fmla="*/ 12 w 55"/>
                <a:gd name="T55" fmla="*/ 23 h 97"/>
                <a:gd name="T56" fmla="*/ 13 w 55"/>
                <a:gd name="T57" fmla="*/ 23 h 97"/>
                <a:gd name="T58" fmla="*/ 14 w 55"/>
                <a:gd name="T59" fmla="*/ 21 h 97"/>
                <a:gd name="T60" fmla="*/ 14 w 55"/>
                <a:gd name="T61" fmla="*/ 20 h 97"/>
                <a:gd name="T62" fmla="*/ 14 w 55"/>
                <a:gd name="T63" fmla="*/ 19 h 97"/>
                <a:gd name="T64" fmla="*/ 14 w 55"/>
                <a:gd name="T65" fmla="*/ 18 h 97"/>
                <a:gd name="T66" fmla="*/ 14 w 55"/>
                <a:gd name="T67" fmla="*/ 17 h 97"/>
                <a:gd name="T68" fmla="*/ 14 w 55"/>
                <a:gd name="T69" fmla="*/ 16 h 97"/>
                <a:gd name="T70" fmla="*/ 13 w 55"/>
                <a:gd name="T71" fmla="*/ 14 h 97"/>
                <a:gd name="T72" fmla="*/ 12 w 55"/>
                <a:gd name="T73" fmla="*/ 12 h 97"/>
                <a:gd name="T74" fmla="*/ 12 w 55"/>
                <a:gd name="T75" fmla="*/ 11 h 97"/>
                <a:gd name="T76" fmla="*/ 11 w 55"/>
                <a:gd name="T77" fmla="*/ 9 h 97"/>
                <a:gd name="T78" fmla="*/ 11 w 55"/>
                <a:gd name="T79" fmla="*/ 8 h 97"/>
                <a:gd name="T80" fmla="*/ 10 w 55"/>
                <a:gd name="T81" fmla="*/ 6 h 97"/>
                <a:gd name="T82" fmla="*/ 9 w 55"/>
                <a:gd name="T83" fmla="*/ 5 h 97"/>
                <a:gd name="T84" fmla="*/ 9 w 55"/>
                <a:gd name="T85" fmla="*/ 4 h 97"/>
                <a:gd name="T86" fmla="*/ 8 w 55"/>
                <a:gd name="T87" fmla="*/ 3 h 97"/>
                <a:gd name="T88" fmla="*/ 8 w 55"/>
                <a:gd name="T89" fmla="*/ 2 h 97"/>
                <a:gd name="T90" fmla="*/ 7 w 55"/>
                <a:gd name="T91" fmla="*/ 1 h 97"/>
                <a:gd name="T92" fmla="*/ 7 w 55"/>
                <a:gd name="T93" fmla="*/ 1 h 97"/>
                <a:gd name="T94" fmla="*/ 7 w 55"/>
                <a:gd name="T95" fmla="*/ 1 h 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5"/>
                <a:gd name="T145" fmla="*/ 0 h 97"/>
                <a:gd name="T146" fmla="*/ 55 w 55"/>
                <a:gd name="T147" fmla="*/ 97 h 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" h="97">
                  <a:moveTo>
                    <a:pt x="28" y="4"/>
                  </a:moveTo>
                  <a:lnTo>
                    <a:pt x="19" y="0"/>
                  </a:lnTo>
                  <a:lnTo>
                    <a:pt x="11" y="4"/>
                  </a:lnTo>
                  <a:lnTo>
                    <a:pt x="7" y="5"/>
                  </a:lnTo>
                  <a:lnTo>
                    <a:pt x="3" y="11"/>
                  </a:lnTo>
                  <a:lnTo>
                    <a:pt x="1" y="14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1" y="27"/>
                  </a:lnTo>
                  <a:lnTo>
                    <a:pt x="1" y="30"/>
                  </a:lnTo>
                  <a:lnTo>
                    <a:pt x="1" y="35"/>
                  </a:lnTo>
                  <a:lnTo>
                    <a:pt x="0" y="41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1" y="60"/>
                  </a:lnTo>
                  <a:lnTo>
                    <a:pt x="1" y="65"/>
                  </a:lnTo>
                  <a:lnTo>
                    <a:pt x="1" y="71"/>
                  </a:lnTo>
                  <a:lnTo>
                    <a:pt x="1" y="76"/>
                  </a:lnTo>
                  <a:lnTo>
                    <a:pt x="5" y="81"/>
                  </a:lnTo>
                  <a:lnTo>
                    <a:pt x="5" y="85"/>
                  </a:lnTo>
                  <a:lnTo>
                    <a:pt x="7" y="88"/>
                  </a:lnTo>
                  <a:lnTo>
                    <a:pt x="9" y="92"/>
                  </a:lnTo>
                  <a:lnTo>
                    <a:pt x="13" y="93"/>
                  </a:lnTo>
                  <a:lnTo>
                    <a:pt x="19" y="95"/>
                  </a:lnTo>
                  <a:lnTo>
                    <a:pt x="25" y="97"/>
                  </a:lnTo>
                  <a:lnTo>
                    <a:pt x="32" y="97"/>
                  </a:lnTo>
                  <a:lnTo>
                    <a:pt x="40" y="95"/>
                  </a:lnTo>
                  <a:lnTo>
                    <a:pt x="46" y="93"/>
                  </a:lnTo>
                  <a:lnTo>
                    <a:pt x="52" y="92"/>
                  </a:lnTo>
                  <a:lnTo>
                    <a:pt x="54" y="86"/>
                  </a:lnTo>
                  <a:lnTo>
                    <a:pt x="55" y="83"/>
                  </a:lnTo>
                  <a:lnTo>
                    <a:pt x="55" y="78"/>
                  </a:lnTo>
                  <a:lnTo>
                    <a:pt x="54" y="74"/>
                  </a:lnTo>
                  <a:lnTo>
                    <a:pt x="54" y="69"/>
                  </a:lnTo>
                  <a:lnTo>
                    <a:pt x="54" y="64"/>
                  </a:lnTo>
                  <a:lnTo>
                    <a:pt x="50" y="58"/>
                  </a:lnTo>
                  <a:lnTo>
                    <a:pt x="48" y="51"/>
                  </a:lnTo>
                  <a:lnTo>
                    <a:pt x="46" y="44"/>
                  </a:lnTo>
                  <a:lnTo>
                    <a:pt x="44" y="39"/>
                  </a:lnTo>
                  <a:lnTo>
                    <a:pt x="42" y="34"/>
                  </a:lnTo>
                  <a:lnTo>
                    <a:pt x="40" y="27"/>
                  </a:lnTo>
                  <a:lnTo>
                    <a:pt x="36" y="21"/>
                  </a:lnTo>
                  <a:lnTo>
                    <a:pt x="34" y="18"/>
                  </a:lnTo>
                  <a:lnTo>
                    <a:pt x="32" y="13"/>
                  </a:lnTo>
                  <a:lnTo>
                    <a:pt x="30" y="9"/>
                  </a:lnTo>
                  <a:lnTo>
                    <a:pt x="28" y="5"/>
                  </a:lnTo>
                  <a:lnTo>
                    <a:pt x="28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61"/>
            <p:cNvSpPr>
              <a:spLocks/>
            </p:cNvSpPr>
            <p:nvPr/>
          </p:nvSpPr>
          <p:spPr bwMode="auto">
            <a:xfrm>
              <a:off x="679" y="3473"/>
              <a:ext cx="71" cy="39"/>
            </a:xfrm>
            <a:custGeom>
              <a:avLst/>
              <a:gdLst>
                <a:gd name="T0" fmla="*/ 31 w 141"/>
                <a:gd name="T1" fmla="*/ 1 h 77"/>
                <a:gd name="T2" fmla="*/ 29 w 141"/>
                <a:gd name="T3" fmla="*/ 1 h 77"/>
                <a:gd name="T4" fmla="*/ 28 w 141"/>
                <a:gd name="T5" fmla="*/ 2 h 77"/>
                <a:gd name="T6" fmla="*/ 26 w 141"/>
                <a:gd name="T7" fmla="*/ 4 h 77"/>
                <a:gd name="T8" fmla="*/ 24 w 141"/>
                <a:gd name="T9" fmla="*/ 6 h 77"/>
                <a:gd name="T10" fmla="*/ 22 w 141"/>
                <a:gd name="T11" fmla="*/ 7 h 77"/>
                <a:gd name="T12" fmla="*/ 21 w 141"/>
                <a:gd name="T13" fmla="*/ 8 h 77"/>
                <a:gd name="T14" fmla="*/ 19 w 141"/>
                <a:gd name="T15" fmla="*/ 10 h 77"/>
                <a:gd name="T16" fmla="*/ 17 w 141"/>
                <a:gd name="T17" fmla="*/ 10 h 77"/>
                <a:gd name="T18" fmla="*/ 15 w 141"/>
                <a:gd name="T19" fmla="*/ 10 h 77"/>
                <a:gd name="T20" fmla="*/ 14 w 141"/>
                <a:gd name="T21" fmla="*/ 11 h 77"/>
                <a:gd name="T22" fmla="*/ 13 w 141"/>
                <a:gd name="T23" fmla="*/ 10 h 77"/>
                <a:gd name="T24" fmla="*/ 12 w 141"/>
                <a:gd name="T25" fmla="*/ 10 h 77"/>
                <a:gd name="T26" fmla="*/ 10 w 141"/>
                <a:gd name="T27" fmla="*/ 10 h 77"/>
                <a:gd name="T28" fmla="*/ 9 w 141"/>
                <a:gd name="T29" fmla="*/ 10 h 77"/>
                <a:gd name="T30" fmla="*/ 8 w 141"/>
                <a:gd name="T31" fmla="*/ 10 h 77"/>
                <a:gd name="T32" fmla="*/ 7 w 141"/>
                <a:gd name="T33" fmla="*/ 9 h 77"/>
                <a:gd name="T34" fmla="*/ 5 w 141"/>
                <a:gd name="T35" fmla="*/ 9 h 77"/>
                <a:gd name="T36" fmla="*/ 4 w 141"/>
                <a:gd name="T37" fmla="*/ 8 h 77"/>
                <a:gd name="T38" fmla="*/ 3 w 141"/>
                <a:gd name="T39" fmla="*/ 8 h 77"/>
                <a:gd name="T40" fmla="*/ 2 w 141"/>
                <a:gd name="T41" fmla="*/ 8 h 77"/>
                <a:gd name="T42" fmla="*/ 0 w 141"/>
                <a:gd name="T43" fmla="*/ 8 h 77"/>
                <a:gd name="T44" fmla="*/ 0 w 141"/>
                <a:gd name="T45" fmla="*/ 9 h 77"/>
                <a:gd name="T46" fmla="*/ 0 w 141"/>
                <a:gd name="T47" fmla="*/ 10 h 77"/>
                <a:gd name="T48" fmla="*/ 2 w 141"/>
                <a:gd name="T49" fmla="*/ 11 h 77"/>
                <a:gd name="T50" fmla="*/ 2 w 141"/>
                <a:gd name="T51" fmla="*/ 12 h 77"/>
                <a:gd name="T52" fmla="*/ 3 w 141"/>
                <a:gd name="T53" fmla="*/ 13 h 77"/>
                <a:gd name="T54" fmla="*/ 5 w 141"/>
                <a:gd name="T55" fmla="*/ 13 h 77"/>
                <a:gd name="T56" fmla="*/ 6 w 141"/>
                <a:gd name="T57" fmla="*/ 14 h 77"/>
                <a:gd name="T58" fmla="*/ 7 w 141"/>
                <a:gd name="T59" fmla="*/ 15 h 77"/>
                <a:gd name="T60" fmla="*/ 8 w 141"/>
                <a:gd name="T61" fmla="*/ 16 h 77"/>
                <a:gd name="T62" fmla="*/ 9 w 141"/>
                <a:gd name="T63" fmla="*/ 17 h 77"/>
                <a:gd name="T64" fmla="*/ 11 w 141"/>
                <a:gd name="T65" fmla="*/ 17 h 77"/>
                <a:gd name="T66" fmla="*/ 12 w 141"/>
                <a:gd name="T67" fmla="*/ 18 h 77"/>
                <a:gd name="T68" fmla="*/ 13 w 141"/>
                <a:gd name="T69" fmla="*/ 19 h 77"/>
                <a:gd name="T70" fmla="*/ 14 w 141"/>
                <a:gd name="T71" fmla="*/ 19 h 77"/>
                <a:gd name="T72" fmla="*/ 16 w 141"/>
                <a:gd name="T73" fmla="*/ 20 h 77"/>
                <a:gd name="T74" fmla="*/ 18 w 141"/>
                <a:gd name="T75" fmla="*/ 20 h 77"/>
                <a:gd name="T76" fmla="*/ 20 w 141"/>
                <a:gd name="T77" fmla="*/ 20 h 77"/>
                <a:gd name="T78" fmla="*/ 22 w 141"/>
                <a:gd name="T79" fmla="*/ 19 h 77"/>
                <a:gd name="T80" fmla="*/ 25 w 141"/>
                <a:gd name="T81" fmla="*/ 18 h 77"/>
                <a:gd name="T82" fmla="*/ 27 w 141"/>
                <a:gd name="T83" fmla="*/ 18 h 77"/>
                <a:gd name="T84" fmla="*/ 29 w 141"/>
                <a:gd name="T85" fmla="*/ 17 h 77"/>
                <a:gd name="T86" fmla="*/ 31 w 141"/>
                <a:gd name="T87" fmla="*/ 15 h 77"/>
                <a:gd name="T88" fmla="*/ 32 w 141"/>
                <a:gd name="T89" fmla="*/ 14 h 77"/>
                <a:gd name="T90" fmla="*/ 33 w 141"/>
                <a:gd name="T91" fmla="*/ 13 h 77"/>
                <a:gd name="T92" fmla="*/ 33 w 141"/>
                <a:gd name="T93" fmla="*/ 12 h 77"/>
                <a:gd name="T94" fmla="*/ 34 w 141"/>
                <a:gd name="T95" fmla="*/ 10 h 77"/>
                <a:gd name="T96" fmla="*/ 34 w 141"/>
                <a:gd name="T97" fmla="*/ 10 h 77"/>
                <a:gd name="T98" fmla="*/ 35 w 141"/>
                <a:gd name="T99" fmla="*/ 8 h 77"/>
                <a:gd name="T100" fmla="*/ 35 w 141"/>
                <a:gd name="T101" fmla="*/ 7 h 77"/>
                <a:gd name="T102" fmla="*/ 35 w 141"/>
                <a:gd name="T103" fmla="*/ 6 h 77"/>
                <a:gd name="T104" fmla="*/ 36 w 141"/>
                <a:gd name="T105" fmla="*/ 5 h 77"/>
                <a:gd name="T106" fmla="*/ 35 w 141"/>
                <a:gd name="T107" fmla="*/ 3 h 77"/>
                <a:gd name="T108" fmla="*/ 35 w 141"/>
                <a:gd name="T109" fmla="*/ 2 h 77"/>
                <a:gd name="T110" fmla="*/ 35 w 141"/>
                <a:gd name="T111" fmla="*/ 2 h 77"/>
                <a:gd name="T112" fmla="*/ 35 w 141"/>
                <a:gd name="T113" fmla="*/ 1 h 77"/>
                <a:gd name="T114" fmla="*/ 34 w 141"/>
                <a:gd name="T115" fmla="*/ 0 h 77"/>
                <a:gd name="T116" fmla="*/ 33 w 141"/>
                <a:gd name="T117" fmla="*/ 0 h 77"/>
                <a:gd name="T118" fmla="*/ 32 w 141"/>
                <a:gd name="T119" fmla="*/ 0 h 77"/>
                <a:gd name="T120" fmla="*/ 31 w 141"/>
                <a:gd name="T121" fmla="*/ 1 h 77"/>
                <a:gd name="T122" fmla="*/ 31 w 141"/>
                <a:gd name="T123" fmla="*/ 1 h 7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1"/>
                <a:gd name="T187" fmla="*/ 0 h 77"/>
                <a:gd name="T188" fmla="*/ 141 w 141"/>
                <a:gd name="T189" fmla="*/ 77 h 7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1" h="77">
                  <a:moveTo>
                    <a:pt x="121" y="3"/>
                  </a:moveTo>
                  <a:lnTo>
                    <a:pt x="115" y="3"/>
                  </a:lnTo>
                  <a:lnTo>
                    <a:pt x="110" y="8"/>
                  </a:lnTo>
                  <a:lnTo>
                    <a:pt x="102" y="14"/>
                  </a:lnTo>
                  <a:lnTo>
                    <a:pt x="96" y="21"/>
                  </a:lnTo>
                  <a:lnTo>
                    <a:pt x="88" y="26"/>
                  </a:lnTo>
                  <a:lnTo>
                    <a:pt x="81" y="31"/>
                  </a:lnTo>
                  <a:lnTo>
                    <a:pt x="73" y="37"/>
                  </a:lnTo>
                  <a:lnTo>
                    <a:pt x="65" y="40"/>
                  </a:lnTo>
                  <a:lnTo>
                    <a:pt x="60" y="40"/>
                  </a:lnTo>
                  <a:lnTo>
                    <a:pt x="56" y="42"/>
                  </a:lnTo>
                  <a:lnTo>
                    <a:pt x="50" y="40"/>
                  </a:lnTo>
                  <a:lnTo>
                    <a:pt x="46" y="40"/>
                  </a:lnTo>
                  <a:lnTo>
                    <a:pt x="40" y="38"/>
                  </a:lnTo>
                  <a:lnTo>
                    <a:pt x="34" y="38"/>
                  </a:lnTo>
                  <a:lnTo>
                    <a:pt x="29" y="37"/>
                  </a:lnTo>
                  <a:lnTo>
                    <a:pt x="25" y="35"/>
                  </a:lnTo>
                  <a:lnTo>
                    <a:pt x="19" y="33"/>
                  </a:lnTo>
                  <a:lnTo>
                    <a:pt x="13" y="31"/>
                  </a:lnTo>
                  <a:lnTo>
                    <a:pt x="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6" y="42"/>
                  </a:lnTo>
                  <a:lnTo>
                    <a:pt x="7" y="45"/>
                  </a:lnTo>
                  <a:lnTo>
                    <a:pt x="11" y="49"/>
                  </a:lnTo>
                  <a:lnTo>
                    <a:pt x="17" y="52"/>
                  </a:lnTo>
                  <a:lnTo>
                    <a:pt x="21" y="56"/>
                  </a:lnTo>
                  <a:lnTo>
                    <a:pt x="27" y="59"/>
                  </a:lnTo>
                  <a:lnTo>
                    <a:pt x="31" y="63"/>
                  </a:lnTo>
                  <a:lnTo>
                    <a:pt x="36" y="65"/>
                  </a:lnTo>
                  <a:lnTo>
                    <a:pt x="42" y="68"/>
                  </a:lnTo>
                  <a:lnTo>
                    <a:pt x="46" y="72"/>
                  </a:lnTo>
                  <a:lnTo>
                    <a:pt x="52" y="74"/>
                  </a:lnTo>
                  <a:lnTo>
                    <a:pt x="56" y="75"/>
                  </a:lnTo>
                  <a:lnTo>
                    <a:pt x="61" y="77"/>
                  </a:lnTo>
                  <a:lnTo>
                    <a:pt x="69" y="77"/>
                  </a:lnTo>
                  <a:lnTo>
                    <a:pt x="79" y="77"/>
                  </a:lnTo>
                  <a:lnTo>
                    <a:pt x="88" y="74"/>
                  </a:lnTo>
                  <a:lnTo>
                    <a:pt x="98" y="72"/>
                  </a:lnTo>
                  <a:lnTo>
                    <a:pt x="106" y="70"/>
                  </a:lnTo>
                  <a:lnTo>
                    <a:pt x="114" y="65"/>
                  </a:lnTo>
                  <a:lnTo>
                    <a:pt x="121" y="59"/>
                  </a:lnTo>
                  <a:lnTo>
                    <a:pt x="127" y="54"/>
                  </a:lnTo>
                  <a:lnTo>
                    <a:pt x="129" y="49"/>
                  </a:lnTo>
                  <a:lnTo>
                    <a:pt x="131" y="45"/>
                  </a:lnTo>
                  <a:lnTo>
                    <a:pt x="133" y="40"/>
                  </a:lnTo>
                  <a:lnTo>
                    <a:pt x="135" y="37"/>
                  </a:lnTo>
                  <a:lnTo>
                    <a:pt x="137" y="31"/>
                  </a:lnTo>
                  <a:lnTo>
                    <a:pt x="137" y="26"/>
                  </a:lnTo>
                  <a:lnTo>
                    <a:pt x="139" y="21"/>
                  </a:lnTo>
                  <a:lnTo>
                    <a:pt x="141" y="17"/>
                  </a:lnTo>
                  <a:lnTo>
                    <a:pt x="139" y="12"/>
                  </a:lnTo>
                  <a:lnTo>
                    <a:pt x="139" y="8"/>
                  </a:lnTo>
                  <a:lnTo>
                    <a:pt x="137" y="5"/>
                  </a:lnTo>
                  <a:lnTo>
                    <a:pt x="137" y="3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7" y="0"/>
                  </a:lnTo>
                  <a:lnTo>
                    <a:pt x="12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62"/>
            <p:cNvSpPr>
              <a:spLocks/>
            </p:cNvSpPr>
            <p:nvPr/>
          </p:nvSpPr>
          <p:spPr bwMode="auto">
            <a:xfrm>
              <a:off x="713" y="3538"/>
              <a:ext cx="428" cy="84"/>
            </a:xfrm>
            <a:custGeom>
              <a:avLst/>
              <a:gdLst>
                <a:gd name="T0" fmla="*/ 1 w 857"/>
                <a:gd name="T1" fmla="*/ 10 h 167"/>
                <a:gd name="T2" fmla="*/ 5 w 857"/>
                <a:gd name="T3" fmla="*/ 7 h 167"/>
                <a:gd name="T4" fmla="*/ 11 w 857"/>
                <a:gd name="T5" fmla="*/ 4 h 167"/>
                <a:gd name="T6" fmla="*/ 16 w 857"/>
                <a:gd name="T7" fmla="*/ 1 h 167"/>
                <a:gd name="T8" fmla="*/ 19 w 857"/>
                <a:gd name="T9" fmla="*/ 0 h 167"/>
                <a:gd name="T10" fmla="*/ 20 w 857"/>
                <a:gd name="T11" fmla="*/ 2 h 167"/>
                <a:gd name="T12" fmla="*/ 18 w 857"/>
                <a:gd name="T13" fmla="*/ 7 h 167"/>
                <a:gd name="T14" fmla="*/ 15 w 857"/>
                <a:gd name="T15" fmla="*/ 11 h 167"/>
                <a:gd name="T16" fmla="*/ 190 w 857"/>
                <a:gd name="T17" fmla="*/ 36 h 167"/>
                <a:gd name="T18" fmla="*/ 194 w 857"/>
                <a:gd name="T19" fmla="*/ 28 h 167"/>
                <a:gd name="T20" fmla="*/ 200 w 857"/>
                <a:gd name="T21" fmla="*/ 30 h 167"/>
                <a:gd name="T22" fmla="*/ 207 w 857"/>
                <a:gd name="T23" fmla="*/ 32 h 167"/>
                <a:gd name="T24" fmla="*/ 212 w 857"/>
                <a:gd name="T25" fmla="*/ 35 h 167"/>
                <a:gd name="T26" fmla="*/ 214 w 857"/>
                <a:gd name="T27" fmla="*/ 37 h 167"/>
                <a:gd name="T28" fmla="*/ 210 w 857"/>
                <a:gd name="T29" fmla="*/ 39 h 167"/>
                <a:gd name="T30" fmla="*/ 207 w 857"/>
                <a:gd name="T31" fmla="*/ 39 h 167"/>
                <a:gd name="T32" fmla="*/ 202 w 857"/>
                <a:gd name="T33" fmla="*/ 39 h 167"/>
                <a:gd name="T34" fmla="*/ 197 w 857"/>
                <a:gd name="T35" fmla="*/ 40 h 167"/>
                <a:gd name="T36" fmla="*/ 192 w 857"/>
                <a:gd name="T37" fmla="*/ 41 h 167"/>
                <a:gd name="T38" fmla="*/ 186 w 857"/>
                <a:gd name="T39" fmla="*/ 41 h 167"/>
                <a:gd name="T40" fmla="*/ 182 w 857"/>
                <a:gd name="T41" fmla="*/ 41 h 167"/>
                <a:gd name="T42" fmla="*/ 178 w 857"/>
                <a:gd name="T43" fmla="*/ 42 h 167"/>
                <a:gd name="T44" fmla="*/ 175 w 857"/>
                <a:gd name="T45" fmla="*/ 42 h 167"/>
                <a:gd name="T46" fmla="*/ 173 w 857"/>
                <a:gd name="T47" fmla="*/ 42 h 167"/>
                <a:gd name="T48" fmla="*/ 169 w 857"/>
                <a:gd name="T49" fmla="*/ 41 h 167"/>
                <a:gd name="T50" fmla="*/ 165 w 857"/>
                <a:gd name="T51" fmla="*/ 41 h 167"/>
                <a:gd name="T52" fmla="*/ 158 w 857"/>
                <a:gd name="T53" fmla="*/ 40 h 167"/>
                <a:gd name="T54" fmla="*/ 151 w 857"/>
                <a:gd name="T55" fmla="*/ 39 h 167"/>
                <a:gd name="T56" fmla="*/ 141 w 857"/>
                <a:gd name="T57" fmla="*/ 37 h 167"/>
                <a:gd name="T58" fmla="*/ 132 w 857"/>
                <a:gd name="T59" fmla="*/ 35 h 167"/>
                <a:gd name="T60" fmla="*/ 121 w 857"/>
                <a:gd name="T61" fmla="*/ 34 h 167"/>
                <a:gd name="T62" fmla="*/ 110 w 857"/>
                <a:gd name="T63" fmla="*/ 32 h 167"/>
                <a:gd name="T64" fmla="*/ 98 w 857"/>
                <a:gd name="T65" fmla="*/ 31 h 167"/>
                <a:gd name="T66" fmla="*/ 86 w 857"/>
                <a:gd name="T67" fmla="*/ 29 h 167"/>
                <a:gd name="T68" fmla="*/ 75 w 857"/>
                <a:gd name="T69" fmla="*/ 27 h 167"/>
                <a:gd name="T70" fmla="*/ 63 w 857"/>
                <a:gd name="T71" fmla="*/ 25 h 167"/>
                <a:gd name="T72" fmla="*/ 52 w 857"/>
                <a:gd name="T73" fmla="*/ 24 h 167"/>
                <a:gd name="T74" fmla="*/ 42 w 857"/>
                <a:gd name="T75" fmla="*/ 22 h 167"/>
                <a:gd name="T76" fmla="*/ 32 w 857"/>
                <a:gd name="T77" fmla="*/ 21 h 167"/>
                <a:gd name="T78" fmla="*/ 24 w 857"/>
                <a:gd name="T79" fmla="*/ 19 h 167"/>
                <a:gd name="T80" fmla="*/ 17 w 857"/>
                <a:gd name="T81" fmla="*/ 18 h 167"/>
                <a:gd name="T82" fmla="*/ 11 w 857"/>
                <a:gd name="T83" fmla="*/ 17 h 167"/>
                <a:gd name="T84" fmla="*/ 7 w 857"/>
                <a:gd name="T85" fmla="*/ 16 h 167"/>
                <a:gd name="T86" fmla="*/ 4 w 857"/>
                <a:gd name="T87" fmla="*/ 14 h 167"/>
                <a:gd name="T88" fmla="*/ 1 w 857"/>
                <a:gd name="T89" fmla="*/ 13 h 167"/>
                <a:gd name="T90" fmla="*/ 0 w 857"/>
                <a:gd name="T91" fmla="*/ 11 h 16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57"/>
                <a:gd name="T139" fmla="*/ 0 h 167"/>
                <a:gd name="T140" fmla="*/ 857 w 857"/>
                <a:gd name="T141" fmla="*/ 167 h 16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57" h="167">
                  <a:moveTo>
                    <a:pt x="0" y="44"/>
                  </a:moveTo>
                  <a:lnTo>
                    <a:pt x="2" y="42"/>
                  </a:lnTo>
                  <a:lnTo>
                    <a:pt x="6" y="40"/>
                  </a:lnTo>
                  <a:lnTo>
                    <a:pt x="10" y="35"/>
                  </a:lnTo>
                  <a:lnTo>
                    <a:pt x="16" y="33"/>
                  </a:lnTo>
                  <a:lnTo>
                    <a:pt x="21" y="28"/>
                  </a:lnTo>
                  <a:lnTo>
                    <a:pt x="29" y="24"/>
                  </a:lnTo>
                  <a:lnTo>
                    <a:pt x="37" y="19"/>
                  </a:lnTo>
                  <a:lnTo>
                    <a:pt x="45" y="16"/>
                  </a:lnTo>
                  <a:lnTo>
                    <a:pt x="52" y="10"/>
                  </a:lnTo>
                  <a:lnTo>
                    <a:pt x="58" y="9"/>
                  </a:lnTo>
                  <a:lnTo>
                    <a:pt x="64" y="3"/>
                  </a:lnTo>
                  <a:lnTo>
                    <a:pt x="72" y="2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5" y="2"/>
                  </a:lnTo>
                  <a:lnTo>
                    <a:pt x="83" y="5"/>
                  </a:lnTo>
                  <a:lnTo>
                    <a:pt x="81" y="12"/>
                  </a:lnTo>
                  <a:lnTo>
                    <a:pt x="77" y="17"/>
                  </a:lnTo>
                  <a:lnTo>
                    <a:pt x="72" y="26"/>
                  </a:lnTo>
                  <a:lnTo>
                    <a:pt x="68" y="33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7"/>
                  </a:lnTo>
                  <a:lnTo>
                    <a:pt x="698" y="144"/>
                  </a:lnTo>
                  <a:lnTo>
                    <a:pt x="762" y="142"/>
                  </a:lnTo>
                  <a:lnTo>
                    <a:pt x="770" y="109"/>
                  </a:lnTo>
                  <a:lnTo>
                    <a:pt x="774" y="109"/>
                  </a:lnTo>
                  <a:lnTo>
                    <a:pt x="777" y="111"/>
                  </a:lnTo>
                  <a:lnTo>
                    <a:pt x="785" y="112"/>
                  </a:lnTo>
                  <a:lnTo>
                    <a:pt x="793" y="116"/>
                  </a:lnTo>
                  <a:lnTo>
                    <a:pt x="801" y="119"/>
                  </a:lnTo>
                  <a:lnTo>
                    <a:pt x="810" y="121"/>
                  </a:lnTo>
                  <a:lnTo>
                    <a:pt x="820" y="126"/>
                  </a:lnTo>
                  <a:lnTo>
                    <a:pt x="828" y="128"/>
                  </a:lnTo>
                  <a:lnTo>
                    <a:pt x="835" y="132"/>
                  </a:lnTo>
                  <a:lnTo>
                    <a:pt x="841" y="135"/>
                  </a:lnTo>
                  <a:lnTo>
                    <a:pt x="849" y="139"/>
                  </a:lnTo>
                  <a:lnTo>
                    <a:pt x="853" y="142"/>
                  </a:lnTo>
                  <a:lnTo>
                    <a:pt x="857" y="146"/>
                  </a:lnTo>
                  <a:lnTo>
                    <a:pt x="857" y="148"/>
                  </a:lnTo>
                  <a:lnTo>
                    <a:pt x="855" y="149"/>
                  </a:lnTo>
                  <a:lnTo>
                    <a:pt x="849" y="151"/>
                  </a:lnTo>
                  <a:lnTo>
                    <a:pt x="843" y="153"/>
                  </a:lnTo>
                  <a:lnTo>
                    <a:pt x="837" y="153"/>
                  </a:lnTo>
                  <a:lnTo>
                    <a:pt x="833" y="155"/>
                  </a:lnTo>
                  <a:lnTo>
                    <a:pt x="828" y="155"/>
                  </a:lnTo>
                  <a:lnTo>
                    <a:pt x="822" y="156"/>
                  </a:lnTo>
                  <a:lnTo>
                    <a:pt x="816" y="156"/>
                  </a:lnTo>
                  <a:lnTo>
                    <a:pt x="810" y="156"/>
                  </a:lnTo>
                  <a:lnTo>
                    <a:pt x="803" y="158"/>
                  </a:lnTo>
                  <a:lnTo>
                    <a:pt x="797" y="158"/>
                  </a:lnTo>
                  <a:lnTo>
                    <a:pt x="789" y="160"/>
                  </a:lnTo>
                  <a:lnTo>
                    <a:pt x="781" y="160"/>
                  </a:lnTo>
                  <a:lnTo>
                    <a:pt x="776" y="162"/>
                  </a:lnTo>
                  <a:lnTo>
                    <a:pt x="770" y="162"/>
                  </a:lnTo>
                  <a:lnTo>
                    <a:pt x="762" y="162"/>
                  </a:lnTo>
                  <a:lnTo>
                    <a:pt x="754" y="162"/>
                  </a:lnTo>
                  <a:lnTo>
                    <a:pt x="747" y="162"/>
                  </a:lnTo>
                  <a:lnTo>
                    <a:pt x="741" y="163"/>
                  </a:lnTo>
                  <a:lnTo>
                    <a:pt x="735" y="163"/>
                  </a:lnTo>
                  <a:lnTo>
                    <a:pt x="729" y="163"/>
                  </a:lnTo>
                  <a:lnTo>
                    <a:pt x="723" y="165"/>
                  </a:lnTo>
                  <a:lnTo>
                    <a:pt x="720" y="165"/>
                  </a:lnTo>
                  <a:lnTo>
                    <a:pt x="714" y="165"/>
                  </a:lnTo>
                  <a:lnTo>
                    <a:pt x="710" y="165"/>
                  </a:lnTo>
                  <a:lnTo>
                    <a:pt x="704" y="165"/>
                  </a:lnTo>
                  <a:lnTo>
                    <a:pt x="702" y="167"/>
                  </a:lnTo>
                  <a:lnTo>
                    <a:pt x="698" y="167"/>
                  </a:lnTo>
                  <a:lnTo>
                    <a:pt x="696" y="167"/>
                  </a:lnTo>
                  <a:lnTo>
                    <a:pt x="695" y="167"/>
                  </a:lnTo>
                  <a:lnTo>
                    <a:pt x="689" y="165"/>
                  </a:lnTo>
                  <a:lnTo>
                    <a:pt x="683" y="165"/>
                  </a:lnTo>
                  <a:lnTo>
                    <a:pt x="679" y="163"/>
                  </a:lnTo>
                  <a:lnTo>
                    <a:pt x="673" y="163"/>
                  </a:lnTo>
                  <a:lnTo>
                    <a:pt x="668" y="162"/>
                  </a:lnTo>
                  <a:lnTo>
                    <a:pt x="660" y="162"/>
                  </a:lnTo>
                  <a:lnTo>
                    <a:pt x="652" y="160"/>
                  </a:lnTo>
                  <a:lnTo>
                    <a:pt x="644" y="158"/>
                  </a:lnTo>
                  <a:lnTo>
                    <a:pt x="635" y="158"/>
                  </a:lnTo>
                  <a:lnTo>
                    <a:pt x="625" y="155"/>
                  </a:lnTo>
                  <a:lnTo>
                    <a:pt x="614" y="155"/>
                  </a:lnTo>
                  <a:lnTo>
                    <a:pt x="604" y="153"/>
                  </a:lnTo>
                  <a:lnTo>
                    <a:pt x="592" y="151"/>
                  </a:lnTo>
                  <a:lnTo>
                    <a:pt x="581" y="149"/>
                  </a:lnTo>
                  <a:lnTo>
                    <a:pt x="567" y="148"/>
                  </a:lnTo>
                  <a:lnTo>
                    <a:pt x="554" y="146"/>
                  </a:lnTo>
                  <a:lnTo>
                    <a:pt x="542" y="144"/>
                  </a:lnTo>
                  <a:lnTo>
                    <a:pt x="529" y="140"/>
                  </a:lnTo>
                  <a:lnTo>
                    <a:pt x="513" y="139"/>
                  </a:lnTo>
                  <a:lnTo>
                    <a:pt x="500" y="137"/>
                  </a:lnTo>
                  <a:lnTo>
                    <a:pt x="486" y="135"/>
                  </a:lnTo>
                  <a:lnTo>
                    <a:pt x="471" y="133"/>
                  </a:lnTo>
                  <a:lnTo>
                    <a:pt x="455" y="130"/>
                  </a:lnTo>
                  <a:lnTo>
                    <a:pt x="440" y="128"/>
                  </a:lnTo>
                  <a:lnTo>
                    <a:pt x="426" y="126"/>
                  </a:lnTo>
                  <a:lnTo>
                    <a:pt x="409" y="123"/>
                  </a:lnTo>
                  <a:lnTo>
                    <a:pt x="394" y="121"/>
                  </a:lnTo>
                  <a:lnTo>
                    <a:pt x="378" y="119"/>
                  </a:lnTo>
                  <a:lnTo>
                    <a:pt x="363" y="118"/>
                  </a:lnTo>
                  <a:lnTo>
                    <a:pt x="347" y="114"/>
                  </a:lnTo>
                  <a:lnTo>
                    <a:pt x="332" y="112"/>
                  </a:lnTo>
                  <a:lnTo>
                    <a:pt x="317" y="111"/>
                  </a:lnTo>
                  <a:lnTo>
                    <a:pt x="301" y="107"/>
                  </a:lnTo>
                  <a:lnTo>
                    <a:pt x="286" y="105"/>
                  </a:lnTo>
                  <a:lnTo>
                    <a:pt x="270" y="104"/>
                  </a:lnTo>
                  <a:lnTo>
                    <a:pt x="255" y="100"/>
                  </a:lnTo>
                  <a:lnTo>
                    <a:pt x="239" y="98"/>
                  </a:lnTo>
                  <a:lnTo>
                    <a:pt x="224" y="95"/>
                  </a:lnTo>
                  <a:lnTo>
                    <a:pt x="210" y="93"/>
                  </a:lnTo>
                  <a:lnTo>
                    <a:pt x="197" y="91"/>
                  </a:lnTo>
                  <a:lnTo>
                    <a:pt x="183" y="88"/>
                  </a:lnTo>
                  <a:lnTo>
                    <a:pt x="170" y="86"/>
                  </a:lnTo>
                  <a:lnTo>
                    <a:pt x="156" y="84"/>
                  </a:lnTo>
                  <a:lnTo>
                    <a:pt x="143" y="82"/>
                  </a:lnTo>
                  <a:lnTo>
                    <a:pt x="131" y="81"/>
                  </a:lnTo>
                  <a:lnTo>
                    <a:pt x="118" y="79"/>
                  </a:lnTo>
                  <a:lnTo>
                    <a:pt x="108" y="77"/>
                  </a:lnTo>
                  <a:lnTo>
                    <a:pt x="97" y="75"/>
                  </a:lnTo>
                  <a:lnTo>
                    <a:pt x="87" y="74"/>
                  </a:lnTo>
                  <a:lnTo>
                    <a:pt x="77" y="70"/>
                  </a:lnTo>
                  <a:lnTo>
                    <a:pt x="70" y="70"/>
                  </a:lnTo>
                  <a:lnTo>
                    <a:pt x="60" y="68"/>
                  </a:lnTo>
                  <a:lnTo>
                    <a:pt x="52" y="68"/>
                  </a:lnTo>
                  <a:lnTo>
                    <a:pt x="45" y="65"/>
                  </a:lnTo>
                  <a:lnTo>
                    <a:pt x="41" y="65"/>
                  </a:lnTo>
                  <a:lnTo>
                    <a:pt x="33" y="63"/>
                  </a:lnTo>
                  <a:lnTo>
                    <a:pt x="31" y="63"/>
                  </a:lnTo>
                  <a:lnTo>
                    <a:pt x="23" y="60"/>
                  </a:lnTo>
                  <a:lnTo>
                    <a:pt x="21" y="60"/>
                  </a:lnTo>
                  <a:lnTo>
                    <a:pt x="16" y="56"/>
                  </a:lnTo>
                  <a:lnTo>
                    <a:pt x="10" y="53"/>
                  </a:lnTo>
                  <a:lnTo>
                    <a:pt x="8" y="51"/>
                  </a:lnTo>
                  <a:lnTo>
                    <a:pt x="4" y="49"/>
                  </a:lnTo>
                  <a:lnTo>
                    <a:pt x="0" y="4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63"/>
            <p:cNvSpPr>
              <a:spLocks/>
            </p:cNvSpPr>
            <p:nvPr/>
          </p:nvSpPr>
          <p:spPr bwMode="auto">
            <a:xfrm>
              <a:off x="755" y="3449"/>
              <a:ext cx="434" cy="252"/>
            </a:xfrm>
            <a:custGeom>
              <a:avLst/>
              <a:gdLst>
                <a:gd name="T0" fmla="*/ 4 w 870"/>
                <a:gd name="T1" fmla="*/ 42 h 505"/>
                <a:gd name="T2" fmla="*/ 16 w 870"/>
                <a:gd name="T3" fmla="*/ 43 h 505"/>
                <a:gd name="T4" fmla="*/ 31 w 870"/>
                <a:gd name="T5" fmla="*/ 45 h 505"/>
                <a:gd name="T6" fmla="*/ 50 w 870"/>
                <a:gd name="T7" fmla="*/ 47 h 505"/>
                <a:gd name="T8" fmla="*/ 67 w 870"/>
                <a:gd name="T9" fmla="*/ 49 h 505"/>
                <a:gd name="T10" fmla="*/ 82 w 870"/>
                <a:gd name="T11" fmla="*/ 51 h 505"/>
                <a:gd name="T12" fmla="*/ 92 w 870"/>
                <a:gd name="T13" fmla="*/ 51 h 505"/>
                <a:gd name="T14" fmla="*/ 97 w 870"/>
                <a:gd name="T15" fmla="*/ 37 h 505"/>
                <a:gd name="T16" fmla="*/ 103 w 870"/>
                <a:gd name="T17" fmla="*/ 23 h 505"/>
                <a:gd name="T18" fmla="*/ 113 w 870"/>
                <a:gd name="T19" fmla="*/ 12 h 505"/>
                <a:gd name="T20" fmla="*/ 126 w 870"/>
                <a:gd name="T21" fmla="*/ 9 h 505"/>
                <a:gd name="T22" fmla="*/ 134 w 870"/>
                <a:gd name="T23" fmla="*/ 15 h 505"/>
                <a:gd name="T24" fmla="*/ 137 w 870"/>
                <a:gd name="T25" fmla="*/ 25 h 505"/>
                <a:gd name="T26" fmla="*/ 138 w 870"/>
                <a:gd name="T27" fmla="*/ 35 h 505"/>
                <a:gd name="T28" fmla="*/ 155 w 870"/>
                <a:gd name="T29" fmla="*/ 38 h 505"/>
                <a:gd name="T30" fmla="*/ 165 w 870"/>
                <a:gd name="T31" fmla="*/ 39 h 505"/>
                <a:gd name="T32" fmla="*/ 182 w 870"/>
                <a:gd name="T33" fmla="*/ 42 h 505"/>
                <a:gd name="T34" fmla="*/ 185 w 870"/>
                <a:gd name="T35" fmla="*/ 35 h 505"/>
                <a:gd name="T36" fmla="*/ 188 w 870"/>
                <a:gd name="T37" fmla="*/ 23 h 505"/>
                <a:gd name="T38" fmla="*/ 193 w 870"/>
                <a:gd name="T39" fmla="*/ 10 h 505"/>
                <a:gd name="T40" fmla="*/ 204 w 870"/>
                <a:gd name="T41" fmla="*/ 1 h 505"/>
                <a:gd name="T42" fmla="*/ 216 w 870"/>
                <a:gd name="T43" fmla="*/ 8 h 505"/>
                <a:gd name="T44" fmla="*/ 215 w 870"/>
                <a:gd name="T45" fmla="*/ 21 h 505"/>
                <a:gd name="T46" fmla="*/ 213 w 870"/>
                <a:gd name="T47" fmla="*/ 32 h 505"/>
                <a:gd name="T48" fmla="*/ 211 w 870"/>
                <a:gd name="T49" fmla="*/ 45 h 505"/>
                <a:gd name="T50" fmla="*/ 210 w 870"/>
                <a:gd name="T51" fmla="*/ 60 h 505"/>
                <a:gd name="T52" fmla="*/ 208 w 870"/>
                <a:gd name="T53" fmla="*/ 75 h 505"/>
                <a:gd name="T54" fmla="*/ 205 w 870"/>
                <a:gd name="T55" fmla="*/ 89 h 505"/>
                <a:gd name="T56" fmla="*/ 203 w 870"/>
                <a:gd name="T57" fmla="*/ 100 h 505"/>
                <a:gd name="T58" fmla="*/ 195 w 870"/>
                <a:gd name="T59" fmla="*/ 116 h 505"/>
                <a:gd name="T60" fmla="*/ 187 w 870"/>
                <a:gd name="T61" fmla="*/ 126 h 505"/>
                <a:gd name="T62" fmla="*/ 183 w 870"/>
                <a:gd name="T63" fmla="*/ 118 h 505"/>
                <a:gd name="T64" fmla="*/ 195 w 870"/>
                <a:gd name="T65" fmla="*/ 106 h 505"/>
                <a:gd name="T66" fmla="*/ 200 w 870"/>
                <a:gd name="T67" fmla="*/ 94 h 505"/>
                <a:gd name="T68" fmla="*/ 201 w 870"/>
                <a:gd name="T69" fmla="*/ 82 h 505"/>
                <a:gd name="T70" fmla="*/ 204 w 870"/>
                <a:gd name="T71" fmla="*/ 66 h 505"/>
                <a:gd name="T72" fmla="*/ 206 w 870"/>
                <a:gd name="T73" fmla="*/ 49 h 505"/>
                <a:gd name="T74" fmla="*/ 209 w 870"/>
                <a:gd name="T75" fmla="*/ 34 h 505"/>
                <a:gd name="T76" fmla="*/ 211 w 870"/>
                <a:gd name="T77" fmla="*/ 20 h 505"/>
                <a:gd name="T78" fmla="*/ 212 w 870"/>
                <a:gd name="T79" fmla="*/ 10 h 505"/>
                <a:gd name="T80" fmla="*/ 200 w 870"/>
                <a:gd name="T81" fmla="*/ 10 h 505"/>
                <a:gd name="T82" fmla="*/ 195 w 870"/>
                <a:gd name="T83" fmla="*/ 18 h 505"/>
                <a:gd name="T84" fmla="*/ 192 w 870"/>
                <a:gd name="T85" fmla="*/ 32 h 505"/>
                <a:gd name="T86" fmla="*/ 188 w 870"/>
                <a:gd name="T87" fmla="*/ 47 h 505"/>
                <a:gd name="T88" fmla="*/ 184 w 870"/>
                <a:gd name="T89" fmla="*/ 60 h 505"/>
                <a:gd name="T90" fmla="*/ 181 w 870"/>
                <a:gd name="T91" fmla="*/ 54 h 505"/>
                <a:gd name="T92" fmla="*/ 181 w 870"/>
                <a:gd name="T93" fmla="*/ 45 h 505"/>
                <a:gd name="T94" fmla="*/ 163 w 870"/>
                <a:gd name="T95" fmla="*/ 46 h 505"/>
                <a:gd name="T96" fmla="*/ 153 w 870"/>
                <a:gd name="T97" fmla="*/ 45 h 505"/>
                <a:gd name="T98" fmla="*/ 134 w 870"/>
                <a:gd name="T99" fmla="*/ 45 h 505"/>
                <a:gd name="T100" fmla="*/ 124 w 870"/>
                <a:gd name="T101" fmla="*/ 60 h 505"/>
                <a:gd name="T102" fmla="*/ 116 w 870"/>
                <a:gd name="T103" fmla="*/ 61 h 505"/>
                <a:gd name="T104" fmla="*/ 127 w 870"/>
                <a:gd name="T105" fmla="*/ 47 h 505"/>
                <a:gd name="T106" fmla="*/ 132 w 870"/>
                <a:gd name="T107" fmla="*/ 33 h 505"/>
                <a:gd name="T108" fmla="*/ 131 w 870"/>
                <a:gd name="T109" fmla="*/ 19 h 505"/>
                <a:gd name="T110" fmla="*/ 120 w 870"/>
                <a:gd name="T111" fmla="*/ 16 h 505"/>
                <a:gd name="T112" fmla="*/ 108 w 870"/>
                <a:gd name="T113" fmla="*/ 24 h 505"/>
                <a:gd name="T114" fmla="*/ 102 w 870"/>
                <a:gd name="T115" fmla="*/ 35 h 505"/>
                <a:gd name="T116" fmla="*/ 98 w 870"/>
                <a:gd name="T117" fmla="*/ 46 h 505"/>
                <a:gd name="T118" fmla="*/ 100 w 870"/>
                <a:gd name="T119" fmla="*/ 60 h 505"/>
                <a:gd name="T120" fmla="*/ 108 w 870"/>
                <a:gd name="T121" fmla="*/ 64 h 505"/>
                <a:gd name="T122" fmla="*/ 97 w 870"/>
                <a:gd name="T123" fmla="*/ 64 h 505"/>
                <a:gd name="T124" fmla="*/ 23 w 870"/>
                <a:gd name="T125" fmla="*/ 49 h 50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70"/>
                <a:gd name="T190" fmla="*/ 0 h 505"/>
                <a:gd name="T191" fmla="*/ 870 w 870"/>
                <a:gd name="T192" fmla="*/ 505 h 50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70" h="505">
                  <a:moveTo>
                    <a:pt x="52" y="240"/>
                  </a:moveTo>
                  <a:lnTo>
                    <a:pt x="73" y="196"/>
                  </a:lnTo>
                  <a:lnTo>
                    <a:pt x="0" y="185"/>
                  </a:lnTo>
                  <a:lnTo>
                    <a:pt x="0" y="182"/>
                  </a:lnTo>
                  <a:lnTo>
                    <a:pt x="2" y="178"/>
                  </a:lnTo>
                  <a:lnTo>
                    <a:pt x="6" y="173"/>
                  </a:lnTo>
                  <a:lnTo>
                    <a:pt x="14" y="169"/>
                  </a:lnTo>
                  <a:lnTo>
                    <a:pt x="18" y="169"/>
                  </a:lnTo>
                  <a:lnTo>
                    <a:pt x="23" y="169"/>
                  </a:lnTo>
                  <a:lnTo>
                    <a:pt x="31" y="171"/>
                  </a:lnTo>
                  <a:lnTo>
                    <a:pt x="33" y="171"/>
                  </a:lnTo>
                  <a:lnTo>
                    <a:pt x="37" y="171"/>
                  </a:lnTo>
                  <a:lnTo>
                    <a:pt x="43" y="173"/>
                  </a:lnTo>
                  <a:lnTo>
                    <a:pt x="48" y="173"/>
                  </a:lnTo>
                  <a:lnTo>
                    <a:pt x="52" y="173"/>
                  </a:lnTo>
                  <a:lnTo>
                    <a:pt x="58" y="173"/>
                  </a:lnTo>
                  <a:lnTo>
                    <a:pt x="64" y="175"/>
                  </a:lnTo>
                  <a:lnTo>
                    <a:pt x="72" y="175"/>
                  </a:lnTo>
                  <a:lnTo>
                    <a:pt x="77" y="175"/>
                  </a:lnTo>
                  <a:lnTo>
                    <a:pt x="83" y="176"/>
                  </a:lnTo>
                  <a:lnTo>
                    <a:pt x="89" y="176"/>
                  </a:lnTo>
                  <a:lnTo>
                    <a:pt x="97" y="178"/>
                  </a:lnTo>
                  <a:lnTo>
                    <a:pt x="104" y="178"/>
                  </a:lnTo>
                  <a:lnTo>
                    <a:pt x="112" y="180"/>
                  </a:lnTo>
                  <a:lnTo>
                    <a:pt x="120" y="180"/>
                  </a:lnTo>
                  <a:lnTo>
                    <a:pt x="127" y="182"/>
                  </a:lnTo>
                  <a:lnTo>
                    <a:pt x="135" y="182"/>
                  </a:lnTo>
                  <a:lnTo>
                    <a:pt x="143" y="183"/>
                  </a:lnTo>
                  <a:lnTo>
                    <a:pt x="151" y="183"/>
                  </a:lnTo>
                  <a:lnTo>
                    <a:pt x="160" y="185"/>
                  </a:lnTo>
                  <a:lnTo>
                    <a:pt x="168" y="185"/>
                  </a:lnTo>
                  <a:lnTo>
                    <a:pt x="176" y="187"/>
                  </a:lnTo>
                  <a:lnTo>
                    <a:pt x="183" y="189"/>
                  </a:lnTo>
                  <a:lnTo>
                    <a:pt x="193" y="190"/>
                  </a:lnTo>
                  <a:lnTo>
                    <a:pt x="201" y="190"/>
                  </a:lnTo>
                  <a:lnTo>
                    <a:pt x="208" y="190"/>
                  </a:lnTo>
                  <a:lnTo>
                    <a:pt x="216" y="190"/>
                  </a:lnTo>
                  <a:lnTo>
                    <a:pt x="224" y="192"/>
                  </a:lnTo>
                  <a:lnTo>
                    <a:pt x="232" y="192"/>
                  </a:lnTo>
                  <a:lnTo>
                    <a:pt x="239" y="194"/>
                  </a:lnTo>
                  <a:lnTo>
                    <a:pt x="247" y="194"/>
                  </a:lnTo>
                  <a:lnTo>
                    <a:pt x="257" y="196"/>
                  </a:lnTo>
                  <a:lnTo>
                    <a:pt x="262" y="196"/>
                  </a:lnTo>
                  <a:lnTo>
                    <a:pt x="270" y="197"/>
                  </a:lnTo>
                  <a:lnTo>
                    <a:pt x="278" y="197"/>
                  </a:lnTo>
                  <a:lnTo>
                    <a:pt x="286" y="199"/>
                  </a:lnTo>
                  <a:lnTo>
                    <a:pt x="291" y="199"/>
                  </a:lnTo>
                  <a:lnTo>
                    <a:pt x="297" y="201"/>
                  </a:lnTo>
                  <a:lnTo>
                    <a:pt x="305" y="201"/>
                  </a:lnTo>
                  <a:lnTo>
                    <a:pt x="313" y="203"/>
                  </a:lnTo>
                  <a:lnTo>
                    <a:pt x="316" y="203"/>
                  </a:lnTo>
                  <a:lnTo>
                    <a:pt x="322" y="204"/>
                  </a:lnTo>
                  <a:lnTo>
                    <a:pt x="328" y="204"/>
                  </a:lnTo>
                  <a:lnTo>
                    <a:pt x="334" y="204"/>
                  </a:lnTo>
                  <a:lnTo>
                    <a:pt x="343" y="206"/>
                  </a:lnTo>
                  <a:lnTo>
                    <a:pt x="351" y="206"/>
                  </a:lnTo>
                  <a:lnTo>
                    <a:pt x="357" y="208"/>
                  </a:lnTo>
                  <a:lnTo>
                    <a:pt x="363" y="208"/>
                  </a:lnTo>
                  <a:lnTo>
                    <a:pt x="365" y="208"/>
                  </a:lnTo>
                  <a:lnTo>
                    <a:pt x="367" y="210"/>
                  </a:lnTo>
                  <a:lnTo>
                    <a:pt x="367" y="208"/>
                  </a:lnTo>
                  <a:lnTo>
                    <a:pt x="369" y="204"/>
                  </a:lnTo>
                  <a:lnTo>
                    <a:pt x="370" y="197"/>
                  </a:lnTo>
                  <a:lnTo>
                    <a:pt x="372" y="190"/>
                  </a:lnTo>
                  <a:lnTo>
                    <a:pt x="374" y="183"/>
                  </a:lnTo>
                  <a:lnTo>
                    <a:pt x="376" y="180"/>
                  </a:lnTo>
                  <a:lnTo>
                    <a:pt x="378" y="173"/>
                  </a:lnTo>
                  <a:lnTo>
                    <a:pt x="380" y="169"/>
                  </a:lnTo>
                  <a:lnTo>
                    <a:pt x="382" y="162"/>
                  </a:lnTo>
                  <a:lnTo>
                    <a:pt x="386" y="157"/>
                  </a:lnTo>
                  <a:lnTo>
                    <a:pt x="388" y="150"/>
                  </a:lnTo>
                  <a:lnTo>
                    <a:pt x="390" y="145"/>
                  </a:lnTo>
                  <a:lnTo>
                    <a:pt x="394" y="138"/>
                  </a:lnTo>
                  <a:lnTo>
                    <a:pt x="396" y="131"/>
                  </a:lnTo>
                  <a:lnTo>
                    <a:pt x="399" y="125"/>
                  </a:lnTo>
                  <a:lnTo>
                    <a:pt x="401" y="120"/>
                  </a:lnTo>
                  <a:lnTo>
                    <a:pt x="405" y="113"/>
                  </a:lnTo>
                  <a:lnTo>
                    <a:pt x="407" y="106"/>
                  </a:lnTo>
                  <a:lnTo>
                    <a:pt x="411" y="101"/>
                  </a:lnTo>
                  <a:lnTo>
                    <a:pt x="415" y="95"/>
                  </a:lnTo>
                  <a:lnTo>
                    <a:pt x="417" y="88"/>
                  </a:lnTo>
                  <a:lnTo>
                    <a:pt x="421" y="85"/>
                  </a:lnTo>
                  <a:lnTo>
                    <a:pt x="423" y="80"/>
                  </a:lnTo>
                  <a:lnTo>
                    <a:pt x="426" y="76"/>
                  </a:lnTo>
                  <a:lnTo>
                    <a:pt x="432" y="67"/>
                  </a:lnTo>
                  <a:lnTo>
                    <a:pt x="440" y="62"/>
                  </a:lnTo>
                  <a:lnTo>
                    <a:pt x="446" y="58"/>
                  </a:lnTo>
                  <a:lnTo>
                    <a:pt x="451" y="53"/>
                  </a:lnTo>
                  <a:lnTo>
                    <a:pt x="455" y="50"/>
                  </a:lnTo>
                  <a:lnTo>
                    <a:pt x="461" y="46"/>
                  </a:lnTo>
                  <a:lnTo>
                    <a:pt x="467" y="44"/>
                  </a:lnTo>
                  <a:lnTo>
                    <a:pt x="473" y="41"/>
                  </a:lnTo>
                  <a:lnTo>
                    <a:pt x="478" y="39"/>
                  </a:lnTo>
                  <a:lnTo>
                    <a:pt x="484" y="37"/>
                  </a:lnTo>
                  <a:lnTo>
                    <a:pt x="490" y="37"/>
                  </a:lnTo>
                  <a:lnTo>
                    <a:pt x="494" y="36"/>
                  </a:lnTo>
                  <a:lnTo>
                    <a:pt x="500" y="36"/>
                  </a:lnTo>
                  <a:lnTo>
                    <a:pt x="505" y="36"/>
                  </a:lnTo>
                  <a:lnTo>
                    <a:pt x="509" y="36"/>
                  </a:lnTo>
                  <a:lnTo>
                    <a:pt x="515" y="36"/>
                  </a:lnTo>
                  <a:lnTo>
                    <a:pt x="519" y="37"/>
                  </a:lnTo>
                  <a:lnTo>
                    <a:pt x="525" y="39"/>
                  </a:lnTo>
                  <a:lnTo>
                    <a:pt x="529" y="41"/>
                  </a:lnTo>
                  <a:lnTo>
                    <a:pt x="532" y="44"/>
                  </a:lnTo>
                  <a:lnTo>
                    <a:pt x="536" y="50"/>
                  </a:lnTo>
                  <a:lnTo>
                    <a:pt x="540" y="58"/>
                  </a:lnTo>
                  <a:lnTo>
                    <a:pt x="540" y="62"/>
                  </a:lnTo>
                  <a:lnTo>
                    <a:pt x="542" y="66"/>
                  </a:lnTo>
                  <a:lnTo>
                    <a:pt x="544" y="71"/>
                  </a:lnTo>
                  <a:lnTo>
                    <a:pt x="544" y="74"/>
                  </a:lnTo>
                  <a:lnTo>
                    <a:pt x="546" y="80"/>
                  </a:lnTo>
                  <a:lnTo>
                    <a:pt x="546" y="83"/>
                  </a:lnTo>
                  <a:lnTo>
                    <a:pt x="548" y="88"/>
                  </a:lnTo>
                  <a:lnTo>
                    <a:pt x="550" y="94"/>
                  </a:lnTo>
                  <a:lnTo>
                    <a:pt x="550" y="97"/>
                  </a:lnTo>
                  <a:lnTo>
                    <a:pt x="550" y="102"/>
                  </a:lnTo>
                  <a:lnTo>
                    <a:pt x="550" y="108"/>
                  </a:lnTo>
                  <a:lnTo>
                    <a:pt x="552" y="113"/>
                  </a:lnTo>
                  <a:lnTo>
                    <a:pt x="552" y="120"/>
                  </a:lnTo>
                  <a:lnTo>
                    <a:pt x="554" y="129"/>
                  </a:lnTo>
                  <a:lnTo>
                    <a:pt x="554" y="134"/>
                  </a:lnTo>
                  <a:lnTo>
                    <a:pt x="554" y="139"/>
                  </a:lnTo>
                  <a:lnTo>
                    <a:pt x="554" y="143"/>
                  </a:lnTo>
                  <a:lnTo>
                    <a:pt x="554" y="145"/>
                  </a:lnTo>
                  <a:lnTo>
                    <a:pt x="556" y="141"/>
                  </a:lnTo>
                  <a:lnTo>
                    <a:pt x="563" y="139"/>
                  </a:lnTo>
                  <a:lnTo>
                    <a:pt x="569" y="138"/>
                  </a:lnTo>
                  <a:lnTo>
                    <a:pt x="575" y="136"/>
                  </a:lnTo>
                  <a:lnTo>
                    <a:pt x="583" y="136"/>
                  </a:lnTo>
                  <a:lnTo>
                    <a:pt x="590" y="138"/>
                  </a:lnTo>
                  <a:lnTo>
                    <a:pt x="600" y="139"/>
                  </a:lnTo>
                  <a:lnTo>
                    <a:pt x="608" y="143"/>
                  </a:lnTo>
                  <a:lnTo>
                    <a:pt x="615" y="148"/>
                  </a:lnTo>
                  <a:lnTo>
                    <a:pt x="621" y="155"/>
                  </a:lnTo>
                  <a:lnTo>
                    <a:pt x="627" y="159"/>
                  </a:lnTo>
                  <a:lnTo>
                    <a:pt x="633" y="164"/>
                  </a:lnTo>
                  <a:lnTo>
                    <a:pt x="635" y="166"/>
                  </a:lnTo>
                  <a:lnTo>
                    <a:pt x="637" y="168"/>
                  </a:lnTo>
                  <a:lnTo>
                    <a:pt x="637" y="166"/>
                  </a:lnTo>
                  <a:lnTo>
                    <a:pt x="642" y="166"/>
                  </a:lnTo>
                  <a:lnTo>
                    <a:pt x="648" y="164"/>
                  </a:lnTo>
                  <a:lnTo>
                    <a:pt x="656" y="160"/>
                  </a:lnTo>
                  <a:lnTo>
                    <a:pt x="664" y="159"/>
                  </a:lnTo>
                  <a:lnTo>
                    <a:pt x="673" y="155"/>
                  </a:lnTo>
                  <a:lnTo>
                    <a:pt x="679" y="155"/>
                  </a:lnTo>
                  <a:lnTo>
                    <a:pt x="687" y="155"/>
                  </a:lnTo>
                  <a:lnTo>
                    <a:pt x="693" y="155"/>
                  </a:lnTo>
                  <a:lnTo>
                    <a:pt x="700" y="157"/>
                  </a:lnTo>
                  <a:lnTo>
                    <a:pt x="708" y="160"/>
                  </a:lnTo>
                  <a:lnTo>
                    <a:pt x="718" y="164"/>
                  </a:lnTo>
                  <a:lnTo>
                    <a:pt x="723" y="168"/>
                  </a:lnTo>
                  <a:lnTo>
                    <a:pt x="729" y="171"/>
                  </a:lnTo>
                  <a:lnTo>
                    <a:pt x="735" y="173"/>
                  </a:lnTo>
                  <a:lnTo>
                    <a:pt x="737" y="175"/>
                  </a:lnTo>
                  <a:lnTo>
                    <a:pt x="737" y="173"/>
                  </a:lnTo>
                  <a:lnTo>
                    <a:pt x="737" y="169"/>
                  </a:lnTo>
                  <a:lnTo>
                    <a:pt x="737" y="164"/>
                  </a:lnTo>
                  <a:lnTo>
                    <a:pt x="739" y="157"/>
                  </a:lnTo>
                  <a:lnTo>
                    <a:pt x="739" y="152"/>
                  </a:lnTo>
                  <a:lnTo>
                    <a:pt x="741" y="148"/>
                  </a:lnTo>
                  <a:lnTo>
                    <a:pt x="741" y="143"/>
                  </a:lnTo>
                  <a:lnTo>
                    <a:pt x="743" y="138"/>
                  </a:lnTo>
                  <a:lnTo>
                    <a:pt x="743" y="132"/>
                  </a:lnTo>
                  <a:lnTo>
                    <a:pt x="745" y="127"/>
                  </a:lnTo>
                  <a:lnTo>
                    <a:pt x="745" y="122"/>
                  </a:lnTo>
                  <a:lnTo>
                    <a:pt x="748" y="117"/>
                  </a:lnTo>
                  <a:lnTo>
                    <a:pt x="748" y="109"/>
                  </a:lnTo>
                  <a:lnTo>
                    <a:pt x="750" y="104"/>
                  </a:lnTo>
                  <a:lnTo>
                    <a:pt x="752" y="97"/>
                  </a:lnTo>
                  <a:lnTo>
                    <a:pt x="754" y="92"/>
                  </a:lnTo>
                  <a:lnTo>
                    <a:pt x="756" y="87"/>
                  </a:lnTo>
                  <a:lnTo>
                    <a:pt x="758" y="81"/>
                  </a:lnTo>
                  <a:lnTo>
                    <a:pt x="760" y="74"/>
                  </a:lnTo>
                  <a:lnTo>
                    <a:pt x="762" y="71"/>
                  </a:lnTo>
                  <a:lnTo>
                    <a:pt x="764" y="64"/>
                  </a:lnTo>
                  <a:lnTo>
                    <a:pt x="766" y="58"/>
                  </a:lnTo>
                  <a:lnTo>
                    <a:pt x="768" y="53"/>
                  </a:lnTo>
                  <a:lnTo>
                    <a:pt x="770" y="50"/>
                  </a:lnTo>
                  <a:lnTo>
                    <a:pt x="774" y="43"/>
                  </a:lnTo>
                  <a:lnTo>
                    <a:pt x="779" y="37"/>
                  </a:lnTo>
                  <a:lnTo>
                    <a:pt x="783" y="32"/>
                  </a:lnTo>
                  <a:lnTo>
                    <a:pt x="789" y="27"/>
                  </a:lnTo>
                  <a:lnTo>
                    <a:pt x="793" y="22"/>
                  </a:lnTo>
                  <a:lnTo>
                    <a:pt x="799" y="18"/>
                  </a:lnTo>
                  <a:lnTo>
                    <a:pt x="802" y="13"/>
                  </a:lnTo>
                  <a:lnTo>
                    <a:pt x="808" y="11"/>
                  </a:lnTo>
                  <a:lnTo>
                    <a:pt x="812" y="8"/>
                  </a:lnTo>
                  <a:lnTo>
                    <a:pt x="818" y="6"/>
                  </a:lnTo>
                  <a:lnTo>
                    <a:pt x="826" y="2"/>
                  </a:lnTo>
                  <a:lnTo>
                    <a:pt x="835" y="0"/>
                  </a:lnTo>
                  <a:lnTo>
                    <a:pt x="845" y="2"/>
                  </a:lnTo>
                  <a:lnTo>
                    <a:pt x="853" y="8"/>
                  </a:lnTo>
                  <a:lnTo>
                    <a:pt x="858" y="13"/>
                  </a:lnTo>
                  <a:lnTo>
                    <a:pt x="864" y="20"/>
                  </a:lnTo>
                  <a:lnTo>
                    <a:pt x="866" y="25"/>
                  </a:lnTo>
                  <a:lnTo>
                    <a:pt x="868" y="29"/>
                  </a:lnTo>
                  <a:lnTo>
                    <a:pt x="868" y="34"/>
                  </a:lnTo>
                  <a:lnTo>
                    <a:pt x="870" y="39"/>
                  </a:lnTo>
                  <a:lnTo>
                    <a:pt x="870" y="44"/>
                  </a:lnTo>
                  <a:lnTo>
                    <a:pt x="870" y="48"/>
                  </a:lnTo>
                  <a:lnTo>
                    <a:pt x="870" y="53"/>
                  </a:lnTo>
                  <a:lnTo>
                    <a:pt x="870" y="60"/>
                  </a:lnTo>
                  <a:lnTo>
                    <a:pt x="868" y="66"/>
                  </a:lnTo>
                  <a:lnTo>
                    <a:pt x="868" y="73"/>
                  </a:lnTo>
                  <a:lnTo>
                    <a:pt x="866" y="80"/>
                  </a:lnTo>
                  <a:lnTo>
                    <a:pt x="864" y="87"/>
                  </a:lnTo>
                  <a:lnTo>
                    <a:pt x="862" y="90"/>
                  </a:lnTo>
                  <a:lnTo>
                    <a:pt x="860" y="95"/>
                  </a:lnTo>
                  <a:lnTo>
                    <a:pt x="858" y="101"/>
                  </a:lnTo>
                  <a:lnTo>
                    <a:pt x="858" y="109"/>
                  </a:lnTo>
                  <a:lnTo>
                    <a:pt x="856" y="113"/>
                  </a:lnTo>
                  <a:lnTo>
                    <a:pt x="856" y="117"/>
                  </a:lnTo>
                  <a:lnTo>
                    <a:pt x="855" y="122"/>
                  </a:lnTo>
                  <a:lnTo>
                    <a:pt x="855" y="127"/>
                  </a:lnTo>
                  <a:lnTo>
                    <a:pt x="855" y="131"/>
                  </a:lnTo>
                  <a:lnTo>
                    <a:pt x="855" y="136"/>
                  </a:lnTo>
                  <a:lnTo>
                    <a:pt x="853" y="141"/>
                  </a:lnTo>
                  <a:lnTo>
                    <a:pt x="853" y="148"/>
                  </a:lnTo>
                  <a:lnTo>
                    <a:pt x="851" y="152"/>
                  </a:lnTo>
                  <a:lnTo>
                    <a:pt x="851" y="157"/>
                  </a:lnTo>
                  <a:lnTo>
                    <a:pt x="849" y="164"/>
                  </a:lnTo>
                  <a:lnTo>
                    <a:pt x="849" y="171"/>
                  </a:lnTo>
                  <a:lnTo>
                    <a:pt x="849" y="176"/>
                  </a:lnTo>
                  <a:lnTo>
                    <a:pt x="847" y="182"/>
                  </a:lnTo>
                  <a:lnTo>
                    <a:pt x="847" y="189"/>
                  </a:lnTo>
                  <a:lnTo>
                    <a:pt x="847" y="196"/>
                  </a:lnTo>
                  <a:lnTo>
                    <a:pt x="845" y="201"/>
                  </a:lnTo>
                  <a:lnTo>
                    <a:pt x="845" y="208"/>
                  </a:lnTo>
                  <a:lnTo>
                    <a:pt x="843" y="215"/>
                  </a:lnTo>
                  <a:lnTo>
                    <a:pt x="843" y="222"/>
                  </a:lnTo>
                  <a:lnTo>
                    <a:pt x="843" y="227"/>
                  </a:lnTo>
                  <a:lnTo>
                    <a:pt x="841" y="234"/>
                  </a:lnTo>
                  <a:lnTo>
                    <a:pt x="841" y="241"/>
                  </a:lnTo>
                  <a:lnTo>
                    <a:pt x="841" y="248"/>
                  </a:lnTo>
                  <a:lnTo>
                    <a:pt x="839" y="255"/>
                  </a:lnTo>
                  <a:lnTo>
                    <a:pt x="837" y="262"/>
                  </a:lnTo>
                  <a:lnTo>
                    <a:pt x="837" y="268"/>
                  </a:lnTo>
                  <a:lnTo>
                    <a:pt x="837" y="275"/>
                  </a:lnTo>
                  <a:lnTo>
                    <a:pt x="835" y="282"/>
                  </a:lnTo>
                  <a:lnTo>
                    <a:pt x="835" y="289"/>
                  </a:lnTo>
                  <a:lnTo>
                    <a:pt x="833" y="296"/>
                  </a:lnTo>
                  <a:lnTo>
                    <a:pt x="833" y="303"/>
                  </a:lnTo>
                  <a:lnTo>
                    <a:pt x="831" y="308"/>
                  </a:lnTo>
                  <a:lnTo>
                    <a:pt x="829" y="315"/>
                  </a:lnTo>
                  <a:lnTo>
                    <a:pt x="829" y="320"/>
                  </a:lnTo>
                  <a:lnTo>
                    <a:pt x="828" y="328"/>
                  </a:lnTo>
                  <a:lnTo>
                    <a:pt x="828" y="333"/>
                  </a:lnTo>
                  <a:lnTo>
                    <a:pt x="828" y="340"/>
                  </a:lnTo>
                  <a:lnTo>
                    <a:pt x="826" y="345"/>
                  </a:lnTo>
                  <a:lnTo>
                    <a:pt x="826" y="350"/>
                  </a:lnTo>
                  <a:lnTo>
                    <a:pt x="824" y="356"/>
                  </a:lnTo>
                  <a:lnTo>
                    <a:pt x="824" y="361"/>
                  </a:lnTo>
                  <a:lnTo>
                    <a:pt x="822" y="366"/>
                  </a:lnTo>
                  <a:lnTo>
                    <a:pt x="822" y="371"/>
                  </a:lnTo>
                  <a:lnTo>
                    <a:pt x="820" y="375"/>
                  </a:lnTo>
                  <a:lnTo>
                    <a:pt x="820" y="380"/>
                  </a:lnTo>
                  <a:lnTo>
                    <a:pt x="818" y="384"/>
                  </a:lnTo>
                  <a:lnTo>
                    <a:pt x="818" y="389"/>
                  </a:lnTo>
                  <a:lnTo>
                    <a:pt x="816" y="396"/>
                  </a:lnTo>
                  <a:lnTo>
                    <a:pt x="814" y="403"/>
                  </a:lnTo>
                  <a:lnTo>
                    <a:pt x="812" y="408"/>
                  </a:lnTo>
                  <a:lnTo>
                    <a:pt x="812" y="412"/>
                  </a:lnTo>
                  <a:lnTo>
                    <a:pt x="808" y="419"/>
                  </a:lnTo>
                  <a:lnTo>
                    <a:pt x="804" y="426"/>
                  </a:lnTo>
                  <a:lnTo>
                    <a:pt x="801" y="435"/>
                  </a:lnTo>
                  <a:lnTo>
                    <a:pt x="797" y="444"/>
                  </a:lnTo>
                  <a:lnTo>
                    <a:pt x="791" y="451"/>
                  </a:lnTo>
                  <a:lnTo>
                    <a:pt x="787" y="459"/>
                  </a:lnTo>
                  <a:lnTo>
                    <a:pt x="783" y="466"/>
                  </a:lnTo>
                  <a:lnTo>
                    <a:pt x="779" y="475"/>
                  </a:lnTo>
                  <a:lnTo>
                    <a:pt x="774" y="481"/>
                  </a:lnTo>
                  <a:lnTo>
                    <a:pt x="770" y="486"/>
                  </a:lnTo>
                  <a:lnTo>
                    <a:pt x="766" y="491"/>
                  </a:lnTo>
                  <a:lnTo>
                    <a:pt x="762" y="496"/>
                  </a:lnTo>
                  <a:lnTo>
                    <a:pt x="758" y="502"/>
                  </a:lnTo>
                  <a:lnTo>
                    <a:pt x="756" y="503"/>
                  </a:lnTo>
                  <a:lnTo>
                    <a:pt x="754" y="505"/>
                  </a:lnTo>
                  <a:lnTo>
                    <a:pt x="752" y="505"/>
                  </a:lnTo>
                  <a:lnTo>
                    <a:pt x="747" y="503"/>
                  </a:lnTo>
                  <a:lnTo>
                    <a:pt x="745" y="498"/>
                  </a:lnTo>
                  <a:lnTo>
                    <a:pt x="741" y="493"/>
                  </a:lnTo>
                  <a:lnTo>
                    <a:pt x="737" y="488"/>
                  </a:lnTo>
                  <a:lnTo>
                    <a:pt x="735" y="482"/>
                  </a:lnTo>
                  <a:lnTo>
                    <a:pt x="733" y="479"/>
                  </a:lnTo>
                  <a:lnTo>
                    <a:pt x="733" y="475"/>
                  </a:lnTo>
                  <a:lnTo>
                    <a:pt x="735" y="472"/>
                  </a:lnTo>
                  <a:lnTo>
                    <a:pt x="741" y="466"/>
                  </a:lnTo>
                  <a:lnTo>
                    <a:pt x="745" y="461"/>
                  </a:lnTo>
                  <a:lnTo>
                    <a:pt x="750" y="458"/>
                  </a:lnTo>
                  <a:lnTo>
                    <a:pt x="756" y="452"/>
                  </a:lnTo>
                  <a:lnTo>
                    <a:pt x="764" y="449"/>
                  </a:lnTo>
                  <a:lnTo>
                    <a:pt x="768" y="442"/>
                  </a:lnTo>
                  <a:lnTo>
                    <a:pt x="774" y="437"/>
                  </a:lnTo>
                  <a:lnTo>
                    <a:pt x="779" y="431"/>
                  </a:lnTo>
                  <a:lnTo>
                    <a:pt x="783" y="426"/>
                  </a:lnTo>
                  <a:lnTo>
                    <a:pt x="787" y="419"/>
                  </a:lnTo>
                  <a:lnTo>
                    <a:pt x="791" y="414"/>
                  </a:lnTo>
                  <a:lnTo>
                    <a:pt x="793" y="408"/>
                  </a:lnTo>
                  <a:lnTo>
                    <a:pt x="797" y="403"/>
                  </a:lnTo>
                  <a:lnTo>
                    <a:pt x="797" y="400"/>
                  </a:lnTo>
                  <a:lnTo>
                    <a:pt x="797" y="394"/>
                  </a:lnTo>
                  <a:lnTo>
                    <a:pt x="799" y="389"/>
                  </a:lnTo>
                  <a:lnTo>
                    <a:pt x="801" y="382"/>
                  </a:lnTo>
                  <a:lnTo>
                    <a:pt x="801" y="377"/>
                  </a:lnTo>
                  <a:lnTo>
                    <a:pt x="801" y="373"/>
                  </a:lnTo>
                  <a:lnTo>
                    <a:pt x="801" y="368"/>
                  </a:lnTo>
                  <a:lnTo>
                    <a:pt x="802" y="363"/>
                  </a:lnTo>
                  <a:lnTo>
                    <a:pt x="802" y="357"/>
                  </a:lnTo>
                  <a:lnTo>
                    <a:pt x="802" y="352"/>
                  </a:lnTo>
                  <a:lnTo>
                    <a:pt x="804" y="347"/>
                  </a:lnTo>
                  <a:lnTo>
                    <a:pt x="806" y="342"/>
                  </a:lnTo>
                  <a:lnTo>
                    <a:pt x="806" y="335"/>
                  </a:lnTo>
                  <a:lnTo>
                    <a:pt x="808" y="328"/>
                  </a:lnTo>
                  <a:lnTo>
                    <a:pt x="808" y="322"/>
                  </a:lnTo>
                  <a:lnTo>
                    <a:pt x="810" y="315"/>
                  </a:lnTo>
                  <a:lnTo>
                    <a:pt x="810" y="308"/>
                  </a:lnTo>
                  <a:lnTo>
                    <a:pt x="812" y="301"/>
                  </a:lnTo>
                  <a:lnTo>
                    <a:pt x="812" y="294"/>
                  </a:lnTo>
                  <a:lnTo>
                    <a:pt x="814" y="287"/>
                  </a:lnTo>
                  <a:lnTo>
                    <a:pt x="814" y="280"/>
                  </a:lnTo>
                  <a:lnTo>
                    <a:pt x="816" y="273"/>
                  </a:lnTo>
                  <a:lnTo>
                    <a:pt x="818" y="266"/>
                  </a:lnTo>
                  <a:lnTo>
                    <a:pt x="818" y="259"/>
                  </a:lnTo>
                  <a:lnTo>
                    <a:pt x="820" y="250"/>
                  </a:lnTo>
                  <a:lnTo>
                    <a:pt x="822" y="243"/>
                  </a:lnTo>
                  <a:lnTo>
                    <a:pt x="822" y="236"/>
                  </a:lnTo>
                  <a:lnTo>
                    <a:pt x="824" y="229"/>
                  </a:lnTo>
                  <a:lnTo>
                    <a:pt x="824" y="222"/>
                  </a:lnTo>
                  <a:lnTo>
                    <a:pt x="826" y="215"/>
                  </a:lnTo>
                  <a:lnTo>
                    <a:pt x="826" y="206"/>
                  </a:lnTo>
                  <a:lnTo>
                    <a:pt x="828" y="199"/>
                  </a:lnTo>
                  <a:lnTo>
                    <a:pt x="828" y="192"/>
                  </a:lnTo>
                  <a:lnTo>
                    <a:pt x="829" y="185"/>
                  </a:lnTo>
                  <a:lnTo>
                    <a:pt x="829" y="178"/>
                  </a:lnTo>
                  <a:lnTo>
                    <a:pt x="831" y="171"/>
                  </a:lnTo>
                  <a:lnTo>
                    <a:pt x="831" y="164"/>
                  </a:lnTo>
                  <a:lnTo>
                    <a:pt x="833" y="155"/>
                  </a:lnTo>
                  <a:lnTo>
                    <a:pt x="833" y="150"/>
                  </a:lnTo>
                  <a:lnTo>
                    <a:pt x="835" y="143"/>
                  </a:lnTo>
                  <a:lnTo>
                    <a:pt x="837" y="136"/>
                  </a:lnTo>
                  <a:lnTo>
                    <a:pt x="837" y="131"/>
                  </a:lnTo>
                  <a:lnTo>
                    <a:pt x="837" y="124"/>
                  </a:lnTo>
                  <a:lnTo>
                    <a:pt x="839" y="120"/>
                  </a:lnTo>
                  <a:lnTo>
                    <a:pt x="839" y="113"/>
                  </a:lnTo>
                  <a:lnTo>
                    <a:pt x="841" y="108"/>
                  </a:lnTo>
                  <a:lnTo>
                    <a:pt x="841" y="102"/>
                  </a:lnTo>
                  <a:lnTo>
                    <a:pt x="843" y="97"/>
                  </a:lnTo>
                  <a:lnTo>
                    <a:pt x="843" y="88"/>
                  </a:lnTo>
                  <a:lnTo>
                    <a:pt x="845" y="81"/>
                  </a:lnTo>
                  <a:lnTo>
                    <a:pt x="847" y="74"/>
                  </a:lnTo>
                  <a:lnTo>
                    <a:pt x="847" y="71"/>
                  </a:lnTo>
                  <a:lnTo>
                    <a:pt x="847" y="67"/>
                  </a:lnTo>
                  <a:lnTo>
                    <a:pt x="847" y="66"/>
                  </a:lnTo>
                  <a:lnTo>
                    <a:pt x="847" y="60"/>
                  </a:lnTo>
                  <a:lnTo>
                    <a:pt x="849" y="55"/>
                  </a:lnTo>
                  <a:lnTo>
                    <a:pt x="849" y="50"/>
                  </a:lnTo>
                  <a:lnTo>
                    <a:pt x="851" y="46"/>
                  </a:lnTo>
                  <a:lnTo>
                    <a:pt x="851" y="41"/>
                  </a:lnTo>
                  <a:lnTo>
                    <a:pt x="849" y="36"/>
                  </a:lnTo>
                  <a:lnTo>
                    <a:pt x="847" y="32"/>
                  </a:lnTo>
                  <a:lnTo>
                    <a:pt x="839" y="30"/>
                  </a:lnTo>
                  <a:lnTo>
                    <a:pt x="831" y="29"/>
                  </a:lnTo>
                  <a:lnTo>
                    <a:pt x="826" y="29"/>
                  </a:lnTo>
                  <a:lnTo>
                    <a:pt x="818" y="29"/>
                  </a:lnTo>
                  <a:lnTo>
                    <a:pt x="814" y="32"/>
                  </a:lnTo>
                  <a:lnTo>
                    <a:pt x="808" y="36"/>
                  </a:lnTo>
                  <a:lnTo>
                    <a:pt x="802" y="41"/>
                  </a:lnTo>
                  <a:lnTo>
                    <a:pt x="801" y="43"/>
                  </a:lnTo>
                  <a:lnTo>
                    <a:pt x="799" y="46"/>
                  </a:lnTo>
                  <a:lnTo>
                    <a:pt x="795" y="51"/>
                  </a:lnTo>
                  <a:lnTo>
                    <a:pt x="793" y="55"/>
                  </a:lnTo>
                  <a:lnTo>
                    <a:pt x="791" y="57"/>
                  </a:lnTo>
                  <a:lnTo>
                    <a:pt x="789" y="62"/>
                  </a:lnTo>
                  <a:lnTo>
                    <a:pt x="787" y="66"/>
                  </a:lnTo>
                  <a:lnTo>
                    <a:pt x="785" y="71"/>
                  </a:lnTo>
                  <a:lnTo>
                    <a:pt x="783" y="74"/>
                  </a:lnTo>
                  <a:lnTo>
                    <a:pt x="781" y="81"/>
                  </a:lnTo>
                  <a:lnTo>
                    <a:pt x="779" y="88"/>
                  </a:lnTo>
                  <a:lnTo>
                    <a:pt x="779" y="97"/>
                  </a:lnTo>
                  <a:lnTo>
                    <a:pt x="775" y="104"/>
                  </a:lnTo>
                  <a:lnTo>
                    <a:pt x="774" y="111"/>
                  </a:lnTo>
                  <a:lnTo>
                    <a:pt x="774" y="115"/>
                  </a:lnTo>
                  <a:lnTo>
                    <a:pt x="772" y="120"/>
                  </a:lnTo>
                  <a:lnTo>
                    <a:pt x="770" y="124"/>
                  </a:lnTo>
                  <a:lnTo>
                    <a:pt x="770" y="129"/>
                  </a:lnTo>
                  <a:lnTo>
                    <a:pt x="768" y="138"/>
                  </a:lnTo>
                  <a:lnTo>
                    <a:pt x="766" y="146"/>
                  </a:lnTo>
                  <a:lnTo>
                    <a:pt x="764" y="150"/>
                  </a:lnTo>
                  <a:lnTo>
                    <a:pt x="764" y="155"/>
                  </a:lnTo>
                  <a:lnTo>
                    <a:pt x="762" y="159"/>
                  </a:lnTo>
                  <a:lnTo>
                    <a:pt x="762" y="164"/>
                  </a:lnTo>
                  <a:lnTo>
                    <a:pt x="760" y="173"/>
                  </a:lnTo>
                  <a:lnTo>
                    <a:pt x="758" y="180"/>
                  </a:lnTo>
                  <a:lnTo>
                    <a:pt x="754" y="189"/>
                  </a:lnTo>
                  <a:lnTo>
                    <a:pt x="754" y="197"/>
                  </a:lnTo>
                  <a:lnTo>
                    <a:pt x="750" y="204"/>
                  </a:lnTo>
                  <a:lnTo>
                    <a:pt x="748" y="211"/>
                  </a:lnTo>
                  <a:lnTo>
                    <a:pt x="747" y="219"/>
                  </a:lnTo>
                  <a:lnTo>
                    <a:pt x="747" y="226"/>
                  </a:lnTo>
                  <a:lnTo>
                    <a:pt x="745" y="231"/>
                  </a:lnTo>
                  <a:lnTo>
                    <a:pt x="743" y="234"/>
                  </a:lnTo>
                  <a:lnTo>
                    <a:pt x="741" y="240"/>
                  </a:lnTo>
                  <a:lnTo>
                    <a:pt x="739" y="243"/>
                  </a:lnTo>
                  <a:lnTo>
                    <a:pt x="737" y="247"/>
                  </a:lnTo>
                  <a:lnTo>
                    <a:pt x="735" y="248"/>
                  </a:lnTo>
                  <a:lnTo>
                    <a:pt x="731" y="245"/>
                  </a:lnTo>
                  <a:lnTo>
                    <a:pt x="729" y="241"/>
                  </a:lnTo>
                  <a:lnTo>
                    <a:pt x="729" y="238"/>
                  </a:lnTo>
                  <a:lnTo>
                    <a:pt x="729" y="233"/>
                  </a:lnTo>
                  <a:lnTo>
                    <a:pt x="727" y="227"/>
                  </a:lnTo>
                  <a:lnTo>
                    <a:pt x="727" y="224"/>
                  </a:lnTo>
                  <a:lnTo>
                    <a:pt x="727" y="217"/>
                  </a:lnTo>
                  <a:lnTo>
                    <a:pt x="729" y="213"/>
                  </a:lnTo>
                  <a:lnTo>
                    <a:pt x="729" y="206"/>
                  </a:lnTo>
                  <a:lnTo>
                    <a:pt x="729" y="201"/>
                  </a:lnTo>
                  <a:lnTo>
                    <a:pt x="729" y="197"/>
                  </a:lnTo>
                  <a:lnTo>
                    <a:pt x="729" y="194"/>
                  </a:lnTo>
                  <a:lnTo>
                    <a:pt x="731" y="187"/>
                  </a:lnTo>
                  <a:lnTo>
                    <a:pt x="733" y="185"/>
                  </a:lnTo>
                  <a:lnTo>
                    <a:pt x="731" y="183"/>
                  </a:lnTo>
                  <a:lnTo>
                    <a:pt x="727" y="182"/>
                  </a:lnTo>
                  <a:lnTo>
                    <a:pt x="721" y="178"/>
                  </a:lnTo>
                  <a:lnTo>
                    <a:pt x="714" y="175"/>
                  </a:lnTo>
                  <a:lnTo>
                    <a:pt x="706" y="171"/>
                  </a:lnTo>
                  <a:lnTo>
                    <a:pt x="696" y="169"/>
                  </a:lnTo>
                  <a:lnTo>
                    <a:pt x="687" y="168"/>
                  </a:lnTo>
                  <a:lnTo>
                    <a:pt x="679" y="169"/>
                  </a:lnTo>
                  <a:lnTo>
                    <a:pt x="671" y="173"/>
                  </a:lnTo>
                  <a:lnTo>
                    <a:pt x="662" y="180"/>
                  </a:lnTo>
                  <a:lnTo>
                    <a:pt x="654" y="187"/>
                  </a:lnTo>
                  <a:lnTo>
                    <a:pt x="648" y="194"/>
                  </a:lnTo>
                  <a:lnTo>
                    <a:pt x="640" y="201"/>
                  </a:lnTo>
                  <a:lnTo>
                    <a:pt x="637" y="206"/>
                  </a:lnTo>
                  <a:lnTo>
                    <a:pt x="631" y="206"/>
                  </a:lnTo>
                  <a:lnTo>
                    <a:pt x="629" y="206"/>
                  </a:lnTo>
                  <a:lnTo>
                    <a:pt x="625" y="201"/>
                  </a:lnTo>
                  <a:lnTo>
                    <a:pt x="621" y="196"/>
                  </a:lnTo>
                  <a:lnTo>
                    <a:pt x="617" y="189"/>
                  </a:lnTo>
                  <a:lnTo>
                    <a:pt x="615" y="182"/>
                  </a:lnTo>
                  <a:lnTo>
                    <a:pt x="612" y="175"/>
                  </a:lnTo>
                  <a:lnTo>
                    <a:pt x="610" y="169"/>
                  </a:lnTo>
                  <a:lnTo>
                    <a:pt x="608" y="166"/>
                  </a:lnTo>
                  <a:lnTo>
                    <a:pt x="608" y="164"/>
                  </a:lnTo>
                  <a:lnTo>
                    <a:pt x="548" y="169"/>
                  </a:lnTo>
                  <a:lnTo>
                    <a:pt x="546" y="169"/>
                  </a:lnTo>
                  <a:lnTo>
                    <a:pt x="544" y="173"/>
                  </a:lnTo>
                  <a:lnTo>
                    <a:pt x="542" y="178"/>
                  </a:lnTo>
                  <a:lnTo>
                    <a:pt x="538" y="183"/>
                  </a:lnTo>
                  <a:lnTo>
                    <a:pt x="532" y="190"/>
                  </a:lnTo>
                  <a:lnTo>
                    <a:pt x="529" y="197"/>
                  </a:lnTo>
                  <a:lnTo>
                    <a:pt x="525" y="203"/>
                  </a:lnTo>
                  <a:lnTo>
                    <a:pt x="523" y="206"/>
                  </a:lnTo>
                  <a:lnTo>
                    <a:pt x="519" y="211"/>
                  </a:lnTo>
                  <a:lnTo>
                    <a:pt x="517" y="215"/>
                  </a:lnTo>
                  <a:lnTo>
                    <a:pt x="509" y="224"/>
                  </a:lnTo>
                  <a:lnTo>
                    <a:pt x="504" y="233"/>
                  </a:lnTo>
                  <a:lnTo>
                    <a:pt x="498" y="240"/>
                  </a:lnTo>
                  <a:lnTo>
                    <a:pt x="492" y="247"/>
                  </a:lnTo>
                  <a:lnTo>
                    <a:pt x="486" y="252"/>
                  </a:lnTo>
                  <a:lnTo>
                    <a:pt x="480" y="257"/>
                  </a:lnTo>
                  <a:lnTo>
                    <a:pt x="475" y="259"/>
                  </a:lnTo>
                  <a:lnTo>
                    <a:pt x="471" y="259"/>
                  </a:lnTo>
                  <a:lnTo>
                    <a:pt x="465" y="257"/>
                  </a:lnTo>
                  <a:lnTo>
                    <a:pt x="463" y="254"/>
                  </a:lnTo>
                  <a:lnTo>
                    <a:pt x="463" y="248"/>
                  </a:lnTo>
                  <a:lnTo>
                    <a:pt x="465" y="245"/>
                  </a:lnTo>
                  <a:lnTo>
                    <a:pt x="469" y="240"/>
                  </a:lnTo>
                  <a:lnTo>
                    <a:pt x="475" y="233"/>
                  </a:lnTo>
                  <a:lnTo>
                    <a:pt x="482" y="226"/>
                  </a:lnTo>
                  <a:lnTo>
                    <a:pt x="490" y="220"/>
                  </a:lnTo>
                  <a:lnTo>
                    <a:pt x="494" y="215"/>
                  </a:lnTo>
                  <a:lnTo>
                    <a:pt x="498" y="210"/>
                  </a:lnTo>
                  <a:lnTo>
                    <a:pt x="504" y="203"/>
                  </a:lnTo>
                  <a:lnTo>
                    <a:pt x="507" y="197"/>
                  </a:lnTo>
                  <a:lnTo>
                    <a:pt x="511" y="190"/>
                  </a:lnTo>
                  <a:lnTo>
                    <a:pt x="515" y="182"/>
                  </a:lnTo>
                  <a:lnTo>
                    <a:pt x="517" y="175"/>
                  </a:lnTo>
                  <a:lnTo>
                    <a:pt x="521" y="166"/>
                  </a:lnTo>
                  <a:lnTo>
                    <a:pt x="523" y="162"/>
                  </a:lnTo>
                  <a:lnTo>
                    <a:pt x="523" y="157"/>
                  </a:lnTo>
                  <a:lnTo>
                    <a:pt x="525" y="153"/>
                  </a:lnTo>
                  <a:lnTo>
                    <a:pt x="527" y="148"/>
                  </a:lnTo>
                  <a:lnTo>
                    <a:pt x="527" y="139"/>
                  </a:lnTo>
                  <a:lnTo>
                    <a:pt x="531" y="132"/>
                  </a:lnTo>
                  <a:lnTo>
                    <a:pt x="531" y="125"/>
                  </a:lnTo>
                  <a:lnTo>
                    <a:pt x="532" y="118"/>
                  </a:lnTo>
                  <a:lnTo>
                    <a:pt x="532" y="111"/>
                  </a:lnTo>
                  <a:lnTo>
                    <a:pt x="532" y="106"/>
                  </a:lnTo>
                  <a:lnTo>
                    <a:pt x="532" y="99"/>
                  </a:lnTo>
                  <a:lnTo>
                    <a:pt x="531" y="94"/>
                  </a:lnTo>
                  <a:lnTo>
                    <a:pt x="531" y="88"/>
                  </a:lnTo>
                  <a:lnTo>
                    <a:pt x="531" y="85"/>
                  </a:lnTo>
                  <a:lnTo>
                    <a:pt x="527" y="78"/>
                  </a:lnTo>
                  <a:lnTo>
                    <a:pt x="527" y="73"/>
                  </a:lnTo>
                  <a:lnTo>
                    <a:pt x="523" y="67"/>
                  </a:lnTo>
                  <a:lnTo>
                    <a:pt x="517" y="66"/>
                  </a:lnTo>
                  <a:lnTo>
                    <a:pt x="509" y="64"/>
                  </a:lnTo>
                  <a:lnTo>
                    <a:pt x="502" y="64"/>
                  </a:lnTo>
                  <a:lnTo>
                    <a:pt x="498" y="64"/>
                  </a:lnTo>
                  <a:lnTo>
                    <a:pt x="492" y="64"/>
                  </a:lnTo>
                  <a:lnTo>
                    <a:pt x="486" y="66"/>
                  </a:lnTo>
                  <a:lnTo>
                    <a:pt x="482" y="67"/>
                  </a:lnTo>
                  <a:lnTo>
                    <a:pt x="477" y="67"/>
                  </a:lnTo>
                  <a:lnTo>
                    <a:pt x="471" y="69"/>
                  </a:lnTo>
                  <a:lnTo>
                    <a:pt x="467" y="73"/>
                  </a:lnTo>
                  <a:lnTo>
                    <a:pt x="463" y="74"/>
                  </a:lnTo>
                  <a:lnTo>
                    <a:pt x="453" y="78"/>
                  </a:lnTo>
                  <a:lnTo>
                    <a:pt x="446" y="83"/>
                  </a:lnTo>
                  <a:lnTo>
                    <a:pt x="438" y="88"/>
                  </a:lnTo>
                  <a:lnTo>
                    <a:pt x="434" y="94"/>
                  </a:lnTo>
                  <a:lnTo>
                    <a:pt x="432" y="97"/>
                  </a:lnTo>
                  <a:lnTo>
                    <a:pt x="428" y="102"/>
                  </a:lnTo>
                  <a:lnTo>
                    <a:pt x="426" y="108"/>
                  </a:lnTo>
                  <a:lnTo>
                    <a:pt x="423" y="115"/>
                  </a:lnTo>
                  <a:lnTo>
                    <a:pt x="419" y="120"/>
                  </a:lnTo>
                  <a:lnTo>
                    <a:pt x="417" y="124"/>
                  </a:lnTo>
                  <a:lnTo>
                    <a:pt x="417" y="129"/>
                  </a:lnTo>
                  <a:lnTo>
                    <a:pt x="415" y="132"/>
                  </a:lnTo>
                  <a:lnTo>
                    <a:pt x="411" y="138"/>
                  </a:lnTo>
                  <a:lnTo>
                    <a:pt x="409" y="143"/>
                  </a:lnTo>
                  <a:lnTo>
                    <a:pt x="409" y="148"/>
                  </a:lnTo>
                  <a:lnTo>
                    <a:pt x="407" y="153"/>
                  </a:lnTo>
                  <a:lnTo>
                    <a:pt x="403" y="157"/>
                  </a:lnTo>
                  <a:lnTo>
                    <a:pt x="401" y="162"/>
                  </a:lnTo>
                  <a:lnTo>
                    <a:pt x="399" y="168"/>
                  </a:lnTo>
                  <a:lnTo>
                    <a:pt x="397" y="173"/>
                  </a:lnTo>
                  <a:lnTo>
                    <a:pt x="396" y="178"/>
                  </a:lnTo>
                  <a:lnTo>
                    <a:pt x="394" y="182"/>
                  </a:lnTo>
                  <a:lnTo>
                    <a:pt x="392" y="187"/>
                  </a:lnTo>
                  <a:lnTo>
                    <a:pt x="392" y="192"/>
                  </a:lnTo>
                  <a:lnTo>
                    <a:pt x="390" y="199"/>
                  </a:lnTo>
                  <a:lnTo>
                    <a:pt x="388" y="208"/>
                  </a:lnTo>
                  <a:lnTo>
                    <a:pt x="386" y="215"/>
                  </a:lnTo>
                  <a:lnTo>
                    <a:pt x="388" y="220"/>
                  </a:lnTo>
                  <a:lnTo>
                    <a:pt x="388" y="227"/>
                  </a:lnTo>
                  <a:lnTo>
                    <a:pt x="392" y="233"/>
                  </a:lnTo>
                  <a:lnTo>
                    <a:pt x="397" y="238"/>
                  </a:lnTo>
                  <a:lnTo>
                    <a:pt x="403" y="241"/>
                  </a:lnTo>
                  <a:lnTo>
                    <a:pt x="409" y="243"/>
                  </a:lnTo>
                  <a:lnTo>
                    <a:pt x="415" y="247"/>
                  </a:lnTo>
                  <a:lnTo>
                    <a:pt x="417" y="247"/>
                  </a:lnTo>
                  <a:lnTo>
                    <a:pt x="419" y="248"/>
                  </a:lnTo>
                  <a:lnTo>
                    <a:pt x="421" y="248"/>
                  </a:lnTo>
                  <a:lnTo>
                    <a:pt x="423" y="248"/>
                  </a:lnTo>
                  <a:lnTo>
                    <a:pt x="426" y="252"/>
                  </a:lnTo>
                  <a:lnTo>
                    <a:pt x="430" y="255"/>
                  </a:lnTo>
                  <a:lnTo>
                    <a:pt x="432" y="257"/>
                  </a:lnTo>
                  <a:lnTo>
                    <a:pt x="432" y="259"/>
                  </a:lnTo>
                  <a:lnTo>
                    <a:pt x="428" y="262"/>
                  </a:lnTo>
                  <a:lnTo>
                    <a:pt x="423" y="264"/>
                  </a:lnTo>
                  <a:lnTo>
                    <a:pt x="417" y="264"/>
                  </a:lnTo>
                  <a:lnTo>
                    <a:pt x="413" y="264"/>
                  </a:lnTo>
                  <a:lnTo>
                    <a:pt x="409" y="262"/>
                  </a:lnTo>
                  <a:lnTo>
                    <a:pt x="403" y="262"/>
                  </a:lnTo>
                  <a:lnTo>
                    <a:pt x="396" y="259"/>
                  </a:lnTo>
                  <a:lnTo>
                    <a:pt x="388" y="257"/>
                  </a:lnTo>
                  <a:lnTo>
                    <a:pt x="380" y="250"/>
                  </a:lnTo>
                  <a:lnTo>
                    <a:pt x="374" y="245"/>
                  </a:lnTo>
                  <a:lnTo>
                    <a:pt x="369" y="238"/>
                  </a:lnTo>
                  <a:lnTo>
                    <a:pt x="365" y="231"/>
                  </a:lnTo>
                  <a:lnTo>
                    <a:pt x="131" y="204"/>
                  </a:lnTo>
                  <a:lnTo>
                    <a:pt x="114" y="250"/>
                  </a:lnTo>
                  <a:lnTo>
                    <a:pt x="99" y="250"/>
                  </a:lnTo>
                  <a:lnTo>
                    <a:pt x="114" y="204"/>
                  </a:lnTo>
                  <a:lnTo>
                    <a:pt x="93" y="199"/>
                  </a:lnTo>
                  <a:lnTo>
                    <a:pt x="68" y="245"/>
                  </a:lnTo>
                  <a:lnTo>
                    <a:pt x="52" y="2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64"/>
            <p:cNvSpPr>
              <a:spLocks/>
            </p:cNvSpPr>
            <p:nvPr/>
          </p:nvSpPr>
          <p:spPr bwMode="auto">
            <a:xfrm>
              <a:off x="634" y="3181"/>
              <a:ext cx="266" cy="126"/>
            </a:xfrm>
            <a:custGeom>
              <a:avLst/>
              <a:gdLst>
                <a:gd name="T0" fmla="*/ 7 w 532"/>
                <a:gd name="T1" fmla="*/ 48 h 251"/>
                <a:gd name="T2" fmla="*/ 17 w 532"/>
                <a:gd name="T3" fmla="*/ 50 h 251"/>
                <a:gd name="T4" fmla="*/ 27 w 532"/>
                <a:gd name="T5" fmla="*/ 49 h 251"/>
                <a:gd name="T6" fmla="*/ 36 w 532"/>
                <a:gd name="T7" fmla="*/ 46 h 251"/>
                <a:gd name="T8" fmla="*/ 29 w 532"/>
                <a:gd name="T9" fmla="*/ 44 h 251"/>
                <a:gd name="T10" fmla="*/ 16 w 532"/>
                <a:gd name="T11" fmla="*/ 38 h 251"/>
                <a:gd name="T12" fmla="*/ 19 w 532"/>
                <a:gd name="T13" fmla="*/ 34 h 251"/>
                <a:gd name="T14" fmla="*/ 27 w 532"/>
                <a:gd name="T15" fmla="*/ 36 h 251"/>
                <a:gd name="T16" fmla="*/ 38 w 532"/>
                <a:gd name="T17" fmla="*/ 39 h 251"/>
                <a:gd name="T18" fmla="*/ 51 w 532"/>
                <a:gd name="T19" fmla="*/ 40 h 251"/>
                <a:gd name="T20" fmla="*/ 66 w 532"/>
                <a:gd name="T21" fmla="*/ 42 h 251"/>
                <a:gd name="T22" fmla="*/ 79 w 532"/>
                <a:gd name="T23" fmla="*/ 41 h 251"/>
                <a:gd name="T24" fmla="*/ 90 w 532"/>
                <a:gd name="T25" fmla="*/ 40 h 251"/>
                <a:gd name="T26" fmla="*/ 102 w 532"/>
                <a:gd name="T27" fmla="*/ 36 h 251"/>
                <a:gd name="T28" fmla="*/ 126 w 532"/>
                <a:gd name="T29" fmla="*/ 44 h 251"/>
                <a:gd name="T30" fmla="*/ 116 w 532"/>
                <a:gd name="T31" fmla="*/ 36 h 251"/>
                <a:gd name="T32" fmla="*/ 107 w 532"/>
                <a:gd name="T33" fmla="*/ 28 h 251"/>
                <a:gd name="T34" fmla="*/ 98 w 532"/>
                <a:gd name="T35" fmla="*/ 21 h 251"/>
                <a:gd name="T36" fmla="*/ 87 w 532"/>
                <a:gd name="T37" fmla="*/ 18 h 251"/>
                <a:gd name="T38" fmla="*/ 75 w 532"/>
                <a:gd name="T39" fmla="*/ 16 h 251"/>
                <a:gd name="T40" fmla="*/ 73 w 532"/>
                <a:gd name="T41" fmla="*/ 15 h 251"/>
                <a:gd name="T42" fmla="*/ 84 w 532"/>
                <a:gd name="T43" fmla="*/ 14 h 251"/>
                <a:gd name="T44" fmla="*/ 93 w 532"/>
                <a:gd name="T45" fmla="*/ 15 h 251"/>
                <a:gd name="T46" fmla="*/ 107 w 532"/>
                <a:gd name="T47" fmla="*/ 20 h 251"/>
                <a:gd name="T48" fmla="*/ 115 w 532"/>
                <a:gd name="T49" fmla="*/ 17 h 251"/>
                <a:gd name="T50" fmla="*/ 106 w 532"/>
                <a:gd name="T51" fmla="*/ 13 h 251"/>
                <a:gd name="T52" fmla="*/ 94 w 532"/>
                <a:gd name="T53" fmla="*/ 8 h 251"/>
                <a:gd name="T54" fmla="*/ 82 w 532"/>
                <a:gd name="T55" fmla="*/ 4 h 251"/>
                <a:gd name="T56" fmla="*/ 72 w 532"/>
                <a:gd name="T57" fmla="*/ 4 h 251"/>
                <a:gd name="T58" fmla="*/ 70 w 532"/>
                <a:gd name="T59" fmla="*/ 2 h 251"/>
                <a:gd name="T60" fmla="*/ 79 w 532"/>
                <a:gd name="T61" fmla="*/ 1 h 251"/>
                <a:gd name="T62" fmla="*/ 88 w 532"/>
                <a:gd name="T63" fmla="*/ 2 h 251"/>
                <a:gd name="T64" fmla="*/ 97 w 532"/>
                <a:gd name="T65" fmla="*/ 4 h 251"/>
                <a:gd name="T66" fmla="*/ 106 w 532"/>
                <a:gd name="T67" fmla="*/ 6 h 251"/>
                <a:gd name="T68" fmla="*/ 117 w 532"/>
                <a:gd name="T69" fmla="*/ 12 h 251"/>
                <a:gd name="T70" fmla="*/ 120 w 532"/>
                <a:gd name="T71" fmla="*/ 23 h 251"/>
                <a:gd name="T72" fmla="*/ 125 w 532"/>
                <a:gd name="T73" fmla="*/ 36 h 251"/>
                <a:gd name="T74" fmla="*/ 133 w 532"/>
                <a:gd name="T75" fmla="*/ 45 h 251"/>
                <a:gd name="T76" fmla="*/ 125 w 532"/>
                <a:gd name="T77" fmla="*/ 49 h 251"/>
                <a:gd name="T78" fmla="*/ 123 w 532"/>
                <a:gd name="T79" fmla="*/ 62 h 251"/>
                <a:gd name="T80" fmla="*/ 111 w 532"/>
                <a:gd name="T81" fmla="*/ 61 h 251"/>
                <a:gd name="T82" fmla="*/ 100 w 532"/>
                <a:gd name="T83" fmla="*/ 50 h 251"/>
                <a:gd name="T84" fmla="*/ 101 w 532"/>
                <a:gd name="T85" fmla="*/ 46 h 251"/>
                <a:gd name="T86" fmla="*/ 92 w 532"/>
                <a:gd name="T87" fmla="*/ 50 h 251"/>
                <a:gd name="T88" fmla="*/ 77 w 532"/>
                <a:gd name="T89" fmla="*/ 55 h 251"/>
                <a:gd name="T90" fmla="*/ 64 w 532"/>
                <a:gd name="T91" fmla="*/ 59 h 251"/>
                <a:gd name="T92" fmla="*/ 54 w 532"/>
                <a:gd name="T93" fmla="*/ 62 h 251"/>
                <a:gd name="T94" fmla="*/ 44 w 532"/>
                <a:gd name="T95" fmla="*/ 62 h 251"/>
                <a:gd name="T96" fmla="*/ 31 w 532"/>
                <a:gd name="T97" fmla="*/ 61 h 251"/>
                <a:gd name="T98" fmla="*/ 28 w 532"/>
                <a:gd name="T99" fmla="*/ 60 h 251"/>
                <a:gd name="T100" fmla="*/ 40 w 532"/>
                <a:gd name="T101" fmla="*/ 59 h 251"/>
                <a:gd name="T102" fmla="*/ 49 w 532"/>
                <a:gd name="T103" fmla="*/ 58 h 251"/>
                <a:gd name="T104" fmla="*/ 45 w 532"/>
                <a:gd name="T105" fmla="*/ 50 h 251"/>
                <a:gd name="T106" fmla="*/ 34 w 532"/>
                <a:gd name="T107" fmla="*/ 53 h 251"/>
                <a:gd name="T108" fmla="*/ 22 w 532"/>
                <a:gd name="T109" fmla="*/ 55 h 251"/>
                <a:gd name="T110" fmla="*/ 11 w 532"/>
                <a:gd name="T111" fmla="*/ 54 h 251"/>
                <a:gd name="T112" fmla="*/ 2 w 532"/>
                <a:gd name="T113" fmla="*/ 47 h 2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32"/>
                <a:gd name="T172" fmla="*/ 0 h 251"/>
                <a:gd name="T173" fmla="*/ 532 w 532"/>
                <a:gd name="T174" fmla="*/ 251 h 25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32" h="251">
                  <a:moveTo>
                    <a:pt x="0" y="178"/>
                  </a:moveTo>
                  <a:lnTo>
                    <a:pt x="2" y="179"/>
                  </a:lnTo>
                  <a:lnTo>
                    <a:pt x="10" y="181"/>
                  </a:lnTo>
                  <a:lnTo>
                    <a:pt x="12" y="183"/>
                  </a:lnTo>
                  <a:lnTo>
                    <a:pt x="17" y="185"/>
                  </a:lnTo>
                  <a:lnTo>
                    <a:pt x="23" y="188"/>
                  </a:lnTo>
                  <a:lnTo>
                    <a:pt x="29" y="190"/>
                  </a:lnTo>
                  <a:lnTo>
                    <a:pt x="35" y="192"/>
                  </a:lnTo>
                  <a:lnTo>
                    <a:pt x="41" y="193"/>
                  </a:lnTo>
                  <a:lnTo>
                    <a:pt x="46" y="195"/>
                  </a:lnTo>
                  <a:lnTo>
                    <a:pt x="52" y="199"/>
                  </a:lnTo>
                  <a:lnTo>
                    <a:pt x="58" y="199"/>
                  </a:lnTo>
                  <a:lnTo>
                    <a:pt x="64" y="200"/>
                  </a:lnTo>
                  <a:lnTo>
                    <a:pt x="70" y="200"/>
                  </a:lnTo>
                  <a:lnTo>
                    <a:pt x="75" y="200"/>
                  </a:lnTo>
                  <a:lnTo>
                    <a:pt x="79" y="199"/>
                  </a:lnTo>
                  <a:lnTo>
                    <a:pt x="85" y="199"/>
                  </a:lnTo>
                  <a:lnTo>
                    <a:pt x="91" y="197"/>
                  </a:lnTo>
                  <a:lnTo>
                    <a:pt x="97" y="197"/>
                  </a:lnTo>
                  <a:lnTo>
                    <a:pt x="100" y="195"/>
                  </a:lnTo>
                  <a:lnTo>
                    <a:pt x="108" y="193"/>
                  </a:lnTo>
                  <a:lnTo>
                    <a:pt x="112" y="192"/>
                  </a:lnTo>
                  <a:lnTo>
                    <a:pt x="120" y="192"/>
                  </a:lnTo>
                  <a:lnTo>
                    <a:pt x="124" y="188"/>
                  </a:lnTo>
                  <a:lnTo>
                    <a:pt x="129" y="188"/>
                  </a:lnTo>
                  <a:lnTo>
                    <a:pt x="133" y="186"/>
                  </a:lnTo>
                  <a:lnTo>
                    <a:pt x="137" y="185"/>
                  </a:lnTo>
                  <a:lnTo>
                    <a:pt x="143" y="183"/>
                  </a:lnTo>
                  <a:lnTo>
                    <a:pt x="145" y="183"/>
                  </a:lnTo>
                  <a:lnTo>
                    <a:pt x="143" y="183"/>
                  </a:lnTo>
                  <a:lnTo>
                    <a:pt x="141" y="183"/>
                  </a:lnTo>
                  <a:lnTo>
                    <a:pt x="137" y="181"/>
                  </a:lnTo>
                  <a:lnTo>
                    <a:pt x="131" y="181"/>
                  </a:lnTo>
                  <a:lnTo>
                    <a:pt x="124" y="178"/>
                  </a:lnTo>
                  <a:lnTo>
                    <a:pt x="118" y="176"/>
                  </a:lnTo>
                  <a:lnTo>
                    <a:pt x="110" y="174"/>
                  </a:lnTo>
                  <a:lnTo>
                    <a:pt x="102" y="172"/>
                  </a:lnTo>
                  <a:lnTo>
                    <a:pt x="93" y="167"/>
                  </a:lnTo>
                  <a:lnTo>
                    <a:pt x="85" y="165"/>
                  </a:lnTo>
                  <a:lnTo>
                    <a:pt x="77" y="160"/>
                  </a:lnTo>
                  <a:lnTo>
                    <a:pt x="71" y="158"/>
                  </a:lnTo>
                  <a:lnTo>
                    <a:pt x="64" y="151"/>
                  </a:lnTo>
                  <a:lnTo>
                    <a:pt x="58" y="148"/>
                  </a:lnTo>
                  <a:lnTo>
                    <a:pt x="54" y="141"/>
                  </a:lnTo>
                  <a:lnTo>
                    <a:pt x="52" y="137"/>
                  </a:lnTo>
                  <a:lnTo>
                    <a:pt x="54" y="135"/>
                  </a:lnTo>
                  <a:lnTo>
                    <a:pt x="60" y="134"/>
                  </a:lnTo>
                  <a:lnTo>
                    <a:pt x="68" y="132"/>
                  </a:lnTo>
                  <a:lnTo>
                    <a:pt x="75" y="135"/>
                  </a:lnTo>
                  <a:lnTo>
                    <a:pt x="77" y="135"/>
                  </a:lnTo>
                  <a:lnTo>
                    <a:pt x="81" y="137"/>
                  </a:lnTo>
                  <a:lnTo>
                    <a:pt x="87" y="141"/>
                  </a:lnTo>
                  <a:lnTo>
                    <a:pt x="95" y="142"/>
                  </a:lnTo>
                  <a:lnTo>
                    <a:pt x="98" y="142"/>
                  </a:lnTo>
                  <a:lnTo>
                    <a:pt x="104" y="144"/>
                  </a:lnTo>
                  <a:lnTo>
                    <a:pt x="110" y="144"/>
                  </a:lnTo>
                  <a:lnTo>
                    <a:pt x="114" y="146"/>
                  </a:lnTo>
                  <a:lnTo>
                    <a:pt x="120" y="148"/>
                  </a:lnTo>
                  <a:lnTo>
                    <a:pt x="125" y="149"/>
                  </a:lnTo>
                  <a:lnTo>
                    <a:pt x="131" y="149"/>
                  </a:lnTo>
                  <a:lnTo>
                    <a:pt x="139" y="151"/>
                  </a:lnTo>
                  <a:lnTo>
                    <a:pt x="145" y="153"/>
                  </a:lnTo>
                  <a:lnTo>
                    <a:pt x="151" y="153"/>
                  </a:lnTo>
                  <a:lnTo>
                    <a:pt x="158" y="155"/>
                  </a:lnTo>
                  <a:lnTo>
                    <a:pt x="166" y="156"/>
                  </a:lnTo>
                  <a:lnTo>
                    <a:pt x="174" y="156"/>
                  </a:lnTo>
                  <a:lnTo>
                    <a:pt x="181" y="158"/>
                  </a:lnTo>
                  <a:lnTo>
                    <a:pt x="189" y="158"/>
                  </a:lnTo>
                  <a:lnTo>
                    <a:pt x="197" y="160"/>
                  </a:lnTo>
                  <a:lnTo>
                    <a:pt x="205" y="160"/>
                  </a:lnTo>
                  <a:lnTo>
                    <a:pt x="212" y="162"/>
                  </a:lnTo>
                  <a:lnTo>
                    <a:pt x="220" y="162"/>
                  </a:lnTo>
                  <a:lnTo>
                    <a:pt x="230" y="163"/>
                  </a:lnTo>
                  <a:lnTo>
                    <a:pt x="237" y="163"/>
                  </a:lnTo>
                  <a:lnTo>
                    <a:pt x="247" y="165"/>
                  </a:lnTo>
                  <a:lnTo>
                    <a:pt x="255" y="165"/>
                  </a:lnTo>
                  <a:lnTo>
                    <a:pt x="264" y="167"/>
                  </a:lnTo>
                  <a:lnTo>
                    <a:pt x="272" y="167"/>
                  </a:lnTo>
                  <a:lnTo>
                    <a:pt x="280" y="167"/>
                  </a:lnTo>
                  <a:lnTo>
                    <a:pt x="287" y="167"/>
                  </a:lnTo>
                  <a:lnTo>
                    <a:pt x="295" y="167"/>
                  </a:lnTo>
                  <a:lnTo>
                    <a:pt x="301" y="165"/>
                  </a:lnTo>
                  <a:lnTo>
                    <a:pt x="311" y="165"/>
                  </a:lnTo>
                  <a:lnTo>
                    <a:pt x="316" y="163"/>
                  </a:lnTo>
                  <a:lnTo>
                    <a:pt x="324" y="163"/>
                  </a:lnTo>
                  <a:lnTo>
                    <a:pt x="330" y="162"/>
                  </a:lnTo>
                  <a:lnTo>
                    <a:pt x="338" y="162"/>
                  </a:lnTo>
                  <a:lnTo>
                    <a:pt x="343" y="160"/>
                  </a:lnTo>
                  <a:lnTo>
                    <a:pt x="349" y="160"/>
                  </a:lnTo>
                  <a:lnTo>
                    <a:pt x="355" y="158"/>
                  </a:lnTo>
                  <a:lnTo>
                    <a:pt x="361" y="158"/>
                  </a:lnTo>
                  <a:lnTo>
                    <a:pt x="367" y="156"/>
                  </a:lnTo>
                  <a:lnTo>
                    <a:pt x="372" y="156"/>
                  </a:lnTo>
                  <a:lnTo>
                    <a:pt x="382" y="153"/>
                  </a:lnTo>
                  <a:lnTo>
                    <a:pt x="390" y="149"/>
                  </a:lnTo>
                  <a:lnTo>
                    <a:pt x="397" y="148"/>
                  </a:lnTo>
                  <a:lnTo>
                    <a:pt x="403" y="146"/>
                  </a:lnTo>
                  <a:lnTo>
                    <a:pt x="407" y="144"/>
                  </a:lnTo>
                  <a:lnTo>
                    <a:pt x="411" y="142"/>
                  </a:lnTo>
                  <a:lnTo>
                    <a:pt x="413" y="142"/>
                  </a:lnTo>
                  <a:lnTo>
                    <a:pt x="415" y="142"/>
                  </a:lnTo>
                  <a:lnTo>
                    <a:pt x="446" y="149"/>
                  </a:lnTo>
                  <a:lnTo>
                    <a:pt x="440" y="169"/>
                  </a:lnTo>
                  <a:lnTo>
                    <a:pt x="507" y="176"/>
                  </a:lnTo>
                  <a:lnTo>
                    <a:pt x="505" y="174"/>
                  </a:lnTo>
                  <a:lnTo>
                    <a:pt x="502" y="172"/>
                  </a:lnTo>
                  <a:lnTo>
                    <a:pt x="498" y="167"/>
                  </a:lnTo>
                  <a:lnTo>
                    <a:pt x="492" y="163"/>
                  </a:lnTo>
                  <a:lnTo>
                    <a:pt x="484" y="156"/>
                  </a:lnTo>
                  <a:lnTo>
                    <a:pt x="475" y="149"/>
                  </a:lnTo>
                  <a:lnTo>
                    <a:pt x="471" y="144"/>
                  </a:lnTo>
                  <a:lnTo>
                    <a:pt x="465" y="141"/>
                  </a:lnTo>
                  <a:lnTo>
                    <a:pt x="461" y="137"/>
                  </a:lnTo>
                  <a:lnTo>
                    <a:pt x="455" y="134"/>
                  </a:lnTo>
                  <a:lnTo>
                    <a:pt x="449" y="128"/>
                  </a:lnTo>
                  <a:lnTo>
                    <a:pt x="446" y="123"/>
                  </a:lnTo>
                  <a:lnTo>
                    <a:pt x="440" y="118"/>
                  </a:lnTo>
                  <a:lnTo>
                    <a:pt x="434" y="114"/>
                  </a:lnTo>
                  <a:lnTo>
                    <a:pt x="428" y="109"/>
                  </a:lnTo>
                  <a:lnTo>
                    <a:pt x="422" y="105"/>
                  </a:lnTo>
                  <a:lnTo>
                    <a:pt x="419" y="102"/>
                  </a:lnTo>
                  <a:lnTo>
                    <a:pt x="413" y="98"/>
                  </a:lnTo>
                  <a:lnTo>
                    <a:pt x="407" y="95"/>
                  </a:lnTo>
                  <a:lnTo>
                    <a:pt x="403" y="91"/>
                  </a:lnTo>
                  <a:lnTo>
                    <a:pt x="397" y="88"/>
                  </a:lnTo>
                  <a:lnTo>
                    <a:pt x="394" y="84"/>
                  </a:lnTo>
                  <a:lnTo>
                    <a:pt x="388" y="83"/>
                  </a:lnTo>
                  <a:lnTo>
                    <a:pt x="384" y="79"/>
                  </a:lnTo>
                  <a:lnTo>
                    <a:pt x="378" y="77"/>
                  </a:lnTo>
                  <a:lnTo>
                    <a:pt x="374" y="76"/>
                  </a:lnTo>
                  <a:lnTo>
                    <a:pt x="367" y="74"/>
                  </a:lnTo>
                  <a:lnTo>
                    <a:pt x="357" y="70"/>
                  </a:lnTo>
                  <a:lnTo>
                    <a:pt x="349" y="69"/>
                  </a:lnTo>
                  <a:lnTo>
                    <a:pt x="341" y="67"/>
                  </a:lnTo>
                  <a:lnTo>
                    <a:pt x="334" y="65"/>
                  </a:lnTo>
                  <a:lnTo>
                    <a:pt x="326" y="63"/>
                  </a:lnTo>
                  <a:lnTo>
                    <a:pt x="318" y="63"/>
                  </a:lnTo>
                  <a:lnTo>
                    <a:pt x="311" y="63"/>
                  </a:lnTo>
                  <a:lnTo>
                    <a:pt x="303" y="61"/>
                  </a:lnTo>
                  <a:lnTo>
                    <a:pt x="299" y="61"/>
                  </a:lnTo>
                  <a:lnTo>
                    <a:pt x="293" y="61"/>
                  </a:lnTo>
                  <a:lnTo>
                    <a:pt x="289" y="61"/>
                  </a:lnTo>
                  <a:lnTo>
                    <a:pt x="284" y="61"/>
                  </a:lnTo>
                  <a:lnTo>
                    <a:pt x="282" y="61"/>
                  </a:lnTo>
                  <a:lnTo>
                    <a:pt x="284" y="60"/>
                  </a:lnTo>
                  <a:lnTo>
                    <a:pt x="289" y="60"/>
                  </a:lnTo>
                  <a:lnTo>
                    <a:pt x="293" y="58"/>
                  </a:lnTo>
                  <a:lnTo>
                    <a:pt x="299" y="58"/>
                  </a:lnTo>
                  <a:lnTo>
                    <a:pt x="305" y="58"/>
                  </a:lnTo>
                  <a:lnTo>
                    <a:pt x="311" y="58"/>
                  </a:lnTo>
                  <a:lnTo>
                    <a:pt x="316" y="56"/>
                  </a:lnTo>
                  <a:lnTo>
                    <a:pt x="324" y="56"/>
                  </a:lnTo>
                  <a:lnTo>
                    <a:pt x="330" y="54"/>
                  </a:lnTo>
                  <a:lnTo>
                    <a:pt x="336" y="54"/>
                  </a:lnTo>
                  <a:lnTo>
                    <a:pt x="341" y="54"/>
                  </a:lnTo>
                  <a:lnTo>
                    <a:pt x="347" y="54"/>
                  </a:lnTo>
                  <a:lnTo>
                    <a:pt x="351" y="54"/>
                  </a:lnTo>
                  <a:lnTo>
                    <a:pt x="357" y="56"/>
                  </a:lnTo>
                  <a:lnTo>
                    <a:pt x="361" y="56"/>
                  </a:lnTo>
                  <a:lnTo>
                    <a:pt x="367" y="58"/>
                  </a:lnTo>
                  <a:lnTo>
                    <a:pt x="372" y="58"/>
                  </a:lnTo>
                  <a:lnTo>
                    <a:pt x="380" y="61"/>
                  </a:lnTo>
                  <a:lnTo>
                    <a:pt x="388" y="63"/>
                  </a:lnTo>
                  <a:lnTo>
                    <a:pt x="397" y="65"/>
                  </a:lnTo>
                  <a:lnTo>
                    <a:pt x="405" y="69"/>
                  </a:lnTo>
                  <a:lnTo>
                    <a:pt x="415" y="72"/>
                  </a:lnTo>
                  <a:lnTo>
                    <a:pt x="422" y="74"/>
                  </a:lnTo>
                  <a:lnTo>
                    <a:pt x="430" y="77"/>
                  </a:lnTo>
                  <a:lnTo>
                    <a:pt x="438" y="79"/>
                  </a:lnTo>
                  <a:lnTo>
                    <a:pt x="444" y="83"/>
                  </a:lnTo>
                  <a:lnTo>
                    <a:pt x="449" y="83"/>
                  </a:lnTo>
                  <a:lnTo>
                    <a:pt x="453" y="84"/>
                  </a:lnTo>
                  <a:lnTo>
                    <a:pt x="455" y="86"/>
                  </a:lnTo>
                  <a:lnTo>
                    <a:pt x="457" y="86"/>
                  </a:lnTo>
                  <a:lnTo>
                    <a:pt x="461" y="65"/>
                  </a:lnTo>
                  <a:lnTo>
                    <a:pt x="459" y="65"/>
                  </a:lnTo>
                  <a:lnTo>
                    <a:pt x="457" y="63"/>
                  </a:lnTo>
                  <a:lnTo>
                    <a:pt x="451" y="61"/>
                  </a:lnTo>
                  <a:lnTo>
                    <a:pt x="448" y="58"/>
                  </a:lnTo>
                  <a:lnTo>
                    <a:pt x="440" y="56"/>
                  </a:lnTo>
                  <a:lnTo>
                    <a:pt x="432" y="53"/>
                  </a:lnTo>
                  <a:lnTo>
                    <a:pt x="424" y="49"/>
                  </a:lnTo>
                  <a:lnTo>
                    <a:pt x="415" y="46"/>
                  </a:lnTo>
                  <a:lnTo>
                    <a:pt x="411" y="42"/>
                  </a:lnTo>
                  <a:lnTo>
                    <a:pt x="405" y="40"/>
                  </a:lnTo>
                  <a:lnTo>
                    <a:pt x="401" y="39"/>
                  </a:lnTo>
                  <a:lnTo>
                    <a:pt x="395" y="37"/>
                  </a:lnTo>
                  <a:lnTo>
                    <a:pt x="386" y="32"/>
                  </a:lnTo>
                  <a:lnTo>
                    <a:pt x="378" y="30"/>
                  </a:lnTo>
                  <a:lnTo>
                    <a:pt x="368" y="25"/>
                  </a:lnTo>
                  <a:lnTo>
                    <a:pt x="361" y="23"/>
                  </a:lnTo>
                  <a:lnTo>
                    <a:pt x="355" y="21"/>
                  </a:lnTo>
                  <a:lnTo>
                    <a:pt x="349" y="19"/>
                  </a:lnTo>
                  <a:lnTo>
                    <a:pt x="343" y="18"/>
                  </a:lnTo>
                  <a:lnTo>
                    <a:pt x="338" y="16"/>
                  </a:lnTo>
                  <a:lnTo>
                    <a:pt x="330" y="16"/>
                  </a:lnTo>
                  <a:lnTo>
                    <a:pt x="324" y="16"/>
                  </a:lnTo>
                  <a:lnTo>
                    <a:pt x="318" y="16"/>
                  </a:lnTo>
                  <a:lnTo>
                    <a:pt x="313" y="16"/>
                  </a:lnTo>
                  <a:lnTo>
                    <a:pt x="305" y="16"/>
                  </a:lnTo>
                  <a:lnTo>
                    <a:pt x="301" y="16"/>
                  </a:lnTo>
                  <a:lnTo>
                    <a:pt x="293" y="16"/>
                  </a:lnTo>
                  <a:lnTo>
                    <a:pt x="289" y="16"/>
                  </a:lnTo>
                  <a:lnTo>
                    <a:pt x="284" y="16"/>
                  </a:lnTo>
                  <a:lnTo>
                    <a:pt x="282" y="16"/>
                  </a:lnTo>
                  <a:lnTo>
                    <a:pt x="274" y="18"/>
                  </a:lnTo>
                  <a:lnTo>
                    <a:pt x="274" y="16"/>
                  </a:lnTo>
                  <a:lnTo>
                    <a:pt x="276" y="10"/>
                  </a:lnTo>
                  <a:lnTo>
                    <a:pt x="280" y="5"/>
                  </a:lnTo>
                  <a:lnTo>
                    <a:pt x="287" y="0"/>
                  </a:lnTo>
                  <a:lnTo>
                    <a:pt x="291" y="0"/>
                  </a:lnTo>
                  <a:lnTo>
                    <a:pt x="295" y="0"/>
                  </a:lnTo>
                  <a:lnTo>
                    <a:pt x="301" y="0"/>
                  </a:lnTo>
                  <a:lnTo>
                    <a:pt x="309" y="2"/>
                  </a:lnTo>
                  <a:lnTo>
                    <a:pt x="313" y="2"/>
                  </a:lnTo>
                  <a:lnTo>
                    <a:pt x="316" y="2"/>
                  </a:lnTo>
                  <a:lnTo>
                    <a:pt x="320" y="2"/>
                  </a:lnTo>
                  <a:lnTo>
                    <a:pt x="326" y="3"/>
                  </a:lnTo>
                  <a:lnTo>
                    <a:pt x="330" y="3"/>
                  </a:lnTo>
                  <a:lnTo>
                    <a:pt x="336" y="5"/>
                  </a:lnTo>
                  <a:lnTo>
                    <a:pt x="341" y="5"/>
                  </a:lnTo>
                  <a:lnTo>
                    <a:pt x="347" y="7"/>
                  </a:lnTo>
                  <a:lnTo>
                    <a:pt x="353" y="7"/>
                  </a:lnTo>
                  <a:lnTo>
                    <a:pt x="357" y="7"/>
                  </a:lnTo>
                  <a:lnTo>
                    <a:pt x="363" y="9"/>
                  </a:lnTo>
                  <a:lnTo>
                    <a:pt x="368" y="10"/>
                  </a:lnTo>
                  <a:lnTo>
                    <a:pt x="374" y="10"/>
                  </a:lnTo>
                  <a:lnTo>
                    <a:pt x="378" y="12"/>
                  </a:lnTo>
                  <a:lnTo>
                    <a:pt x="384" y="14"/>
                  </a:lnTo>
                  <a:lnTo>
                    <a:pt x="390" y="16"/>
                  </a:lnTo>
                  <a:lnTo>
                    <a:pt x="395" y="16"/>
                  </a:lnTo>
                  <a:lnTo>
                    <a:pt x="401" y="18"/>
                  </a:lnTo>
                  <a:lnTo>
                    <a:pt x="405" y="18"/>
                  </a:lnTo>
                  <a:lnTo>
                    <a:pt x="411" y="19"/>
                  </a:lnTo>
                  <a:lnTo>
                    <a:pt x="415" y="21"/>
                  </a:lnTo>
                  <a:lnTo>
                    <a:pt x="421" y="23"/>
                  </a:lnTo>
                  <a:lnTo>
                    <a:pt x="424" y="23"/>
                  </a:lnTo>
                  <a:lnTo>
                    <a:pt x="430" y="25"/>
                  </a:lnTo>
                  <a:lnTo>
                    <a:pt x="438" y="28"/>
                  </a:lnTo>
                  <a:lnTo>
                    <a:pt x="446" y="30"/>
                  </a:lnTo>
                  <a:lnTo>
                    <a:pt x="451" y="33"/>
                  </a:lnTo>
                  <a:lnTo>
                    <a:pt x="459" y="39"/>
                  </a:lnTo>
                  <a:lnTo>
                    <a:pt x="465" y="40"/>
                  </a:lnTo>
                  <a:lnTo>
                    <a:pt x="469" y="46"/>
                  </a:lnTo>
                  <a:lnTo>
                    <a:pt x="475" y="49"/>
                  </a:lnTo>
                  <a:lnTo>
                    <a:pt x="478" y="54"/>
                  </a:lnTo>
                  <a:lnTo>
                    <a:pt x="484" y="60"/>
                  </a:lnTo>
                  <a:lnTo>
                    <a:pt x="490" y="67"/>
                  </a:lnTo>
                  <a:lnTo>
                    <a:pt x="492" y="70"/>
                  </a:lnTo>
                  <a:lnTo>
                    <a:pt x="494" y="74"/>
                  </a:lnTo>
                  <a:lnTo>
                    <a:pt x="482" y="91"/>
                  </a:lnTo>
                  <a:lnTo>
                    <a:pt x="523" y="130"/>
                  </a:lnTo>
                  <a:lnTo>
                    <a:pt x="478" y="125"/>
                  </a:lnTo>
                  <a:lnTo>
                    <a:pt x="480" y="127"/>
                  </a:lnTo>
                  <a:lnTo>
                    <a:pt x="488" y="132"/>
                  </a:lnTo>
                  <a:lnTo>
                    <a:pt x="492" y="134"/>
                  </a:lnTo>
                  <a:lnTo>
                    <a:pt x="496" y="139"/>
                  </a:lnTo>
                  <a:lnTo>
                    <a:pt x="502" y="144"/>
                  </a:lnTo>
                  <a:lnTo>
                    <a:pt x="507" y="149"/>
                  </a:lnTo>
                  <a:lnTo>
                    <a:pt x="511" y="153"/>
                  </a:lnTo>
                  <a:lnTo>
                    <a:pt x="515" y="158"/>
                  </a:lnTo>
                  <a:lnTo>
                    <a:pt x="521" y="163"/>
                  </a:lnTo>
                  <a:lnTo>
                    <a:pt x="525" y="169"/>
                  </a:lnTo>
                  <a:lnTo>
                    <a:pt x="527" y="172"/>
                  </a:lnTo>
                  <a:lnTo>
                    <a:pt x="530" y="178"/>
                  </a:lnTo>
                  <a:lnTo>
                    <a:pt x="530" y="181"/>
                  </a:lnTo>
                  <a:lnTo>
                    <a:pt x="532" y="185"/>
                  </a:lnTo>
                  <a:lnTo>
                    <a:pt x="529" y="190"/>
                  </a:lnTo>
                  <a:lnTo>
                    <a:pt x="523" y="192"/>
                  </a:lnTo>
                  <a:lnTo>
                    <a:pt x="515" y="193"/>
                  </a:lnTo>
                  <a:lnTo>
                    <a:pt x="507" y="193"/>
                  </a:lnTo>
                  <a:lnTo>
                    <a:pt x="500" y="193"/>
                  </a:lnTo>
                  <a:lnTo>
                    <a:pt x="494" y="193"/>
                  </a:lnTo>
                  <a:lnTo>
                    <a:pt x="488" y="192"/>
                  </a:lnTo>
                  <a:lnTo>
                    <a:pt x="486" y="192"/>
                  </a:lnTo>
                  <a:lnTo>
                    <a:pt x="486" y="229"/>
                  </a:lnTo>
                  <a:lnTo>
                    <a:pt x="498" y="248"/>
                  </a:lnTo>
                  <a:lnTo>
                    <a:pt x="496" y="248"/>
                  </a:lnTo>
                  <a:lnTo>
                    <a:pt x="494" y="248"/>
                  </a:lnTo>
                  <a:lnTo>
                    <a:pt x="490" y="250"/>
                  </a:lnTo>
                  <a:lnTo>
                    <a:pt x="484" y="251"/>
                  </a:lnTo>
                  <a:lnTo>
                    <a:pt x="476" y="251"/>
                  </a:lnTo>
                  <a:lnTo>
                    <a:pt x="471" y="251"/>
                  </a:lnTo>
                  <a:lnTo>
                    <a:pt x="463" y="250"/>
                  </a:lnTo>
                  <a:lnTo>
                    <a:pt x="455" y="248"/>
                  </a:lnTo>
                  <a:lnTo>
                    <a:pt x="446" y="243"/>
                  </a:lnTo>
                  <a:lnTo>
                    <a:pt x="436" y="236"/>
                  </a:lnTo>
                  <a:lnTo>
                    <a:pt x="426" y="227"/>
                  </a:lnTo>
                  <a:lnTo>
                    <a:pt x="419" y="220"/>
                  </a:lnTo>
                  <a:lnTo>
                    <a:pt x="411" y="211"/>
                  </a:lnTo>
                  <a:lnTo>
                    <a:pt x="405" y="204"/>
                  </a:lnTo>
                  <a:lnTo>
                    <a:pt x="403" y="200"/>
                  </a:lnTo>
                  <a:lnTo>
                    <a:pt x="401" y="199"/>
                  </a:lnTo>
                  <a:lnTo>
                    <a:pt x="417" y="199"/>
                  </a:lnTo>
                  <a:lnTo>
                    <a:pt x="455" y="232"/>
                  </a:lnTo>
                  <a:lnTo>
                    <a:pt x="453" y="190"/>
                  </a:lnTo>
                  <a:lnTo>
                    <a:pt x="417" y="178"/>
                  </a:lnTo>
                  <a:lnTo>
                    <a:pt x="415" y="178"/>
                  </a:lnTo>
                  <a:lnTo>
                    <a:pt x="411" y="181"/>
                  </a:lnTo>
                  <a:lnTo>
                    <a:pt x="405" y="181"/>
                  </a:lnTo>
                  <a:lnTo>
                    <a:pt x="403" y="183"/>
                  </a:lnTo>
                  <a:lnTo>
                    <a:pt x="397" y="185"/>
                  </a:lnTo>
                  <a:lnTo>
                    <a:pt x="392" y="188"/>
                  </a:lnTo>
                  <a:lnTo>
                    <a:pt x="384" y="190"/>
                  </a:lnTo>
                  <a:lnTo>
                    <a:pt x="378" y="192"/>
                  </a:lnTo>
                  <a:lnTo>
                    <a:pt x="372" y="193"/>
                  </a:lnTo>
                  <a:lnTo>
                    <a:pt x="367" y="197"/>
                  </a:lnTo>
                  <a:lnTo>
                    <a:pt x="357" y="200"/>
                  </a:lnTo>
                  <a:lnTo>
                    <a:pt x="349" y="202"/>
                  </a:lnTo>
                  <a:lnTo>
                    <a:pt x="341" y="206"/>
                  </a:lnTo>
                  <a:lnTo>
                    <a:pt x="336" y="209"/>
                  </a:lnTo>
                  <a:lnTo>
                    <a:pt x="326" y="211"/>
                  </a:lnTo>
                  <a:lnTo>
                    <a:pt x="318" y="214"/>
                  </a:lnTo>
                  <a:lnTo>
                    <a:pt x="309" y="218"/>
                  </a:lnTo>
                  <a:lnTo>
                    <a:pt x="301" y="220"/>
                  </a:lnTo>
                  <a:lnTo>
                    <a:pt x="293" y="223"/>
                  </a:lnTo>
                  <a:lnTo>
                    <a:pt x="286" y="227"/>
                  </a:lnTo>
                  <a:lnTo>
                    <a:pt x="278" y="229"/>
                  </a:lnTo>
                  <a:lnTo>
                    <a:pt x="270" y="232"/>
                  </a:lnTo>
                  <a:lnTo>
                    <a:pt x="262" y="234"/>
                  </a:lnTo>
                  <a:lnTo>
                    <a:pt x="255" y="236"/>
                  </a:lnTo>
                  <a:lnTo>
                    <a:pt x="249" y="237"/>
                  </a:lnTo>
                  <a:lnTo>
                    <a:pt x="243" y="241"/>
                  </a:lnTo>
                  <a:lnTo>
                    <a:pt x="237" y="241"/>
                  </a:lnTo>
                  <a:lnTo>
                    <a:pt x="232" y="243"/>
                  </a:lnTo>
                  <a:lnTo>
                    <a:pt x="228" y="244"/>
                  </a:lnTo>
                  <a:lnTo>
                    <a:pt x="224" y="246"/>
                  </a:lnTo>
                  <a:lnTo>
                    <a:pt x="216" y="246"/>
                  </a:lnTo>
                  <a:lnTo>
                    <a:pt x="206" y="246"/>
                  </a:lnTo>
                  <a:lnTo>
                    <a:pt x="203" y="246"/>
                  </a:lnTo>
                  <a:lnTo>
                    <a:pt x="197" y="246"/>
                  </a:lnTo>
                  <a:lnTo>
                    <a:pt x="191" y="246"/>
                  </a:lnTo>
                  <a:lnTo>
                    <a:pt x="187" y="246"/>
                  </a:lnTo>
                  <a:lnTo>
                    <a:pt x="181" y="246"/>
                  </a:lnTo>
                  <a:lnTo>
                    <a:pt x="178" y="246"/>
                  </a:lnTo>
                  <a:lnTo>
                    <a:pt x="172" y="244"/>
                  </a:lnTo>
                  <a:lnTo>
                    <a:pt x="166" y="244"/>
                  </a:lnTo>
                  <a:lnTo>
                    <a:pt x="156" y="244"/>
                  </a:lnTo>
                  <a:lnTo>
                    <a:pt x="149" y="244"/>
                  </a:lnTo>
                  <a:lnTo>
                    <a:pt x="139" y="243"/>
                  </a:lnTo>
                  <a:lnTo>
                    <a:pt x="131" y="243"/>
                  </a:lnTo>
                  <a:lnTo>
                    <a:pt x="124" y="241"/>
                  </a:lnTo>
                  <a:lnTo>
                    <a:pt x="118" y="241"/>
                  </a:lnTo>
                  <a:lnTo>
                    <a:pt x="110" y="239"/>
                  </a:lnTo>
                  <a:lnTo>
                    <a:pt x="108" y="239"/>
                  </a:lnTo>
                  <a:lnTo>
                    <a:pt x="104" y="239"/>
                  </a:lnTo>
                  <a:lnTo>
                    <a:pt x="106" y="237"/>
                  </a:lnTo>
                  <a:lnTo>
                    <a:pt x="110" y="237"/>
                  </a:lnTo>
                  <a:lnTo>
                    <a:pt x="114" y="237"/>
                  </a:lnTo>
                  <a:lnTo>
                    <a:pt x="122" y="237"/>
                  </a:lnTo>
                  <a:lnTo>
                    <a:pt x="129" y="237"/>
                  </a:lnTo>
                  <a:lnTo>
                    <a:pt x="137" y="236"/>
                  </a:lnTo>
                  <a:lnTo>
                    <a:pt x="143" y="236"/>
                  </a:lnTo>
                  <a:lnTo>
                    <a:pt x="149" y="236"/>
                  </a:lnTo>
                  <a:lnTo>
                    <a:pt x="154" y="236"/>
                  </a:lnTo>
                  <a:lnTo>
                    <a:pt x="160" y="236"/>
                  </a:lnTo>
                  <a:lnTo>
                    <a:pt x="166" y="234"/>
                  </a:lnTo>
                  <a:lnTo>
                    <a:pt x="170" y="234"/>
                  </a:lnTo>
                  <a:lnTo>
                    <a:pt x="176" y="232"/>
                  </a:lnTo>
                  <a:lnTo>
                    <a:pt x="181" y="232"/>
                  </a:lnTo>
                  <a:lnTo>
                    <a:pt x="187" y="230"/>
                  </a:lnTo>
                  <a:lnTo>
                    <a:pt x="191" y="230"/>
                  </a:lnTo>
                  <a:lnTo>
                    <a:pt x="197" y="229"/>
                  </a:lnTo>
                  <a:lnTo>
                    <a:pt x="203" y="229"/>
                  </a:lnTo>
                  <a:lnTo>
                    <a:pt x="210" y="227"/>
                  </a:lnTo>
                  <a:lnTo>
                    <a:pt x="218" y="225"/>
                  </a:lnTo>
                  <a:lnTo>
                    <a:pt x="226" y="223"/>
                  </a:lnTo>
                  <a:lnTo>
                    <a:pt x="232" y="221"/>
                  </a:lnTo>
                  <a:lnTo>
                    <a:pt x="181" y="199"/>
                  </a:lnTo>
                  <a:lnTo>
                    <a:pt x="178" y="200"/>
                  </a:lnTo>
                  <a:lnTo>
                    <a:pt x="174" y="200"/>
                  </a:lnTo>
                  <a:lnTo>
                    <a:pt x="168" y="202"/>
                  </a:lnTo>
                  <a:lnTo>
                    <a:pt x="160" y="204"/>
                  </a:lnTo>
                  <a:lnTo>
                    <a:pt x="154" y="207"/>
                  </a:lnTo>
                  <a:lnTo>
                    <a:pt x="145" y="209"/>
                  </a:lnTo>
                  <a:lnTo>
                    <a:pt x="137" y="211"/>
                  </a:lnTo>
                  <a:lnTo>
                    <a:pt x="131" y="213"/>
                  </a:lnTo>
                  <a:lnTo>
                    <a:pt x="125" y="213"/>
                  </a:lnTo>
                  <a:lnTo>
                    <a:pt x="120" y="214"/>
                  </a:lnTo>
                  <a:lnTo>
                    <a:pt x="116" y="216"/>
                  </a:lnTo>
                  <a:lnTo>
                    <a:pt x="106" y="218"/>
                  </a:lnTo>
                  <a:lnTo>
                    <a:pt x="98" y="220"/>
                  </a:lnTo>
                  <a:lnTo>
                    <a:pt x="89" y="220"/>
                  </a:lnTo>
                  <a:lnTo>
                    <a:pt x="81" y="221"/>
                  </a:lnTo>
                  <a:lnTo>
                    <a:pt x="73" y="221"/>
                  </a:lnTo>
                  <a:lnTo>
                    <a:pt x="68" y="221"/>
                  </a:lnTo>
                  <a:lnTo>
                    <a:pt x="62" y="220"/>
                  </a:lnTo>
                  <a:lnTo>
                    <a:pt x="54" y="218"/>
                  </a:lnTo>
                  <a:lnTo>
                    <a:pt x="48" y="214"/>
                  </a:lnTo>
                  <a:lnTo>
                    <a:pt x="44" y="213"/>
                  </a:lnTo>
                  <a:lnTo>
                    <a:pt x="37" y="209"/>
                  </a:lnTo>
                  <a:lnTo>
                    <a:pt x="33" y="206"/>
                  </a:lnTo>
                  <a:lnTo>
                    <a:pt x="27" y="200"/>
                  </a:lnTo>
                  <a:lnTo>
                    <a:pt x="23" y="199"/>
                  </a:lnTo>
                  <a:lnTo>
                    <a:pt x="17" y="193"/>
                  </a:lnTo>
                  <a:lnTo>
                    <a:pt x="14" y="190"/>
                  </a:lnTo>
                  <a:lnTo>
                    <a:pt x="10" y="186"/>
                  </a:lnTo>
                  <a:lnTo>
                    <a:pt x="6" y="183"/>
                  </a:lnTo>
                  <a:lnTo>
                    <a:pt x="2" y="179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65"/>
            <p:cNvSpPr>
              <a:spLocks/>
            </p:cNvSpPr>
            <p:nvPr/>
          </p:nvSpPr>
          <p:spPr bwMode="auto">
            <a:xfrm>
              <a:off x="425" y="3223"/>
              <a:ext cx="77" cy="16"/>
            </a:xfrm>
            <a:custGeom>
              <a:avLst/>
              <a:gdLst>
                <a:gd name="T0" fmla="*/ 39 w 154"/>
                <a:gd name="T1" fmla="*/ 7 h 31"/>
                <a:gd name="T2" fmla="*/ 38 w 154"/>
                <a:gd name="T3" fmla="*/ 6 h 31"/>
                <a:gd name="T4" fmla="*/ 37 w 154"/>
                <a:gd name="T5" fmla="*/ 6 h 31"/>
                <a:gd name="T6" fmla="*/ 36 w 154"/>
                <a:gd name="T7" fmla="*/ 6 h 31"/>
                <a:gd name="T8" fmla="*/ 34 w 154"/>
                <a:gd name="T9" fmla="*/ 5 h 31"/>
                <a:gd name="T10" fmla="*/ 31 w 154"/>
                <a:gd name="T11" fmla="*/ 5 h 31"/>
                <a:gd name="T12" fmla="*/ 29 w 154"/>
                <a:gd name="T13" fmla="*/ 4 h 31"/>
                <a:gd name="T14" fmla="*/ 28 w 154"/>
                <a:gd name="T15" fmla="*/ 4 h 31"/>
                <a:gd name="T16" fmla="*/ 27 w 154"/>
                <a:gd name="T17" fmla="*/ 3 h 31"/>
                <a:gd name="T18" fmla="*/ 25 w 154"/>
                <a:gd name="T19" fmla="*/ 3 h 31"/>
                <a:gd name="T20" fmla="*/ 24 w 154"/>
                <a:gd name="T21" fmla="*/ 3 h 31"/>
                <a:gd name="T22" fmla="*/ 22 w 154"/>
                <a:gd name="T23" fmla="*/ 2 h 31"/>
                <a:gd name="T24" fmla="*/ 21 w 154"/>
                <a:gd name="T25" fmla="*/ 2 h 31"/>
                <a:gd name="T26" fmla="*/ 20 w 154"/>
                <a:gd name="T27" fmla="*/ 2 h 31"/>
                <a:gd name="T28" fmla="*/ 19 w 154"/>
                <a:gd name="T29" fmla="*/ 2 h 31"/>
                <a:gd name="T30" fmla="*/ 18 w 154"/>
                <a:gd name="T31" fmla="*/ 2 h 31"/>
                <a:gd name="T32" fmla="*/ 16 w 154"/>
                <a:gd name="T33" fmla="*/ 2 h 31"/>
                <a:gd name="T34" fmla="*/ 15 w 154"/>
                <a:gd name="T35" fmla="*/ 1 h 31"/>
                <a:gd name="T36" fmla="*/ 14 w 154"/>
                <a:gd name="T37" fmla="*/ 1 h 31"/>
                <a:gd name="T38" fmla="*/ 12 w 154"/>
                <a:gd name="T39" fmla="*/ 1 h 31"/>
                <a:gd name="T40" fmla="*/ 11 w 154"/>
                <a:gd name="T41" fmla="*/ 1 h 31"/>
                <a:gd name="T42" fmla="*/ 10 w 154"/>
                <a:gd name="T43" fmla="*/ 0 h 31"/>
                <a:gd name="T44" fmla="*/ 10 w 154"/>
                <a:gd name="T45" fmla="*/ 0 h 31"/>
                <a:gd name="T46" fmla="*/ 7 w 154"/>
                <a:gd name="T47" fmla="*/ 0 h 31"/>
                <a:gd name="T48" fmla="*/ 7 w 154"/>
                <a:gd name="T49" fmla="*/ 0 h 31"/>
                <a:gd name="T50" fmla="*/ 5 w 154"/>
                <a:gd name="T51" fmla="*/ 1 h 31"/>
                <a:gd name="T52" fmla="*/ 3 w 154"/>
                <a:gd name="T53" fmla="*/ 2 h 31"/>
                <a:gd name="T54" fmla="*/ 2 w 154"/>
                <a:gd name="T55" fmla="*/ 2 h 31"/>
                <a:gd name="T56" fmla="*/ 1 w 154"/>
                <a:gd name="T57" fmla="*/ 3 h 31"/>
                <a:gd name="T58" fmla="*/ 0 w 154"/>
                <a:gd name="T59" fmla="*/ 6 h 31"/>
                <a:gd name="T60" fmla="*/ 1 w 154"/>
                <a:gd name="T61" fmla="*/ 7 h 31"/>
                <a:gd name="T62" fmla="*/ 1 w 154"/>
                <a:gd name="T63" fmla="*/ 7 h 31"/>
                <a:gd name="T64" fmla="*/ 3 w 154"/>
                <a:gd name="T65" fmla="*/ 7 h 31"/>
                <a:gd name="T66" fmla="*/ 5 w 154"/>
                <a:gd name="T67" fmla="*/ 7 h 31"/>
                <a:gd name="T68" fmla="*/ 7 w 154"/>
                <a:gd name="T69" fmla="*/ 7 h 31"/>
                <a:gd name="T70" fmla="*/ 7 w 154"/>
                <a:gd name="T71" fmla="*/ 7 h 31"/>
                <a:gd name="T72" fmla="*/ 9 w 154"/>
                <a:gd name="T73" fmla="*/ 7 h 31"/>
                <a:gd name="T74" fmla="*/ 10 w 154"/>
                <a:gd name="T75" fmla="*/ 7 h 31"/>
                <a:gd name="T76" fmla="*/ 11 w 154"/>
                <a:gd name="T77" fmla="*/ 7 h 31"/>
                <a:gd name="T78" fmla="*/ 13 w 154"/>
                <a:gd name="T79" fmla="*/ 7 h 31"/>
                <a:gd name="T80" fmla="*/ 14 w 154"/>
                <a:gd name="T81" fmla="*/ 7 h 31"/>
                <a:gd name="T82" fmla="*/ 16 w 154"/>
                <a:gd name="T83" fmla="*/ 7 h 31"/>
                <a:gd name="T84" fmla="*/ 18 w 154"/>
                <a:gd name="T85" fmla="*/ 8 h 31"/>
                <a:gd name="T86" fmla="*/ 19 w 154"/>
                <a:gd name="T87" fmla="*/ 8 h 31"/>
                <a:gd name="T88" fmla="*/ 20 w 154"/>
                <a:gd name="T89" fmla="*/ 8 h 31"/>
                <a:gd name="T90" fmla="*/ 21 w 154"/>
                <a:gd name="T91" fmla="*/ 8 h 31"/>
                <a:gd name="T92" fmla="*/ 23 w 154"/>
                <a:gd name="T93" fmla="*/ 8 h 31"/>
                <a:gd name="T94" fmla="*/ 24 w 154"/>
                <a:gd name="T95" fmla="*/ 8 h 31"/>
                <a:gd name="T96" fmla="*/ 25 w 154"/>
                <a:gd name="T97" fmla="*/ 8 h 31"/>
                <a:gd name="T98" fmla="*/ 27 w 154"/>
                <a:gd name="T99" fmla="*/ 8 h 31"/>
                <a:gd name="T100" fmla="*/ 28 w 154"/>
                <a:gd name="T101" fmla="*/ 8 h 31"/>
                <a:gd name="T102" fmla="*/ 30 w 154"/>
                <a:gd name="T103" fmla="*/ 8 h 31"/>
                <a:gd name="T104" fmla="*/ 32 w 154"/>
                <a:gd name="T105" fmla="*/ 8 h 31"/>
                <a:gd name="T106" fmla="*/ 34 w 154"/>
                <a:gd name="T107" fmla="*/ 8 h 31"/>
                <a:gd name="T108" fmla="*/ 35 w 154"/>
                <a:gd name="T109" fmla="*/ 8 h 31"/>
                <a:gd name="T110" fmla="*/ 36 w 154"/>
                <a:gd name="T111" fmla="*/ 8 h 31"/>
                <a:gd name="T112" fmla="*/ 37 w 154"/>
                <a:gd name="T113" fmla="*/ 8 h 31"/>
                <a:gd name="T114" fmla="*/ 38 w 154"/>
                <a:gd name="T115" fmla="*/ 7 h 31"/>
                <a:gd name="T116" fmla="*/ 39 w 154"/>
                <a:gd name="T117" fmla="*/ 7 h 31"/>
                <a:gd name="T118" fmla="*/ 39 w 154"/>
                <a:gd name="T119" fmla="*/ 7 h 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4"/>
                <a:gd name="T181" fmla="*/ 0 h 31"/>
                <a:gd name="T182" fmla="*/ 154 w 154"/>
                <a:gd name="T183" fmla="*/ 31 h 3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4" h="31">
                  <a:moveTo>
                    <a:pt x="154" y="26"/>
                  </a:moveTo>
                  <a:lnTo>
                    <a:pt x="152" y="24"/>
                  </a:lnTo>
                  <a:lnTo>
                    <a:pt x="148" y="24"/>
                  </a:lnTo>
                  <a:lnTo>
                    <a:pt x="142" y="21"/>
                  </a:lnTo>
                  <a:lnTo>
                    <a:pt x="135" y="19"/>
                  </a:lnTo>
                  <a:lnTo>
                    <a:pt x="125" y="17"/>
                  </a:lnTo>
                  <a:lnTo>
                    <a:pt x="117" y="15"/>
                  </a:lnTo>
                  <a:lnTo>
                    <a:pt x="111" y="14"/>
                  </a:lnTo>
                  <a:lnTo>
                    <a:pt x="108" y="12"/>
                  </a:lnTo>
                  <a:lnTo>
                    <a:pt x="102" y="12"/>
                  </a:lnTo>
                  <a:lnTo>
                    <a:pt x="98" y="10"/>
                  </a:lnTo>
                  <a:lnTo>
                    <a:pt x="90" y="8"/>
                  </a:lnTo>
                  <a:lnTo>
                    <a:pt x="86" y="8"/>
                  </a:lnTo>
                  <a:lnTo>
                    <a:pt x="79" y="7"/>
                  </a:lnTo>
                  <a:lnTo>
                    <a:pt x="75" y="7"/>
                  </a:lnTo>
                  <a:lnTo>
                    <a:pt x="69" y="5"/>
                  </a:lnTo>
                  <a:lnTo>
                    <a:pt x="63" y="5"/>
                  </a:lnTo>
                  <a:lnTo>
                    <a:pt x="59" y="3"/>
                  </a:lnTo>
                  <a:lnTo>
                    <a:pt x="56" y="3"/>
                  </a:lnTo>
                  <a:lnTo>
                    <a:pt x="50" y="1"/>
                  </a:lnTo>
                  <a:lnTo>
                    <a:pt x="44" y="1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17" y="1"/>
                  </a:lnTo>
                  <a:lnTo>
                    <a:pt x="11" y="5"/>
                  </a:lnTo>
                  <a:lnTo>
                    <a:pt x="7" y="8"/>
                  </a:lnTo>
                  <a:lnTo>
                    <a:pt x="3" y="12"/>
                  </a:lnTo>
                  <a:lnTo>
                    <a:pt x="0" y="21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11" y="28"/>
                  </a:lnTo>
                  <a:lnTo>
                    <a:pt x="17" y="28"/>
                  </a:lnTo>
                  <a:lnTo>
                    <a:pt x="27" y="28"/>
                  </a:lnTo>
                  <a:lnTo>
                    <a:pt x="30" y="28"/>
                  </a:lnTo>
                  <a:lnTo>
                    <a:pt x="36" y="28"/>
                  </a:lnTo>
                  <a:lnTo>
                    <a:pt x="42" y="28"/>
                  </a:lnTo>
                  <a:lnTo>
                    <a:pt x="46" y="28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63" y="28"/>
                  </a:lnTo>
                  <a:lnTo>
                    <a:pt x="71" y="29"/>
                  </a:lnTo>
                  <a:lnTo>
                    <a:pt x="75" y="29"/>
                  </a:lnTo>
                  <a:lnTo>
                    <a:pt x="81" y="29"/>
                  </a:lnTo>
                  <a:lnTo>
                    <a:pt x="86" y="29"/>
                  </a:lnTo>
                  <a:lnTo>
                    <a:pt x="92" y="29"/>
                  </a:lnTo>
                  <a:lnTo>
                    <a:pt x="98" y="29"/>
                  </a:lnTo>
                  <a:lnTo>
                    <a:pt x="102" y="29"/>
                  </a:lnTo>
                  <a:lnTo>
                    <a:pt x="108" y="29"/>
                  </a:lnTo>
                  <a:lnTo>
                    <a:pt x="113" y="29"/>
                  </a:lnTo>
                  <a:lnTo>
                    <a:pt x="121" y="29"/>
                  </a:lnTo>
                  <a:lnTo>
                    <a:pt x="127" y="29"/>
                  </a:lnTo>
                  <a:lnTo>
                    <a:pt x="133" y="31"/>
                  </a:lnTo>
                  <a:lnTo>
                    <a:pt x="137" y="31"/>
                  </a:lnTo>
                  <a:lnTo>
                    <a:pt x="142" y="31"/>
                  </a:lnTo>
                  <a:lnTo>
                    <a:pt x="148" y="29"/>
                  </a:lnTo>
                  <a:lnTo>
                    <a:pt x="152" y="28"/>
                  </a:lnTo>
                  <a:lnTo>
                    <a:pt x="154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66"/>
            <p:cNvSpPr>
              <a:spLocks/>
            </p:cNvSpPr>
            <p:nvPr/>
          </p:nvSpPr>
          <p:spPr bwMode="auto">
            <a:xfrm>
              <a:off x="453" y="3181"/>
              <a:ext cx="103" cy="51"/>
            </a:xfrm>
            <a:custGeom>
              <a:avLst/>
              <a:gdLst>
                <a:gd name="T0" fmla="*/ 0 w 206"/>
                <a:gd name="T1" fmla="*/ 16 h 100"/>
                <a:gd name="T2" fmla="*/ 1 w 206"/>
                <a:gd name="T3" fmla="*/ 14 h 100"/>
                <a:gd name="T4" fmla="*/ 2 w 206"/>
                <a:gd name="T5" fmla="*/ 12 h 100"/>
                <a:gd name="T6" fmla="*/ 4 w 206"/>
                <a:gd name="T7" fmla="*/ 12 h 100"/>
                <a:gd name="T8" fmla="*/ 7 w 206"/>
                <a:gd name="T9" fmla="*/ 12 h 100"/>
                <a:gd name="T10" fmla="*/ 10 w 206"/>
                <a:gd name="T11" fmla="*/ 12 h 100"/>
                <a:gd name="T12" fmla="*/ 13 w 206"/>
                <a:gd name="T13" fmla="*/ 13 h 100"/>
                <a:gd name="T14" fmla="*/ 17 w 206"/>
                <a:gd name="T15" fmla="*/ 15 h 100"/>
                <a:gd name="T16" fmla="*/ 20 w 206"/>
                <a:gd name="T17" fmla="*/ 16 h 100"/>
                <a:gd name="T18" fmla="*/ 23 w 206"/>
                <a:gd name="T19" fmla="*/ 17 h 100"/>
                <a:gd name="T20" fmla="*/ 26 w 206"/>
                <a:gd name="T21" fmla="*/ 18 h 100"/>
                <a:gd name="T22" fmla="*/ 26 w 206"/>
                <a:gd name="T23" fmla="*/ 17 h 100"/>
                <a:gd name="T24" fmla="*/ 25 w 206"/>
                <a:gd name="T25" fmla="*/ 16 h 100"/>
                <a:gd name="T26" fmla="*/ 24 w 206"/>
                <a:gd name="T27" fmla="*/ 13 h 100"/>
                <a:gd name="T28" fmla="*/ 22 w 206"/>
                <a:gd name="T29" fmla="*/ 10 h 100"/>
                <a:gd name="T30" fmla="*/ 20 w 206"/>
                <a:gd name="T31" fmla="*/ 7 h 100"/>
                <a:gd name="T32" fmla="*/ 18 w 206"/>
                <a:gd name="T33" fmla="*/ 4 h 100"/>
                <a:gd name="T34" fmla="*/ 17 w 206"/>
                <a:gd name="T35" fmla="*/ 2 h 100"/>
                <a:gd name="T36" fmla="*/ 17 w 206"/>
                <a:gd name="T37" fmla="*/ 1 h 100"/>
                <a:gd name="T38" fmla="*/ 19 w 206"/>
                <a:gd name="T39" fmla="*/ 0 h 100"/>
                <a:gd name="T40" fmla="*/ 22 w 206"/>
                <a:gd name="T41" fmla="*/ 2 h 100"/>
                <a:gd name="T42" fmla="*/ 25 w 206"/>
                <a:gd name="T43" fmla="*/ 3 h 100"/>
                <a:gd name="T44" fmla="*/ 28 w 206"/>
                <a:gd name="T45" fmla="*/ 4 h 100"/>
                <a:gd name="T46" fmla="*/ 31 w 206"/>
                <a:gd name="T47" fmla="*/ 6 h 100"/>
                <a:gd name="T48" fmla="*/ 34 w 206"/>
                <a:gd name="T49" fmla="*/ 8 h 100"/>
                <a:gd name="T50" fmla="*/ 37 w 206"/>
                <a:gd name="T51" fmla="*/ 9 h 100"/>
                <a:gd name="T52" fmla="*/ 40 w 206"/>
                <a:gd name="T53" fmla="*/ 11 h 100"/>
                <a:gd name="T54" fmla="*/ 45 w 206"/>
                <a:gd name="T55" fmla="*/ 14 h 100"/>
                <a:gd name="T56" fmla="*/ 48 w 206"/>
                <a:gd name="T57" fmla="*/ 17 h 100"/>
                <a:gd name="T58" fmla="*/ 51 w 206"/>
                <a:gd name="T59" fmla="*/ 19 h 100"/>
                <a:gd name="T60" fmla="*/ 51 w 206"/>
                <a:gd name="T61" fmla="*/ 19 h 100"/>
                <a:gd name="T62" fmla="*/ 49 w 206"/>
                <a:gd name="T63" fmla="*/ 20 h 100"/>
                <a:gd name="T64" fmla="*/ 47 w 206"/>
                <a:gd name="T65" fmla="*/ 19 h 100"/>
                <a:gd name="T66" fmla="*/ 44 w 206"/>
                <a:gd name="T67" fmla="*/ 19 h 100"/>
                <a:gd name="T68" fmla="*/ 41 w 206"/>
                <a:gd name="T69" fmla="*/ 17 h 100"/>
                <a:gd name="T70" fmla="*/ 38 w 206"/>
                <a:gd name="T71" fmla="*/ 16 h 100"/>
                <a:gd name="T72" fmla="*/ 36 w 206"/>
                <a:gd name="T73" fmla="*/ 15 h 100"/>
                <a:gd name="T74" fmla="*/ 33 w 206"/>
                <a:gd name="T75" fmla="*/ 13 h 100"/>
                <a:gd name="T76" fmla="*/ 30 w 206"/>
                <a:gd name="T77" fmla="*/ 12 h 100"/>
                <a:gd name="T78" fmla="*/ 30 w 206"/>
                <a:gd name="T79" fmla="*/ 12 h 100"/>
                <a:gd name="T80" fmla="*/ 33 w 206"/>
                <a:gd name="T81" fmla="*/ 15 h 100"/>
                <a:gd name="T82" fmla="*/ 35 w 206"/>
                <a:gd name="T83" fmla="*/ 17 h 100"/>
                <a:gd name="T84" fmla="*/ 38 w 206"/>
                <a:gd name="T85" fmla="*/ 20 h 100"/>
                <a:gd name="T86" fmla="*/ 39 w 206"/>
                <a:gd name="T87" fmla="*/ 22 h 100"/>
                <a:gd name="T88" fmla="*/ 41 w 206"/>
                <a:gd name="T89" fmla="*/ 26 h 100"/>
                <a:gd name="T90" fmla="*/ 38 w 206"/>
                <a:gd name="T91" fmla="*/ 26 h 100"/>
                <a:gd name="T92" fmla="*/ 34 w 206"/>
                <a:gd name="T93" fmla="*/ 25 h 100"/>
                <a:gd name="T94" fmla="*/ 31 w 206"/>
                <a:gd name="T95" fmla="*/ 24 h 100"/>
                <a:gd name="T96" fmla="*/ 28 w 206"/>
                <a:gd name="T97" fmla="*/ 23 h 100"/>
                <a:gd name="T98" fmla="*/ 26 w 206"/>
                <a:gd name="T99" fmla="*/ 23 h 100"/>
                <a:gd name="T100" fmla="*/ 23 w 206"/>
                <a:gd name="T101" fmla="*/ 22 h 100"/>
                <a:gd name="T102" fmla="*/ 20 w 206"/>
                <a:gd name="T103" fmla="*/ 21 h 100"/>
                <a:gd name="T104" fmla="*/ 18 w 206"/>
                <a:gd name="T105" fmla="*/ 20 h 100"/>
                <a:gd name="T106" fmla="*/ 15 w 206"/>
                <a:gd name="T107" fmla="*/ 20 h 100"/>
                <a:gd name="T108" fmla="*/ 12 w 206"/>
                <a:gd name="T109" fmla="*/ 19 h 100"/>
                <a:gd name="T110" fmla="*/ 9 w 206"/>
                <a:gd name="T111" fmla="*/ 18 h 100"/>
                <a:gd name="T112" fmla="*/ 6 w 206"/>
                <a:gd name="T113" fmla="*/ 18 h 100"/>
                <a:gd name="T114" fmla="*/ 4 w 206"/>
                <a:gd name="T115" fmla="*/ 18 h 100"/>
                <a:gd name="T116" fmla="*/ 1 w 206"/>
                <a:gd name="T117" fmla="*/ 17 h 100"/>
                <a:gd name="T118" fmla="*/ 1 w 206"/>
                <a:gd name="T119" fmla="*/ 17 h 1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"/>
                <a:gd name="T181" fmla="*/ 0 h 100"/>
                <a:gd name="T182" fmla="*/ 206 w 206"/>
                <a:gd name="T183" fmla="*/ 100 h 1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" h="100">
                  <a:moveTo>
                    <a:pt x="1" y="65"/>
                  </a:moveTo>
                  <a:lnTo>
                    <a:pt x="0" y="60"/>
                  </a:lnTo>
                  <a:lnTo>
                    <a:pt x="0" y="56"/>
                  </a:lnTo>
                  <a:lnTo>
                    <a:pt x="1" y="53"/>
                  </a:lnTo>
                  <a:lnTo>
                    <a:pt x="3" y="49"/>
                  </a:lnTo>
                  <a:lnTo>
                    <a:pt x="7" y="47"/>
                  </a:lnTo>
                  <a:lnTo>
                    <a:pt x="11" y="46"/>
                  </a:lnTo>
                  <a:lnTo>
                    <a:pt x="15" y="46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32" y="46"/>
                  </a:lnTo>
                  <a:lnTo>
                    <a:pt x="38" y="47"/>
                  </a:lnTo>
                  <a:lnTo>
                    <a:pt x="44" y="49"/>
                  </a:lnTo>
                  <a:lnTo>
                    <a:pt x="52" y="51"/>
                  </a:lnTo>
                  <a:lnTo>
                    <a:pt x="57" y="54"/>
                  </a:lnTo>
                  <a:lnTo>
                    <a:pt x="65" y="56"/>
                  </a:lnTo>
                  <a:lnTo>
                    <a:pt x="73" y="58"/>
                  </a:lnTo>
                  <a:lnTo>
                    <a:pt x="79" y="60"/>
                  </a:lnTo>
                  <a:lnTo>
                    <a:pt x="84" y="63"/>
                  </a:lnTo>
                  <a:lnTo>
                    <a:pt x="90" y="65"/>
                  </a:lnTo>
                  <a:lnTo>
                    <a:pt x="96" y="67"/>
                  </a:lnTo>
                  <a:lnTo>
                    <a:pt x="104" y="69"/>
                  </a:lnTo>
                  <a:lnTo>
                    <a:pt x="106" y="69"/>
                  </a:lnTo>
                  <a:lnTo>
                    <a:pt x="106" y="65"/>
                  </a:lnTo>
                  <a:lnTo>
                    <a:pt x="104" y="63"/>
                  </a:lnTo>
                  <a:lnTo>
                    <a:pt x="100" y="60"/>
                  </a:lnTo>
                  <a:lnTo>
                    <a:pt x="98" y="56"/>
                  </a:lnTo>
                  <a:lnTo>
                    <a:pt x="94" y="49"/>
                  </a:lnTo>
                  <a:lnTo>
                    <a:pt x="90" y="46"/>
                  </a:lnTo>
                  <a:lnTo>
                    <a:pt x="86" y="40"/>
                  </a:lnTo>
                  <a:lnTo>
                    <a:pt x="82" y="33"/>
                  </a:lnTo>
                  <a:lnTo>
                    <a:pt x="79" y="28"/>
                  </a:lnTo>
                  <a:lnTo>
                    <a:pt x="75" y="23"/>
                  </a:lnTo>
                  <a:lnTo>
                    <a:pt x="71" y="16"/>
                  </a:lnTo>
                  <a:lnTo>
                    <a:pt x="69" y="12"/>
                  </a:lnTo>
                  <a:lnTo>
                    <a:pt x="67" y="7"/>
                  </a:lnTo>
                  <a:lnTo>
                    <a:pt x="67" y="3"/>
                  </a:lnTo>
                  <a:lnTo>
                    <a:pt x="67" y="2"/>
                  </a:lnTo>
                  <a:lnTo>
                    <a:pt x="69" y="0"/>
                  </a:lnTo>
                  <a:lnTo>
                    <a:pt x="75" y="0"/>
                  </a:lnTo>
                  <a:lnTo>
                    <a:pt x="82" y="3"/>
                  </a:lnTo>
                  <a:lnTo>
                    <a:pt x="88" y="5"/>
                  </a:lnTo>
                  <a:lnTo>
                    <a:pt x="94" y="7"/>
                  </a:lnTo>
                  <a:lnTo>
                    <a:pt x="100" y="10"/>
                  </a:lnTo>
                  <a:lnTo>
                    <a:pt x="106" y="14"/>
                  </a:lnTo>
                  <a:lnTo>
                    <a:pt x="111" y="16"/>
                  </a:lnTo>
                  <a:lnTo>
                    <a:pt x="119" y="19"/>
                  </a:lnTo>
                  <a:lnTo>
                    <a:pt x="125" y="23"/>
                  </a:lnTo>
                  <a:lnTo>
                    <a:pt x="131" y="26"/>
                  </a:lnTo>
                  <a:lnTo>
                    <a:pt x="136" y="30"/>
                  </a:lnTo>
                  <a:lnTo>
                    <a:pt x="142" y="32"/>
                  </a:lnTo>
                  <a:lnTo>
                    <a:pt x="146" y="35"/>
                  </a:lnTo>
                  <a:lnTo>
                    <a:pt x="152" y="39"/>
                  </a:lnTo>
                  <a:lnTo>
                    <a:pt x="160" y="44"/>
                  </a:lnTo>
                  <a:lnTo>
                    <a:pt x="167" y="49"/>
                  </a:lnTo>
                  <a:lnTo>
                    <a:pt x="177" y="54"/>
                  </a:lnTo>
                  <a:lnTo>
                    <a:pt x="185" y="60"/>
                  </a:lnTo>
                  <a:lnTo>
                    <a:pt x="192" y="65"/>
                  </a:lnTo>
                  <a:lnTo>
                    <a:pt x="198" y="69"/>
                  </a:lnTo>
                  <a:lnTo>
                    <a:pt x="204" y="72"/>
                  </a:lnTo>
                  <a:lnTo>
                    <a:pt x="206" y="74"/>
                  </a:lnTo>
                  <a:lnTo>
                    <a:pt x="204" y="74"/>
                  </a:lnTo>
                  <a:lnTo>
                    <a:pt x="200" y="76"/>
                  </a:lnTo>
                  <a:lnTo>
                    <a:pt x="196" y="77"/>
                  </a:lnTo>
                  <a:lnTo>
                    <a:pt x="189" y="76"/>
                  </a:lnTo>
                  <a:lnTo>
                    <a:pt x="185" y="74"/>
                  </a:lnTo>
                  <a:lnTo>
                    <a:pt x="179" y="74"/>
                  </a:lnTo>
                  <a:lnTo>
                    <a:pt x="175" y="72"/>
                  </a:lnTo>
                  <a:lnTo>
                    <a:pt x="171" y="70"/>
                  </a:lnTo>
                  <a:lnTo>
                    <a:pt x="163" y="67"/>
                  </a:lnTo>
                  <a:lnTo>
                    <a:pt x="160" y="65"/>
                  </a:lnTo>
                  <a:lnTo>
                    <a:pt x="152" y="61"/>
                  </a:lnTo>
                  <a:lnTo>
                    <a:pt x="148" y="60"/>
                  </a:lnTo>
                  <a:lnTo>
                    <a:pt x="142" y="56"/>
                  </a:lnTo>
                  <a:lnTo>
                    <a:pt x="135" y="53"/>
                  </a:lnTo>
                  <a:lnTo>
                    <a:pt x="131" y="51"/>
                  </a:lnTo>
                  <a:lnTo>
                    <a:pt x="127" y="49"/>
                  </a:lnTo>
                  <a:lnTo>
                    <a:pt x="119" y="46"/>
                  </a:lnTo>
                  <a:lnTo>
                    <a:pt x="117" y="46"/>
                  </a:lnTo>
                  <a:lnTo>
                    <a:pt x="119" y="47"/>
                  </a:lnTo>
                  <a:lnTo>
                    <a:pt x="127" y="53"/>
                  </a:lnTo>
                  <a:lnTo>
                    <a:pt x="131" y="58"/>
                  </a:lnTo>
                  <a:lnTo>
                    <a:pt x="135" y="61"/>
                  </a:lnTo>
                  <a:lnTo>
                    <a:pt x="140" y="67"/>
                  </a:lnTo>
                  <a:lnTo>
                    <a:pt x="144" y="74"/>
                  </a:lnTo>
                  <a:lnTo>
                    <a:pt x="150" y="77"/>
                  </a:lnTo>
                  <a:lnTo>
                    <a:pt x="154" y="83"/>
                  </a:lnTo>
                  <a:lnTo>
                    <a:pt x="156" y="86"/>
                  </a:lnTo>
                  <a:lnTo>
                    <a:pt x="160" y="91"/>
                  </a:lnTo>
                  <a:lnTo>
                    <a:pt x="162" y="98"/>
                  </a:lnTo>
                  <a:lnTo>
                    <a:pt x="158" y="100"/>
                  </a:lnTo>
                  <a:lnTo>
                    <a:pt x="152" y="100"/>
                  </a:lnTo>
                  <a:lnTo>
                    <a:pt x="146" y="98"/>
                  </a:lnTo>
                  <a:lnTo>
                    <a:pt x="136" y="97"/>
                  </a:lnTo>
                  <a:lnTo>
                    <a:pt x="129" y="95"/>
                  </a:lnTo>
                  <a:lnTo>
                    <a:pt x="123" y="93"/>
                  </a:lnTo>
                  <a:lnTo>
                    <a:pt x="117" y="91"/>
                  </a:lnTo>
                  <a:lnTo>
                    <a:pt x="113" y="91"/>
                  </a:lnTo>
                  <a:lnTo>
                    <a:pt x="108" y="90"/>
                  </a:lnTo>
                  <a:lnTo>
                    <a:pt x="102" y="88"/>
                  </a:lnTo>
                  <a:lnTo>
                    <a:pt x="96" y="86"/>
                  </a:lnTo>
                  <a:lnTo>
                    <a:pt x="90" y="84"/>
                  </a:lnTo>
                  <a:lnTo>
                    <a:pt x="86" y="84"/>
                  </a:lnTo>
                  <a:lnTo>
                    <a:pt x="79" y="83"/>
                  </a:lnTo>
                  <a:lnTo>
                    <a:pt x="75" y="81"/>
                  </a:lnTo>
                  <a:lnTo>
                    <a:pt x="69" y="79"/>
                  </a:lnTo>
                  <a:lnTo>
                    <a:pt x="63" y="77"/>
                  </a:lnTo>
                  <a:lnTo>
                    <a:pt x="59" y="76"/>
                  </a:lnTo>
                  <a:lnTo>
                    <a:pt x="54" y="76"/>
                  </a:lnTo>
                  <a:lnTo>
                    <a:pt x="48" y="74"/>
                  </a:lnTo>
                  <a:lnTo>
                    <a:pt x="44" y="74"/>
                  </a:lnTo>
                  <a:lnTo>
                    <a:pt x="36" y="70"/>
                  </a:lnTo>
                  <a:lnTo>
                    <a:pt x="30" y="70"/>
                  </a:lnTo>
                  <a:lnTo>
                    <a:pt x="25" y="69"/>
                  </a:lnTo>
                  <a:lnTo>
                    <a:pt x="23" y="70"/>
                  </a:lnTo>
                  <a:lnTo>
                    <a:pt x="15" y="69"/>
                  </a:lnTo>
                  <a:lnTo>
                    <a:pt x="7" y="67"/>
                  </a:lnTo>
                  <a:lnTo>
                    <a:pt x="3" y="65"/>
                  </a:lnTo>
                  <a:lnTo>
                    <a:pt x="1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67"/>
            <p:cNvSpPr>
              <a:spLocks/>
            </p:cNvSpPr>
            <p:nvPr/>
          </p:nvSpPr>
          <p:spPr bwMode="auto">
            <a:xfrm>
              <a:off x="542" y="3133"/>
              <a:ext cx="161" cy="70"/>
            </a:xfrm>
            <a:custGeom>
              <a:avLst/>
              <a:gdLst>
                <a:gd name="T0" fmla="*/ 1 w 320"/>
                <a:gd name="T1" fmla="*/ 17 h 139"/>
                <a:gd name="T2" fmla="*/ 4 w 320"/>
                <a:gd name="T3" fmla="*/ 21 h 139"/>
                <a:gd name="T4" fmla="*/ 10 w 320"/>
                <a:gd name="T5" fmla="*/ 26 h 139"/>
                <a:gd name="T6" fmla="*/ 12 w 320"/>
                <a:gd name="T7" fmla="*/ 29 h 139"/>
                <a:gd name="T8" fmla="*/ 16 w 320"/>
                <a:gd name="T9" fmla="*/ 32 h 139"/>
                <a:gd name="T10" fmla="*/ 20 w 320"/>
                <a:gd name="T11" fmla="*/ 33 h 139"/>
                <a:gd name="T12" fmla="*/ 24 w 320"/>
                <a:gd name="T13" fmla="*/ 35 h 139"/>
                <a:gd name="T14" fmla="*/ 29 w 320"/>
                <a:gd name="T15" fmla="*/ 35 h 139"/>
                <a:gd name="T16" fmla="*/ 31 w 320"/>
                <a:gd name="T17" fmla="*/ 34 h 139"/>
                <a:gd name="T18" fmla="*/ 31 w 320"/>
                <a:gd name="T19" fmla="*/ 29 h 139"/>
                <a:gd name="T20" fmla="*/ 33 w 320"/>
                <a:gd name="T21" fmla="*/ 25 h 139"/>
                <a:gd name="T22" fmla="*/ 35 w 320"/>
                <a:gd name="T23" fmla="*/ 21 h 139"/>
                <a:gd name="T24" fmla="*/ 37 w 320"/>
                <a:gd name="T25" fmla="*/ 21 h 139"/>
                <a:gd name="T26" fmla="*/ 38 w 320"/>
                <a:gd name="T27" fmla="*/ 25 h 139"/>
                <a:gd name="T28" fmla="*/ 41 w 320"/>
                <a:gd name="T29" fmla="*/ 29 h 139"/>
                <a:gd name="T30" fmla="*/ 46 w 320"/>
                <a:gd name="T31" fmla="*/ 31 h 139"/>
                <a:gd name="T32" fmla="*/ 49 w 320"/>
                <a:gd name="T33" fmla="*/ 28 h 139"/>
                <a:gd name="T34" fmla="*/ 54 w 320"/>
                <a:gd name="T35" fmla="*/ 23 h 139"/>
                <a:gd name="T36" fmla="*/ 58 w 320"/>
                <a:gd name="T37" fmla="*/ 20 h 139"/>
                <a:gd name="T38" fmla="*/ 62 w 320"/>
                <a:gd name="T39" fmla="*/ 17 h 139"/>
                <a:gd name="T40" fmla="*/ 67 w 320"/>
                <a:gd name="T41" fmla="*/ 14 h 139"/>
                <a:gd name="T42" fmla="*/ 71 w 320"/>
                <a:gd name="T43" fmla="*/ 10 h 139"/>
                <a:gd name="T44" fmla="*/ 75 w 320"/>
                <a:gd name="T45" fmla="*/ 7 h 139"/>
                <a:gd name="T46" fmla="*/ 79 w 320"/>
                <a:gd name="T47" fmla="*/ 4 h 139"/>
                <a:gd name="T48" fmla="*/ 81 w 320"/>
                <a:gd name="T49" fmla="*/ 1 h 139"/>
                <a:gd name="T50" fmla="*/ 78 w 320"/>
                <a:gd name="T51" fmla="*/ 0 h 139"/>
                <a:gd name="T52" fmla="*/ 74 w 320"/>
                <a:gd name="T53" fmla="*/ 2 h 139"/>
                <a:gd name="T54" fmla="*/ 71 w 320"/>
                <a:gd name="T55" fmla="*/ 4 h 139"/>
                <a:gd name="T56" fmla="*/ 67 w 320"/>
                <a:gd name="T57" fmla="*/ 6 h 139"/>
                <a:gd name="T58" fmla="*/ 62 w 320"/>
                <a:gd name="T59" fmla="*/ 9 h 139"/>
                <a:gd name="T60" fmla="*/ 57 w 320"/>
                <a:gd name="T61" fmla="*/ 11 h 139"/>
                <a:gd name="T62" fmla="*/ 53 w 320"/>
                <a:gd name="T63" fmla="*/ 14 h 139"/>
                <a:gd name="T64" fmla="*/ 50 w 320"/>
                <a:gd name="T65" fmla="*/ 16 h 139"/>
                <a:gd name="T66" fmla="*/ 45 w 320"/>
                <a:gd name="T67" fmla="*/ 19 h 139"/>
                <a:gd name="T68" fmla="*/ 44 w 320"/>
                <a:gd name="T69" fmla="*/ 18 h 139"/>
                <a:gd name="T70" fmla="*/ 44 w 320"/>
                <a:gd name="T71" fmla="*/ 14 h 139"/>
                <a:gd name="T72" fmla="*/ 43 w 320"/>
                <a:gd name="T73" fmla="*/ 9 h 139"/>
                <a:gd name="T74" fmla="*/ 39 w 320"/>
                <a:gd name="T75" fmla="*/ 7 h 139"/>
                <a:gd name="T76" fmla="*/ 34 w 320"/>
                <a:gd name="T77" fmla="*/ 7 h 139"/>
                <a:gd name="T78" fmla="*/ 30 w 320"/>
                <a:gd name="T79" fmla="*/ 11 h 139"/>
                <a:gd name="T80" fmla="*/ 27 w 320"/>
                <a:gd name="T81" fmla="*/ 15 h 139"/>
                <a:gd name="T82" fmla="*/ 24 w 320"/>
                <a:gd name="T83" fmla="*/ 19 h 139"/>
                <a:gd name="T84" fmla="*/ 23 w 320"/>
                <a:gd name="T85" fmla="*/ 24 h 139"/>
                <a:gd name="T86" fmla="*/ 23 w 320"/>
                <a:gd name="T87" fmla="*/ 26 h 139"/>
                <a:gd name="T88" fmla="*/ 21 w 320"/>
                <a:gd name="T89" fmla="*/ 29 h 139"/>
                <a:gd name="T90" fmla="*/ 16 w 320"/>
                <a:gd name="T91" fmla="*/ 25 h 139"/>
                <a:gd name="T92" fmla="*/ 11 w 320"/>
                <a:gd name="T93" fmla="*/ 22 h 139"/>
                <a:gd name="T94" fmla="*/ 8 w 320"/>
                <a:gd name="T95" fmla="*/ 18 h 139"/>
                <a:gd name="T96" fmla="*/ 4 w 320"/>
                <a:gd name="T97" fmla="*/ 14 h 139"/>
                <a:gd name="T98" fmla="*/ 1 w 320"/>
                <a:gd name="T99" fmla="*/ 14 h 13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0"/>
                <a:gd name="T151" fmla="*/ 0 h 139"/>
                <a:gd name="T152" fmla="*/ 320 w 320"/>
                <a:gd name="T153" fmla="*/ 139 h 13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0" h="139">
                  <a:moveTo>
                    <a:pt x="2" y="60"/>
                  </a:moveTo>
                  <a:lnTo>
                    <a:pt x="0" y="62"/>
                  </a:lnTo>
                  <a:lnTo>
                    <a:pt x="2" y="65"/>
                  </a:lnTo>
                  <a:lnTo>
                    <a:pt x="6" y="69"/>
                  </a:lnTo>
                  <a:lnTo>
                    <a:pt x="10" y="76"/>
                  </a:lnTo>
                  <a:lnTo>
                    <a:pt x="13" y="81"/>
                  </a:lnTo>
                  <a:lnTo>
                    <a:pt x="19" y="88"/>
                  </a:lnTo>
                  <a:lnTo>
                    <a:pt x="27" y="97"/>
                  </a:lnTo>
                  <a:lnTo>
                    <a:pt x="37" y="104"/>
                  </a:lnTo>
                  <a:lnTo>
                    <a:pt x="38" y="107"/>
                  </a:lnTo>
                  <a:lnTo>
                    <a:pt x="44" y="111"/>
                  </a:lnTo>
                  <a:lnTo>
                    <a:pt x="48" y="115"/>
                  </a:lnTo>
                  <a:lnTo>
                    <a:pt x="54" y="118"/>
                  </a:lnTo>
                  <a:lnTo>
                    <a:pt x="58" y="122"/>
                  </a:lnTo>
                  <a:lnTo>
                    <a:pt x="64" y="125"/>
                  </a:lnTo>
                  <a:lnTo>
                    <a:pt x="67" y="127"/>
                  </a:lnTo>
                  <a:lnTo>
                    <a:pt x="73" y="130"/>
                  </a:lnTo>
                  <a:lnTo>
                    <a:pt x="79" y="132"/>
                  </a:lnTo>
                  <a:lnTo>
                    <a:pt x="85" y="134"/>
                  </a:lnTo>
                  <a:lnTo>
                    <a:pt x="91" y="136"/>
                  </a:lnTo>
                  <a:lnTo>
                    <a:pt x="96" y="137"/>
                  </a:lnTo>
                  <a:lnTo>
                    <a:pt x="102" y="137"/>
                  </a:lnTo>
                  <a:lnTo>
                    <a:pt x="108" y="139"/>
                  </a:lnTo>
                  <a:lnTo>
                    <a:pt x="114" y="139"/>
                  </a:lnTo>
                  <a:lnTo>
                    <a:pt x="119" y="139"/>
                  </a:lnTo>
                  <a:lnTo>
                    <a:pt x="119" y="137"/>
                  </a:lnTo>
                  <a:lnTo>
                    <a:pt x="121" y="136"/>
                  </a:lnTo>
                  <a:lnTo>
                    <a:pt x="123" y="129"/>
                  </a:lnTo>
                  <a:lnTo>
                    <a:pt x="123" y="122"/>
                  </a:lnTo>
                  <a:lnTo>
                    <a:pt x="123" y="116"/>
                  </a:lnTo>
                  <a:lnTo>
                    <a:pt x="125" y="111"/>
                  </a:lnTo>
                  <a:lnTo>
                    <a:pt x="127" y="104"/>
                  </a:lnTo>
                  <a:lnTo>
                    <a:pt x="129" y="97"/>
                  </a:lnTo>
                  <a:lnTo>
                    <a:pt x="131" y="90"/>
                  </a:lnTo>
                  <a:lnTo>
                    <a:pt x="133" y="86"/>
                  </a:lnTo>
                  <a:lnTo>
                    <a:pt x="137" y="81"/>
                  </a:lnTo>
                  <a:lnTo>
                    <a:pt x="139" y="81"/>
                  </a:lnTo>
                  <a:lnTo>
                    <a:pt x="141" y="79"/>
                  </a:lnTo>
                  <a:lnTo>
                    <a:pt x="145" y="83"/>
                  </a:lnTo>
                  <a:lnTo>
                    <a:pt x="146" y="86"/>
                  </a:lnTo>
                  <a:lnTo>
                    <a:pt x="148" y="93"/>
                  </a:lnTo>
                  <a:lnTo>
                    <a:pt x="152" y="99"/>
                  </a:lnTo>
                  <a:lnTo>
                    <a:pt x="154" y="106"/>
                  </a:lnTo>
                  <a:lnTo>
                    <a:pt x="156" y="111"/>
                  </a:lnTo>
                  <a:lnTo>
                    <a:pt x="160" y="115"/>
                  </a:lnTo>
                  <a:lnTo>
                    <a:pt x="166" y="120"/>
                  </a:lnTo>
                  <a:lnTo>
                    <a:pt x="173" y="123"/>
                  </a:lnTo>
                  <a:lnTo>
                    <a:pt x="181" y="122"/>
                  </a:lnTo>
                  <a:lnTo>
                    <a:pt x="189" y="116"/>
                  </a:lnTo>
                  <a:lnTo>
                    <a:pt x="191" y="113"/>
                  </a:lnTo>
                  <a:lnTo>
                    <a:pt x="195" y="109"/>
                  </a:lnTo>
                  <a:lnTo>
                    <a:pt x="200" y="102"/>
                  </a:lnTo>
                  <a:lnTo>
                    <a:pt x="210" y="95"/>
                  </a:lnTo>
                  <a:lnTo>
                    <a:pt x="214" y="92"/>
                  </a:lnTo>
                  <a:lnTo>
                    <a:pt x="220" y="88"/>
                  </a:lnTo>
                  <a:lnTo>
                    <a:pt x="224" y="85"/>
                  </a:lnTo>
                  <a:lnTo>
                    <a:pt x="229" y="79"/>
                  </a:lnTo>
                  <a:lnTo>
                    <a:pt x="235" y="76"/>
                  </a:lnTo>
                  <a:lnTo>
                    <a:pt x="241" y="71"/>
                  </a:lnTo>
                  <a:lnTo>
                    <a:pt x="247" y="67"/>
                  </a:lnTo>
                  <a:lnTo>
                    <a:pt x="254" y="62"/>
                  </a:lnTo>
                  <a:lnTo>
                    <a:pt x="258" y="58"/>
                  </a:lnTo>
                  <a:lnTo>
                    <a:pt x="266" y="53"/>
                  </a:lnTo>
                  <a:lnTo>
                    <a:pt x="270" y="48"/>
                  </a:lnTo>
                  <a:lnTo>
                    <a:pt x="276" y="44"/>
                  </a:lnTo>
                  <a:lnTo>
                    <a:pt x="281" y="39"/>
                  </a:lnTo>
                  <a:lnTo>
                    <a:pt x="285" y="35"/>
                  </a:lnTo>
                  <a:lnTo>
                    <a:pt x="291" y="32"/>
                  </a:lnTo>
                  <a:lnTo>
                    <a:pt x="297" y="28"/>
                  </a:lnTo>
                  <a:lnTo>
                    <a:pt x="305" y="21"/>
                  </a:lnTo>
                  <a:lnTo>
                    <a:pt x="310" y="18"/>
                  </a:lnTo>
                  <a:lnTo>
                    <a:pt x="314" y="14"/>
                  </a:lnTo>
                  <a:lnTo>
                    <a:pt x="316" y="13"/>
                  </a:lnTo>
                  <a:lnTo>
                    <a:pt x="318" y="9"/>
                  </a:lnTo>
                  <a:lnTo>
                    <a:pt x="320" y="4"/>
                  </a:lnTo>
                  <a:lnTo>
                    <a:pt x="318" y="0"/>
                  </a:lnTo>
                  <a:lnTo>
                    <a:pt x="312" y="0"/>
                  </a:lnTo>
                  <a:lnTo>
                    <a:pt x="308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5" y="6"/>
                  </a:lnTo>
                  <a:lnTo>
                    <a:pt x="291" y="9"/>
                  </a:lnTo>
                  <a:lnTo>
                    <a:pt x="285" y="11"/>
                  </a:lnTo>
                  <a:lnTo>
                    <a:pt x="280" y="14"/>
                  </a:lnTo>
                  <a:lnTo>
                    <a:pt x="274" y="16"/>
                  </a:lnTo>
                  <a:lnTo>
                    <a:pt x="270" y="20"/>
                  </a:lnTo>
                  <a:lnTo>
                    <a:pt x="264" y="23"/>
                  </a:lnTo>
                  <a:lnTo>
                    <a:pt x="258" y="27"/>
                  </a:lnTo>
                  <a:lnTo>
                    <a:pt x="253" y="30"/>
                  </a:lnTo>
                  <a:lnTo>
                    <a:pt x="247" y="34"/>
                  </a:lnTo>
                  <a:lnTo>
                    <a:pt x="241" y="37"/>
                  </a:lnTo>
                  <a:lnTo>
                    <a:pt x="233" y="41"/>
                  </a:lnTo>
                  <a:lnTo>
                    <a:pt x="227" y="44"/>
                  </a:lnTo>
                  <a:lnTo>
                    <a:pt x="222" y="48"/>
                  </a:lnTo>
                  <a:lnTo>
                    <a:pt x="216" y="51"/>
                  </a:lnTo>
                  <a:lnTo>
                    <a:pt x="210" y="55"/>
                  </a:lnTo>
                  <a:lnTo>
                    <a:pt x="204" y="58"/>
                  </a:lnTo>
                  <a:lnTo>
                    <a:pt x="200" y="60"/>
                  </a:lnTo>
                  <a:lnTo>
                    <a:pt x="197" y="64"/>
                  </a:lnTo>
                  <a:lnTo>
                    <a:pt x="187" y="69"/>
                  </a:lnTo>
                  <a:lnTo>
                    <a:pt x="181" y="72"/>
                  </a:lnTo>
                  <a:lnTo>
                    <a:pt x="177" y="76"/>
                  </a:lnTo>
                  <a:lnTo>
                    <a:pt x="177" y="78"/>
                  </a:lnTo>
                  <a:lnTo>
                    <a:pt x="175" y="76"/>
                  </a:lnTo>
                  <a:lnTo>
                    <a:pt x="175" y="72"/>
                  </a:lnTo>
                  <a:lnTo>
                    <a:pt x="175" y="67"/>
                  </a:lnTo>
                  <a:lnTo>
                    <a:pt x="175" y="60"/>
                  </a:lnTo>
                  <a:lnTo>
                    <a:pt x="173" y="53"/>
                  </a:lnTo>
                  <a:lnTo>
                    <a:pt x="173" y="48"/>
                  </a:lnTo>
                  <a:lnTo>
                    <a:pt x="170" y="41"/>
                  </a:lnTo>
                  <a:lnTo>
                    <a:pt x="168" y="35"/>
                  </a:lnTo>
                  <a:lnTo>
                    <a:pt x="164" y="30"/>
                  </a:lnTo>
                  <a:lnTo>
                    <a:pt x="158" y="27"/>
                  </a:lnTo>
                  <a:lnTo>
                    <a:pt x="154" y="25"/>
                  </a:lnTo>
                  <a:lnTo>
                    <a:pt x="150" y="25"/>
                  </a:lnTo>
                  <a:lnTo>
                    <a:pt x="141" y="25"/>
                  </a:lnTo>
                  <a:lnTo>
                    <a:pt x="133" y="28"/>
                  </a:lnTo>
                  <a:lnTo>
                    <a:pt x="127" y="34"/>
                  </a:lnTo>
                  <a:lnTo>
                    <a:pt x="121" y="41"/>
                  </a:lnTo>
                  <a:lnTo>
                    <a:pt x="118" y="44"/>
                  </a:lnTo>
                  <a:lnTo>
                    <a:pt x="114" y="49"/>
                  </a:lnTo>
                  <a:lnTo>
                    <a:pt x="110" y="55"/>
                  </a:lnTo>
                  <a:lnTo>
                    <a:pt x="106" y="60"/>
                  </a:lnTo>
                  <a:lnTo>
                    <a:pt x="102" y="65"/>
                  </a:lnTo>
                  <a:lnTo>
                    <a:pt x="98" y="69"/>
                  </a:lnTo>
                  <a:lnTo>
                    <a:pt x="96" y="74"/>
                  </a:lnTo>
                  <a:lnTo>
                    <a:pt x="92" y="79"/>
                  </a:lnTo>
                  <a:lnTo>
                    <a:pt x="89" y="86"/>
                  </a:lnTo>
                  <a:lnTo>
                    <a:pt x="89" y="93"/>
                  </a:lnTo>
                  <a:lnTo>
                    <a:pt x="89" y="95"/>
                  </a:lnTo>
                  <a:lnTo>
                    <a:pt x="89" y="100"/>
                  </a:lnTo>
                  <a:lnTo>
                    <a:pt x="89" y="104"/>
                  </a:lnTo>
                  <a:lnTo>
                    <a:pt x="89" y="107"/>
                  </a:lnTo>
                  <a:lnTo>
                    <a:pt x="89" y="113"/>
                  </a:lnTo>
                  <a:lnTo>
                    <a:pt x="83" y="115"/>
                  </a:lnTo>
                  <a:lnTo>
                    <a:pt x="77" y="113"/>
                  </a:lnTo>
                  <a:lnTo>
                    <a:pt x="71" y="107"/>
                  </a:lnTo>
                  <a:lnTo>
                    <a:pt x="62" y="100"/>
                  </a:lnTo>
                  <a:lnTo>
                    <a:pt x="54" y="95"/>
                  </a:lnTo>
                  <a:lnTo>
                    <a:pt x="48" y="90"/>
                  </a:lnTo>
                  <a:lnTo>
                    <a:pt x="42" y="86"/>
                  </a:lnTo>
                  <a:lnTo>
                    <a:pt x="38" y="81"/>
                  </a:lnTo>
                  <a:lnTo>
                    <a:pt x="35" y="78"/>
                  </a:lnTo>
                  <a:lnTo>
                    <a:pt x="29" y="69"/>
                  </a:lnTo>
                  <a:lnTo>
                    <a:pt x="23" y="62"/>
                  </a:lnTo>
                  <a:lnTo>
                    <a:pt x="19" y="55"/>
                  </a:lnTo>
                  <a:lnTo>
                    <a:pt x="15" y="53"/>
                  </a:lnTo>
                  <a:lnTo>
                    <a:pt x="11" y="53"/>
                  </a:lnTo>
                  <a:lnTo>
                    <a:pt x="10" y="53"/>
                  </a:lnTo>
                  <a:lnTo>
                    <a:pt x="4" y="56"/>
                  </a:lnTo>
                  <a:lnTo>
                    <a:pt x="2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68"/>
            <p:cNvSpPr>
              <a:spLocks/>
            </p:cNvSpPr>
            <p:nvPr/>
          </p:nvSpPr>
          <p:spPr bwMode="auto">
            <a:xfrm>
              <a:off x="710" y="3119"/>
              <a:ext cx="149" cy="63"/>
            </a:xfrm>
            <a:custGeom>
              <a:avLst/>
              <a:gdLst>
                <a:gd name="T0" fmla="*/ 4 w 297"/>
                <a:gd name="T1" fmla="*/ 11 h 127"/>
                <a:gd name="T2" fmla="*/ 10 w 297"/>
                <a:gd name="T3" fmla="*/ 8 h 127"/>
                <a:gd name="T4" fmla="*/ 17 w 297"/>
                <a:gd name="T5" fmla="*/ 6 h 127"/>
                <a:gd name="T6" fmla="*/ 24 w 297"/>
                <a:gd name="T7" fmla="*/ 5 h 127"/>
                <a:gd name="T8" fmla="*/ 31 w 297"/>
                <a:gd name="T9" fmla="*/ 5 h 127"/>
                <a:gd name="T10" fmla="*/ 34 w 297"/>
                <a:gd name="T11" fmla="*/ 7 h 127"/>
                <a:gd name="T12" fmla="*/ 30 w 297"/>
                <a:gd name="T13" fmla="*/ 8 h 127"/>
                <a:gd name="T14" fmla="*/ 22 w 297"/>
                <a:gd name="T15" fmla="*/ 10 h 127"/>
                <a:gd name="T16" fmla="*/ 14 w 297"/>
                <a:gd name="T17" fmla="*/ 12 h 127"/>
                <a:gd name="T18" fmla="*/ 9 w 297"/>
                <a:gd name="T19" fmla="*/ 14 h 127"/>
                <a:gd name="T20" fmla="*/ 14 w 297"/>
                <a:gd name="T21" fmla="*/ 18 h 127"/>
                <a:gd name="T22" fmla="*/ 19 w 297"/>
                <a:gd name="T23" fmla="*/ 18 h 127"/>
                <a:gd name="T24" fmla="*/ 26 w 297"/>
                <a:gd name="T25" fmla="*/ 18 h 127"/>
                <a:gd name="T26" fmla="*/ 30 w 297"/>
                <a:gd name="T27" fmla="*/ 18 h 127"/>
                <a:gd name="T28" fmla="*/ 35 w 297"/>
                <a:gd name="T29" fmla="*/ 18 h 127"/>
                <a:gd name="T30" fmla="*/ 41 w 297"/>
                <a:gd name="T31" fmla="*/ 19 h 127"/>
                <a:gd name="T32" fmla="*/ 47 w 297"/>
                <a:gd name="T33" fmla="*/ 19 h 127"/>
                <a:gd name="T34" fmla="*/ 53 w 297"/>
                <a:gd name="T35" fmla="*/ 21 h 127"/>
                <a:gd name="T36" fmla="*/ 58 w 297"/>
                <a:gd name="T37" fmla="*/ 23 h 127"/>
                <a:gd name="T38" fmla="*/ 62 w 297"/>
                <a:gd name="T39" fmla="*/ 26 h 127"/>
                <a:gd name="T40" fmla="*/ 57 w 297"/>
                <a:gd name="T41" fmla="*/ 27 h 127"/>
                <a:gd name="T42" fmla="*/ 50 w 297"/>
                <a:gd name="T43" fmla="*/ 26 h 127"/>
                <a:gd name="T44" fmla="*/ 44 w 297"/>
                <a:gd name="T45" fmla="*/ 25 h 127"/>
                <a:gd name="T46" fmla="*/ 46 w 297"/>
                <a:gd name="T47" fmla="*/ 29 h 127"/>
                <a:gd name="T48" fmla="*/ 52 w 297"/>
                <a:gd name="T49" fmla="*/ 31 h 127"/>
                <a:gd name="T50" fmla="*/ 59 w 297"/>
                <a:gd name="T51" fmla="*/ 31 h 127"/>
                <a:gd name="T52" fmla="*/ 68 w 297"/>
                <a:gd name="T53" fmla="*/ 30 h 127"/>
                <a:gd name="T54" fmla="*/ 74 w 297"/>
                <a:gd name="T55" fmla="*/ 29 h 127"/>
                <a:gd name="T56" fmla="*/ 72 w 297"/>
                <a:gd name="T57" fmla="*/ 26 h 127"/>
                <a:gd name="T58" fmla="*/ 67 w 297"/>
                <a:gd name="T59" fmla="*/ 23 h 127"/>
                <a:gd name="T60" fmla="*/ 60 w 297"/>
                <a:gd name="T61" fmla="*/ 21 h 127"/>
                <a:gd name="T62" fmla="*/ 53 w 297"/>
                <a:gd name="T63" fmla="*/ 19 h 127"/>
                <a:gd name="T64" fmla="*/ 46 w 297"/>
                <a:gd name="T65" fmla="*/ 17 h 127"/>
                <a:gd name="T66" fmla="*/ 40 w 297"/>
                <a:gd name="T67" fmla="*/ 15 h 127"/>
                <a:gd name="T68" fmla="*/ 35 w 297"/>
                <a:gd name="T69" fmla="*/ 14 h 127"/>
                <a:gd name="T70" fmla="*/ 33 w 297"/>
                <a:gd name="T71" fmla="*/ 13 h 127"/>
                <a:gd name="T72" fmla="*/ 40 w 297"/>
                <a:gd name="T73" fmla="*/ 11 h 127"/>
                <a:gd name="T74" fmla="*/ 46 w 297"/>
                <a:gd name="T75" fmla="*/ 8 h 127"/>
                <a:gd name="T76" fmla="*/ 49 w 297"/>
                <a:gd name="T77" fmla="*/ 3 h 127"/>
                <a:gd name="T78" fmla="*/ 45 w 297"/>
                <a:gd name="T79" fmla="*/ 0 h 127"/>
                <a:gd name="T80" fmla="*/ 40 w 297"/>
                <a:gd name="T81" fmla="*/ 0 h 127"/>
                <a:gd name="T82" fmla="*/ 32 w 297"/>
                <a:gd name="T83" fmla="*/ 0 h 127"/>
                <a:gd name="T84" fmla="*/ 27 w 297"/>
                <a:gd name="T85" fmla="*/ 0 h 127"/>
                <a:gd name="T86" fmla="*/ 22 w 297"/>
                <a:gd name="T87" fmla="*/ 0 h 127"/>
                <a:gd name="T88" fmla="*/ 14 w 297"/>
                <a:gd name="T89" fmla="*/ 1 h 127"/>
                <a:gd name="T90" fmla="*/ 8 w 297"/>
                <a:gd name="T91" fmla="*/ 4 h 127"/>
                <a:gd name="T92" fmla="*/ 1 w 297"/>
                <a:gd name="T93" fmla="*/ 9 h 127"/>
                <a:gd name="T94" fmla="*/ 2 w 297"/>
                <a:gd name="T95" fmla="*/ 11 h 1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7"/>
                <a:gd name="T145" fmla="*/ 0 h 127"/>
                <a:gd name="T146" fmla="*/ 297 w 297"/>
                <a:gd name="T147" fmla="*/ 127 h 12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7" h="127">
                  <a:moveTo>
                    <a:pt x="10" y="48"/>
                  </a:moveTo>
                  <a:lnTo>
                    <a:pt x="10" y="46"/>
                  </a:lnTo>
                  <a:lnTo>
                    <a:pt x="12" y="46"/>
                  </a:lnTo>
                  <a:lnTo>
                    <a:pt x="14" y="44"/>
                  </a:lnTo>
                  <a:lnTo>
                    <a:pt x="20" y="42"/>
                  </a:lnTo>
                  <a:lnTo>
                    <a:pt x="24" y="41"/>
                  </a:lnTo>
                  <a:lnTo>
                    <a:pt x="31" y="39"/>
                  </a:lnTo>
                  <a:lnTo>
                    <a:pt x="37" y="35"/>
                  </a:lnTo>
                  <a:lnTo>
                    <a:pt x="45" y="34"/>
                  </a:lnTo>
                  <a:lnTo>
                    <a:pt x="53" y="32"/>
                  </a:lnTo>
                  <a:lnTo>
                    <a:pt x="60" y="30"/>
                  </a:lnTo>
                  <a:lnTo>
                    <a:pt x="66" y="26"/>
                  </a:lnTo>
                  <a:lnTo>
                    <a:pt x="76" y="25"/>
                  </a:lnTo>
                  <a:lnTo>
                    <a:pt x="81" y="23"/>
                  </a:lnTo>
                  <a:lnTo>
                    <a:pt x="89" y="21"/>
                  </a:lnTo>
                  <a:lnTo>
                    <a:pt x="95" y="21"/>
                  </a:lnTo>
                  <a:lnTo>
                    <a:pt x="101" y="21"/>
                  </a:lnTo>
                  <a:lnTo>
                    <a:pt x="108" y="21"/>
                  </a:lnTo>
                  <a:lnTo>
                    <a:pt x="116" y="21"/>
                  </a:lnTo>
                  <a:lnTo>
                    <a:pt x="122" y="23"/>
                  </a:lnTo>
                  <a:lnTo>
                    <a:pt x="130" y="25"/>
                  </a:lnTo>
                  <a:lnTo>
                    <a:pt x="132" y="25"/>
                  </a:lnTo>
                  <a:lnTo>
                    <a:pt x="135" y="26"/>
                  </a:lnTo>
                  <a:lnTo>
                    <a:pt x="135" y="28"/>
                  </a:lnTo>
                  <a:lnTo>
                    <a:pt x="132" y="3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18" y="32"/>
                  </a:lnTo>
                  <a:lnTo>
                    <a:pt x="110" y="35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5" y="41"/>
                  </a:lnTo>
                  <a:lnTo>
                    <a:pt x="78" y="42"/>
                  </a:lnTo>
                  <a:lnTo>
                    <a:pt x="70" y="44"/>
                  </a:lnTo>
                  <a:lnTo>
                    <a:pt x="62" y="48"/>
                  </a:lnTo>
                  <a:lnTo>
                    <a:pt x="54" y="49"/>
                  </a:lnTo>
                  <a:lnTo>
                    <a:pt x="49" y="51"/>
                  </a:lnTo>
                  <a:lnTo>
                    <a:pt x="41" y="53"/>
                  </a:lnTo>
                  <a:lnTo>
                    <a:pt x="39" y="55"/>
                  </a:lnTo>
                  <a:lnTo>
                    <a:pt x="35" y="56"/>
                  </a:lnTo>
                  <a:lnTo>
                    <a:pt x="37" y="58"/>
                  </a:lnTo>
                  <a:lnTo>
                    <a:pt x="39" y="63"/>
                  </a:lnTo>
                  <a:lnTo>
                    <a:pt x="47" y="70"/>
                  </a:lnTo>
                  <a:lnTo>
                    <a:pt x="54" y="72"/>
                  </a:lnTo>
                  <a:lnTo>
                    <a:pt x="62" y="74"/>
                  </a:lnTo>
                  <a:lnTo>
                    <a:pt x="64" y="72"/>
                  </a:lnTo>
                  <a:lnTo>
                    <a:pt x="68" y="72"/>
                  </a:lnTo>
                  <a:lnTo>
                    <a:pt x="74" y="72"/>
                  </a:lnTo>
                  <a:lnTo>
                    <a:pt x="80" y="72"/>
                  </a:lnTo>
                  <a:lnTo>
                    <a:pt x="87" y="72"/>
                  </a:lnTo>
                  <a:lnTo>
                    <a:pt x="95" y="72"/>
                  </a:lnTo>
                  <a:lnTo>
                    <a:pt x="101" y="72"/>
                  </a:lnTo>
                  <a:lnTo>
                    <a:pt x="105" y="72"/>
                  </a:lnTo>
                  <a:lnTo>
                    <a:pt x="110" y="72"/>
                  </a:lnTo>
                  <a:lnTo>
                    <a:pt x="114" y="74"/>
                  </a:lnTo>
                  <a:lnTo>
                    <a:pt x="120" y="74"/>
                  </a:lnTo>
                  <a:lnTo>
                    <a:pt x="124" y="74"/>
                  </a:lnTo>
                  <a:lnTo>
                    <a:pt x="130" y="74"/>
                  </a:lnTo>
                  <a:lnTo>
                    <a:pt x="134" y="74"/>
                  </a:lnTo>
                  <a:lnTo>
                    <a:pt x="139" y="74"/>
                  </a:lnTo>
                  <a:lnTo>
                    <a:pt x="143" y="76"/>
                  </a:lnTo>
                  <a:lnTo>
                    <a:pt x="149" y="76"/>
                  </a:lnTo>
                  <a:lnTo>
                    <a:pt x="153" y="76"/>
                  </a:lnTo>
                  <a:lnTo>
                    <a:pt x="161" y="76"/>
                  </a:lnTo>
                  <a:lnTo>
                    <a:pt x="168" y="77"/>
                  </a:lnTo>
                  <a:lnTo>
                    <a:pt x="176" y="77"/>
                  </a:lnTo>
                  <a:lnTo>
                    <a:pt x="182" y="79"/>
                  </a:lnTo>
                  <a:lnTo>
                    <a:pt x="186" y="79"/>
                  </a:lnTo>
                  <a:lnTo>
                    <a:pt x="191" y="81"/>
                  </a:lnTo>
                  <a:lnTo>
                    <a:pt x="197" y="81"/>
                  </a:lnTo>
                  <a:lnTo>
                    <a:pt x="205" y="84"/>
                  </a:lnTo>
                  <a:lnTo>
                    <a:pt x="209" y="86"/>
                  </a:lnTo>
                  <a:lnTo>
                    <a:pt x="215" y="88"/>
                  </a:lnTo>
                  <a:lnTo>
                    <a:pt x="222" y="92"/>
                  </a:lnTo>
                  <a:lnTo>
                    <a:pt x="228" y="93"/>
                  </a:lnTo>
                  <a:lnTo>
                    <a:pt x="232" y="95"/>
                  </a:lnTo>
                  <a:lnTo>
                    <a:pt x="236" y="97"/>
                  </a:lnTo>
                  <a:lnTo>
                    <a:pt x="240" y="100"/>
                  </a:lnTo>
                  <a:lnTo>
                    <a:pt x="243" y="102"/>
                  </a:lnTo>
                  <a:lnTo>
                    <a:pt x="247" y="106"/>
                  </a:lnTo>
                  <a:lnTo>
                    <a:pt x="245" y="109"/>
                  </a:lnTo>
                  <a:lnTo>
                    <a:pt x="240" y="109"/>
                  </a:lnTo>
                  <a:lnTo>
                    <a:pt x="234" y="109"/>
                  </a:lnTo>
                  <a:lnTo>
                    <a:pt x="226" y="109"/>
                  </a:lnTo>
                  <a:lnTo>
                    <a:pt x="220" y="109"/>
                  </a:lnTo>
                  <a:lnTo>
                    <a:pt x="213" y="109"/>
                  </a:lnTo>
                  <a:lnTo>
                    <a:pt x="205" y="107"/>
                  </a:lnTo>
                  <a:lnTo>
                    <a:pt x="199" y="107"/>
                  </a:lnTo>
                  <a:lnTo>
                    <a:pt x="197" y="107"/>
                  </a:lnTo>
                  <a:lnTo>
                    <a:pt x="189" y="104"/>
                  </a:lnTo>
                  <a:lnTo>
                    <a:pt x="182" y="102"/>
                  </a:lnTo>
                  <a:lnTo>
                    <a:pt x="174" y="100"/>
                  </a:lnTo>
                  <a:lnTo>
                    <a:pt x="170" y="104"/>
                  </a:lnTo>
                  <a:lnTo>
                    <a:pt x="170" y="107"/>
                  </a:lnTo>
                  <a:lnTo>
                    <a:pt x="178" y="114"/>
                  </a:lnTo>
                  <a:lnTo>
                    <a:pt x="182" y="118"/>
                  </a:lnTo>
                  <a:lnTo>
                    <a:pt x="188" y="121"/>
                  </a:lnTo>
                  <a:lnTo>
                    <a:pt x="195" y="123"/>
                  </a:lnTo>
                  <a:lnTo>
                    <a:pt x="203" y="125"/>
                  </a:lnTo>
                  <a:lnTo>
                    <a:pt x="205" y="125"/>
                  </a:lnTo>
                  <a:lnTo>
                    <a:pt x="213" y="127"/>
                  </a:lnTo>
                  <a:lnTo>
                    <a:pt x="218" y="127"/>
                  </a:lnTo>
                  <a:lnTo>
                    <a:pt x="226" y="127"/>
                  </a:lnTo>
                  <a:lnTo>
                    <a:pt x="234" y="127"/>
                  </a:lnTo>
                  <a:lnTo>
                    <a:pt x="243" y="127"/>
                  </a:lnTo>
                  <a:lnTo>
                    <a:pt x="253" y="125"/>
                  </a:lnTo>
                  <a:lnTo>
                    <a:pt x="263" y="125"/>
                  </a:lnTo>
                  <a:lnTo>
                    <a:pt x="270" y="123"/>
                  </a:lnTo>
                  <a:lnTo>
                    <a:pt x="278" y="123"/>
                  </a:lnTo>
                  <a:lnTo>
                    <a:pt x="284" y="120"/>
                  </a:lnTo>
                  <a:lnTo>
                    <a:pt x="290" y="118"/>
                  </a:lnTo>
                  <a:lnTo>
                    <a:pt x="294" y="116"/>
                  </a:lnTo>
                  <a:lnTo>
                    <a:pt x="297" y="114"/>
                  </a:lnTo>
                  <a:lnTo>
                    <a:pt x="297" y="111"/>
                  </a:lnTo>
                  <a:lnTo>
                    <a:pt x="296" y="109"/>
                  </a:lnTo>
                  <a:lnTo>
                    <a:pt x="288" y="106"/>
                  </a:lnTo>
                  <a:lnTo>
                    <a:pt x="280" y="102"/>
                  </a:lnTo>
                  <a:lnTo>
                    <a:pt x="276" y="99"/>
                  </a:lnTo>
                  <a:lnTo>
                    <a:pt x="270" y="97"/>
                  </a:lnTo>
                  <a:lnTo>
                    <a:pt x="265" y="95"/>
                  </a:lnTo>
                  <a:lnTo>
                    <a:pt x="259" y="93"/>
                  </a:lnTo>
                  <a:lnTo>
                    <a:pt x="253" y="92"/>
                  </a:lnTo>
                  <a:lnTo>
                    <a:pt x="245" y="88"/>
                  </a:lnTo>
                  <a:lnTo>
                    <a:pt x="240" y="86"/>
                  </a:lnTo>
                  <a:lnTo>
                    <a:pt x="232" y="84"/>
                  </a:lnTo>
                  <a:lnTo>
                    <a:pt x="224" y="83"/>
                  </a:lnTo>
                  <a:lnTo>
                    <a:pt x="218" y="81"/>
                  </a:lnTo>
                  <a:lnTo>
                    <a:pt x="211" y="79"/>
                  </a:lnTo>
                  <a:lnTo>
                    <a:pt x="205" y="77"/>
                  </a:lnTo>
                  <a:lnTo>
                    <a:pt x="195" y="74"/>
                  </a:lnTo>
                  <a:lnTo>
                    <a:pt x="189" y="72"/>
                  </a:lnTo>
                  <a:lnTo>
                    <a:pt x="182" y="70"/>
                  </a:lnTo>
                  <a:lnTo>
                    <a:pt x="176" y="69"/>
                  </a:lnTo>
                  <a:lnTo>
                    <a:pt x="168" y="65"/>
                  </a:lnTo>
                  <a:lnTo>
                    <a:pt x="162" y="65"/>
                  </a:lnTo>
                  <a:lnTo>
                    <a:pt x="157" y="63"/>
                  </a:lnTo>
                  <a:lnTo>
                    <a:pt x="151" y="63"/>
                  </a:lnTo>
                  <a:lnTo>
                    <a:pt x="147" y="60"/>
                  </a:lnTo>
                  <a:lnTo>
                    <a:pt x="141" y="60"/>
                  </a:lnTo>
                  <a:lnTo>
                    <a:pt x="137" y="58"/>
                  </a:lnTo>
                  <a:lnTo>
                    <a:pt x="135" y="58"/>
                  </a:lnTo>
                  <a:lnTo>
                    <a:pt x="130" y="56"/>
                  </a:lnTo>
                  <a:lnTo>
                    <a:pt x="132" y="55"/>
                  </a:lnTo>
                  <a:lnTo>
                    <a:pt x="139" y="53"/>
                  </a:lnTo>
                  <a:lnTo>
                    <a:pt x="145" y="49"/>
                  </a:lnTo>
                  <a:lnTo>
                    <a:pt x="151" y="48"/>
                  </a:lnTo>
                  <a:lnTo>
                    <a:pt x="157" y="44"/>
                  </a:lnTo>
                  <a:lnTo>
                    <a:pt x="164" y="42"/>
                  </a:lnTo>
                  <a:lnTo>
                    <a:pt x="170" y="39"/>
                  </a:lnTo>
                  <a:lnTo>
                    <a:pt x="176" y="35"/>
                  </a:lnTo>
                  <a:lnTo>
                    <a:pt x="182" y="32"/>
                  </a:lnTo>
                  <a:lnTo>
                    <a:pt x="188" y="30"/>
                  </a:lnTo>
                  <a:lnTo>
                    <a:pt x="195" y="23"/>
                  </a:lnTo>
                  <a:lnTo>
                    <a:pt x="197" y="21"/>
                  </a:lnTo>
                  <a:lnTo>
                    <a:pt x="193" y="12"/>
                  </a:lnTo>
                  <a:lnTo>
                    <a:pt x="188" y="9"/>
                  </a:lnTo>
                  <a:lnTo>
                    <a:pt x="186" y="5"/>
                  </a:lnTo>
                  <a:lnTo>
                    <a:pt x="182" y="4"/>
                  </a:lnTo>
                  <a:lnTo>
                    <a:pt x="178" y="2"/>
                  </a:lnTo>
                  <a:lnTo>
                    <a:pt x="174" y="2"/>
                  </a:lnTo>
                  <a:lnTo>
                    <a:pt x="168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1" y="0"/>
                  </a:lnTo>
                  <a:lnTo>
                    <a:pt x="141" y="0"/>
                  </a:lnTo>
                  <a:lnTo>
                    <a:pt x="134" y="0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4" y="2"/>
                  </a:lnTo>
                  <a:lnTo>
                    <a:pt x="108" y="2"/>
                  </a:lnTo>
                  <a:lnTo>
                    <a:pt x="103" y="2"/>
                  </a:lnTo>
                  <a:lnTo>
                    <a:pt x="99" y="2"/>
                  </a:lnTo>
                  <a:lnTo>
                    <a:pt x="95" y="2"/>
                  </a:lnTo>
                  <a:lnTo>
                    <a:pt x="85" y="2"/>
                  </a:lnTo>
                  <a:lnTo>
                    <a:pt x="76" y="4"/>
                  </a:lnTo>
                  <a:lnTo>
                    <a:pt x="68" y="4"/>
                  </a:lnTo>
                  <a:lnTo>
                    <a:pt x="62" y="5"/>
                  </a:lnTo>
                  <a:lnTo>
                    <a:pt x="56" y="5"/>
                  </a:lnTo>
                  <a:lnTo>
                    <a:pt x="53" y="9"/>
                  </a:lnTo>
                  <a:lnTo>
                    <a:pt x="45" y="11"/>
                  </a:lnTo>
                  <a:lnTo>
                    <a:pt x="37" y="14"/>
                  </a:lnTo>
                  <a:lnTo>
                    <a:pt x="29" y="19"/>
                  </a:lnTo>
                  <a:lnTo>
                    <a:pt x="22" y="25"/>
                  </a:lnTo>
                  <a:lnTo>
                    <a:pt x="14" y="30"/>
                  </a:lnTo>
                  <a:lnTo>
                    <a:pt x="6" y="34"/>
                  </a:lnTo>
                  <a:lnTo>
                    <a:pt x="2" y="37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4" y="46"/>
                  </a:lnTo>
                  <a:lnTo>
                    <a:pt x="6" y="46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69"/>
            <p:cNvSpPr>
              <a:spLocks/>
            </p:cNvSpPr>
            <p:nvPr/>
          </p:nvSpPr>
          <p:spPr bwMode="auto">
            <a:xfrm>
              <a:off x="859" y="3301"/>
              <a:ext cx="72" cy="251"/>
            </a:xfrm>
            <a:custGeom>
              <a:avLst/>
              <a:gdLst>
                <a:gd name="T0" fmla="*/ 0 w 145"/>
                <a:gd name="T1" fmla="*/ 2 h 503"/>
                <a:gd name="T2" fmla="*/ 1 w 145"/>
                <a:gd name="T3" fmla="*/ 6 h 503"/>
                <a:gd name="T4" fmla="*/ 3 w 145"/>
                <a:gd name="T5" fmla="*/ 9 h 503"/>
                <a:gd name="T6" fmla="*/ 5 w 145"/>
                <a:gd name="T7" fmla="*/ 13 h 503"/>
                <a:gd name="T8" fmla="*/ 6 w 145"/>
                <a:gd name="T9" fmla="*/ 18 h 503"/>
                <a:gd name="T10" fmla="*/ 8 w 145"/>
                <a:gd name="T11" fmla="*/ 23 h 503"/>
                <a:gd name="T12" fmla="*/ 11 w 145"/>
                <a:gd name="T13" fmla="*/ 27 h 503"/>
                <a:gd name="T14" fmla="*/ 13 w 145"/>
                <a:gd name="T15" fmla="*/ 31 h 503"/>
                <a:gd name="T16" fmla="*/ 15 w 145"/>
                <a:gd name="T17" fmla="*/ 35 h 503"/>
                <a:gd name="T18" fmla="*/ 17 w 145"/>
                <a:gd name="T19" fmla="*/ 38 h 503"/>
                <a:gd name="T20" fmla="*/ 19 w 145"/>
                <a:gd name="T21" fmla="*/ 41 h 503"/>
                <a:gd name="T22" fmla="*/ 20 w 145"/>
                <a:gd name="T23" fmla="*/ 45 h 503"/>
                <a:gd name="T24" fmla="*/ 22 w 145"/>
                <a:gd name="T25" fmla="*/ 49 h 503"/>
                <a:gd name="T26" fmla="*/ 23 w 145"/>
                <a:gd name="T27" fmla="*/ 53 h 503"/>
                <a:gd name="T28" fmla="*/ 25 w 145"/>
                <a:gd name="T29" fmla="*/ 58 h 503"/>
                <a:gd name="T30" fmla="*/ 26 w 145"/>
                <a:gd name="T31" fmla="*/ 63 h 503"/>
                <a:gd name="T32" fmla="*/ 27 w 145"/>
                <a:gd name="T33" fmla="*/ 68 h 503"/>
                <a:gd name="T34" fmla="*/ 27 w 145"/>
                <a:gd name="T35" fmla="*/ 73 h 503"/>
                <a:gd name="T36" fmla="*/ 27 w 145"/>
                <a:gd name="T37" fmla="*/ 78 h 503"/>
                <a:gd name="T38" fmla="*/ 27 w 145"/>
                <a:gd name="T39" fmla="*/ 84 h 503"/>
                <a:gd name="T40" fmla="*/ 26 w 145"/>
                <a:gd name="T41" fmla="*/ 88 h 503"/>
                <a:gd name="T42" fmla="*/ 24 w 145"/>
                <a:gd name="T43" fmla="*/ 94 h 503"/>
                <a:gd name="T44" fmla="*/ 22 w 145"/>
                <a:gd name="T45" fmla="*/ 99 h 503"/>
                <a:gd name="T46" fmla="*/ 20 w 145"/>
                <a:gd name="T47" fmla="*/ 103 h 503"/>
                <a:gd name="T48" fmla="*/ 16 w 145"/>
                <a:gd name="T49" fmla="*/ 108 h 503"/>
                <a:gd name="T50" fmla="*/ 13 w 145"/>
                <a:gd name="T51" fmla="*/ 112 h 503"/>
                <a:gd name="T52" fmla="*/ 10 w 145"/>
                <a:gd name="T53" fmla="*/ 117 h 503"/>
                <a:gd name="T54" fmla="*/ 6 w 145"/>
                <a:gd name="T55" fmla="*/ 122 h 503"/>
                <a:gd name="T56" fmla="*/ 4 w 145"/>
                <a:gd name="T57" fmla="*/ 124 h 503"/>
                <a:gd name="T58" fmla="*/ 14 w 145"/>
                <a:gd name="T59" fmla="*/ 124 h 503"/>
                <a:gd name="T60" fmla="*/ 18 w 145"/>
                <a:gd name="T61" fmla="*/ 121 h 503"/>
                <a:gd name="T62" fmla="*/ 22 w 145"/>
                <a:gd name="T63" fmla="*/ 117 h 503"/>
                <a:gd name="T64" fmla="*/ 24 w 145"/>
                <a:gd name="T65" fmla="*/ 113 h 503"/>
                <a:gd name="T66" fmla="*/ 28 w 145"/>
                <a:gd name="T67" fmla="*/ 109 h 503"/>
                <a:gd name="T68" fmla="*/ 30 w 145"/>
                <a:gd name="T69" fmla="*/ 104 h 503"/>
                <a:gd name="T70" fmla="*/ 33 w 145"/>
                <a:gd name="T71" fmla="*/ 98 h 503"/>
                <a:gd name="T72" fmla="*/ 34 w 145"/>
                <a:gd name="T73" fmla="*/ 93 h 503"/>
                <a:gd name="T74" fmla="*/ 35 w 145"/>
                <a:gd name="T75" fmla="*/ 90 h 503"/>
                <a:gd name="T76" fmla="*/ 36 w 145"/>
                <a:gd name="T77" fmla="*/ 84 h 503"/>
                <a:gd name="T78" fmla="*/ 36 w 145"/>
                <a:gd name="T79" fmla="*/ 81 h 503"/>
                <a:gd name="T80" fmla="*/ 36 w 145"/>
                <a:gd name="T81" fmla="*/ 77 h 503"/>
                <a:gd name="T82" fmla="*/ 36 w 145"/>
                <a:gd name="T83" fmla="*/ 74 h 503"/>
                <a:gd name="T84" fmla="*/ 35 w 145"/>
                <a:gd name="T85" fmla="*/ 70 h 503"/>
                <a:gd name="T86" fmla="*/ 34 w 145"/>
                <a:gd name="T87" fmla="*/ 64 h 503"/>
                <a:gd name="T88" fmla="*/ 33 w 145"/>
                <a:gd name="T89" fmla="*/ 59 h 503"/>
                <a:gd name="T90" fmla="*/ 31 w 145"/>
                <a:gd name="T91" fmla="*/ 54 h 503"/>
                <a:gd name="T92" fmla="*/ 29 w 145"/>
                <a:gd name="T93" fmla="*/ 49 h 503"/>
                <a:gd name="T94" fmla="*/ 27 w 145"/>
                <a:gd name="T95" fmla="*/ 45 h 503"/>
                <a:gd name="T96" fmla="*/ 25 w 145"/>
                <a:gd name="T97" fmla="*/ 41 h 503"/>
                <a:gd name="T98" fmla="*/ 24 w 145"/>
                <a:gd name="T99" fmla="*/ 38 h 503"/>
                <a:gd name="T100" fmla="*/ 21 w 145"/>
                <a:gd name="T101" fmla="*/ 34 h 503"/>
                <a:gd name="T102" fmla="*/ 19 w 145"/>
                <a:gd name="T103" fmla="*/ 30 h 503"/>
                <a:gd name="T104" fmla="*/ 17 w 145"/>
                <a:gd name="T105" fmla="*/ 26 h 503"/>
                <a:gd name="T106" fmla="*/ 15 w 145"/>
                <a:gd name="T107" fmla="*/ 22 h 503"/>
                <a:gd name="T108" fmla="*/ 13 w 145"/>
                <a:gd name="T109" fmla="*/ 17 h 503"/>
                <a:gd name="T110" fmla="*/ 11 w 145"/>
                <a:gd name="T111" fmla="*/ 12 h 503"/>
                <a:gd name="T112" fmla="*/ 9 w 145"/>
                <a:gd name="T113" fmla="*/ 8 h 503"/>
                <a:gd name="T114" fmla="*/ 7 w 145"/>
                <a:gd name="T115" fmla="*/ 4 h 503"/>
                <a:gd name="T116" fmla="*/ 6 w 145"/>
                <a:gd name="T117" fmla="*/ 1 h 503"/>
                <a:gd name="T118" fmla="*/ 6 w 145"/>
                <a:gd name="T119" fmla="*/ 0 h 5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5"/>
                <a:gd name="T181" fmla="*/ 0 h 503"/>
                <a:gd name="T182" fmla="*/ 145 w 145"/>
                <a:gd name="T183" fmla="*/ 503 h 5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5" h="503">
                  <a:moveTo>
                    <a:pt x="0" y="4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6" y="21"/>
                  </a:lnTo>
                  <a:lnTo>
                    <a:pt x="6" y="25"/>
                  </a:lnTo>
                  <a:lnTo>
                    <a:pt x="8" y="30"/>
                  </a:lnTo>
                  <a:lnTo>
                    <a:pt x="10" y="33"/>
                  </a:lnTo>
                  <a:lnTo>
                    <a:pt x="12" y="39"/>
                  </a:lnTo>
                  <a:lnTo>
                    <a:pt x="16" y="44"/>
                  </a:lnTo>
                  <a:lnTo>
                    <a:pt x="18" y="49"/>
                  </a:lnTo>
                  <a:lnTo>
                    <a:pt x="20" y="55"/>
                  </a:lnTo>
                  <a:lnTo>
                    <a:pt x="24" y="62"/>
                  </a:lnTo>
                  <a:lnTo>
                    <a:pt x="26" y="67"/>
                  </a:lnTo>
                  <a:lnTo>
                    <a:pt x="27" y="74"/>
                  </a:lnTo>
                  <a:lnTo>
                    <a:pt x="31" y="79"/>
                  </a:lnTo>
                  <a:lnTo>
                    <a:pt x="33" y="86"/>
                  </a:lnTo>
                  <a:lnTo>
                    <a:pt x="35" y="92"/>
                  </a:lnTo>
                  <a:lnTo>
                    <a:pt x="39" y="97"/>
                  </a:lnTo>
                  <a:lnTo>
                    <a:pt x="41" y="104"/>
                  </a:lnTo>
                  <a:lnTo>
                    <a:pt x="45" y="111"/>
                  </a:lnTo>
                  <a:lnTo>
                    <a:pt x="47" y="116"/>
                  </a:lnTo>
                  <a:lnTo>
                    <a:pt x="51" y="121"/>
                  </a:lnTo>
                  <a:lnTo>
                    <a:pt x="53" y="127"/>
                  </a:lnTo>
                  <a:lnTo>
                    <a:pt x="56" y="132"/>
                  </a:lnTo>
                  <a:lnTo>
                    <a:pt x="58" y="137"/>
                  </a:lnTo>
                  <a:lnTo>
                    <a:pt x="62" y="141"/>
                  </a:lnTo>
                  <a:lnTo>
                    <a:pt x="64" y="146"/>
                  </a:lnTo>
                  <a:lnTo>
                    <a:pt x="68" y="151"/>
                  </a:lnTo>
                  <a:lnTo>
                    <a:pt x="70" y="155"/>
                  </a:lnTo>
                  <a:lnTo>
                    <a:pt x="72" y="158"/>
                  </a:lnTo>
                  <a:lnTo>
                    <a:pt x="74" y="164"/>
                  </a:lnTo>
                  <a:lnTo>
                    <a:pt x="76" y="167"/>
                  </a:lnTo>
                  <a:lnTo>
                    <a:pt x="78" y="172"/>
                  </a:lnTo>
                  <a:lnTo>
                    <a:pt x="81" y="176"/>
                  </a:lnTo>
                  <a:lnTo>
                    <a:pt x="83" y="181"/>
                  </a:lnTo>
                  <a:lnTo>
                    <a:pt x="85" y="188"/>
                  </a:lnTo>
                  <a:lnTo>
                    <a:pt x="87" y="192"/>
                  </a:lnTo>
                  <a:lnTo>
                    <a:pt x="89" y="197"/>
                  </a:lnTo>
                  <a:lnTo>
                    <a:pt x="91" y="202"/>
                  </a:lnTo>
                  <a:lnTo>
                    <a:pt x="93" y="209"/>
                  </a:lnTo>
                  <a:lnTo>
                    <a:pt x="95" y="215"/>
                  </a:lnTo>
                  <a:lnTo>
                    <a:pt x="97" y="222"/>
                  </a:lnTo>
                  <a:lnTo>
                    <a:pt x="99" y="227"/>
                  </a:lnTo>
                  <a:lnTo>
                    <a:pt x="101" y="234"/>
                  </a:lnTo>
                  <a:lnTo>
                    <a:pt x="103" y="239"/>
                  </a:lnTo>
                  <a:lnTo>
                    <a:pt x="105" y="246"/>
                  </a:lnTo>
                  <a:lnTo>
                    <a:pt x="105" y="252"/>
                  </a:lnTo>
                  <a:lnTo>
                    <a:pt x="107" y="259"/>
                  </a:lnTo>
                  <a:lnTo>
                    <a:pt x="107" y="266"/>
                  </a:lnTo>
                  <a:lnTo>
                    <a:pt x="108" y="273"/>
                  </a:lnTo>
                  <a:lnTo>
                    <a:pt x="108" y="280"/>
                  </a:lnTo>
                  <a:lnTo>
                    <a:pt x="110" y="287"/>
                  </a:lnTo>
                  <a:lnTo>
                    <a:pt x="110" y="292"/>
                  </a:lnTo>
                  <a:lnTo>
                    <a:pt x="110" y="299"/>
                  </a:lnTo>
                  <a:lnTo>
                    <a:pt x="110" y="308"/>
                  </a:lnTo>
                  <a:lnTo>
                    <a:pt x="110" y="315"/>
                  </a:lnTo>
                  <a:lnTo>
                    <a:pt x="110" y="322"/>
                  </a:lnTo>
                  <a:lnTo>
                    <a:pt x="110" y="329"/>
                  </a:lnTo>
                  <a:lnTo>
                    <a:pt x="108" y="336"/>
                  </a:lnTo>
                  <a:lnTo>
                    <a:pt x="108" y="343"/>
                  </a:lnTo>
                  <a:lnTo>
                    <a:pt x="108" y="348"/>
                  </a:lnTo>
                  <a:lnTo>
                    <a:pt x="107" y="355"/>
                  </a:lnTo>
                  <a:lnTo>
                    <a:pt x="105" y="362"/>
                  </a:lnTo>
                  <a:lnTo>
                    <a:pt x="103" y="369"/>
                  </a:lnTo>
                  <a:lnTo>
                    <a:pt x="99" y="376"/>
                  </a:lnTo>
                  <a:lnTo>
                    <a:pt x="97" y="383"/>
                  </a:lnTo>
                  <a:lnTo>
                    <a:pt x="93" y="390"/>
                  </a:lnTo>
                  <a:lnTo>
                    <a:pt x="89" y="397"/>
                  </a:lnTo>
                  <a:lnTo>
                    <a:pt x="85" y="403"/>
                  </a:lnTo>
                  <a:lnTo>
                    <a:pt x="81" y="410"/>
                  </a:lnTo>
                  <a:lnTo>
                    <a:pt x="80" y="415"/>
                  </a:lnTo>
                  <a:lnTo>
                    <a:pt x="76" y="422"/>
                  </a:lnTo>
                  <a:lnTo>
                    <a:pt x="72" y="427"/>
                  </a:lnTo>
                  <a:lnTo>
                    <a:pt x="66" y="434"/>
                  </a:lnTo>
                  <a:lnTo>
                    <a:pt x="62" y="440"/>
                  </a:lnTo>
                  <a:lnTo>
                    <a:pt x="58" y="447"/>
                  </a:lnTo>
                  <a:lnTo>
                    <a:pt x="53" y="450"/>
                  </a:lnTo>
                  <a:lnTo>
                    <a:pt x="51" y="457"/>
                  </a:lnTo>
                  <a:lnTo>
                    <a:pt x="45" y="461"/>
                  </a:lnTo>
                  <a:lnTo>
                    <a:pt x="43" y="468"/>
                  </a:lnTo>
                  <a:lnTo>
                    <a:pt x="35" y="475"/>
                  </a:lnTo>
                  <a:lnTo>
                    <a:pt x="29" y="484"/>
                  </a:lnTo>
                  <a:lnTo>
                    <a:pt x="24" y="489"/>
                  </a:lnTo>
                  <a:lnTo>
                    <a:pt x="20" y="492"/>
                  </a:lnTo>
                  <a:lnTo>
                    <a:pt x="16" y="496"/>
                  </a:lnTo>
                  <a:lnTo>
                    <a:pt x="16" y="498"/>
                  </a:lnTo>
                  <a:lnTo>
                    <a:pt x="56" y="503"/>
                  </a:lnTo>
                  <a:lnTo>
                    <a:pt x="56" y="501"/>
                  </a:lnTo>
                  <a:lnTo>
                    <a:pt x="58" y="499"/>
                  </a:lnTo>
                  <a:lnTo>
                    <a:pt x="62" y="496"/>
                  </a:lnTo>
                  <a:lnTo>
                    <a:pt x="68" y="492"/>
                  </a:lnTo>
                  <a:lnTo>
                    <a:pt x="74" y="485"/>
                  </a:lnTo>
                  <a:lnTo>
                    <a:pt x="81" y="478"/>
                  </a:lnTo>
                  <a:lnTo>
                    <a:pt x="83" y="473"/>
                  </a:lnTo>
                  <a:lnTo>
                    <a:pt x="89" y="468"/>
                  </a:lnTo>
                  <a:lnTo>
                    <a:pt x="91" y="464"/>
                  </a:lnTo>
                  <a:lnTo>
                    <a:pt x="97" y="459"/>
                  </a:lnTo>
                  <a:lnTo>
                    <a:pt x="99" y="454"/>
                  </a:lnTo>
                  <a:lnTo>
                    <a:pt x="105" y="448"/>
                  </a:lnTo>
                  <a:lnTo>
                    <a:pt x="108" y="443"/>
                  </a:lnTo>
                  <a:lnTo>
                    <a:pt x="112" y="436"/>
                  </a:lnTo>
                  <a:lnTo>
                    <a:pt x="116" y="429"/>
                  </a:lnTo>
                  <a:lnTo>
                    <a:pt x="118" y="424"/>
                  </a:lnTo>
                  <a:lnTo>
                    <a:pt x="122" y="417"/>
                  </a:lnTo>
                  <a:lnTo>
                    <a:pt x="126" y="410"/>
                  </a:lnTo>
                  <a:lnTo>
                    <a:pt x="130" y="401"/>
                  </a:lnTo>
                  <a:lnTo>
                    <a:pt x="132" y="394"/>
                  </a:lnTo>
                  <a:lnTo>
                    <a:pt x="135" y="387"/>
                  </a:lnTo>
                  <a:lnTo>
                    <a:pt x="137" y="378"/>
                  </a:lnTo>
                  <a:lnTo>
                    <a:pt x="137" y="375"/>
                  </a:lnTo>
                  <a:lnTo>
                    <a:pt x="139" y="369"/>
                  </a:lnTo>
                  <a:lnTo>
                    <a:pt x="139" y="366"/>
                  </a:lnTo>
                  <a:lnTo>
                    <a:pt x="141" y="361"/>
                  </a:lnTo>
                  <a:lnTo>
                    <a:pt x="143" y="352"/>
                  </a:lnTo>
                  <a:lnTo>
                    <a:pt x="145" y="345"/>
                  </a:lnTo>
                  <a:lnTo>
                    <a:pt x="145" y="339"/>
                  </a:lnTo>
                  <a:lnTo>
                    <a:pt x="145" y="334"/>
                  </a:lnTo>
                  <a:lnTo>
                    <a:pt x="145" y="331"/>
                  </a:lnTo>
                  <a:lnTo>
                    <a:pt x="145" y="325"/>
                  </a:lnTo>
                  <a:lnTo>
                    <a:pt x="145" y="320"/>
                  </a:lnTo>
                  <a:lnTo>
                    <a:pt x="145" y="317"/>
                  </a:lnTo>
                  <a:lnTo>
                    <a:pt x="145" y="311"/>
                  </a:lnTo>
                  <a:lnTo>
                    <a:pt x="145" y="308"/>
                  </a:lnTo>
                  <a:lnTo>
                    <a:pt x="145" y="303"/>
                  </a:lnTo>
                  <a:lnTo>
                    <a:pt x="145" y="299"/>
                  </a:lnTo>
                  <a:lnTo>
                    <a:pt x="145" y="294"/>
                  </a:lnTo>
                  <a:lnTo>
                    <a:pt x="145" y="290"/>
                  </a:lnTo>
                  <a:lnTo>
                    <a:pt x="143" y="281"/>
                  </a:lnTo>
                  <a:lnTo>
                    <a:pt x="143" y="274"/>
                  </a:lnTo>
                  <a:lnTo>
                    <a:pt x="141" y="266"/>
                  </a:lnTo>
                  <a:lnTo>
                    <a:pt x="139" y="257"/>
                  </a:lnTo>
                  <a:lnTo>
                    <a:pt x="137" y="250"/>
                  </a:lnTo>
                  <a:lnTo>
                    <a:pt x="135" y="243"/>
                  </a:lnTo>
                  <a:lnTo>
                    <a:pt x="134" y="236"/>
                  </a:lnTo>
                  <a:lnTo>
                    <a:pt x="132" y="229"/>
                  </a:lnTo>
                  <a:lnTo>
                    <a:pt x="128" y="222"/>
                  </a:lnTo>
                  <a:lnTo>
                    <a:pt x="126" y="216"/>
                  </a:lnTo>
                  <a:lnTo>
                    <a:pt x="124" y="209"/>
                  </a:lnTo>
                  <a:lnTo>
                    <a:pt x="122" y="202"/>
                  </a:lnTo>
                  <a:lnTo>
                    <a:pt x="118" y="197"/>
                  </a:lnTo>
                  <a:lnTo>
                    <a:pt x="116" y="192"/>
                  </a:lnTo>
                  <a:lnTo>
                    <a:pt x="114" y="186"/>
                  </a:lnTo>
                  <a:lnTo>
                    <a:pt x="110" y="181"/>
                  </a:lnTo>
                  <a:lnTo>
                    <a:pt x="108" y="176"/>
                  </a:lnTo>
                  <a:lnTo>
                    <a:pt x="107" y="172"/>
                  </a:lnTo>
                  <a:lnTo>
                    <a:pt x="103" y="167"/>
                  </a:lnTo>
                  <a:lnTo>
                    <a:pt x="101" y="162"/>
                  </a:lnTo>
                  <a:lnTo>
                    <a:pt x="99" y="158"/>
                  </a:lnTo>
                  <a:lnTo>
                    <a:pt x="97" y="155"/>
                  </a:lnTo>
                  <a:lnTo>
                    <a:pt x="93" y="148"/>
                  </a:lnTo>
                  <a:lnTo>
                    <a:pt x="89" y="144"/>
                  </a:lnTo>
                  <a:lnTo>
                    <a:pt x="85" y="139"/>
                  </a:lnTo>
                  <a:lnTo>
                    <a:pt x="81" y="132"/>
                  </a:lnTo>
                  <a:lnTo>
                    <a:pt x="80" y="127"/>
                  </a:lnTo>
                  <a:lnTo>
                    <a:pt x="78" y="121"/>
                  </a:lnTo>
                  <a:lnTo>
                    <a:pt x="74" y="116"/>
                  </a:lnTo>
                  <a:lnTo>
                    <a:pt x="72" y="113"/>
                  </a:lnTo>
                  <a:lnTo>
                    <a:pt x="70" y="106"/>
                  </a:lnTo>
                  <a:lnTo>
                    <a:pt x="66" y="100"/>
                  </a:lnTo>
                  <a:lnTo>
                    <a:pt x="64" y="93"/>
                  </a:lnTo>
                  <a:lnTo>
                    <a:pt x="62" y="88"/>
                  </a:lnTo>
                  <a:lnTo>
                    <a:pt x="58" y="81"/>
                  </a:lnTo>
                  <a:lnTo>
                    <a:pt x="56" y="76"/>
                  </a:lnTo>
                  <a:lnTo>
                    <a:pt x="53" y="69"/>
                  </a:lnTo>
                  <a:lnTo>
                    <a:pt x="51" y="63"/>
                  </a:lnTo>
                  <a:lnTo>
                    <a:pt x="47" y="56"/>
                  </a:lnTo>
                  <a:lnTo>
                    <a:pt x="45" y="51"/>
                  </a:lnTo>
                  <a:lnTo>
                    <a:pt x="43" y="44"/>
                  </a:lnTo>
                  <a:lnTo>
                    <a:pt x="39" y="39"/>
                  </a:lnTo>
                  <a:lnTo>
                    <a:pt x="37" y="33"/>
                  </a:lnTo>
                  <a:lnTo>
                    <a:pt x="35" y="28"/>
                  </a:lnTo>
                  <a:lnTo>
                    <a:pt x="33" y="23"/>
                  </a:lnTo>
                  <a:lnTo>
                    <a:pt x="31" y="19"/>
                  </a:lnTo>
                  <a:lnTo>
                    <a:pt x="29" y="14"/>
                  </a:lnTo>
                  <a:lnTo>
                    <a:pt x="27" y="11"/>
                  </a:lnTo>
                  <a:lnTo>
                    <a:pt x="26" y="7"/>
                  </a:lnTo>
                  <a:lnTo>
                    <a:pt x="26" y="4"/>
                  </a:lnTo>
                  <a:lnTo>
                    <a:pt x="24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70"/>
            <p:cNvSpPr>
              <a:spLocks/>
            </p:cNvSpPr>
            <p:nvPr/>
          </p:nvSpPr>
          <p:spPr bwMode="auto">
            <a:xfrm>
              <a:off x="881" y="3329"/>
              <a:ext cx="46" cy="85"/>
            </a:xfrm>
            <a:custGeom>
              <a:avLst/>
              <a:gdLst>
                <a:gd name="T0" fmla="*/ 3 w 92"/>
                <a:gd name="T1" fmla="*/ 6 h 169"/>
                <a:gd name="T2" fmla="*/ 5 w 92"/>
                <a:gd name="T3" fmla="*/ 6 h 169"/>
                <a:gd name="T4" fmla="*/ 8 w 92"/>
                <a:gd name="T5" fmla="*/ 5 h 169"/>
                <a:gd name="T6" fmla="*/ 12 w 92"/>
                <a:gd name="T7" fmla="*/ 7 h 169"/>
                <a:gd name="T8" fmla="*/ 15 w 92"/>
                <a:gd name="T9" fmla="*/ 10 h 169"/>
                <a:gd name="T10" fmla="*/ 16 w 92"/>
                <a:gd name="T11" fmla="*/ 12 h 169"/>
                <a:gd name="T12" fmla="*/ 17 w 92"/>
                <a:gd name="T13" fmla="*/ 17 h 169"/>
                <a:gd name="T14" fmla="*/ 17 w 92"/>
                <a:gd name="T15" fmla="*/ 20 h 169"/>
                <a:gd name="T16" fmla="*/ 17 w 92"/>
                <a:gd name="T17" fmla="*/ 22 h 169"/>
                <a:gd name="T18" fmla="*/ 17 w 92"/>
                <a:gd name="T19" fmla="*/ 25 h 169"/>
                <a:gd name="T20" fmla="*/ 17 w 92"/>
                <a:gd name="T21" fmla="*/ 29 h 169"/>
                <a:gd name="T22" fmla="*/ 17 w 92"/>
                <a:gd name="T23" fmla="*/ 32 h 169"/>
                <a:gd name="T24" fmla="*/ 16 w 92"/>
                <a:gd name="T25" fmla="*/ 34 h 169"/>
                <a:gd name="T26" fmla="*/ 21 w 92"/>
                <a:gd name="T27" fmla="*/ 43 h 169"/>
                <a:gd name="T28" fmla="*/ 21 w 92"/>
                <a:gd name="T29" fmla="*/ 41 h 169"/>
                <a:gd name="T30" fmla="*/ 22 w 92"/>
                <a:gd name="T31" fmla="*/ 38 h 169"/>
                <a:gd name="T32" fmla="*/ 22 w 92"/>
                <a:gd name="T33" fmla="*/ 35 h 169"/>
                <a:gd name="T34" fmla="*/ 23 w 92"/>
                <a:gd name="T35" fmla="*/ 33 h 169"/>
                <a:gd name="T36" fmla="*/ 23 w 92"/>
                <a:gd name="T37" fmla="*/ 29 h 169"/>
                <a:gd name="T38" fmla="*/ 23 w 92"/>
                <a:gd name="T39" fmla="*/ 27 h 169"/>
                <a:gd name="T40" fmla="*/ 23 w 92"/>
                <a:gd name="T41" fmla="*/ 23 h 169"/>
                <a:gd name="T42" fmla="*/ 23 w 92"/>
                <a:gd name="T43" fmla="*/ 20 h 169"/>
                <a:gd name="T44" fmla="*/ 23 w 92"/>
                <a:gd name="T45" fmla="*/ 17 h 169"/>
                <a:gd name="T46" fmla="*/ 23 w 92"/>
                <a:gd name="T47" fmla="*/ 14 h 169"/>
                <a:gd name="T48" fmla="*/ 23 w 92"/>
                <a:gd name="T49" fmla="*/ 11 h 169"/>
                <a:gd name="T50" fmla="*/ 22 w 92"/>
                <a:gd name="T51" fmla="*/ 9 h 169"/>
                <a:gd name="T52" fmla="*/ 20 w 92"/>
                <a:gd name="T53" fmla="*/ 5 h 169"/>
                <a:gd name="T54" fmla="*/ 16 w 92"/>
                <a:gd name="T55" fmla="*/ 3 h 169"/>
                <a:gd name="T56" fmla="*/ 13 w 92"/>
                <a:gd name="T57" fmla="*/ 1 h 169"/>
                <a:gd name="T58" fmla="*/ 10 w 92"/>
                <a:gd name="T59" fmla="*/ 0 h 169"/>
                <a:gd name="T60" fmla="*/ 7 w 92"/>
                <a:gd name="T61" fmla="*/ 0 h 169"/>
                <a:gd name="T62" fmla="*/ 4 w 92"/>
                <a:gd name="T63" fmla="*/ 0 h 169"/>
                <a:gd name="T64" fmla="*/ 2 w 92"/>
                <a:gd name="T65" fmla="*/ 1 h 169"/>
                <a:gd name="T66" fmla="*/ 0 w 92"/>
                <a:gd name="T67" fmla="*/ 1 h 169"/>
                <a:gd name="T68" fmla="*/ 3 w 92"/>
                <a:gd name="T69" fmla="*/ 7 h 16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2"/>
                <a:gd name="T106" fmla="*/ 0 h 169"/>
                <a:gd name="T107" fmla="*/ 92 w 92"/>
                <a:gd name="T108" fmla="*/ 169 h 16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2" h="169">
                  <a:moveTo>
                    <a:pt x="11" y="25"/>
                  </a:moveTo>
                  <a:lnTo>
                    <a:pt x="11" y="23"/>
                  </a:lnTo>
                  <a:lnTo>
                    <a:pt x="15" y="23"/>
                  </a:lnTo>
                  <a:lnTo>
                    <a:pt x="19" y="21"/>
                  </a:lnTo>
                  <a:lnTo>
                    <a:pt x="25" y="21"/>
                  </a:lnTo>
                  <a:lnTo>
                    <a:pt x="31" y="20"/>
                  </a:lnTo>
                  <a:lnTo>
                    <a:pt x="38" y="23"/>
                  </a:lnTo>
                  <a:lnTo>
                    <a:pt x="48" y="25"/>
                  </a:lnTo>
                  <a:lnTo>
                    <a:pt x="56" y="32"/>
                  </a:lnTo>
                  <a:lnTo>
                    <a:pt x="60" y="37"/>
                  </a:lnTo>
                  <a:lnTo>
                    <a:pt x="63" y="43"/>
                  </a:lnTo>
                  <a:lnTo>
                    <a:pt x="63" y="48"/>
                  </a:lnTo>
                  <a:lnTo>
                    <a:pt x="67" y="57"/>
                  </a:lnTo>
                  <a:lnTo>
                    <a:pt x="67" y="65"/>
                  </a:lnTo>
                  <a:lnTo>
                    <a:pt x="67" y="74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67" y="86"/>
                  </a:lnTo>
                  <a:lnTo>
                    <a:pt x="69" y="92"/>
                  </a:lnTo>
                  <a:lnTo>
                    <a:pt x="67" y="99"/>
                  </a:lnTo>
                  <a:lnTo>
                    <a:pt x="67" y="109"/>
                  </a:lnTo>
                  <a:lnTo>
                    <a:pt x="65" y="116"/>
                  </a:lnTo>
                  <a:lnTo>
                    <a:pt x="65" y="123"/>
                  </a:lnTo>
                  <a:lnTo>
                    <a:pt x="65" y="127"/>
                  </a:lnTo>
                  <a:lnTo>
                    <a:pt x="63" y="132"/>
                  </a:lnTo>
                  <a:lnTo>
                    <a:pt x="63" y="134"/>
                  </a:lnTo>
                  <a:lnTo>
                    <a:pt x="63" y="136"/>
                  </a:lnTo>
                  <a:lnTo>
                    <a:pt x="83" y="169"/>
                  </a:lnTo>
                  <a:lnTo>
                    <a:pt x="83" y="167"/>
                  </a:lnTo>
                  <a:lnTo>
                    <a:pt x="83" y="164"/>
                  </a:lnTo>
                  <a:lnTo>
                    <a:pt x="83" y="157"/>
                  </a:lnTo>
                  <a:lnTo>
                    <a:pt x="85" y="150"/>
                  </a:lnTo>
                  <a:lnTo>
                    <a:pt x="85" y="145"/>
                  </a:lnTo>
                  <a:lnTo>
                    <a:pt x="87" y="139"/>
                  </a:lnTo>
                  <a:lnTo>
                    <a:pt x="87" y="134"/>
                  </a:lnTo>
                  <a:lnTo>
                    <a:pt x="89" y="129"/>
                  </a:lnTo>
                  <a:lnTo>
                    <a:pt x="89" y="123"/>
                  </a:lnTo>
                  <a:lnTo>
                    <a:pt x="90" y="116"/>
                  </a:lnTo>
                  <a:lnTo>
                    <a:pt x="90" y="111"/>
                  </a:lnTo>
                  <a:lnTo>
                    <a:pt x="90" y="106"/>
                  </a:lnTo>
                  <a:lnTo>
                    <a:pt x="90" y="99"/>
                  </a:lnTo>
                  <a:lnTo>
                    <a:pt x="90" y="92"/>
                  </a:lnTo>
                  <a:lnTo>
                    <a:pt x="90" y="85"/>
                  </a:lnTo>
                  <a:lnTo>
                    <a:pt x="92" y="79"/>
                  </a:lnTo>
                  <a:lnTo>
                    <a:pt x="90" y="72"/>
                  </a:lnTo>
                  <a:lnTo>
                    <a:pt x="90" y="65"/>
                  </a:lnTo>
                  <a:lnTo>
                    <a:pt x="90" y="60"/>
                  </a:lnTo>
                  <a:lnTo>
                    <a:pt x="90" y="55"/>
                  </a:lnTo>
                  <a:lnTo>
                    <a:pt x="90" y="48"/>
                  </a:lnTo>
                  <a:lnTo>
                    <a:pt x="89" y="43"/>
                  </a:lnTo>
                  <a:lnTo>
                    <a:pt x="87" y="39"/>
                  </a:lnTo>
                  <a:lnTo>
                    <a:pt x="87" y="34"/>
                  </a:lnTo>
                  <a:lnTo>
                    <a:pt x="81" y="25"/>
                  </a:lnTo>
                  <a:lnTo>
                    <a:pt x="77" y="20"/>
                  </a:lnTo>
                  <a:lnTo>
                    <a:pt x="71" y="14"/>
                  </a:lnTo>
                  <a:lnTo>
                    <a:pt x="63" y="9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8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11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71"/>
            <p:cNvSpPr>
              <a:spLocks/>
            </p:cNvSpPr>
            <p:nvPr/>
          </p:nvSpPr>
          <p:spPr bwMode="auto">
            <a:xfrm>
              <a:off x="461" y="3603"/>
              <a:ext cx="783" cy="588"/>
            </a:xfrm>
            <a:custGeom>
              <a:avLst/>
              <a:gdLst>
                <a:gd name="T0" fmla="*/ 19 w 1566"/>
                <a:gd name="T1" fmla="*/ 132 h 1177"/>
                <a:gd name="T2" fmla="*/ 23 w 1566"/>
                <a:gd name="T3" fmla="*/ 103 h 1177"/>
                <a:gd name="T4" fmla="*/ 30 w 1566"/>
                <a:gd name="T5" fmla="*/ 93 h 1177"/>
                <a:gd name="T6" fmla="*/ 30 w 1566"/>
                <a:gd name="T7" fmla="*/ 121 h 1177"/>
                <a:gd name="T8" fmla="*/ 21 w 1566"/>
                <a:gd name="T9" fmla="*/ 152 h 1177"/>
                <a:gd name="T10" fmla="*/ 51 w 1566"/>
                <a:gd name="T11" fmla="*/ 154 h 1177"/>
                <a:gd name="T12" fmla="*/ 107 w 1566"/>
                <a:gd name="T13" fmla="*/ 159 h 1177"/>
                <a:gd name="T14" fmla="*/ 158 w 1566"/>
                <a:gd name="T15" fmla="*/ 171 h 1177"/>
                <a:gd name="T16" fmla="*/ 183 w 1566"/>
                <a:gd name="T17" fmla="*/ 174 h 1177"/>
                <a:gd name="T18" fmla="*/ 211 w 1566"/>
                <a:gd name="T19" fmla="*/ 165 h 1177"/>
                <a:gd name="T20" fmla="*/ 242 w 1566"/>
                <a:gd name="T21" fmla="*/ 158 h 1177"/>
                <a:gd name="T22" fmla="*/ 258 w 1566"/>
                <a:gd name="T23" fmla="*/ 144 h 1177"/>
                <a:gd name="T24" fmla="*/ 256 w 1566"/>
                <a:gd name="T25" fmla="*/ 118 h 1177"/>
                <a:gd name="T26" fmla="*/ 249 w 1566"/>
                <a:gd name="T27" fmla="*/ 85 h 1177"/>
                <a:gd name="T28" fmla="*/ 250 w 1566"/>
                <a:gd name="T29" fmla="*/ 66 h 1177"/>
                <a:gd name="T30" fmla="*/ 259 w 1566"/>
                <a:gd name="T31" fmla="*/ 90 h 1177"/>
                <a:gd name="T32" fmla="*/ 264 w 1566"/>
                <a:gd name="T33" fmla="*/ 123 h 1177"/>
                <a:gd name="T34" fmla="*/ 267 w 1566"/>
                <a:gd name="T35" fmla="*/ 148 h 1177"/>
                <a:gd name="T36" fmla="*/ 297 w 1566"/>
                <a:gd name="T37" fmla="*/ 143 h 1177"/>
                <a:gd name="T38" fmla="*/ 291 w 1566"/>
                <a:gd name="T39" fmla="*/ 113 h 1177"/>
                <a:gd name="T40" fmla="*/ 289 w 1566"/>
                <a:gd name="T41" fmla="*/ 88 h 1177"/>
                <a:gd name="T42" fmla="*/ 282 w 1566"/>
                <a:gd name="T43" fmla="*/ 63 h 1177"/>
                <a:gd name="T44" fmla="*/ 265 w 1566"/>
                <a:gd name="T45" fmla="*/ 41 h 1177"/>
                <a:gd name="T46" fmla="*/ 238 w 1566"/>
                <a:gd name="T47" fmla="*/ 34 h 1177"/>
                <a:gd name="T48" fmla="*/ 238 w 1566"/>
                <a:gd name="T49" fmla="*/ 8 h 1177"/>
                <a:gd name="T50" fmla="*/ 242 w 1566"/>
                <a:gd name="T51" fmla="*/ 10 h 1177"/>
                <a:gd name="T52" fmla="*/ 247 w 1566"/>
                <a:gd name="T53" fmla="*/ 32 h 1177"/>
                <a:gd name="T54" fmla="*/ 276 w 1566"/>
                <a:gd name="T55" fmla="*/ 44 h 1177"/>
                <a:gd name="T56" fmla="*/ 303 w 1566"/>
                <a:gd name="T57" fmla="*/ 47 h 1177"/>
                <a:gd name="T58" fmla="*/ 307 w 1566"/>
                <a:gd name="T59" fmla="*/ 53 h 1177"/>
                <a:gd name="T60" fmla="*/ 290 w 1566"/>
                <a:gd name="T61" fmla="*/ 63 h 1177"/>
                <a:gd name="T62" fmla="*/ 295 w 1566"/>
                <a:gd name="T63" fmla="*/ 89 h 1177"/>
                <a:gd name="T64" fmla="*/ 299 w 1566"/>
                <a:gd name="T65" fmla="*/ 124 h 1177"/>
                <a:gd name="T66" fmla="*/ 308 w 1566"/>
                <a:gd name="T67" fmla="*/ 146 h 1177"/>
                <a:gd name="T68" fmla="*/ 332 w 1566"/>
                <a:gd name="T69" fmla="*/ 164 h 1177"/>
                <a:gd name="T70" fmla="*/ 365 w 1566"/>
                <a:gd name="T71" fmla="*/ 160 h 1177"/>
                <a:gd name="T72" fmla="*/ 383 w 1566"/>
                <a:gd name="T73" fmla="*/ 139 h 1177"/>
                <a:gd name="T74" fmla="*/ 377 w 1566"/>
                <a:gd name="T75" fmla="*/ 107 h 1177"/>
                <a:gd name="T76" fmla="*/ 351 w 1566"/>
                <a:gd name="T77" fmla="*/ 72 h 1177"/>
                <a:gd name="T78" fmla="*/ 333 w 1566"/>
                <a:gd name="T79" fmla="*/ 46 h 1177"/>
                <a:gd name="T80" fmla="*/ 353 w 1566"/>
                <a:gd name="T81" fmla="*/ 61 h 1177"/>
                <a:gd name="T82" fmla="*/ 368 w 1566"/>
                <a:gd name="T83" fmla="*/ 84 h 1177"/>
                <a:gd name="T84" fmla="*/ 384 w 1566"/>
                <a:gd name="T85" fmla="*/ 109 h 1177"/>
                <a:gd name="T86" fmla="*/ 391 w 1566"/>
                <a:gd name="T87" fmla="*/ 136 h 1177"/>
                <a:gd name="T88" fmla="*/ 381 w 1566"/>
                <a:gd name="T89" fmla="*/ 158 h 1177"/>
                <a:gd name="T90" fmla="*/ 351 w 1566"/>
                <a:gd name="T91" fmla="*/ 170 h 1177"/>
                <a:gd name="T92" fmla="*/ 321 w 1566"/>
                <a:gd name="T93" fmla="*/ 165 h 1177"/>
                <a:gd name="T94" fmla="*/ 295 w 1566"/>
                <a:gd name="T95" fmla="*/ 161 h 1177"/>
                <a:gd name="T96" fmla="*/ 263 w 1566"/>
                <a:gd name="T97" fmla="*/ 161 h 1177"/>
                <a:gd name="T98" fmla="*/ 232 w 1566"/>
                <a:gd name="T99" fmla="*/ 165 h 1177"/>
                <a:gd name="T100" fmla="*/ 204 w 1566"/>
                <a:gd name="T101" fmla="*/ 173 h 1177"/>
                <a:gd name="T102" fmla="*/ 180 w 1566"/>
                <a:gd name="T103" fmla="*/ 182 h 1177"/>
                <a:gd name="T104" fmla="*/ 191 w 1566"/>
                <a:gd name="T105" fmla="*/ 208 h 1177"/>
                <a:gd name="T106" fmla="*/ 211 w 1566"/>
                <a:gd name="T107" fmla="*/ 253 h 1177"/>
                <a:gd name="T108" fmla="*/ 225 w 1566"/>
                <a:gd name="T109" fmla="*/ 289 h 1177"/>
                <a:gd name="T110" fmla="*/ 218 w 1566"/>
                <a:gd name="T111" fmla="*/ 279 h 1177"/>
                <a:gd name="T112" fmla="*/ 200 w 1566"/>
                <a:gd name="T113" fmla="*/ 239 h 1177"/>
                <a:gd name="T114" fmla="*/ 182 w 1566"/>
                <a:gd name="T115" fmla="*/ 199 h 1177"/>
                <a:gd name="T116" fmla="*/ 165 w 1566"/>
                <a:gd name="T117" fmla="*/ 181 h 1177"/>
                <a:gd name="T118" fmla="*/ 131 w 1566"/>
                <a:gd name="T119" fmla="*/ 171 h 1177"/>
                <a:gd name="T120" fmla="*/ 73 w 1566"/>
                <a:gd name="T121" fmla="*/ 161 h 1177"/>
                <a:gd name="T122" fmla="*/ 2 w 1566"/>
                <a:gd name="T123" fmla="*/ 153 h 117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566"/>
                <a:gd name="T187" fmla="*/ 0 h 1177"/>
                <a:gd name="T188" fmla="*/ 1566 w 1566"/>
                <a:gd name="T189" fmla="*/ 1177 h 117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566" h="1177">
                  <a:moveTo>
                    <a:pt x="8" y="612"/>
                  </a:moveTo>
                  <a:lnTo>
                    <a:pt x="11" y="614"/>
                  </a:lnTo>
                  <a:lnTo>
                    <a:pt x="17" y="614"/>
                  </a:lnTo>
                  <a:lnTo>
                    <a:pt x="23" y="614"/>
                  </a:lnTo>
                  <a:lnTo>
                    <a:pt x="25" y="610"/>
                  </a:lnTo>
                  <a:lnTo>
                    <a:pt x="29" y="609"/>
                  </a:lnTo>
                  <a:lnTo>
                    <a:pt x="35" y="603"/>
                  </a:lnTo>
                  <a:lnTo>
                    <a:pt x="40" y="598"/>
                  </a:lnTo>
                  <a:lnTo>
                    <a:pt x="44" y="591"/>
                  </a:lnTo>
                  <a:lnTo>
                    <a:pt x="50" y="584"/>
                  </a:lnTo>
                  <a:lnTo>
                    <a:pt x="52" y="579"/>
                  </a:lnTo>
                  <a:lnTo>
                    <a:pt x="56" y="573"/>
                  </a:lnTo>
                  <a:lnTo>
                    <a:pt x="60" y="566"/>
                  </a:lnTo>
                  <a:lnTo>
                    <a:pt x="64" y="561"/>
                  </a:lnTo>
                  <a:lnTo>
                    <a:pt x="65" y="554"/>
                  </a:lnTo>
                  <a:lnTo>
                    <a:pt x="69" y="547"/>
                  </a:lnTo>
                  <a:lnTo>
                    <a:pt x="71" y="538"/>
                  </a:lnTo>
                  <a:lnTo>
                    <a:pt x="73" y="531"/>
                  </a:lnTo>
                  <a:lnTo>
                    <a:pt x="75" y="522"/>
                  </a:lnTo>
                  <a:lnTo>
                    <a:pt x="79" y="514"/>
                  </a:lnTo>
                  <a:lnTo>
                    <a:pt x="79" y="505"/>
                  </a:lnTo>
                  <a:lnTo>
                    <a:pt x="83" y="498"/>
                  </a:lnTo>
                  <a:lnTo>
                    <a:pt x="83" y="493"/>
                  </a:lnTo>
                  <a:lnTo>
                    <a:pt x="83" y="487"/>
                  </a:lnTo>
                  <a:lnTo>
                    <a:pt x="85" y="484"/>
                  </a:lnTo>
                  <a:lnTo>
                    <a:pt x="85" y="480"/>
                  </a:lnTo>
                  <a:lnTo>
                    <a:pt x="85" y="475"/>
                  </a:lnTo>
                  <a:lnTo>
                    <a:pt x="87" y="470"/>
                  </a:lnTo>
                  <a:lnTo>
                    <a:pt x="87" y="466"/>
                  </a:lnTo>
                  <a:lnTo>
                    <a:pt x="89" y="463"/>
                  </a:lnTo>
                  <a:lnTo>
                    <a:pt x="89" y="454"/>
                  </a:lnTo>
                  <a:lnTo>
                    <a:pt x="89" y="445"/>
                  </a:lnTo>
                  <a:lnTo>
                    <a:pt x="91" y="436"/>
                  </a:lnTo>
                  <a:lnTo>
                    <a:pt x="92" y="429"/>
                  </a:lnTo>
                  <a:lnTo>
                    <a:pt x="92" y="420"/>
                  </a:lnTo>
                  <a:lnTo>
                    <a:pt x="92" y="412"/>
                  </a:lnTo>
                  <a:lnTo>
                    <a:pt x="92" y="405"/>
                  </a:lnTo>
                  <a:lnTo>
                    <a:pt x="94" y="399"/>
                  </a:lnTo>
                  <a:lnTo>
                    <a:pt x="94" y="392"/>
                  </a:lnTo>
                  <a:lnTo>
                    <a:pt x="94" y="385"/>
                  </a:lnTo>
                  <a:lnTo>
                    <a:pt x="96" y="378"/>
                  </a:lnTo>
                  <a:lnTo>
                    <a:pt x="96" y="375"/>
                  </a:lnTo>
                  <a:lnTo>
                    <a:pt x="96" y="369"/>
                  </a:lnTo>
                  <a:lnTo>
                    <a:pt x="98" y="364"/>
                  </a:lnTo>
                  <a:lnTo>
                    <a:pt x="98" y="361"/>
                  </a:lnTo>
                  <a:lnTo>
                    <a:pt x="98" y="359"/>
                  </a:lnTo>
                  <a:lnTo>
                    <a:pt x="102" y="354"/>
                  </a:lnTo>
                  <a:lnTo>
                    <a:pt x="104" y="354"/>
                  </a:lnTo>
                  <a:lnTo>
                    <a:pt x="112" y="352"/>
                  </a:lnTo>
                  <a:lnTo>
                    <a:pt x="116" y="354"/>
                  </a:lnTo>
                  <a:lnTo>
                    <a:pt x="118" y="357"/>
                  </a:lnTo>
                  <a:lnTo>
                    <a:pt x="119" y="364"/>
                  </a:lnTo>
                  <a:lnTo>
                    <a:pt x="119" y="368"/>
                  </a:lnTo>
                  <a:lnTo>
                    <a:pt x="121" y="375"/>
                  </a:lnTo>
                  <a:lnTo>
                    <a:pt x="121" y="378"/>
                  </a:lnTo>
                  <a:lnTo>
                    <a:pt x="121" y="382"/>
                  </a:lnTo>
                  <a:lnTo>
                    <a:pt x="123" y="387"/>
                  </a:lnTo>
                  <a:lnTo>
                    <a:pt x="123" y="391"/>
                  </a:lnTo>
                  <a:lnTo>
                    <a:pt x="123" y="396"/>
                  </a:lnTo>
                  <a:lnTo>
                    <a:pt x="123" y="399"/>
                  </a:lnTo>
                  <a:lnTo>
                    <a:pt x="123" y="405"/>
                  </a:lnTo>
                  <a:lnTo>
                    <a:pt x="125" y="412"/>
                  </a:lnTo>
                  <a:lnTo>
                    <a:pt x="125" y="417"/>
                  </a:lnTo>
                  <a:lnTo>
                    <a:pt x="125" y="424"/>
                  </a:lnTo>
                  <a:lnTo>
                    <a:pt x="125" y="431"/>
                  </a:lnTo>
                  <a:lnTo>
                    <a:pt x="125" y="440"/>
                  </a:lnTo>
                  <a:lnTo>
                    <a:pt x="123" y="447"/>
                  </a:lnTo>
                  <a:lnTo>
                    <a:pt x="123" y="454"/>
                  </a:lnTo>
                  <a:lnTo>
                    <a:pt x="121" y="461"/>
                  </a:lnTo>
                  <a:lnTo>
                    <a:pt x="121" y="470"/>
                  </a:lnTo>
                  <a:lnTo>
                    <a:pt x="121" y="477"/>
                  </a:lnTo>
                  <a:lnTo>
                    <a:pt x="119" y="485"/>
                  </a:lnTo>
                  <a:lnTo>
                    <a:pt x="119" y="493"/>
                  </a:lnTo>
                  <a:lnTo>
                    <a:pt x="119" y="501"/>
                  </a:lnTo>
                  <a:lnTo>
                    <a:pt x="118" y="508"/>
                  </a:lnTo>
                  <a:lnTo>
                    <a:pt x="116" y="517"/>
                  </a:lnTo>
                  <a:lnTo>
                    <a:pt x="114" y="524"/>
                  </a:lnTo>
                  <a:lnTo>
                    <a:pt x="112" y="533"/>
                  </a:lnTo>
                  <a:lnTo>
                    <a:pt x="110" y="540"/>
                  </a:lnTo>
                  <a:lnTo>
                    <a:pt x="108" y="547"/>
                  </a:lnTo>
                  <a:lnTo>
                    <a:pt x="106" y="556"/>
                  </a:lnTo>
                  <a:lnTo>
                    <a:pt x="104" y="563"/>
                  </a:lnTo>
                  <a:lnTo>
                    <a:pt x="102" y="570"/>
                  </a:lnTo>
                  <a:lnTo>
                    <a:pt x="98" y="575"/>
                  </a:lnTo>
                  <a:lnTo>
                    <a:pt x="96" y="582"/>
                  </a:lnTo>
                  <a:lnTo>
                    <a:pt x="94" y="587"/>
                  </a:lnTo>
                  <a:lnTo>
                    <a:pt x="91" y="593"/>
                  </a:lnTo>
                  <a:lnTo>
                    <a:pt x="89" y="598"/>
                  </a:lnTo>
                  <a:lnTo>
                    <a:pt x="85" y="603"/>
                  </a:lnTo>
                  <a:lnTo>
                    <a:pt x="81" y="609"/>
                  </a:lnTo>
                  <a:lnTo>
                    <a:pt x="83" y="609"/>
                  </a:lnTo>
                  <a:lnTo>
                    <a:pt x="87" y="609"/>
                  </a:lnTo>
                  <a:lnTo>
                    <a:pt x="89" y="609"/>
                  </a:lnTo>
                  <a:lnTo>
                    <a:pt x="94" y="609"/>
                  </a:lnTo>
                  <a:lnTo>
                    <a:pt x="98" y="609"/>
                  </a:lnTo>
                  <a:lnTo>
                    <a:pt x="104" y="609"/>
                  </a:lnTo>
                  <a:lnTo>
                    <a:pt x="108" y="609"/>
                  </a:lnTo>
                  <a:lnTo>
                    <a:pt x="116" y="609"/>
                  </a:lnTo>
                  <a:lnTo>
                    <a:pt x="121" y="609"/>
                  </a:lnTo>
                  <a:lnTo>
                    <a:pt x="129" y="609"/>
                  </a:lnTo>
                  <a:lnTo>
                    <a:pt x="137" y="609"/>
                  </a:lnTo>
                  <a:lnTo>
                    <a:pt x="145" y="610"/>
                  </a:lnTo>
                  <a:lnTo>
                    <a:pt x="154" y="610"/>
                  </a:lnTo>
                  <a:lnTo>
                    <a:pt x="164" y="612"/>
                  </a:lnTo>
                  <a:lnTo>
                    <a:pt x="172" y="612"/>
                  </a:lnTo>
                  <a:lnTo>
                    <a:pt x="183" y="614"/>
                  </a:lnTo>
                  <a:lnTo>
                    <a:pt x="193" y="614"/>
                  </a:lnTo>
                  <a:lnTo>
                    <a:pt x="204" y="616"/>
                  </a:lnTo>
                  <a:lnTo>
                    <a:pt x="214" y="616"/>
                  </a:lnTo>
                  <a:lnTo>
                    <a:pt x="226" y="616"/>
                  </a:lnTo>
                  <a:lnTo>
                    <a:pt x="237" y="617"/>
                  </a:lnTo>
                  <a:lnTo>
                    <a:pt x="251" y="619"/>
                  </a:lnTo>
                  <a:lnTo>
                    <a:pt x="262" y="619"/>
                  </a:lnTo>
                  <a:lnTo>
                    <a:pt x="274" y="621"/>
                  </a:lnTo>
                  <a:lnTo>
                    <a:pt x="287" y="621"/>
                  </a:lnTo>
                  <a:lnTo>
                    <a:pt x="299" y="623"/>
                  </a:lnTo>
                  <a:lnTo>
                    <a:pt x="312" y="624"/>
                  </a:lnTo>
                  <a:lnTo>
                    <a:pt x="326" y="626"/>
                  </a:lnTo>
                  <a:lnTo>
                    <a:pt x="337" y="626"/>
                  </a:lnTo>
                  <a:lnTo>
                    <a:pt x="353" y="630"/>
                  </a:lnTo>
                  <a:lnTo>
                    <a:pt x="364" y="630"/>
                  </a:lnTo>
                  <a:lnTo>
                    <a:pt x="378" y="631"/>
                  </a:lnTo>
                  <a:lnTo>
                    <a:pt x="391" y="633"/>
                  </a:lnTo>
                  <a:lnTo>
                    <a:pt x="405" y="635"/>
                  </a:lnTo>
                  <a:lnTo>
                    <a:pt x="418" y="637"/>
                  </a:lnTo>
                  <a:lnTo>
                    <a:pt x="430" y="638"/>
                  </a:lnTo>
                  <a:lnTo>
                    <a:pt x="443" y="640"/>
                  </a:lnTo>
                  <a:lnTo>
                    <a:pt x="457" y="642"/>
                  </a:lnTo>
                  <a:lnTo>
                    <a:pt x="469" y="644"/>
                  </a:lnTo>
                  <a:lnTo>
                    <a:pt x="482" y="647"/>
                  </a:lnTo>
                  <a:lnTo>
                    <a:pt x="494" y="649"/>
                  </a:lnTo>
                  <a:lnTo>
                    <a:pt x="507" y="651"/>
                  </a:lnTo>
                  <a:lnTo>
                    <a:pt x="519" y="653"/>
                  </a:lnTo>
                  <a:lnTo>
                    <a:pt x="530" y="656"/>
                  </a:lnTo>
                  <a:lnTo>
                    <a:pt x="542" y="658"/>
                  </a:lnTo>
                  <a:lnTo>
                    <a:pt x="553" y="661"/>
                  </a:lnTo>
                  <a:lnTo>
                    <a:pt x="563" y="663"/>
                  </a:lnTo>
                  <a:lnTo>
                    <a:pt x="575" y="667"/>
                  </a:lnTo>
                  <a:lnTo>
                    <a:pt x="584" y="668"/>
                  </a:lnTo>
                  <a:lnTo>
                    <a:pt x="596" y="672"/>
                  </a:lnTo>
                  <a:lnTo>
                    <a:pt x="604" y="674"/>
                  </a:lnTo>
                  <a:lnTo>
                    <a:pt x="613" y="677"/>
                  </a:lnTo>
                  <a:lnTo>
                    <a:pt x="623" y="681"/>
                  </a:lnTo>
                  <a:lnTo>
                    <a:pt x="632" y="684"/>
                  </a:lnTo>
                  <a:lnTo>
                    <a:pt x="638" y="686"/>
                  </a:lnTo>
                  <a:lnTo>
                    <a:pt x="646" y="691"/>
                  </a:lnTo>
                  <a:lnTo>
                    <a:pt x="654" y="693"/>
                  </a:lnTo>
                  <a:lnTo>
                    <a:pt x="659" y="698"/>
                  </a:lnTo>
                  <a:lnTo>
                    <a:pt x="665" y="700"/>
                  </a:lnTo>
                  <a:lnTo>
                    <a:pt x="671" y="705"/>
                  </a:lnTo>
                  <a:lnTo>
                    <a:pt x="675" y="709"/>
                  </a:lnTo>
                  <a:lnTo>
                    <a:pt x="681" y="712"/>
                  </a:lnTo>
                  <a:lnTo>
                    <a:pt x="683" y="711"/>
                  </a:lnTo>
                  <a:lnTo>
                    <a:pt x="685" y="709"/>
                  </a:lnTo>
                  <a:lnTo>
                    <a:pt x="690" y="709"/>
                  </a:lnTo>
                  <a:lnTo>
                    <a:pt x="694" y="707"/>
                  </a:lnTo>
                  <a:lnTo>
                    <a:pt x="702" y="704"/>
                  </a:lnTo>
                  <a:lnTo>
                    <a:pt x="710" y="702"/>
                  </a:lnTo>
                  <a:lnTo>
                    <a:pt x="719" y="700"/>
                  </a:lnTo>
                  <a:lnTo>
                    <a:pt x="723" y="696"/>
                  </a:lnTo>
                  <a:lnTo>
                    <a:pt x="729" y="696"/>
                  </a:lnTo>
                  <a:lnTo>
                    <a:pt x="733" y="693"/>
                  </a:lnTo>
                  <a:lnTo>
                    <a:pt x="739" y="693"/>
                  </a:lnTo>
                  <a:lnTo>
                    <a:pt x="744" y="691"/>
                  </a:lnTo>
                  <a:lnTo>
                    <a:pt x="748" y="689"/>
                  </a:lnTo>
                  <a:lnTo>
                    <a:pt x="756" y="688"/>
                  </a:lnTo>
                  <a:lnTo>
                    <a:pt x="762" y="686"/>
                  </a:lnTo>
                  <a:lnTo>
                    <a:pt x="767" y="684"/>
                  </a:lnTo>
                  <a:lnTo>
                    <a:pt x="775" y="682"/>
                  </a:lnTo>
                  <a:lnTo>
                    <a:pt x="781" y="681"/>
                  </a:lnTo>
                  <a:lnTo>
                    <a:pt x="787" y="679"/>
                  </a:lnTo>
                  <a:lnTo>
                    <a:pt x="794" y="675"/>
                  </a:lnTo>
                  <a:lnTo>
                    <a:pt x="800" y="675"/>
                  </a:lnTo>
                  <a:lnTo>
                    <a:pt x="808" y="674"/>
                  </a:lnTo>
                  <a:lnTo>
                    <a:pt x="816" y="672"/>
                  </a:lnTo>
                  <a:lnTo>
                    <a:pt x="821" y="668"/>
                  </a:lnTo>
                  <a:lnTo>
                    <a:pt x="829" y="667"/>
                  </a:lnTo>
                  <a:lnTo>
                    <a:pt x="835" y="665"/>
                  </a:lnTo>
                  <a:lnTo>
                    <a:pt x="843" y="663"/>
                  </a:lnTo>
                  <a:lnTo>
                    <a:pt x="850" y="660"/>
                  </a:lnTo>
                  <a:lnTo>
                    <a:pt x="856" y="658"/>
                  </a:lnTo>
                  <a:lnTo>
                    <a:pt x="864" y="656"/>
                  </a:lnTo>
                  <a:lnTo>
                    <a:pt x="872" y="654"/>
                  </a:lnTo>
                  <a:lnTo>
                    <a:pt x="879" y="653"/>
                  </a:lnTo>
                  <a:lnTo>
                    <a:pt x="885" y="651"/>
                  </a:lnTo>
                  <a:lnTo>
                    <a:pt x="893" y="649"/>
                  </a:lnTo>
                  <a:lnTo>
                    <a:pt x="901" y="647"/>
                  </a:lnTo>
                  <a:lnTo>
                    <a:pt x="908" y="646"/>
                  </a:lnTo>
                  <a:lnTo>
                    <a:pt x="914" y="644"/>
                  </a:lnTo>
                  <a:lnTo>
                    <a:pt x="922" y="642"/>
                  </a:lnTo>
                  <a:lnTo>
                    <a:pt x="929" y="642"/>
                  </a:lnTo>
                  <a:lnTo>
                    <a:pt x="935" y="638"/>
                  </a:lnTo>
                  <a:lnTo>
                    <a:pt x="943" y="637"/>
                  </a:lnTo>
                  <a:lnTo>
                    <a:pt x="949" y="635"/>
                  </a:lnTo>
                  <a:lnTo>
                    <a:pt x="956" y="635"/>
                  </a:lnTo>
                  <a:lnTo>
                    <a:pt x="962" y="633"/>
                  </a:lnTo>
                  <a:lnTo>
                    <a:pt x="970" y="633"/>
                  </a:lnTo>
                  <a:lnTo>
                    <a:pt x="976" y="631"/>
                  </a:lnTo>
                  <a:lnTo>
                    <a:pt x="983" y="630"/>
                  </a:lnTo>
                  <a:lnTo>
                    <a:pt x="987" y="628"/>
                  </a:lnTo>
                  <a:lnTo>
                    <a:pt x="995" y="628"/>
                  </a:lnTo>
                  <a:lnTo>
                    <a:pt x="1001" y="626"/>
                  </a:lnTo>
                  <a:lnTo>
                    <a:pt x="1007" y="626"/>
                  </a:lnTo>
                  <a:lnTo>
                    <a:pt x="1012" y="626"/>
                  </a:lnTo>
                  <a:lnTo>
                    <a:pt x="1016" y="624"/>
                  </a:lnTo>
                  <a:lnTo>
                    <a:pt x="1022" y="624"/>
                  </a:lnTo>
                  <a:lnTo>
                    <a:pt x="1028" y="624"/>
                  </a:lnTo>
                  <a:lnTo>
                    <a:pt x="1028" y="623"/>
                  </a:lnTo>
                  <a:lnTo>
                    <a:pt x="1030" y="616"/>
                  </a:lnTo>
                  <a:lnTo>
                    <a:pt x="1030" y="610"/>
                  </a:lnTo>
                  <a:lnTo>
                    <a:pt x="1030" y="605"/>
                  </a:lnTo>
                  <a:lnTo>
                    <a:pt x="1032" y="598"/>
                  </a:lnTo>
                  <a:lnTo>
                    <a:pt x="1032" y="593"/>
                  </a:lnTo>
                  <a:lnTo>
                    <a:pt x="1032" y="584"/>
                  </a:lnTo>
                  <a:lnTo>
                    <a:pt x="1032" y="577"/>
                  </a:lnTo>
                  <a:lnTo>
                    <a:pt x="1032" y="568"/>
                  </a:lnTo>
                  <a:lnTo>
                    <a:pt x="1032" y="561"/>
                  </a:lnTo>
                  <a:lnTo>
                    <a:pt x="1032" y="556"/>
                  </a:lnTo>
                  <a:lnTo>
                    <a:pt x="1032" y="551"/>
                  </a:lnTo>
                  <a:lnTo>
                    <a:pt x="1032" y="547"/>
                  </a:lnTo>
                  <a:lnTo>
                    <a:pt x="1032" y="542"/>
                  </a:lnTo>
                  <a:lnTo>
                    <a:pt x="1032" y="538"/>
                  </a:lnTo>
                  <a:lnTo>
                    <a:pt x="1032" y="533"/>
                  </a:lnTo>
                  <a:lnTo>
                    <a:pt x="1032" y="529"/>
                  </a:lnTo>
                  <a:lnTo>
                    <a:pt x="1032" y="524"/>
                  </a:lnTo>
                  <a:lnTo>
                    <a:pt x="1032" y="519"/>
                  </a:lnTo>
                  <a:lnTo>
                    <a:pt x="1030" y="514"/>
                  </a:lnTo>
                  <a:lnTo>
                    <a:pt x="1030" y="508"/>
                  </a:lnTo>
                  <a:lnTo>
                    <a:pt x="1028" y="503"/>
                  </a:lnTo>
                  <a:lnTo>
                    <a:pt x="1026" y="496"/>
                  </a:lnTo>
                  <a:lnTo>
                    <a:pt x="1026" y="489"/>
                  </a:lnTo>
                  <a:lnTo>
                    <a:pt x="1024" y="482"/>
                  </a:lnTo>
                  <a:lnTo>
                    <a:pt x="1024" y="475"/>
                  </a:lnTo>
                  <a:lnTo>
                    <a:pt x="1022" y="468"/>
                  </a:lnTo>
                  <a:lnTo>
                    <a:pt x="1020" y="461"/>
                  </a:lnTo>
                  <a:lnTo>
                    <a:pt x="1018" y="452"/>
                  </a:lnTo>
                  <a:lnTo>
                    <a:pt x="1016" y="445"/>
                  </a:lnTo>
                  <a:lnTo>
                    <a:pt x="1014" y="436"/>
                  </a:lnTo>
                  <a:lnTo>
                    <a:pt x="1012" y="429"/>
                  </a:lnTo>
                  <a:lnTo>
                    <a:pt x="1012" y="420"/>
                  </a:lnTo>
                  <a:lnTo>
                    <a:pt x="1010" y="413"/>
                  </a:lnTo>
                  <a:lnTo>
                    <a:pt x="1009" y="405"/>
                  </a:lnTo>
                  <a:lnTo>
                    <a:pt x="1007" y="398"/>
                  </a:lnTo>
                  <a:lnTo>
                    <a:pt x="1005" y="389"/>
                  </a:lnTo>
                  <a:lnTo>
                    <a:pt x="1003" y="382"/>
                  </a:lnTo>
                  <a:lnTo>
                    <a:pt x="1003" y="373"/>
                  </a:lnTo>
                  <a:lnTo>
                    <a:pt x="1001" y="366"/>
                  </a:lnTo>
                  <a:lnTo>
                    <a:pt x="999" y="359"/>
                  </a:lnTo>
                  <a:lnTo>
                    <a:pt x="999" y="354"/>
                  </a:lnTo>
                  <a:lnTo>
                    <a:pt x="997" y="345"/>
                  </a:lnTo>
                  <a:lnTo>
                    <a:pt x="995" y="340"/>
                  </a:lnTo>
                  <a:lnTo>
                    <a:pt x="995" y="334"/>
                  </a:lnTo>
                  <a:lnTo>
                    <a:pt x="995" y="329"/>
                  </a:lnTo>
                  <a:lnTo>
                    <a:pt x="993" y="325"/>
                  </a:lnTo>
                  <a:lnTo>
                    <a:pt x="993" y="320"/>
                  </a:lnTo>
                  <a:lnTo>
                    <a:pt x="993" y="317"/>
                  </a:lnTo>
                  <a:lnTo>
                    <a:pt x="993" y="315"/>
                  </a:lnTo>
                  <a:lnTo>
                    <a:pt x="991" y="308"/>
                  </a:lnTo>
                  <a:lnTo>
                    <a:pt x="991" y="303"/>
                  </a:lnTo>
                  <a:lnTo>
                    <a:pt x="991" y="297"/>
                  </a:lnTo>
                  <a:lnTo>
                    <a:pt x="991" y="292"/>
                  </a:lnTo>
                  <a:lnTo>
                    <a:pt x="989" y="287"/>
                  </a:lnTo>
                  <a:lnTo>
                    <a:pt x="989" y="282"/>
                  </a:lnTo>
                  <a:lnTo>
                    <a:pt x="991" y="278"/>
                  </a:lnTo>
                  <a:lnTo>
                    <a:pt x="991" y="274"/>
                  </a:lnTo>
                  <a:lnTo>
                    <a:pt x="991" y="267"/>
                  </a:lnTo>
                  <a:lnTo>
                    <a:pt x="995" y="262"/>
                  </a:lnTo>
                  <a:lnTo>
                    <a:pt x="997" y="262"/>
                  </a:lnTo>
                  <a:lnTo>
                    <a:pt x="1001" y="266"/>
                  </a:lnTo>
                  <a:lnTo>
                    <a:pt x="1005" y="269"/>
                  </a:lnTo>
                  <a:lnTo>
                    <a:pt x="1009" y="278"/>
                  </a:lnTo>
                  <a:lnTo>
                    <a:pt x="1010" y="282"/>
                  </a:lnTo>
                  <a:lnTo>
                    <a:pt x="1012" y="287"/>
                  </a:lnTo>
                  <a:lnTo>
                    <a:pt x="1012" y="290"/>
                  </a:lnTo>
                  <a:lnTo>
                    <a:pt x="1014" y="296"/>
                  </a:lnTo>
                  <a:lnTo>
                    <a:pt x="1016" y="301"/>
                  </a:lnTo>
                  <a:lnTo>
                    <a:pt x="1018" y="308"/>
                  </a:lnTo>
                  <a:lnTo>
                    <a:pt x="1020" y="315"/>
                  </a:lnTo>
                  <a:lnTo>
                    <a:pt x="1022" y="322"/>
                  </a:lnTo>
                  <a:lnTo>
                    <a:pt x="1024" y="329"/>
                  </a:lnTo>
                  <a:lnTo>
                    <a:pt x="1026" y="338"/>
                  </a:lnTo>
                  <a:lnTo>
                    <a:pt x="1026" y="341"/>
                  </a:lnTo>
                  <a:lnTo>
                    <a:pt x="1028" y="345"/>
                  </a:lnTo>
                  <a:lnTo>
                    <a:pt x="1030" y="350"/>
                  </a:lnTo>
                  <a:lnTo>
                    <a:pt x="1032" y="354"/>
                  </a:lnTo>
                  <a:lnTo>
                    <a:pt x="1032" y="359"/>
                  </a:lnTo>
                  <a:lnTo>
                    <a:pt x="1034" y="362"/>
                  </a:lnTo>
                  <a:lnTo>
                    <a:pt x="1034" y="368"/>
                  </a:lnTo>
                  <a:lnTo>
                    <a:pt x="1036" y="375"/>
                  </a:lnTo>
                  <a:lnTo>
                    <a:pt x="1037" y="380"/>
                  </a:lnTo>
                  <a:lnTo>
                    <a:pt x="1039" y="387"/>
                  </a:lnTo>
                  <a:lnTo>
                    <a:pt x="1039" y="394"/>
                  </a:lnTo>
                  <a:lnTo>
                    <a:pt x="1041" y="403"/>
                  </a:lnTo>
                  <a:lnTo>
                    <a:pt x="1041" y="410"/>
                  </a:lnTo>
                  <a:lnTo>
                    <a:pt x="1043" y="417"/>
                  </a:lnTo>
                  <a:lnTo>
                    <a:pt x="1045" y="424"/>
                  </a:lnTo>
                  <a:lnTo>
                    <a:pt x="1047" y="431"/>
                  </a:lnTo>
                  <a:lnTo>
                    <a:pt x="1047" y="440"/>
                  </a:lnTo>
                  <a:lnTo>
                    <a:pt x="1049" y="447"/>
                  </a:lnTo>
                  <a:lnTo>
                    <a:pt x="1049" y="456"/>
                  </a:lnTo>
                  <a:lnTo>
                    <a:pt x="1051" y="464"/>
                  </a:lnTo>
                  <a:lnTo>
                    <a:pt x="1051" y="471"/>
                  </a:lnTo>
                  <a:lnTo>
                    <a:pt x="1053" y="480"/>
                  </a:lnTo>
                  <a:lnTo>
                    <a:pt x="1053" y="487"/>
                  </a:lnTo>
                  <a:lnTo>
                    <a:pt x="1055" y="494"/>
                  </a:lnTo>
                  <a:lnTo>
                    <a:pt x="1057" y="501"/>
                  </a:lnTo>
                  <a:lnTo>
                    <a:pt x="1057" y="508"/>
                  </a:lnTo>
                  <a:lnTo>
                    <a:pt x="1057" y="515"/>
                  </a:lnTo>
                  <a:lnTo>
                    <a:pt x="1059" y="522"/>
                  </a:lnTo>
                  <a:lnTo>
                    <a:pt x="1059" y="528"/>
                  </a:lnTo>
                  <a:lnTo>
                    <a:pt x="1061" y="535"/>
                  </a:lnTo>
                  <a:lnTo>
                    <a:pt x="1061" y="540"/>
                  </a:lnTo>
                  <a:lnTo>
                    <a:pt x="1063" y="545"/>
                  </a:lnTo>
                  <a:lnTo>
                    <a:pt x="1063" y="549"/>
                  </a:lnTo>
                  <a:lnTo>
                    <a:pt x="1064" y="554"/>
                  </a:lnTo>
                  <a:lnTo>
                    <a:pt x="1064" y="558"/>
                  </a:lnTo>
                  <a:lnTo>
                    <a:pt x="1066" y="561"/>
                  </a:lnTo>
                  <a:lnTo>
                    <a:pt x="1066" y="566"/>
                  </a:lnTo>
                  <a:lnTo>
                    <a:pt x="1066" y="572"/>
                  </a:lnTo>
                  <a:lnTo>
                    <a:pt x="1066" y="577"/>
                  </a:lnTo>
                  <a:lnTo>
                    <a:pt x="1066" y="582"/>
                  </a:lnTo>
                  <a:lnTo>
                    <a:pt x="1066" y="587"/>
                  </a:lnTo>
                  <a:lnTo>
                    <a:pt x="1066" y="593"/>
                  </a:lnTo>
                  <a:lnTo>
                    <a:pt x="1066" y="598"/>
                  </a:lnTo>
                  <a:lnTo>
                    <a:pt x="1066" y="603"/>
                  </a:lnTo>
                  <a:lnTo>
                    <a:pt x="1066" y="610"/>
                  </a:lnTo>
                  <a:lnTo>
                    <a:pt x="1066" y="617"/>
                  </a:lnTo>
                  <a:lnTo>
                    <a:pt x="1066" y="621"/>
                  </a:lnTo>
                  <a:lnTo>
                    <a:pt x="1066" y="624"/>
                  </a:lnTo>
                  <a:lnTo>
                    <a:pt x="1232" y="630"/>
                  </a:lnTo>
                  <a:lnTo>
                    <a:pt x="1228" y="628"/>
                  </a:lnTo>
                  <a:lnTo>
                    <a:pt x="1223" y="621"/>
                  </a:lnTo>
                  <a:lnTo>
                    <a:pt x="1217" y="616"/>
                  </a:lnTo>
                  <a:lnTo>
                    <a:pt x="1211" y="612"/>
                  </a:lnTo>
                  <a:lnTo>
                    <a:pt x="1205" y="605"/>
                  </a:lnTo>
                  <a:lnTo>
                    <a:pt x="1201" y="598"/>
                  </a:lnTo>
                  <a:lnTo>
                    <a:pt x="1198" y="593"/>
                  </a:lnTo>
                  <a:lnTo>
                    <a:pt x="1196" y="589"/>
                  </a:lnTo>
                  <a:lnTo>
                    <a:pt x="1192" y="584"/>
                  </a:lnTo>
                  <a:lnTo>
                    <a:pt x="1188" y="580"/>
                  </a:lnTo>
                  <a:lnTo>
                    <a:pt x="1186" y="573"/>
                  </a:lnTo>
                  <a:lnTo>
                    <a:pt x="1184" y="570"/>
                  </a:lnTo>
                  <a:lnTo>
                    <a:pt x="1180" y="565"/>
                  </a:lnTo>
                  <a:lnTo>
                    <a:pt x="1178" y="558"/>
                  </a:lnTo>
                  <a:lnTo>
                    <a:pt x="1176" y="552"/>
                  </a:lnTo>
                  <a:lnTo>
                    <a:pt x="1172" y="545"/>
                  </a:lnTo>
                  <a:lnTo>
                    <a:pt x="1171" y="540"/>
                  </a:lnTo>
                  <a:lnTo>
                    <a:pt x="1171" y="533"/>
                  </a:lnTo>
                  <a:lnTo>
                    <a:pt x="1167" y="526"/>
                  </a:lnTo>
                  <a:lnTo>
                    <a:pt x="1167" y="519"/>
                  </a:lnTo>
                  <a:lnTo>
                    <a:pt x="1167" y="512"/>
                  </a:lnTo>
                  <a:lnTo>
                    <a:pt x="1167" y="505"/>
                  </a:lnTo>
                  <a:lnTo>
                    <a:pt x="1165" y="496"/>
                  </a:lnTo>
                  <a:lnTo>
                    <a:pt x="1163" y="489"/>
                  </a:lnTo>
                  <a:lnTo>
                    <a:pt x="1163" y="480"/>
                  </a:lnTo>
                  <a:lnTo>
                    <a:pt x="1163" y="473"/>
                  </a:lnTo>
                  <a:lnTo>
                    <a:pt x="1161" y="466"/>
                  </a:lnTo>
                  <a:lnTo>
                    <a:pt x="1161" y="459"/>
                  </a:lnTo>
                  <a:lnTo>
                    <a:pt x="1161" y="452"/>
                  </a:lnTo>
                  <a:lnTo>
                    <a:pt x="1161" y="447"/>
                  </a:lnTo>
                  <a:lnTo>
                    <a:pt x="1159" y="440"/>
                  </a:lnTo>
                  <a:lnTo>
                    <a:pt x="1159" y="431"/>
                  </a:lnTo>
                  <a:lnTo>
                    <a:pt x="1159" y="426"/>
                  </a:lnTo>
                  <a:lnTo>
                    <a:pt x="1159" y="420"/>
                  </a:lnTo>
                  <a:lnTo>
                    <a:pt x="1159" y="413"/>
                  </a:lnTo>
                  <a:lnTo>
                    <a:pt x="1159" y="408"/>
                  </a:lnTo>
                  <a:lnTo>
                    <a:pt x="1159" y="403"/>
                  </a:lnTo>
                  <a:lnTo>
                    <a:pt x="1159" y="398"/>
                  </a:lnTo>
                  <a:lnTo>
                    <a:pt x="1157" y="392"/>
                  </a:lnTo>
                  <a:lnTo>
                    <a:pt x="1157" y="387"/>
                  </a:lnTo>
                  <a:lnTo>
                    <a:pt x="1157" y="382"/>
                  </a:lnTo>
                  <a:lnTo>
                    <a:pt x="1157" y="376"/>
                  </a:lnTo>
                  <a:lnTo>
                    <a:pt x="1155" y="371"/>
                  </a:lnTo>
                  <a:lnTo>
                    <a:pt x="1155" y="368"/>
                  </a:lnTo>
                  <a:lnTo>
                    <a:pt x="1155" y="362"/>
                  </a:lnTo>
                  <a:lnTo>
                    <a:pt x="1155" y="359"/>
                  </a:lnTo>
                  <a:lnTo>
                    <a:pt x="1153" y="352"/>
                  </a:lnTo>
                  <a:lnTo>
                    <a:pt x="1151" y="345"/>
                  </a:lnTo>
                  <a:lnTo>
                    <a:pt x="1151" y="338"/>
                  </a:lnTo>
                  <a:lnTo>
                    <a:pt x="1149" y="334"/>
                  </a:lnTo>
                  <a:lnTo>
                    <a:pt x="1147" y="327"/>
                  </a:lnTo>
                  <a:lnTo>
                    <a:pt x="1145" y="320"/>
                  </a:lnTo>
                  <a:lnTo>
                    <a:pt x="1142" y="313"/>
                  </a:lnTo>
                  <a:lnTo>
                    <a:pt x="1140" y="304"/>
                  </a:lnTo>
                  <a:lnTo>
                    <a:pt x="1140" y="301"/>
                  </a:lnTo>
                  <a:lnTo>
                    <a:pt x="1138" y="296"/>
                  </a:lnTo>
                  <a:lnTo>
                    <a:pt x="1136" y="290"/>
                  </a:lnTo>
                  <a:lnTo>
                    <a:pt x="1136" y="287"/>
                  </a:lnTo>
                  <a:lnTo>
                    <a:pt x="1134" y="282"/>
                  </a:lnTo>
                  <a:lnTo>
                    <a:pt x="1134" y="278"/>
                  </a:lnTo>
                  <a:lnTo>
                    <a:pt x="1132" y="273"/>
                  </a:lnTo>
                  <a:lnTo>
                    <a:pt x="1132" y="269"/>
                  </a:lnTo>
                  <a:lnTo>
                    <a:pt x="1130" y="264"/>
                  </a:lnTo>
                  <a:lnTo>
                    <a:pt x="1130" y="260"/>
                  </a:lnTo>
                  <a:lnTo>
                    <a:pt x="1128" y="255"/>
                  </a:lnTo>
                  <a:lnTo>
                    <a:pt x="1128" y="252"/>
                  </a:lnTo>
                  <a:lnTo>
                    <a:pt x="1126" y="243"/>
                  </a:lnTo>
                  <a:lnTo>
                    <a:pt x="1124" y="236"/>
                  </a:lnTo>
                  <a:lnTo>
                    <a:pt x="1122" y="231"/>
                  </a:lnTo>
                  <a:lnTo>
                    <a:pt x="1122" y="227"/>
                  </a:lnTo>
                  <a:lnTo>
                    <a:pt x="1122" y="223"/>
                  </a:lnTo>
                  <a:lnTo>
                    <a:pt x="1118" y="220"/>
                  </a:lnTo>
                  <a:lnTo>
                    <a:pt x="1113" y="215"/>
                  </a:lnTo>
                  <a:lnTo>
                    <a:pt x="1107" y="211"/>
                  </a:lnTo>
                  <a:lnTo>
                    <a:pt x="1101" y="206"/>
                  </a:lnTo>
                  <a:lnTo>
                    <a:pt x="1095" y="201"/>
                  </a:lnTo>
                  <a:lnTo>
                    <a:pt x="1090" y="195"/>
                  </a:lnTo>
                  <a:lnTo>
                    <a:pt x="1084" y="188"/>
                  </a:lnTo>
                  <a:lnTo>
                    <a:pt x="1078" y="185"/>
                  </a:lnTo>
                  <a:lnTo>
                    <a:pt x="1072" y="178"/>
                  </a:lnTo>
                  <a:lnTo>
                    <a:pt x="1066" y="174"/>
                  </a:lnTo>
                  <a:lnTo>
                    <a:pt x="1061" y="169"/>
                  </a:lnTo>
                  <a:lnTo>
                    <a:pt x="1057" y="165"/>
                  </a:lnTo>
                  <a:lnTo>
                    <a:pt x="1053" y="162"/>
                  </a:lnTo>
                  <a:lnTo>
                    <a:pt x="1051" y="160"/>
                  </a:lnTo>
                  <a:lnTo>
                    <a:pt x="1047" y="158"/>
                  </a:lnTo>
                  <a:lnTo>
                    <a:pt x="1041" y="157"/>
                  </a:lnTo>
                  <a:lnTo>
                    <a:pt x="1036" y="155"/>
                  </a:lnTo>
                  <a:lnTo>
                    <a:pt x="1030" y="155"/>
                  </a:lnTo>
                  <a:lnTo>
                    <a:pt x="1022" y="153"/>
                  </a:lnTo>
                  <a:lnTo>
                    <a:pt x="1014" y="153"/>
                  </a:lnTo>
                  <a:lnTo>
                    <a:pt x="1007" y="153"/>
                  </a:lnTo>
                  <a:lnTo>
                    <a:pt x="999" y="153"/>
                  </a:lnTo>
                  <a:lnTo>
                    <a:pt x="989" y="151"/>
                  </a:lnTo>
                  <a:lnTo>
                    <a:pt x="982" y="151"/>
                  </a:lnTo>
                  <a:lnTo>
                    <a:pt x="974" y="150"/>
                  </a:lnTo>
                  <a:lnTo>
                    <a:pt x="968" y="150"/>
                  </a:lnTo>
                  <a:lnTo>
                    <a:pt x="962" y="146"/>
                  </a:lnTo>
                  <a:lnTo>
                    <a:pt x="958" y="143"/>
                  </a:lnTo>
                  <a:lnTo>
                    <a:pt x="955" y="139"/>
                  </a:lnTo>
                  <a:lnTo>
                    <a:pt x="953" y="136"/>
                  </a:lnTo>
                  <a:lnTo>
                    <a:pt x="949" y="129"/>
                  </a:lnTo>
                  <a:lnTo>
                    <a:pt x="949" y="122"/>
                  </a:lnTo>
                  <a:lnTo>
                    <a:pt x="949" y="116"/>
                  </a:lnTo>
                  <a:lnTo>
                    <a:pt x="949" y="111"/>
                  </a:lnTo>
                  <a:lnTo>
                    <a:pt x="949" y="107"/>
                  </a:lnTo>
                  <a:lnTo>
                    <a:pt x="949" y="102"/>
                  </a:lnTo>
                  <a:lnTo>
                    <a:pt x="949" y="97"/>
                  </a:lnTo>
                  <a:lnTo>
                    <a:pt x="949" y="92"/>
                  </a:lnTo>
                  <a:lnTo>
                    <a:pt x="949" y="85"/>
                  </a:lnTo>
                  <a:lnTo>
                    <a:pt x="949" y="79"/>
                  </a:lnTo>
                  <a:lnTo>
                    <a:pt x="949" y="74"/>
                  </a:lnTo>
                  <a:lnTo>
                    <a:pt x="949" y="69"/>
                  </a:lnTo>
                  <a:lnTo>
                    <a:pt x="949" y="62"/>
                  </a:lnTo>
                  <a:lnTo>
                    <a:pt x="951" y="58"/>
                  </a:lnTo>
                  <a:lnTo>
                    <a:pt x="951" y="51"/>
                  </a:lnTo>
                  <a:lnTo>
                    <a:pt x="951" y="46"/>
                  </a:lnTo>
                  <a:lnTo>
                    <a:pt x="951" y="41"/>
                  </a:lnTo>
                  <a:lnTo>
                    <a:pt x="951" y="35"/>
                  </a:lnTo>
                  <a:lnTo>
                    <a:pt x="951" y="30"/>
                  </a:lnTo>
                  <a:lnTo>
                    <a:pt x="953" y="25"/>
                  </a:lnTo>
                  <a:lnTo>
                    <a:pt x="953" y="21"/>
                  </a:lnTo>
                  <a:lnTo>
                    <a:pt x="953" y="18"/>
                  </a:lnTo>
                  <a:lnTo>
                    <a:pt x="955" y="9"/>
                  </a:lnTo>
                  <a:lnTo>
                    <a:pt x="955" y="5"/>
                  </a:lnTo>
                  <a:lnTo>
                    <a:pt x="955" y="2"/>
                  </a:lnTo>
                  <a:lnTo>
                    <a:pt x="956" y="0"/>
                  </a:lnTo>
                  <a:lnTo>
                    <a:pt x="976" y="0"/>
                  </a:lnTo>
                  <a:lnTo>
                    <a:pt x="976" y="2"/>
                  </a:lnTo>
                  <a:lnTo>
                    <a:pt x="976" y="5"/>
                  </a:lnTo>
                  <a:lnTo>
                    <a:pt x="974" y="11"/>
                  </a:lnTo>
                  <a:lnTo>
                    <a:pt x="974" y="20"/>
                  </a:lnTo>
                  <a:lnTo>
                    <a:pt x="974" y="23"/>
                  </a:lnTo>
                  <a:lnTo>
                    <a:pt x="972" y="28"/>
                  </a:lnTo>
                  <a:lnTo>
                    <a:pt x="972" y="34"/>
                  </a:lnTo>
                  <a:lnTo>
                    <a:pt x="972" y="39"/>
                  </a:lnTo>
                  <a:lnTo>
                    <a:pt x="970" y="42"/>
                  </a:lnTo>
                  <a:lnTo>
                    <a:pt x="970" y="49"/>
                  </a:lnTo>
                  <a:lnTo>
                    <a:pt x="970" y="55"/>
                  </a:lnTo>
                  <a:lnTo>
                    <a:pt x="970" y="60"/>
                  </a:lnTo>
                  <a:lnTo>
                    <a:pt x="968" y="65"/>
                  </a:lnTo>
                  <a:lnTo>
                    <a:pt x="968" y="72"/>
                  </a:lnTo>
                  <a:lnTo>
                    <a:pt x="966" y="76"/>
                  </a:lnTo>
                  <a:lnTo>
                    <a:pt x="966" y="83"/>
                  </a:lnTo>
                  <a:lnTo>
                    <a:pt x="966" y="88"/>
                  </a:lnTo>
                  <a:lnTo>
                    <a:pt x="966" y="93"/>
                  </a:lnTo>
                  <a:lnTo>
                    <a:pt x="966" y="97"/>
                  </a:lnTo>
                  <a:lnTo>
                    <a:pt x="966" y="102"/>
                  </a:lnTo>
                  <a:lnTo>
                    <a:pt x="966" y="111"/>
                  </a:lnTo>
                  <a:lnTo>
                    <a:pt x="968" y="118"/>
                  </a:lnTo>
                  <a:lnTo>
                    <a:pt x="968" y="122"/>
                  </a:lnTo>
                  <a:lnTo>
                    <a:pt x="972" y="125"/>
                  </a:lnTo>
                  <a:lnTo>
                    <a:pt x="976" y="127"/>
                  </a:lnTo>
                  <a:lnTo>
                    <a:pt x="985" y="129"/>
                  </a:lnTo>
                  <a:lnTo>
                    <a:pt x="989" y="129"/>
                  </a:lnTo>
                  <a:lnTo>
                    <a:pt x="995" y="129"/>
                  </a:lnTo>
                  <a:lnTo>
                    <a:pt x="999" y="129"/>
                  </a:lnTo>
                  <a:lnTo>
                    <a:pt x="1005" y="130"/>
                  </a:lnTo>
                  <a:lnTo>
                    <a:pt x="1010" y="130"/>
                  </a:lnTo>
                  <a:lnTo>
                    <a:pt x="1016" y="130"/>
                  </a:lnTo>
                  <a:lnTo>
                    <a:pt x="1022" y="130"/>
                  </a:lnTo>
                  <a:lnTo>
                    <a:pt x="1028" y="132"/>
                  </a:lnTo>
                  <a:lnTo>
                    <a:pt x="1034" y="132"/>
                  </a:lnTo>
                  <a:lnTo>
                    <a:pt x="1039" y="134"/>
                  </a:lnTo>
                  <a:lnTo>
                    <a:pt x="1045" y="134"/>
                  </a:lnTo>
                  <a:lnTo>
                    <a:pt x="1051" y="136"/>
                  </a:lnTo>
                  <a:lnTo>
                    <a:pt x="1059" y="137"/>
                  </a:lnTo>
                  <a:lnTo>
                    <a:pt x="1066" y="143"/>
                  </a:lnTo>
                  <a:lnTo>
                    <a:pt x="1074" y="146"/>
                  </a:lnTo>
                  <a:lnTo>
                    <a:pt x="1082" y="153"/>
                  </a:lnTo>
                  <a:lnTo>
                    <a:pt x="1090" y="160"/>
                  </a:lnTo>
                  <a:lnTo>
                    <a:pt x="1095" y="167"/>
                  </a:lnTo>
                  <a:lnTo>
                    <a:pt x="1103" y="176"/>
                  </a:lnTo>
                  <a:lnTo>
                    <a:pt x="1111" y="185"/>
                  </a:lnTo>
                  <a:lnTo>
                    <a:pt x="1117" y="192"/>
                  </a:lnTo>
                  <a:lnTo>
                    <a:pt x="1124" y="197"/>
                  </a:lnTo>
                  <a:lnTo>
                    <a:pt x="1130" y="197"/>
                  </a:lnTo>
                  <a:lnTo>
                    <a:pt x="1134" y="199"/>
                  </a:lnTo>
                  <a:lnTo>
                    <a:pt x="1140" y="201"/>
                  </a:lnTo>
                  <a:lnTo>
                    <a:pt x="1145" y="201"/>
                  </a:lnTo>
                  <a:lnTo>
                    <a:pt x="1149" y="201"/>
                  </a:lnTo>
                  <a:lnTo>
                    <a:pt x="1155" y="201"/>
                  </a:lnTo>
                  <a:lnTo>
                    <a:pt x="1161" y="201"/>
                  </a:lnTo>
                  <a:lnTo>
                    <a:pt x="1167" y="201"/>
                  </a:lnTo>
                  <a:lnTo>
                    <a:pt x="1172" y="199"/>
                  </a:lnTo>
                  <a:lnTo>
                    <a:pt x="1180" y="199"/>
                  </a:lnTo>
                  <a:lnTo>
                    <a:pt x="1186" y="197"/>
                  </a:lnTo>
                  <a:lnTo>
                    <a:pt x="1194" y="195"/>
                  </a:lnTo>
                  <a:lnTo>
                    <a:pt x="1199" y="194"/>
                  </a:lnTo>
                  <a:lnTo>
                    <a:pt x="1205" y="192"/>
                  </a:lnTo>
                  <a:lnTo>
                    <a:pt x="1211" y="188"/>
                  </a:lnTo>
                  <a:lnTo>
                    <a:pt x="1217" y="187"/>
                  </a:lnTo>
                  <a:lnTo>
                    <a:pt x="1223" y="183"/>
                  </a:lnTo>
                  <a:lnTo>
                    <a:pt x="1226" y="181"/>
                  </a:lnTo>
                  <a:lnTo>
                    <a:pt x="1232" y="178"/>
                  </a:lnTo>
                  <a:lnTo>
                    <a:pt x="1236" y="176"/>
                  </a:lnTo>
                  <a:lnTo>
                    <a:pt x="1244" y="173"/>
                  </a:lnTo>
                  <a:lnTo>
                    <a:pt x="1250" y="171"/>
                  </a:lnTo>
                  <a:lnTo>
                    <a:pt x="1255" y="171"/>
                  </a:lnTo>
                  <a:lnTo>
                    <a:pt x="1259" y="176"/>
                  </a:lnTo>
                  <a:lnTo>
                    <a:pt x="1259" y="180"/>
                  </a:lnTo>
                  <a:lnTo>
                    <a:pt x="1259" y="185"/>
                  </a:lnTo>
                  <a:lnTo>
                    <a:pt x="1257" y="190"/>
                  </a:lnTo>
                  <a:lnTo>
                    <a:pt x="1255" y="195"/>
                  </a:lnTo>
                  <a:lnTo>
                    <a:pt x="1252" y="199"/>
                  </a:lnTo>
                  <a:lnTo>
                    <a:pt x="1246" y="202"/>
                  </a:lnTo>
                  <a:lnTo>
                    <a:pt x="1240" y="206"/>
                  </a:lnTo>
                  <a:lnTo>
                    <a:pt x="1232" y="211"/>
                  </a:lnTo>
                  <a:lnTo>
                    <a:pt x="1225" y="213"/>
                  </a:lnTo>
                  <a:lnTo>
                    <a:pt x="1221" y="215"/>
                  </a:lnTo>
                  <a:lnTo>
                    <a:pt x="1213" y="216"/>
                  </a:lnTo>
                  <a:lnTo>
                    <a:pt x="1209" y="220"/>
                  </a:lnTo>
                  <a:lnTo>
                    <a:pt x="1201" y="220"/>
                  </a:lnTo>
                  <a:lnTo>
                    <a:pt x="1196" y="222"/>
                  </a:lnTo>
                  <a:lnTo>
                    <a:pt x="1190" y="223"/>
                  </a:lnTo>
                  <a:lnTo>
                    <a:pt x="1184" y="225"/>
                  </a:lnTo>
                  <a:lnTo>
                    <a:pt x="1178" y="227"/>
                  </a:lnTo>
                  <a:lnTo>
                    <a:pt x="1172" y="227"/>
                  </a:lnTo>
                  <a:lnTo>
                    <a:pt x="1169" y="229"/>
                  </a:lnTo>
                  <a:lnTo>
                    <a:pt x="1165" y="229"/>
                  </a:lnTo>
                  <a:lnTo>
                    <a:pt x="1159" y="229"/>
                  </a:lnTo>
                  <a:lnTo>
                    <a:pt x="1159" y="231"/>
                  </a:lnTo>
                  <a:lnTo>
                    <a:pt x="1159" y="232"/>
                  </a:lnTo>
                  <a:lnTo>
                    <a:pt x="1159" y="236"/>
                  </a:lnTo>
                  <a:lnTo>
                    <a:pt x="1159" y="241"/>
                  </a:lnTo>
                  <a:lnTo>
                    <a:pt x="1159" y="246"/>
                  </a:lnTo>
                  <a:lnTo>
                    <a:pt x="1159" y="253"/>
                  </a:lnTo>
                  <a:lnTo>
                    <a:pt x="1159" y="260"/>
                  </a:lnTo>
                  <a:lnTo>
                    <a:pt x="1161" y="267"/>
                  </a:lnTo>
                  <a:lnTo>
                    <a:pt x="1161" y="274"/>
                  </a:lnTo>
                  <a:lnTo>
                    <a:pt x="1163" y="283"/>
                  </a:lnTo>
                  <a:lnTo>
                    <a:pt x="1165" y="290"/>
                  </a:lnTo>
                  <a:lnTo>
                    <a:pt x="1167" y="297"/>
                  </a:lnTo>
                  <a:lnTo>
                    <a:pt x="1167" y="304"/>
                  </a:lnTo>
                  <a:lnTo>
                    <a:pt x="1169" y="311"/>
                  </a:lnTo>
                  <a:lnTo>
                    <a:pt x="1171" y="317"/>
                  </a:lnTo>
                  <a:lnTo>
                    <a:pt x="1172" y="322"/>
                  </a:lnTo>
                  <a:lnTo>
                    <a:pt x="1172" y="324"/>
                  </a:lnTo>
                  <a:lnTo>
                    <a:pt x="1174" y="327"/>
                  </a:lnTo>
                  <a:lnTo>
                    <a:pt x="1174" y="329"/>
                  </a:lnTo>
                  <a:lnTo>
                    <a:pt x="1176" y="334"/>
                  </a:lnTo>
                  <a:lnTo>
                    <a:pt x="1176" y="338"/>
                  </a:lnTo>
                  <a:lnTo>
                    <a:pt x="1176" y="345"/>
                  </a:lnTo>
                  <a:lnTo>
                    <a:pt x="1176" y="350"/>
                  </a:lnTo>
                  <a:lnTo>
                    <a:pt x="1178" y="357"/>
                  </a:lnTo>
                  <a:lnTo>
                    <a:pt x="1178" y="362"/>
                  </a:lnTo>
                  <a:lnTo>
                    <a:pt x="1180" y="369"/>
                  </a:lnTo>
                  <a:lnTo>
                    <a:pt x="1180" y="376"/>
                  </a:lnTo>
                  <a:lnTo>
                    <a:pt x="1182" y="385"/>
                  </a:lnTo>
                  <a:lnTo>
                    <a:pt x="1182" y="392"/>
                  </a:lnTo>
                  <a:lnTo>
                    <a:pt x="1182" y="401"/>
                  </a:lnTo>
                  <a:lnTo>
                    <a:pt x="1184" y="408"/>
                  </a:lnTo>
                  <a:lnTo>
                    <a:pt x="1186" y="417"/>
                  </a:lnTo>
                  <a:lnTo>
                    <a:pt x="1186" y="426"/>
                  </a:lnTo>
                  <a:lnTo>
                    <a:pt x="1186" y="434"/>
                  </a:lnTo>
                  <a:lnTo>
                    <a:pt x="1186" y="442"/>
                  </a:lnTo>
                  <a:lnTo>
                    <a:pt x="1188" y="450"/>
                  </a:lnTo>
                  <a:lnTo>
                    <a:pt x="1188" y="459"/>
                  </a:lnTo>
                  <a:lnTo>
                    <a:pt x="1190" y="466"/>
                  </a:lnTo>
                  <a:lnTo>
                    <a:pt x="1190" y="475"/>
                  </a:lnTo>
                  <a:lnTo>
                    <a:pt x="1192" y="482"/>
                  </a:lnTo>
                  <a:lnTo>
                    <a:pt x="1194" y="489"/>
                  </a:lnTo>
                  <a:lnTo>
                    <a:pt x="1196" y="498"/>
                  </a:lnTo>
                  <a:lnTo>
                    <a:pt x="1196" y="503"/>
                  </a:lnTo>
                  <a:lnTo>
                    <a:pt x="1198" y="510"/>
                  </a:lnTo>
                  <a:lnTo>
                    <a:pt x="1198" y="515"/>
                  </a:lnTo>
                  <a:lnTo>
                    <a:pt x="1199" y="522"/>
                  </a:lnTo>
                  <a:lnTo>
                    <a:pt x="1201" y="528"/>
                  </a:lnTo>
                  <a:lnTo>
                    <a:pt x="1203" y="531"/>
                  </a:lnTo>
                  <a:lnTo>
                    <a:pt x="1203" y="535"/>
                  </a:lnTo>
                  <a:lnTo>
                    <a:pt x="1205" y="540"/>
                  </a:lnTo>
                  <a:lnTo>
                    <a:pt x="1207" y="544"/>
                  </a:lnTo>
                  <a:lnTo>
                    <a:pt x="1209" y="549"/>
                  </a:lnTo>
                  <a:lnTo>
                    <a:pt x="1211" y="554"/>
                  </a:lnTo>
                  <a:lnTo>
                    <a:pt x="1213" y="558"/>
                  </a:lnTo>
                  <a:lnTo>
                    <a:pt x="1217" y="563"/>
                  </a:lnTo>
                  <a:lnTo>
                    <a:pt x="1219" y="568"/>
                  </a:lnTo>
                  <a:lnTo>
                    <a:pt x="1221" y="573"/>
                  </a:lnTo>
                  <a:lnTo>
                    <a:pt x="1223" y="577"/>
                  </a:lnTo>
                  <a:lnTo>
                    <a:pt x="1226" y="582"/>
                  </a:lnTo>
                  <a:lnTo>
                    <a:pt x="1230" y="587"/>
                  </a:lnTo>
                  <a:lnTo>
                    <a:pt x="1232" y="591"/>
                  </a:lnTo>
                  <a:lnTo>
                    <a:pt x="1236" y="596"/>
                  </a:lnTo>
                  <a:lnTo>
                    <a:pt x="1240" y="602"/>
                  </a:lnTo>
                  <a:lnTo>
                    <a:pt x="1244" y="607"/>
                  </a:lnTo>
                  <a:lnTo>
                    <a:pt x="1250" y="614"/>
                  </a:lnTo>
                  <a:lnTo>
                    <a:pt x="1259" y="623"/>
                  </a:lnTo>
                  <a:lnTo>
                    <a:pt x="1263" y="626"/>
                  </a:lnTo>
                  <a:lnTo>
                    <a:pt x="1269" y="631"/>
                  </a:lnTo>
                  <a:lnTo>
                    <a:pt x="1273" y="635"/>
                  </a:lnTo>
                  <a:lnTo>
                    <a:pt x="1279" y="638"/>
                  </a:lnTo>
                  <a:lnTo>
                    <a:pt x="1284" y="642"/>
                  </a:lnTo>
                  <a:lnTo>
                    <a:pt x="1288" y="644"/>
                  </a:lnTo>
                  <a:lnTo>
                    <a:pt x="1294" y="647"/>
                  </a:lnTo>
                  <a:lnTo>
                    <a:pt x="1300" y="649"/>
                  </a:lnTo>
                  <a:lnTo>
                    <a:pt x="1306" y="651"/>
                  </a:lnTo>
                  <a:lnTo>
                    <a:pt x="1313" y="654"/>
                  </a:lnTo>
                  <a:lnTo>
                    <a:pt x="1319" y="656"/>
                  </a:lnTo>
                  <a:lnTo>
                    <a:pt x="1327" y="658"/>
                  </a:lnTo>
                  <a:lnTo>
                    <a:pt x="1333" y="658"/>
                  </a:lnTo>
                  <a:lnTo>
                    <a:pt x="1340" y="658"/>
                  </a:lnTo>
                  <a:lnTo>
                    <a:pt x="1346" y="658"/>
                  </a:lnTo>
                  <a:lnTo>
                    <a:pt x="1354" y="660"/>
                  </a:lnTo>
                  <a:lnTo>
                    <a:pt x="1361" y="658"/>
                  </a:lnTo>
                  <a:lnTo>
                    <a:pt x="1369" y="658"/>
                  </a:lnTo>
                  <a:lnTo>
                    <a:pt x="1377" y="658"/>
                  </a:lnTo>
                  <a:lnTo>
                    <a:pt x="1385" y="658"/>
                  </a:lnTo>
                  <a:lnTo>
                    <a:pt x="1392" y="658"/>
                  </a:lnTo>
                  <a:lnTo>
                    <a:pt x="1400" y="656"/>
                  </a:lnTo>
                  <a:lnTo>
                    <a:pt x="1408" y="654"/>
                  </a:lnTo>
                  <a:lnTo>
                    <a:pt x="1415" y="654"/>
                  </a:lnTo>
                  <a:lnTo>
                    <a:pt x="1423" y="653"/>
                  </a:lnTo>
                  <a:lnTo>
                    <a:pt x="1431" y="651"/>
                  </a:lnTo>
                  <a:lnTo>
                    <a:pt x="1439" y="649"/>
                  </a:lnTo>
                  <a:lnTo>
                    <a:pt x="1446" y="647"/>
                  </a:lnTo>
                  <a:lnTo>
                    <a:pt x="1452" y="644"/>
                  </a:lnTo>
                  <a:lnTo>
                    <a:pt x="1460" y="642"/>
                  </a:lnTo>
                  <a:lnTo>
                    <a:pt x="1466" y="638"/>
                  </a:lnTo>
                  <a:lnTo>
                    <a:pt x="1471" y="635"/>
                  </a:lnTo>
                  <a:lnTo>
                    <a:pt x="1479" y="631"/>
                  </a:lnTo>
                  <a:lnTo>
                    <a:pt x="1485" y="628"/>
                  </a:lnTo>
                  <a:lnTo>
                    <a:pt x="1489" y="624"/>
                  </a:lnTo>
                  <a:lnTo>
                    <a:pt x="1496" y="623"/>
                  </a:lnTo>
                  <a:lnTo>
                    <a:pt x="1500" y="617"/>
                  </a:lnTo>
                  <a:lnTo>
                    <a:pt x="1506" y="614"/>
                  </a:lnTo>
                  <a:lnTo>
                    <a:pt x="1510" y="609"/>
                  </a:lnTo>
                  <a:lnTo>
                    <a:pt x="1514" y="605"/>
                  </a:lnTo>
                  <a:lnTo>
                    <a:pt x="1518" y="598"/>
                  </a:lnTo>
                  <a:lnTo>
                    <a:pt x="1522" y="595"/>
                  </a:lnTo>
                  <a:lnTo>
                    <a:pt x="1523" y="589"/>
                  </a:lnTo>
                  <a:lnTo>
                    <a:pt x="1525" y="584"/>
                  </a:lnTo>
                  <a:lnTo>
                    <a:pt x="1527" y="577"/>
                  </a:lnTo>
                  <a:lnTo>
                    <a:pt x="1527" y="572"/>
                  </a:lnTo>
                  <a:lnTo>
                    <a:pt x="1529" y="565"/>
                  </a:lnTo>
                  <a:lnTo>
                    <a:pt x="1531" y="559"/>
                  </a:lnTo>
                  <a:lnTo>
                    <a:pt x="1531" y="552"/>
                  </a:lnTo>
                  <a:lnTo>
                    <a:pt x="1533" y="547"/>
                  </a:lnTo>
                  <a:lnTo>
                    <a:pt x="1533" y="540"/>
                  </a:lnTo>
                  <a:lnTo>
                    <a:pt x="1533" y="535"/>
                  </a:lnTo>
                  <a:lnTo>
                    <a:pt x="1533" y="528"/>
                  </a:lnTo>
                  <a:lnTo>
                    <a:pt x="1531" y="521"/>
                  </a:lnTo>
                  <a:lnTo>
                    <a:pt x="1531" y="514"/>
                  </a:lnTo>
                  <a:lnTo>
                    <a:pt x="1529" y="507"/>
                  </a:lnTo>
                  <a:lnTo>
                    <a:pt x="1527" y="500"/>
                  </a:lnTo>
                  <a:lnTo>
                    <a:pt x="1527" y="493"/>
                  </a:lnTo>
                  <a:lnTo>
                    <a:pt x="1525" y="485"/>
                  </a:lnTo>
                  <a:lnTo>
                    <a:pt x="1523" y="478"/>
                  </a:lnTo>
                  <a:lnTo>
                    <a:pt x="1522" y="470"/>
                  </a:lnTo>
                  <a:lnTo>
                    <a:pt x="1520" y="463"/>
                  </a:lnTo>
                  <a:lnTo>
                    <a:pt x="1516" y="454"/>
                  </a:lnTo>
                  <a:lnTo>
                    <a:pt x="1514" y="447"/>
                  </a:lnTo>
                  <a:lnTo>
                    <a:pt x="1510" y="440"/>
                  </a:lnTo>
                  <a:lnTo>
                    <a:pt x="1506" y="431"/>
                  </a:lnTo>
                  <a:lnTo>
                    <a:pt x="1502" y="422"/>
                  </a:lnTo>
                  <a:lnTo>
                    <a:pt x="1498" y="415"/>
                  </a:lnTo>
                  <a:lnTo>
                    <a:pt x="1495" y="406"/>
                  </a:lnTo>
                  <a:lnTo>
                    <a:pt x="1489" y="399"/>
                  </a:lnTo>
                  <a:lnTo>
                    <a:pt x="1485" y="391"/>
                  </a:lnTo>
                  <a:lnTo>
                    <a:pt x="1479" y="384"/>
                  </a:lnTo>
                  <a:lnTo>
                    <a:pt x="1473" y="376"/>
                  </a:lnTo>
                  <a:lnTo>
                    <a:pt x="1468" y="368"/>
                  </a:lnTo>
                  <a:lnTo>
                    <a:pt x="1460" y="361"/>
                  </a:lnTo>
                  <a:lnTo>
                    <a:pt x="1454" y="354"/>
                  </a:lnTo>
                  <a:lnTo>
                    <a:pt x="1446" y="345"/>
                  </a:lnTo>
                  <a:lnTo>
                    <a:pt x="1441" y="336"/>
                  </a:lnTo>
                  <a:lnTo>
                    <a:pt x="1433" y="329"/>
                  </a:lnTo>
                  <a:lnTo>
                    <a:pt x="1427" y="320"/>
                  </a:lnTo>
                  <a:lnTo>
                    <a:pt x="1421" y="311"/>
                  </a:lnTo>
                  <a:lnTo>
                    <a:pt x="1414" y="304"/>
                  </a:lnTo>
                  <a:lnTo>
                    <a:pt x="1408" y="296"/>
                  </a:lnTo>
                  <a:lnTo>
                    <a:pt x="1404" y="289"/>
                  </a:lnTo>
                  <a:lnTo>
                    <a:pt x="1396" y="282"/>
                  </a:lnTo>
                  <a:lnTo>
                    <a:pt x="1390" y="274"/>
                  </a:lnTo>
                  <a:lnTo>
                    <a:pt x="1387" y="267"/>
                  </a:lnTo>
                  <a:lnTo>
                    <a:pt x="1381" y="260"/>
                  </a:lnTo>
                  <a:lnTo>
                    <a:pt x="1377" y="253"/>
                  </a:lnTo>
                  <a:lnTo>
                    <a:pt x="1371" y="246"/>
                  </a:lnTo>
                  <a:lnTo>
                    <a:pt x="1367" y="239"/>
                  </a:lnTo>
                  <a:lnTo>
                    <a:pt x="1363" y="234"/>
                  </a:lnTo>
                  <a:lnTo>
                    <a:pt x="1358" y="229"/>
                  </a:lnTo>
                  <a:lnTo>
                    <a:pt x="1354" y="222"/>
                  </a:lnTo>
                  <a:lnTo>
                    <a:pt x="1350" y="216"/>
                  </a:lnTo>
                  <a:lnTo>
                    <a:pt x="1348" y="211"/>
                  </a:lnTo>
                  <a:lnTo>
                    <a:pt x="1344" y="208"/>
                  </a:lnTo>
                  <a:lnTo>
                    <a:pt x="1340" y="202"/>
                  </a:lnTo>
                  <a:lnTo>
                    <a:pt x="1338" y="199"/>
                  </a:lnTo>
                  <a:lnTo>
                    <a:pt x="1336" y="195"/>
                  </a:lnTo>
                  <a:lnTo>
                    <a:pt x="1331" y="188"/>
                  </a:lnTo>
                  <a:lnTo>
                    <a:pt x="1329" y="185"/>
                  </a:lnTo>
                  <a:lnTo>
                    <a:pt x="1327" y="181"/>
                  </a:lnTo>
                  <a:lnTo>
                    <a:pt x="1361" y="162"/>
                  </a:lnTo>
                  <a:lnTo>
                    <a:pt x="1363" y="164"/>
                  </a:lnTo>
                  <a:lnTo>
                    <a:pt x="1363" y="165"/>
                  </a:lnTo>
                  <a:lnTo>
                    <a:pt x="1367" y="171"/>
                  </a:lnTo>
                  <a:lnTo>
                    <a:pt x="1369" y="176"/>
                  </a:lnTo>
                  <a:lnTo>
                    <a:pt x="1373" y="183"/>
                  </a:lnTo>
                  <a:lnTo>
                    <a:pt x="1375" y="187"/>
                  </a:lnTo>
                  <a:lnTo>
                    <a:pt x="1377" y="192"/>
                  </a:lnTo>
                  <a:lnTo>
                    <a:pt x="1381" y="195"/>
                  </a:lnTo>
                  <a:lnTo>
                    <a:pt x="1385" y="201"/>
                  </a:lnTo>
                  <a:lnTo>
                    <a:pt x="1387" y="206"/>
                  </a:lnTo>
                  <a:lnTo>
                    <a:pt x="1390" y="213"/>
                  </a:lnTo>
                  <a:lnTo>
                    <a:pt x="1394" y="218"/>
                  </a:lnTo>
                  <a:lnTo>
                    <a:pt x="1400" y="225"/>
                  </a:lnTo>
                  <a:lnTo>
                    <a:pt x="1404" y="232"/>
                  </a:lnTo>
                  <a:lnTo>
                    <a:pt x="1408" y="239"/>
                  </a:lnTo>
                  <a:lnTo>
                    <a:pt x="1412" y="245"/>
                  </a:lnTo>
                  <a:lnTo>
                    <a:pt x="1414" y="248"/>
                  </a:lnTo>
                  <a:lnTo>
                    <a:pt x="1415" y="253"/>
                  </a:lnTo>
                  <a:lnTo>
                    <a:pt x="1419" y="257"/>
                  </a:lnTo>
                  <a:lnTo>
                    <a:pt x="1423" y="262"/>
                  </a:lnTo>
                  <a:lnTo>
                    <a:pt x="1425" y="266"/>
                  </a:lnTo>
                  <a:lnTo>
                    <a:pt x="1427" y="269"/>
                  </a:lnTo>
                  <a:lnTo>
                    <a:pt x="1431" y="274"/>
                  </a:lnTo>
                  <a:lnTo>
                    <a:pt x="1433" y="280"/>
                  </a:lnTo>
                  <a:lnTo>
                    <a:pt x="1437" y="285"/>
                  </a:lnTo>
                  <a:lnTo>
                    <a:pt x="1441" y="290"/>
                  </a:lnTo>
                  <a:lnTo>
                    <a:pt x="1444" y="296"/>
                  </a:lnTo>
                  <a:lnTo>
                    <a:pt x="1448" y="301"/>
                  </a:lnTo>
                  <a:lnTo>
                    <a:pt x="1452" y="306"/>
                  </a:lnTo>
                  <a:lnTo>
                    <a:pt x="1456" y="311"/>
                  </a:lnTo>
                  <a:lnTo>
                    <a:pt x="1460" y="318"/>
                  </a:lnTo>
                  <a:lnTo>
                    <a:pt x="1464" y="324"/>
                  </a:lnTo>
                  <a:lnTo>
                    <a:pt x="1468" y="329"/>
                  </a:lnTo>
                  <a:lnTo>
                    <a:pt x="1471" y="336"/>
                  </a:lnTo>
                  <a:lnTo>
                    <a:pt x="1477" y="343"/>
                  </a:lnTo>
                  <a:lnTo>
                    <a:pt x="1481" y="348"/>
                  </a:lnTo>
                  <a:lnTo>
                    <a:pt x="1485" y="354"/>
                  </a:lnTo>
                  <a:lnTo>
                    <a:pt x="1489" y="361"/>
                  </a:lnTo>
                  <a:lnTo>
                    <a:pt x="1493" y="366"/>
                  </a:lnTo>
                  <a:lnTo>
                    <a:pt x="1496" y="371"/>
                  </a:lnTo>
                  <a:lnTo>
                    <a:pt x="1500" y="378"/>
                  </a:lnTo>
                  <a:lnTo>
                    <a:pt x="1504" y="382"/>
                  </a:lnTo>
                  <a:lnTo>
                    <a:pt x="1508" y="389"/>
                  </a:lnTo>
                  <a:lnTo>
                    <a:pt x="1510" y="394"/>
                  </a:lnTo>
                  <a:lnTo>
                    <a:pt x="1514" y="398"/>
                  </a:lnTo>
                  <a:lnTo>
                    <a:pt x="1516" y="403"/>
                  </a:lnTo>
                  <a:lnTo>
                    <a:pt x="1520" y="408"/>
                  </a:lnTo>
                  <a:lnTo>
                    <a:pt x="1522" y="413"/>
                  </a:lnTo>
                  <a:lnTo>
                    <a:pt x="1523" y="419"/>
                  </a:lnTo>
                  <a:lnTo>
                    <a:pt x="1527" y="422"/>
                  </a:lnTo>
                  <a:lnTo>
                    <a:pt x="1531" y="427"/>
                  </a:lnTo>
                  <a:lnTo>
                    <a:pt x="1533" y="436"/>
                  </a:lnTo>
                  <a:lnTo>
                    <a:pt x="1539" y="445"/>
                  </a:lnTo>
                  <a:lnTo>
                    <a:pt x="1543" y="452"/>
                  </a:lnTo>
                  <a:lnTo>
                    <a:pt x="1547" y="461"/>
                  </a:lnTo>
                  <a:lnTo>
                    <a:pt x="1549" y="468"/>
                  </a:lnTo>
                  <a:lnTo>
                    <a:pt x="1552" y="475"/>
                  </a:lnTo>
                  <a:lnTo>
                    <a:pt x="1554" y="482"/>
                  </a:lnTo>
                  <a:lnTo>
                    <a:pt x="1556" y="489"/>
                  </a:lnTo>
                  <a:lnTo>
                    <a:pt x="1558" y="496"/>
                  </a:lnTo>
                  <a:lnTo>
                    <a:pt x="1560" y="501"/>
                  </a:lnTo>
                  <a:lnTo>
                    <a:pt x="1560" y="507"/>
                  </a:lnTo>
                  <a:lnTo>
                    <a:pt x="1562" y="514"/>
                  </a:lnTo>
                  <a:lnTo>
                    <a:pt x="1562" y="519"/>
                  </a:lnTo>
                  <a:lnTo>
                    <a:pt x="1562" y="524"/>
                  </a:lnTo>
                  <a:lnTo>
                    <a:pt x="1564" y="529"/>
                  </a:lnTo>
                  <a:lnTo>
                    <a:pt x="1564" y="535"/>
                  </a:lnTo>
                  <a:lnTo>
                    <a:pt x="1564" y="538"/>
                  </a:lnTo>
                  <a:lnTo>
                    <a:pt x="1564" y="544"/>
                  </a:lnTo>
                  <a:lnTo>
                    <a:pt x="1564" y="547"/>
                  </a:lnTo>
                  <a:lnTo>
                    <a:pt x="1564" y="552"/>
                  </a:lnTo>
                  <a:lnTo>
                    <a:pt x="1564" y="556"/>
                  </a:lnTo>
                  <a:lnTo>
                    <a:pt x="1564" y="561"/>
                  </a:lnTo>
                  <a:lnTo>
                    <a:pt x="1564" y="565"/>
                  </a:lnTo>
                  <a:lnTo>
                    <a:pt x="1566" y="570"/>
                  </a:lnTo>
                  <a:lnTo>
                    <a:pt x="1564" y="577"/>
                  </a:lnTo>
                  <a:lnTo>
                    <a:pt x="1562" y="586"/>
                  </a:lnTo>
                  <a:lnTo>
                    <a:pt x="1560" y="591"/>
                  </a:lnTo>
                  <a:lnTo>
                    <a:pt x="1558" y="596"/>
                  </a:lnTo>
                  <a:lnTo>
                    <a:pt x="1554" y="600"/>
                  </a:lnTo>
                  <a:lnTo>
                    <a:pt x="1552" y="605"/>
                  </a:lnTo>
                  <a:lnTo>
                    <a:pt x="1550" y="609"/>
                  </a:lnTo>
                  <a:lnTo>
                    <a:pt x="1547" y="614"/>
                  </a:lnTo>
                  <a:lnTo>
                    <a:pt x="1543" y="617"/>
                  </a:lnTo>
                  <a:lnTo>
                    <a:pt x="1539" y="623"/>
                  </a:lnTo>
                  <a:lnTo>
                    <a:pt x="1533" y="626"/>
                  </a:lnTo>
                  <a:lnTo>
                    <a:pt x="1529" y="631"/>
                  </a:lnTo>
                  <a:lnTo>
                    <a:pt x="1523" y="635"/>
                  </a:lnTo>
                  <a:lnTo>
                    <a:pt x="1520" y="640"/>
                  </a:lnTo>
                  <a:lnTo>
                    <a:pt x="1514" y="644"/>
                  </a:lnTo>
                  <a:lnTo>
                    <a:pt x="1508" y="647"/>
                  </a:lnTo>
                  <a:lnTo>
                    <a:pt x="1502" y="651"/>
                  </a:lnTo>
                  <a:lnTo>
                    <a:pt x="1496" y="656"/>
                  </a:lnTo>
                  <a:lnTo>
                    <a:pt x="1489" y="658"/>
                  </a:lnTo>
                  <a:lnTo>
                    <a:pt x="1483" y="661"/>
                  </a:lnTo>
                  <a:lnTo>
                    <a:pt x="1477" y="665"/>
                  </a:lnTo>
                  <a:lnTo>
                    <a:pt x="1471" y="668"/>
                  </a:lnTo>
                  <a:lnTo>
                    <a:pt x="1464" y="670"/>
                  </a:lnTo>
                  <a:lnTo>
                    <a:pt x="1456" y="674"/>
                  </a:lnTo>
                  <a:lnTo>
                    <a:pt x="1450" y="675"/>
                  </a:lnTo>
                  <a:lnTo>
                    <a:pt x="1442" y="677"/>
                  </a:lnTo>
                  <a:lnTo>
                    <a:pt x="1435" y="677"/>
                  </a:lnTo>
                  <a:lnTo>
                    <a:pt x="1427" y="679"/>
                  </a:lnTo>
                  <a:lnTo>
                    <a:pt x="1419" y="681"/>
                  </a:lnTo>
                  <a:lnTo>
                    <a:pt x="1414" y="682"/>
                  </a:lnTo>
                  <a:lnTo>
                    <a:pt x="1404" y="681"/>
                  </a:lnTo>
                  <a:lnTo>
                    <a:pt x="1396" y="681"/>
                  </a:lnTo>
                  <a:lnTo>
                    <a:pt x="1388" y="681"/>
                  </a:lnTo>
                  <a:lnTo>
                    <a:pt x="1381" y="681"/>
                  </a:lnTo>
                  <a:lnTo>
                    <a:pt x="1373" y="681"/>
                  </a:lnTo>
                  <a:lnTo>
                    <a:pt x="1365" y="679"/>
                  </a:lnTo>
                  <a:lnTo>
                    <a:pt x="1360" y="679"/>
                  </a:lnTo>
                  <a:lnTo>
                    <a:pt x="1352" y="679"/>
                  </a:lnTo>
                  <a:lnTo>
                    <a:pt x="1344" y="677"/>
                  </a:lnTo>
                  <a:lnTo>
                    <a:pt x="1336" y="675"/>
                  </a:lnTo>
                  <a:lnTo>
                    <a:pt x="1331" y="675"/>
                  </a:lnTo>
                  <a:lnTo>
                    <a:pt x="1323" y="674"/>
                  </a:lnTo>
                  <a:lnTo>
                    <a:pt x="1317" y="672"/>
                  </a:lnTo>
                  <a:lnTo>
                    <a:pt x="1311" y="670"/>
                  </a:lnTo>
                  <a:lnTo>
                    <a:pt x="1306" y="668"/>
                  </a:lnTo>
                  <a:lnTo>
                    <a:pt x="1300" y="668"/>
                  </a:lnTo>
                  <a:lnTo>
                    <a:pt x="1294" y="667"/>
                  </a:lnTo>
                  <a:lnTo>
                    <a:pt x="1288" y="665"/>
                  </a:lnTo>
                  <a:lnTo>
                    <a:pt x="1282" y="663"/>
                  </a:lnTo>
                  <a:lnTo>
                    <a:pt x="1279" y="661"/>
                  </a:lnTo>
                  <a:lnTo>
                    <a:pt x="1269" y="658"/>
                  </a:lnTo>
                  <a:lnTo>
                    <a:pt x="1261" y="656"/>
                  </a:lnTo>
                  <a:lnTo>
                    <a:pt x="1255" y="653"/>
                  </a:lnTo>
                  <a:lnTo>
                    <a:pt x="1252" y="651"/>
                  </a:lnTo>
                  <a:lnTo>
                    <a:pt x="1250" y="651"/>
                  </a:lnTo>
                  <a:lnTo>
                    <a:pt x="1246" y="649"/>
                  </a:lnTo>
                  <a:lnTo>
                    <a:pt x="1240" y="649"/>
                  </a:lnTo>
                  <a:lnTo>
                    <a:pt x="1236" y="649"/>
                  </a:lnTo>
                  <a:lnTo>
                    <a:pt x="1232" y="649"/>
                  </a:lnTo>
                  <a:lnTo>
                    <a:pt x="1228" y="649"/>
                  </a:lnTo>
                  <a:lnTo>
                    <a:pt x="1223" y="649"/>
                  </a:lnTo>
                  <a:lnTo>
                    <a:pt x="1215" y="649"/>
                  </a:lnTo>
                  <a:lnTo>
                    <a:pt x="1209" y="649"/>
                  </a:lnTo>
                  <a:lnTo>
                    <a:pt x="1201" y="649"/>
                  </a:lnTo>
                  <a:lnTo>
                    <a:pt x="1196" y="649"/>
                  </a:lnTo>
                  <a:lnTo>
                    <a:pt x="1186" y="647"/>
                  </a:lnTo>
                  <a:lnTo>
                    <a:pt x="1178" y="647"/>
                  </a:lnTo>
                  <a:lnTo>
                    <a:pt x="1169" y="647"/>
                  </a:lnTo>
                  <a:lnTo>
                    <a:pt x="1161" y="647"/>
                  </a:lnTo>
                  <a:lnTo>
                    <a:pt x="1155" y="647"/>
                  </a:lnTo>
                  <a:lnTo>
                    <a:pt x="1151" y="647"/>
                  </a:lnTo>
                  <a:lnTo>
                    <a:pt x="1145" y="647"/>
                  </a:lnTo>
                  <a:lnTo>
                    <a:pt x="1142" y="647"/>
                  </a:lnTo>
                  <a:lnTo>
                    <a:pt x="1132" y="646"/>
                  </a:lnTo>
                  <a:lnTo>
                    <a:pt x="1122" y="646"/>
                  </a:lnTo>
                  <a:lnTo>
                    <a:pt x="1118" y="646"/>
                  </a:lnTo>
                  <a:lnTo>
                    <a:pt x="1113" y="646"/>
                  </a:lnTo>
                  <a:lnTo>
                    <a:pt x="1109" y="646"/>
                  </a:lnTo>
                  <a:lnTo>
                    <a:pt x="1103" y="646"/>
                  </a:lnTo>
                  <a:lnTo>
                    <a:pt x="1093" y="646"/>
                  </a:lnTo>
                  <a:lnTo>
                    <a:pt x="1086" y="646"/>
                  </a:lnTo>
                  <a:lnTo>
                    <a:pt x="1076" y="646"/>
                  </a:lnTo>
                  <a:lnTo>
                    <a:pt x="1066" y="646"/>
                  </a:lnTo>
                  <a:lnTo>
                    <a:pt x="1057" y="646"/>
                  </a:lnTo>
                  <a:lnTo>
                    <a:pt x="1049" y="646"/>
                  </a:lnTo>
                  <a:lnTo>
                    <a:pt x="1041" y="646"/>
                  </a:lnTo>
                  <a:lnTo>
                    <a:pt x="1034" y="646"/>
                  </a:lnTo>
                  <a:lnTo>
                    <a:pt x="1026" y="646"/>
                  </a:lnTo>
                  <a:lnTo>
                    <a:pt x="1020" y="646"/>
                  </a:lnTo>
                  <a:lnTo>
                    <a:pt x="1012" y="646"/>
                  </a:lnTo>
                  <a:lnTo>
                    <a:pt x="1005" y="646"/>
                  </a:lnTo>
                  <a:lnTo>
                    <a:pt x="995" y="647"/>
                  </a:lnTo>
                  <a:lnTo>
                    <a:pt x="985" y="649"/>
                  </a:lnTo>
                  <a:lnTo>
                    <a:pt x="980" y="649"/>
                  </a:lnTo>
                  <a:lnTo>
                    <a:pt x="976" y="651"/>
                  </a:lnTo>
                  <a:lnTo>
                    <a:pt x="970" y="651"/>
                  </a:lnTo>
                  <a:lnTo>
                    <a:pt x="964" y="653"/>
                  </a:lnTo>
                  <a:lnTo>
                    <a:pt x="958" y="654"/>
                  </a:lnTo>
                  <a:lnTo>
                    <a:pt x="953" y="656"/>
                  </a:lnTo>
                  <a:lnTo>
                    <a:pt x="947" y="658"/>
                  </a:lnTo>
                  <a:lnTo>
                    <a:pt x="941" y="660"/>
                  </a:lnTo>
                  <a:lnTo>
                    <a:pt x="935" y="660"/>
                  </a:lnTo>
                  <a:lnTo>
                    <a:pt x="929" y="661"/>
                  </a:lnTo>
                  <a:lnTo>
                    <a:pt x="922" y="663"/>
                  </a:lnTo>
                  <a:lnTo>
                    <a:pt x="918" y="665"/>
                  </a:lnTo>
                  <a:lnTo>
                    <a:pt x="910" y="667"/>
                  </a:lnTo>
                  <a:lnTo>
                    <a:pt x="904" y="668"/>
                  </a:lnTo>
                  <a:lnTo>
                    <a:pt x="899" y="670"/>
                  </a:lnTo>
                  <a:lnTo>
                    <a:pt x="893" y="672"/>
                  </a:lnTo>
                  <a:lnTo>
                    <a:pt x="885" y="674"/>
                  </a:lnTo>
                  <a:lnTo>
                    <a:pt x="879" y="675"/>
                  </a:lnTo>
                  <a:lnTo>
                    <a:pt x="874" y="677"/>
                  </a:lnTo>
                  <a:lnTo>
                    <a:pt x="866" y="679"/>
                  </a:lnTo>
                  <a:lnTo>
                    <a:pt x="860" y="681"/>
                  </a:lnTo>
                  <a:lnTo>
                    <a:pt x="854" y="682"/>
                  </a:lnTo>
                  <a:lnTo>
                    <a:pt x="847" y="684"/>
                  </a:lnTo>
                  <a:lnTo>
                    <a:pt x="843" y="688"/>
                  </a:lnTo>
                  <a:lnTo>
                    <a:pt x="835" y="689"/>
                  </a:lnTo>
                  <a:lnTo>
                    <a:pt x="829" y="691"/>
                  </a:lnTo>
                  <a:lnTo>
                    <a:pt x="823" y="691"/>
                  </a:lnTo>
                  <a:lnTo>
                    <a:pt x="818" y="695"/>
                  </a:lnTo>
                  <a:lnTo>
                    <a:pt x="810" y="696"/>
                  </a:lnTo>
                  <a:lnTo>
                    <a:pt x="806" y="698"/>
                  </a:lnTo>
                  <a:lnTo>
                    <a:pt x="800" y="700"/>
                  </a:lnTo>
                  <a:lnTo>
                    <a:pt x="794" y="702"/>
                  </a:lnTo>
                  <a:lnTo>
                    <a:pt x="789" y="704"/>
                  </a:lnTo>
                  <a:lnTo>
                    <a:pt x="785" y="705"/>
                  </a:lnTo>
                  <a:lnTo>
                    <a:pt x="779" y="707"/>
                  </a:lnTo>
                  <a:lnTo>
                    <a:pt x="775" y="709"/>
                  </a:lnTo>
                  <a:lnTo>
                    <a:pt x="769" y="709"/>
                  </a:lnTo>
                  <a:lnTo>
                    <a:pt x="764" y="712"/>
                  </a:lnTo>
                  <a:lnTo>
                    <a:pt x="760" y="712"/>
                  </a:lnTo>
                  <a:lnTo>
                    <a:pt x="756" y="716"/>
                  </a:lnTo>
                  <a:lnTo>
                    <a:pt x="748" y="718"/>
                  </a:lnTo>
                  <a:lnTo>
                    <a:pt x="740" y="719"/>
                  </a:lnTo>
                  <a:lnTo>
                    <a:pt x="735" y="723"/>
                  </a:lnTo>
                  <a:lnTo>
                    <a:pt x="729" y="725"/>
                  </a:lnTo>
                  <a:lnTo>
                    <a:pt x="721" y="726"/>
                  </a:lnTo>
                  <a:lnTo>
                    <a:pt x="719" y="728"/>
                  </a:lnTo>
                  <a:lnTo>
                    <a:pt x="719" y="730"/>
                  </a:lnTo>
                  <a:lnTo>
                    <a:pt x="721" y="733"/>
                  </a:lnTo>
                  <a:lnTo>
                    <a:pt x="721" y="735"/>
                  </a:lnTo>
                  <a:lnTo>
                    <a:pt x="723" y="739"/>
                  </a:lnTo>
                  <a:lnTo>
                    <a:pt x="725" y="742"/>
                  </a:lnTo>
                  <a:lnTo>
                    <a:pt x="729" y="747"/>
                  </a:lnTo>
                  <a:lnTo>
                    <a:pt x="729" y="751"/>
                  </a:lnTo>
                  <a:lnTo>
                    <a:pt x="731" y="758"/>
                  </a:lnTo>
                  <a:lnTo>
                    <a:pt x="735" y="762"/>
                  </a:lnTo>
                  <a:lnTo>
                    <a:pt x="739" y="769"/>
                  </a:lnTo>
                  <a:lnTo>
                    <a:pt x="740" y="776"/>
                  </a:lnTo>
                  <a:lnTo>
                    <a:pt x="742" y="783"/>
                  </a:lnTo>
                  <a:lnTo>
                    <a:pt x="746" y="790"/>
                  </a:lnTo>
                  <a:lnTo>
                    <a:pt x="750" y="798"/>
                  </a:lnTo>
                  <a:lnTo>
                    <a:pt x="752" y="806"/>
                  </a:lnTo>
                  <a:lnTo>
                    <a:pt x="756" y="814"/>
                  </a:lnTo>
                  <a:lnTo>
                    <a:pt x="760" y="823"/>
                  </a:lnTo>
                  <a:lnTo>
                    <a:pt x="764" y="832"/>
                  </a:lnTo>
                  <a:lnTo>
                    <a:pt x="767" y="841"/>
                  </a:lnTo>
                  <a:lnTo>
                    <a:pt x="771" y="851"/>
                  </a:lnTo>
                  <a:lnTo>
                    <a:pt x="775" y="860"/>
                  </a:lnTo>
                  <a:lnTo>
                    <a:pt x="781" y="871"/>
                  </a:lnTo>
                  <a:lnTo>
                    <a:pt x="785" y="879"/>
                  </a:lnTo>
                  <a:lnTo>
                    <a:pt x="789" y="890"/>
                  </a:lnTo>
                  <a:lnTo>
                    <a:pt x="794" y="900"/>
                  </a:lnTo>
                  <a:lnTo>
                    <a:pt x="798" y="911"/>
                  </a:lnTo>
                  <a:lnTo>
                    <a:pt x="802" y="920"/>
                  </a:lnTo>
                  <a:lnTo>
                    <a:pt x="808" y="932"/>
                  </a:lnTo>
                  <a:lnTo>
                    <a:pt x="812" y="943"/>
                  </a:lnTo>
                  <a:lnTo>
                    <a:pt x="818" y="953"/>
                  </a:lnTo>
                  <a:lnTo>
                    <a:pt x="820" y="962"/>
                  </a:lnTo>
                  <a:lnTo>
                    <a:pt x="825" y="974"/>
                  </a:lnTo>
                  <a:lnTo>
                    <a:pt x="829" y="983"/>
                  </a:lnTo>
                  <a:lnTo>
                    <a:pt x="833" y="995"/>
                  </a:lnTo>
                  <a:lnTo>
                    <a:pt x="839" y="1004"/>
                  </a:lnTo>
                  <a:lnTo>
                    <a:pt x="843" y="1015"/>
                  </a:lnTo>
                  <a:lnTo>
                    <a:pt x="847" y="1025"/>
                  </a:lnTo>
                  <a:lnTo>
                    <a:pt x="850" y="1036"/>
                  </a:lnTo>
                  <a:lnTo>
                    <a:pt x="854" y="1045"/>
                  </a:lnTo>
                  <a:lnTo>
                    <a:pt x="858" y="1053"/>
                  </a:lnTo>
                  <a:lnTo>
                    <a:pt x="862" y="1064"/>
                  </a:lnTo>
                  <a:lnTo>
                    <a:pt x="866" y="1073"/>
                  </a:lnTo>
                  <a:lnTo>
                    <a:pt x="870" y="1082"/>
                  </a:lnTo>
                  <a:lnTo>
                    <a:pt x="874" y="1090"/>
                  </a:lnTo>
                  <a:lnTo>
                    <a:pt x="877" y="1099"/>
                  </a:lnTo>
                  <a:lnTo>
                    <a:pt x="881" y="1108"/>
                  </a:lnTo>
                  <a:lnTo>
                    <a:pt x="883" y="1115"/>
                  </a:lnTo>
                  <a:lnTo>
                    <a:pt x="887" y="1122"/>
                  </a:lnTo>
                  <a:lnTo>
                    <a:pt x="889" y="1129"/>
                  </a:lnTo>
                  <a:lnTo>
                    <a:pt x="893" y="1136"/>
                  </a:lnTo>
                  <a:lnTo>
                    <a:pt x="893" y="1141"/>
                  </a:lnTo>
                  <a:lnTo>
                    <a:pt x="897" y="1147"/>
                  </a:lnTo>
                  <a:lnTo>
                    <a:pt x="899" y="1152"/>
                  </a:lnTo>
                  <a:lnTo>
                    <a:pt x="901" y="1157"/>
                  </a:lnTo>
                  <a:lnTo>
                    <a:pt x="902" y="1161"/>
                  </a:lnTo>
                  <a:lnTo>
                    <a:pt x="902" y="1164"/>
                  </a:lnTo>
                  <a:lnTo>
                    <a:pt x="902" y="1168"/>
                  </a:lnTo>
                  <a:lnTo>
                    <a:pt x="904" y="1171"/>
                  </a:lnTo>
                  <a:lnTo>
                    <a:pt x="906" y="1175"/>
                  </a:lnTo>
                  <a:lnTo>
                    <a:pt x="906" y="1177"/>
                  </a:lnTo>
                  <a:lnTo>
                    <a:pt x="902" y="1173"/>
                  </a:lnTo>
                  <a:lnTo>
                    <a:pt x="901" y="1169"/>
                  </a:lnTo>
                  <a:lnTo>
                    <a:pt x="899" y="1166"/>
                  </a:lnTo>
                  <a:lnTo>
                    <a:pt x="897" y="1162"/>
                  </a:lnTo>
                  <a:lnTo>
                    <a:pt x="893" y="1159"/>
                  </a:lnTo>
                  <a:lnTo>
                    <a:pt x="893" y="1155"/>
                  </a:lnTo>
                  <a:lnTo>
                    <a:pt x="889" y="1148"/>
                  </a:lnTo>
                  <a:lnTo>
                    <a:pt x="885" y="1145"/>
                  </a:lnTo>
                  <a:lnTo>
                    <a:pt x="883" y="1138"/>
                  </a:lnTo>
                  <a:lnTo>
                    <a:pt x="881" y="1133"/>
                  </a:lnTo>
                  <a:lnTo>
                    <a:pt x="877" y="1126"/>
                  </a:lnTo>
                  <a:lnTo>
                    <a:pt x="874" y="1118"/>
                  </a:lnTo>
                  <a:lnTo>
                    <a:pt x="870" y="1111"/>
                  </a:lnTo>
                  <a:lnTo>
                    <a:pt x="868" y="1104"/>
                  </a:lnTo>
                  <a:lnTo>
                    <a:pt x="864" y="1097"/>
                  </a:lnTo>
                  <a:lnTo>
                    <a:pt x="860" y="1089"/>
                  </a:lnTo>
                  <a:lnTo>
                    <a:pt x="856" y="1080"/>
                  </a:lnTo>
                  <a:lnTo>
                    <a:pt x="852" y="1073"/>
                  </a:lnTo>
                  <a:lnTo>
                    <a:pt x="847" y="1064"/>
                  </a:lnTo>
                  <a:lnTo>
                    <a:pt x="843" y="1055"/>
                  </a:lnTo>
                  <a:lnTo>
                    <a:pt x="839" y="1046"/>
                  </a:lnTo>
                  <a:lnTo>
                    <a:pt x="835" y="1038"/>
                  </a:lnTo>
                  <a:lnTo>
                    <a:pt x="829" y="1027"/>
                  </a:lnTo>
                  <a:lnTo>
                    <a:pt x="825" y="1017"/>
                  </a:lnTo>
                  <a:lnTo>
                    <a:pt x="821" y="1008"/>
                  </a:lnTo>
                  <a:lnTo>
                    <a:pt x="818" y="997"/>
                  </a:lnTo>
                  <a:lnTo>
                    <a:pt x="812" y="987"/>
                  </a:lnTo>
                  <a:lnTo>
                    <a:pt x="808" y="978"/>
                  </a:lnTo>
                  <a:lnTo>
                    <a:pt x="804" y="969"/>
                  </a:lnTo>
                  <a:lnTo>
                    <a:pt x="800" y="958"/>
                  </a:lnTo>
                  <a:lnTo>
                    <a:pt x="794" y="948"/>
                  </a:lnTo>
                  <a:lnTo>
                    <a:pt x="791" y="937"/>
                  </a:lnTo>
                  <a:lnTo>
                    <a:pt x="787" y="929"/>
                  </a:lnTo>
                  <a:lnTo>
                    <a:pt x="783" y="918"/>
                  </a:lnTo>
                  <a:lnTo>
                    <a:pt x="777" y="909"/>
                  </a:lnTo>
                  <a:lnTo>
                    <a:pt x="773" y="899"/>
                  </a:lnTo>
                  <a:lnTo>
                    <a:pt x="767" y="890"/>
                  </a:lnTo>
                  <a:lnTo>
                    <a:pt x="766" y="879"/>
                  </a:lnTo>
                  <a:lnTo>
                    <a:pt x="760" y="871"/>
                  </a:lnTo>
                  <a:lnTo>
                    <a:pt x="756" y="860"/>
                  </a:lnTo>
                  <a:lnTo>
                    <a:pt x="752" y="853"/>
                  </a:lnTo>
                  <a:lnTo>
                    <a:pt x="748" y="844"/>
                  </a:lnTo>
                  <a:lnTo>
                    <a:pt x="744" y="835"/>
                  </a:lnTo>
                  <a:lnTo>
                    <a:pt x="740" y="827"/>
                  </a:lnTo>
                  <a:lnTo>
                    <a:pt x="737" y="820"/>
                  </a:lnTo>
                  <a:lnTo>
                    <a:pt x="733" y="811"/>
                  </a:lnTo>
                  <a:lnTo>
                    <a:pt x="729" y="804"/>
                  </a:lnTo>
                  <a:lnTo>
                    <a:pt x="725" y="797"/>
                  </a:lnTo>
                  <a:lnTo>
                    <a:pt x="721" y="790"/>
                  </a:lnTo>
                  <a:lnTo>
                    <a:pt x="719" y="783"/>
                  </a:lnTo>
                  <a:lnTo>
                    <a:pt x="715" y="776"/>
                  </a:lnTo>
                  <a:lnTo>
                    <a:pt x="713" y="770"/>
                  </a:lnTo>
                  <a:lnTo>
                    <a:pt x="712" y="767"/>
                  </a:lnTo>
                  <a:lnTo>
                    <a:pt x="708" y="762"/>
                  </a:lnTo>
                  <a:lnTo>
                    <a:pt x="706" y="756"/>
                  </a:lnTo>
                  <a:lnTo>
                    <a:pt x="702" y="753"/>
                  </a:lnTo>
                  <a:lnTo>
                    <a:pt x="700" y="749"/>
                  </a:lnTo>
                  <a:lnTo>
                    <a:pt x="700" y="746"/>
                  </a:lnTo>
                  <a:lnTo>
                    <a:pt x="696" y="742"/>
                  </a:lnTo>
                  <a:lnTo>
                    <a:pt x="694" y="740"/>
                  </a:lnTo>
                  <a:lnTo>
                    <a:pt x="690" y="739"/>
                  </a:lnTo>
                  <a:lnTo>
                    <a:pt x="686" y="737"/>
                  </a:lnTo>
                  <a:lnTo>
                    <a:pt x="681" y="733"/>
                  </a:lnTo>
                  <a:lnTo>
                    <a:pt x="675" y="732"/>
                  </a:lnTo>
                  <a:lnTo>
                    <a:pt x="667" y="726"/>
                  </a:lnTo>
                  <a:lnTo>
                    <a:pt x="659" y="725"/>
                  </a:lnTo>
                  <a:lnTo>
                    <a:pt x="654" y="721"/>
                  </a:lnTo>
                  <a:lnTo>
                    <a:pt x="648" y="719"/>
                  </a:lnTo>
                  <a:lnTo>
                    <a:pt x="644" y="718"/>
                  </a:lnTo>
                  <a:lnTo>
                    <a:pt x="638" y="718"/>
                  </a:lnTo>
                  <a:lnTo>
                    <a:pt x="631" y="714"/>
                  </a:lnTo>
                  <a:lnTo>
                    <a:pt x="625" y="712"/>
                  </a:lnTo>
                  <a:lnTo>
                    <a:pt x="619" y="709"/>
                  </a:lnTo>
                  <a:lnTo>
                    <a:pt x="611" y="707"/>
                  </a:lnTo>
                  <a:lnTo>
                    <a:pt x="604" y="705"/>
                  </a:lnTo>
                  <a:lnTo>
                    <a:pt x="596" y="702"/>
                  </a:lnTo>
                  <a:lnTo>
                    <a:pt x="588" y="700"/>
                  </a:lnTo>
                  <a:lnTo>
                    <a:pt x="580" y="698"/>
                  </a:lnTo>
                  <a:lnTo>
                    <a:pt x="573" y="695"/>
                  </a:lnTo>
                  <a:lnTo>
                    <a:pt x="563" y="693"/>
                  </a:lnTo>
                  <a:lnTo>
                    <a:pt x="553" y="691"/>
                  </a:lnTo>
                  <a:lnTo>
                    <a:pt x="546" y="688"/>
                  </a:lnTo>
                  <a:lnTo>
                    <a:pt x="534" y="686"/>
                  </a:lnTo>
                  <a:lnTo>
                    <a:pt x="524" y="684"/>
                  </a:lnTo>
                  <a:lnTo>
                    <a:pt x="515" y="681"/>
                  </a:lnTo>
                  <a:lnTo>
                    <a:pt x="505" y="679"/>
                  </a:lnTo>
                  <a:lnTo>
                    <a:pt x="494" y="675"/>
                  </a:lnTo>
                  <a:lnTo>
                    <a:pt x="482" y="674"/>
                  </a:lnTo>
                  <a:lnTo>
                    <a:pt x="470" y="672"/>
                  </a:lnTo>
                  <a:lnTo>
                    <a:pt x="459" y="668"/>
                  </a:lnTo>
                  <a:lnTo>
                    <a:pt x="445" y="667"/>
                  </a:lnTo>
                  <a:lnTo>
                    <a:pt x="434" y="665"/>
                  </a:lnTo>
                  <a:lnTo>
                    <a:pt x="420" y="661"/>
                  </a:lnTo>
                  <a:lnTo>
                    <a:pt x="409" y="660"/>
                  </a:lnTo>
                  <a:lnTo>
                    <a:pt x="393" y="658"/>
                  </a:lnTo>
                  <a:lnTo>
                    <a:pt x="380" y="656"/>
                  </a:lnTo>
                  <a:lnTo>
                    <a:pt x="366" y="654"/>
                  </a:lnTo>
                  <a:lnTo>
                    <a:pt x="353" y="653"/>
                  </a:lnTo>
                  <a:lnTo>
                    <a:pt x="337" y="651"/>
                  </a:lnTo>
                  <a:lnTo>
                    <a:pt x="322" y="649"/>
                  </a:lnTo>
                  <a:lnTo>
                    <a:pt x="307" y="649"/>
                  </a:lnTo>
                  <a:lnTo>
                    <a:pt x="291" y="647"/>
                  </a:lnTo>
                  <a:lnTo>
                    <a:pt x="276" y="646"/>
                  </a:lnTo>
                  <a:lnTo>
                    <a:pt x="260" y="644"/>
                  </a:lnTo>
                  <a:lnTo>
                    <a:pt x="243" y="642"/>
                  </a:lnTo>
                  <a:lnTo>
                    <a:pt x="227" y="642"/>
                  </a:lnTo>
                  <a:lnTo>
                    <a:pt x="208" y="642"/>
                  </a:lnTo>
                  <a:lnTo>
                    <a:pt x="191" y="642"/>
                  </a:lnTo>
                  <a:lnTo>
                    <a:pt x="173" y="642"/>
                  </a:lnTo>
                  <a:lnTo>
                    <a:pt x="156" y="642"/>
                  </a:lnTo>
                  <a:lnTo>
                    <a:pt x="137" y="640"/>
                  </a:lnTo>
                  <a:lnTo>
                    <a:pt x="118" y="640"/>
                  </a:lnTo>
                  <a:lnTo>
                    <a:pt x="98" y="640"/>
                  </a:lnTo>
                  <a:lnTo>
                    <a:pt x="81" y="642"/>
                  </a:lnTo>
                  <a:lnTo>
                    <a:pt x="62" y="642"/>
                  </a:lnTo>
                  <a:lnTo>
                    <a:pt x="40" y="642"/>
                  </a:lnTo>
                  <a:lnTo>
                    <a:pt x="21" y="644"/>
                  </a:lnTo>
                  <a:lnTo>
                    <a:pt x="0" y="646"/>
                  </a:lnTo>
                  <a:lnTo>
                    <a:pt x="8" y="6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72"/>
            <p:cNvSpPr>
              <a:spLocks/>
            </p:cNvSpPr>
            <p:nvPr/>
          </p:nvSpPr>
          <p:spPr bwMode="auto">
            <a:xfrm>
              <a:off x="989" y="3828"/>
              <a:ext cx="92" cy="96"/>
            </a:xfrm>
            <a:custGeom>
              <a:avLst/>
              <a:gdLst>
                <a:gd name="T0" fmla="*/ 28 w 185"/>
                <a:gd name="T1" fmla="*/ 0 h 194"/>
                <a:gd name="T2" fmla="*/ 0 w 185"/>
                <a:gd name="T3" fmla="*/ 24 h 194"/>
                <a:gd name="T4" fmla="*/ 46 w 185"/>
                <a:gd name="T5" fmla="*/ 48 h 194"/>
                <a:gd name="T6" fmla="*/ 45 w 185"/>
                <a:gd name="T7" fmla="*/ 42 h 194"/>
                <a:gd name="T8" fmla="*/ 15 w 185"/>
                <a:gd name="T9" fmla="*/ 22 h 194"/>
                <a:gd name="T10" fmla="*/ 29 w 185"/>
                <a:gd name="T11" fmla="*/ 12 h 194"/>
                <a:gd name="T12" fmla="*/ 28 w 185"/>
                <a:gd name="T13" fmla="*/ 0 h 194"/>
                <a:gd name="T14" fmla="*/ 28 w 185"/>
                <a:gd name="T15" fmla="*/ 0 h 1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5"/>
                <a:gd name="T25" fmla="*/ 0 h 194"/>
                <a:gd name="T26" fmla="*/ 185 w 185"/>
                <a:gd name="T27" fmla="*/ 194 h 1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5" h="194">
                  <a:moveTo>
                    <a:pt x="112" y="0"/>
                  </a:moveTo>
                  <a:lnTo>
                    <a:pt x="0" y="97"/>
                  </a:lnTo>
                  <a:lnTo>
                    <a:pt x="185" y="194"/>
                  </a:lnTo>
                  <a:lnTo>
                    <a:pt x="181" y="169"/>
                  </a:lnTo>
                  <a:lnTo>
                    <a:pt x="60" y="90"/>
                  </a:lnTo>
                  <a:lnTo>
                    <a:pt x="119" y="51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73"/>
            <p:cNvSpPr>
              <a:spLocks/>
            </p:cNvSpPr>
            <p:nvPr/>
          </p:nvSpPr>
          <p:spPr bwMode="auto">
            <a:xfrm>
              <a:off x="984" y="3607"/>
              <a:ext cx="91" cy="67"/>
            </a:xfrm>
            <a:custGeom>
              <a:avLst/>
              <a:gdLst>
                <a:gd name="T0" fmla="*/ 1 w 181"/>
                <a:gd name="T1" fmla="*/ 1 h 134"/>
                <a:gd name="T2" fmla="*/ 3 w 181"/>
                <a:gd name="T3" fmla="*/ 3 h 134"/>
                <a:gd name="T4" fmla="*/ 5 w 181"/>
                <a:gd name="T5" fmla="*/ 6 h 134"/>
                <a:gd name="T6" fmla="*/ 6 w 181"/>
                <a:gd name="T7" fmla="*/ 10 h 134"/>
                <a:gd name="T8" fmla="*/ 5 w 181"/>
                <a:gd name="T9" fmla="*/ 13 h 134"/>
                <a:gd name="T10" fmla="*/ 3 w 181"/>
                <a:gd name="T11" fmla="*/ 17 h 134"/>
                <a:gd name="T12" fmla="*/ 3 w 181"/>
                <a:gd name="T13" fmla="*/ 19 h 134"/>
                <a:gd name="T14" fmla="*/ 6 w 181"/>
                <a:gd name="T15" fmla="*/ 20 h 134"/>
                <a:gd name="T16" fmla="*/ 9 w 181"/>
                <a:gd name="T17" fmla="*/ 19 h 134"/>
                <a:gd name="T18" fmla="*/ 12 w 181"/>
                <a:gd name="T19" fmla="*/ 19 h 134"/>
                <a:gd name="T20" fmla="*/ 15 w 181"/>
                <a:gd name="T21" fmla="*/ 18 h 134"/>
                <a:gd name="T22" fmla="*/ 18 w 181"/>
                <a:gd name="T23" fmla="*/ 17 h 134"/>
                <a:gd name="T24" fmla="*/ 21 w 181"/>
                <a:gd name="T25" fmla="*/ 17 h 134"/>
                <a:gd name="T26" fmla="*/ 24 w 181"/>
                <a:gd name="T27" fmla="*/ 18 h 134"/>
                <a:gd name="T28" fmla="*/ 26 w 181"/>
                <a:gd name="T29" fmla="*/ 19 h 134"/>
                <a:gd name="T30" fmla="*/ 29 w 181"/>
                <a:gd name="T31" fmla="*/ 21 h 134"/>
                <a:gd name="T32" fmla="*/ 33 w 181"/>
                <a:gd name="T33" fmla="*/ 23 h 134"/>
                <a:gd name="T34" fmla="*/ 37 w 181"/>
                <a:gd name="T35" fmla="*/ 27 h 134"/>
                <a:gd name="T36" fmla="*/ 39 w 181"/>
                <a:gd name="T37" fmla="*/ 29 h 134"/>
                <a:gd name="T38" fmla="*/ 42 w 181"/>
                <a:gd name="T39" fmla="*/ 32 h 134"/>
                <a:gd name="T40" fmla="*/ 45 w 181"/>
                <a:gd name="T41" fmla="*/ 34 h 134"/>
                <a:gd name="T42" fmla="*/ 45 w 181"/>
                <a:gd name="T43" fmla="*/ 31 h 134"/>
                <a:gd name="T44" fmla="*/ 44 w 181"/>
                <a:gd name="T45" fmla="*/ 29 h 134"/>
                <a:gd name="T46" fmla="*/ 43 w 181"/>
                <a:gd name="T47" fmla="*/ 26 h 134"/>
                <a:gd name="T48" fmla="*/ 41 w 181"/>
                <a:gd name="T49" fmla="*/ 24 h 134"/>
                <a:gd name="T50" fmla="*/ 39 w 181"/>
                <a:gd name="T51" fmla="*/ 21 h 134"/>
                <a:gd name="T52" fmla="*/ 37 w 181"/>
                <a:gd name="T53" fmla="*/ 18 h 134"/>
                <a:gd name="T54" fmla="*/ 33 w 181"/>
                <a:gd name="T55" fmla="*/ 16 h 134"/>
                <a:gd name="T56" fmla="*/ 30 w 181"/>
                <a:gd name="T57" fmla="*/ 14 h 134"/>
                <a:gd name="T58" fmla="*/ 27 w 181"/>
                <a:gd name="T59" fmla="*/ 13 h 134"/>
                <a:gd name="T60" fmla="*/ 24 w 181"/>
                <a:gd name="T61" fmla="*/ 13 h 134"/>
                <a:gd name="T62" fmla="*/ 20 w 181"/>
                <a:gd name="T63" fmla="*/ 13 h 134"/>
                <a:gd name="T64" fmla="*/ 16 w 181"/>
                <a:gd name="T65" fmla="*/ 13 h 134"/>
                <a:gd name="T66" fmla="*/ 13 w 181"/>
                <a:gd name="T67" fmla="*/ 14 h 134"/>
                <a:gd name="T68" fmla="*/ 11 w 181"/>
                <a:gd name="T69" fmla="*/ 14 h 134"/>
                <a:gd name="T70" fmla="*/ 10 w 181"/>
                <a:gd name="T71" fmla="*/ 14 h 134"/>
                <a:gd name="T72" fmla="*/ 10 w 181"/>
                <a:gd name="T73" fmla="*/ 14 h 134"/>
                <a:gd name="T74" fmla="*/ 11 w 181"/>
                <a:gd name="T75" fmla="*/ 11 h 134"/>
                <a:gd name="T76" fmla="*/ 12 w 181"/>
                <a:gd name="T77" fmla="*/ 8 h 134"/>
                <a:gd name="T78" fmla="*/ 13 w 181"/>
                <a:gd name="T79" fmla="*/ 4 h 134"/>
                <a:gd name="T80" fmla="*/ 0 w 181"/>
                <a:gd name="T81" fmla="*/ 0 h 1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1"/>
                <a:gd name="T124" fmla="*/ 0 h 134"/>
                <a:gd name="T125" fmla="*/ 181 w 181"/>
                <a:gd name="T126" fmla="*/ 134 h 1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1" h="134">
                  <a:moveTo>
                    <a:pt x="0" y="0"/>
                  </a:moveTo>
                  <a:lnTo>
                    <a:pt x="2" y="2"/>
                  </a:lnTo>
                  <a:lnTo>
                    <a:pt x="8" y="7"/>
                  </a:lnTo>
                  <a:lnTo>
                    <a:pt x="12" y="11"/>
                  </a:lnTo>
                  <a:lnTo>
                    <a:pt x="16" y="16"/>
                  </a:lnTo>
                  <a:lnTo>
                    <a:pt x="19" y="23"/>
                  </a:lnTo>
                  <a:lnTo>
                    <a:pt x="21" y="30"/>
                  </a:lnTo>
                  <a:lnTo>
                    <a:pt x="21" y="39"/>
                  </a:lnTo>
                  <a:lnTo>
                    <a:pt x="21" y="47"/>
                  </a:lnTo>
                  <a:lnTo>
                    <a:pt x="18" y="54"/>
                  </a:lnTo>
                  <a:lnTo>
                    <a:pt x="16" y="62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12" y="76"/>
                  </a:lnTo>
                  <a:lnTo>
                    <a:pt x="14" y="79"/>
                  </a:lnTo>
                  <a:lnTo>
                    <a:pt x="21" y="79"/>
                  </a:lnTo>
                  <a:lnTo>
                    <a:pt x="29" y="77"/>
                  </a:lnTo>
                  <a:lnTo>
                    <a:pt x="35" y="76"/>
                  </a:lnTo>
                  <a:lnTo>
                    <a:pt x="39" y="76"/>
                  </a:lnTo>
                  <a:lnTo>
                    <a:pt x="46" y="76"/>
                  </a:lnTo>
                  <a:lnTo>
                    <a:pt x="52" y="74"/>
                  </a:lnTo>
                  <a:lnTo>
                    <a:pt x="58" y="72"/>
                  </a:lnTo>
                  <a:lnTo>
                    <a:pt x="64" y="72"/>
                  </a:lnTo>
                  <a:lnTo>
                    <a:pt x="70" y="70"/>
                  </a:lnTo>
                  <a:lnTo>
                    <a:pt x="77" y="70"/>
                  </a:lnTo>
                  <a:lnTo>
                    <a:pt x="83" y="70"/>
                  </a:lnTo>
                  <a:lnTo>
                    <a:pt x="89" y="72"/>
                  </a:lnTo>
                  <a:lnTo>
                    <a:pt x="95" y="72"/>
                  </a:lnTo>
                  <a:lnTo>
                    <a:pt x="100" y="76"/>
                  </a:lnTo>
                  <a:lnTo>
                    <a:pt x="104" y="76"/>
                  </a:lnTo>
                  <a:lnTo>
                    <a:pt x="110" y="79"/>
                  </a:lnTo>
                  <a:lnTo>
                    <a:pt x="116" y="84"/>
                  </a:lnTo>
                  <a:lnTo>
                    <a:pt x="124" y="90"/>
                  </a:lnTo>
                  <a:lnTo>
                    <a:pt x="131" y="93"/>
                  </a:lnTo>
                  <a:lnTo>
                    <a:pt x="137" y="100"/>
                  </a:lnTo>
                  <a:lnTo>
                    <a:pt x="145" y="107"/>
                  </a:lnTo>
                  <a:lnTo>
                    <a:pt x="151" y="113"/>
                  </a:lnTo>
                  <a:lnTo>
                    <a:pt x="156" y="118"/>
                  </a:lnTo>
                  <a:lnTo>
                    <a:pt x="162" y="123"/>
                  </a:lnTo>
                  <a:lnTo>
                    <a:pt x="168" y="127"/>
                  </a:lnTo>
                  <a:lnTo>
                    <a:pt x="172" y="132"/>
                  </a:lnTo>
                  <a:lnTo>
                    <a:pt x="178" y="134"/>
                  </a:lnTo>
                  <a:lnTo>
                    <a:pt x="181" y="130"/>
                  </a:lnTo>
                  <a:lnTo>
                    <a:pt x="180" y="125"/>
                  </a:lnTo>
                  <a:lnTo>
                    <a:pt x="178" y="121"/>
                  </a:lnTo>
                  <a:lnTo>
                    <a:pt x="176" y="116"/>
                  </a:lnTo>
                  <a:lnTo>
                    <a:pt x="174" y="111"/>
                  </a:lnTo>
                  <a:lnTo>
                    <a:pt x="170" y="105"/>
                  </a:lnTo>
                  <a:lnTo>
                    <a:pt x="166" y="100"/>
                  </a:lnTo>
                  <a:lnTo>
                    <a:pt x="162" y="95"/>
                  </a:lnTo>
                  <a:lnTo>
                    <a:pt x="158" y="90"/>
                  </a:lnTo>
                  <a:lnTo>
                    <a:pt x="153" y="84"/>
                  </a:lnTo>
                  <a:lnTo>
                    <a:pt x="149" y="79"/>
                  </a:lnTo>
                  <a:lnTo>
                    <a:pt x="145" y="74"/>
                  </a:lnTo>
                  <a:lnTo>
                    <a:pt x="141" y="70"/>
                  </a:lnTo>
                  <a:lnTo>
                    <a:pt x="131" y="63"/>
                  </a:lnTo>
                  <a:lnTo>
                    <a:pt x="122" y="58"/>
                  </a:lnTo>
                  <a:lnTo>
                    <a:pt x="118" y="56"/>
                  </a:lnTo>
                  <a:lnTo>
                    <a:pt x="114" y="54"/>
                  </a:lnTo>
                  <a:lnTo>
                    <a:pt x="106" y="53"/>
                  </a:lnTo>
                  <a:lnTo>
                    <a:pt x="100" y="53"/>
                  </a:lnTo>
                  <a:lnTo>
                    <a:pt x="93" y="53"/>
                  </a:lnTo>
                  <a:lnTo>
                    <a:pt x="85" y="53"/>
                  </a:lnTo>
                  <a:lnTo>
                    <a:pt x="79" y="53"/>
                  </a:lnTo>
                  <a:lnTo>
                    <a:pt x="72" y="54"/>
                  </a:lnTo>
                  <a:lnTo>
                    <a:pt x="64" y="54"/>
                  </a:lnTo>
                  <a:lnTo>
                    <a:pt x="58" y="54"/>
                  </a:lnTo>
                  <a:lnTo>
                    <a:pt x="52" y="56"/>
                  </a:lnTo>
                  <a:lnTo>
                    <a:pt x="48" y="56"/>
                  </a:lnTo>
                  <a:lnTo>
                    <a:pt x="43" y="56"/>
                  </a:lnTo>
                  <a:lnTo>
                    <a:pt x="39" y="58"/>
                  </a:lnTo>
                  <a:lnTo>
                    <a:pt x="37" y="58"/>
                  </a:lnTo>
                  <a:lnTo>
                    <a:pt x="37" y="56"/>
                  </a:lnTo>
                  <a:lnTo>
                    <a:pt x="39" y="53"/>
                  </a:lnTo>
                  <a:lnTo>
                    <a:pt x="41" y="46"/>
                  </a:lnTo>
                  <a:lnTo>
                    <a:pt x="45" y="40"/>
                  </a:lnTo>
                  <a:lnTo>
                    <a:pt x="48" y="32"/>
                  </a:lnTo>
                  <a:lnTo>
                    <a:pt x="50" y="25"/>
                  </a:lnTo>
                  <a:lnTo>
                    <a:pt x="50" y="16"/>
                  </a:lnTo>
                  <a:lnTo>
                    <a:pt x="5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74"/>
            <p:cNvSpPr>
              <a:spLocks/>
            </p:cNvSpPr>
            <p:nvPr/>
          </p:nvSpPr>
          <p:spPr bwMode="auto">
            <a:xfrm>
              <a:off x="369" y="3924"/>
              <a:ext cx="1008" cy="312"/>
            </a:xfrm>
            <a:custGeom>
              <a:avLst/>
              <a:gdLst>
                <a:gd name="T0" fmla="*/ 40 w 2015"/>
                <a:gd name="T1" fmla="*/ 140 h 622"/>
                <a:gd name="T2" fmla="*/ 55 w 2015"/>
                <a:gd name="T3" fmla="*/ 137 h 622"/>
                <a:gd name="T4" fmla="*/ 74 w 2015"/>
                <a:gd name="T5" fmla="*/ 133 h 622"/>
                <a:gd name="T6" fmla="*/ 98 w 2015"/>
                <a:gd name="T7" fmla="*/ 130 h 622"/>
                <a:gd name="T8" fmla="*/ 124 w 2015"/>
                <a:gd name="T9" fmla="*/ 129 h 622"/>
                <a:gd name="T10" fmla="*/ 152 w 2015"/>
                <a:gd name="T11" fmla="*/ 131 h 622"/>
                <a:gd name="T12" fmla="*/ 178 w 2015"/>
                <a:gd name="T13" fmla="*/ 133 h 622"/>
                <a:gd name="T14" fmla="*/ 201 w 2015"/>
                <a:gd name="T15" fmla="*/ 137 h 622"/>
                <a:gd name="T16" fmla="*/ 220 w 2015"/>
                <a:gd name="T17" fmla="*/ 140 h 622"/>
                <a:gd name="T18" fmla="*/ 234 w 2015"/>
                <a:gd name="T19" fmla="*/ 143 h 622"/>
                <a:gd name="T20" fmla="*/ 248 w 2015"/>
                <a:gd name="T21" fmla="*/ 148 h 622"/>
                <a:gd name="T22" fmla="*/ 259 w 2015"/>
                <a:gd name="T23" fmla="*/ 157 h 622"/>
                <a:gd name="T24" fmla="*/ 279 w 2015"/>
                <a:gd name="T25" fmla="*/ 154 h 622"/>
                <a:gd name="T26" fmla="*/ 290 w 2015"/>
                <a:gd name="T27" fmla="*/ 142 h 622"/>
                <a:gd name="T28" fmla="*/ 300 w 2015"/>
                <a:gd name="T29" fmla="*/ 133 h 622"/>
                <a:gd name="T30" fmla="*/ 315 w 2015"/>
                <a:gd name="T31" fmla="*/ 125 h 622"/>
                <a:gd name="T32" fmla="*/ 331 w 2015"/>
                <a:gd name="T33" fmla="*/ 116 h 622"/>
                <a:gd name="T34" fmla="*/ 352 w 2015"/>
                <a:gd name="T35" fmla="*/ 109 h 622"/>
                <a:gd name="T36" fmla="*/ 376 w 2015"/>
                <a:gd name="T37" fmla="*/ 103 h 622"/>
                <a:gd name="T38" fmla="*/ 403 w 2015"/>
                <a:gd name="T39" fmla="*/ 99 h 622"/>
                <a:gd name="T40" fmla="*/ 430 w 2015"/>
                <a:gd name="T41" fmla="*/ 97 h 622"/>
                <a:gd name="T42" fmla="*/ 455 w 2015"/>
                <a:gd name="T43" fmla="*/ 97 h 622"/>
                <a:gd name="T44" fmla="*/ 477 w 2015"/>
                <a:gd name="T45" fmla="*/ 97 h 622"/>
                <a:gd name="T46" fmla="*/ 493 w 2015"/>
                <a:gd name="T47" fmla="*/ 98 h 622"/>
                <a:gd name="T48" fmla="*/ 504 w 2015"/>
                <a:gd name="T49" fmla="*/ 99 h 622"/>
                <a:gd name="T50" fmla="*/ 498 w 2015"/>
                <a:gd name="T51" fmla="*/ 88 h 622"/>
                <a:gd name="T52" fmla="*/ 490 w 2015"/>
                <a:gd name="T53" fmla="*/ 72 h 622"/>
                <a:gd name="T54" fmla="*/ 480 w 2015"/>
                <a:gd name="T55" fmla="*/ 52 h 622"/>
                <a:gd name="T56" fmla="*/ 467 w 2015"/>
                <a:gd name="T57" fmla="*/ 32 h 622"/>
                <a:gd name="T58" fmla="*/ 453 w 2015"/>
                <a:gd name="T59" fmla="*/ 13 h 622"/>
                <a:gd name="T60" fmla="*/ 414 w 2015"/>
                <a:gd name="T61" fmla="*/ 5 h 622"/>
                <a:gd name="T62" fmla="*/ 448 w 2015"/>
                <a:gd name="T63" fmla="*/ 16 h 622"/>
                <a:gd name="T64" fmla="*/ 458 w 2015"/>
                <a:gd name="T65" fmla="*/ 29 h 622"/>
                <a:gd name="T66" fmla="*/ 469 w 2015"/>
                <a:gd name="T67" fmla="*/ 46 h 622"/>
                <a:gd name="T68" fmla="*/ 481 w 2015"/>
                <a:gd name="T69" fmla="*/ 64 h 622"/>
                <a:gd name="T70" fmla="*/ 490 w 2015"/>
                <a:gd name="T71" fmla="*/ 82 h 622"/>
                <a:gd name="T72" fmla="*/ 494 w 2015"/>
                <a:gd name="T73" fmla="*/ 94 h 622"/>
                <a:gd name="T74" fmla="*/ 480 w 2015"/>
                <a:gd name="T75" fmla="*/ 93 h 622"/>
                <a:gd name="T76" fmla="*/ 462 w 2015"/>
                <a:gd name="T77" fmla="*/ 92 h 622"/>
                <a:gd name="T78" fmla="*/ 441 w 2015"/>
                <a:gd name="T79" fmla="*/ 92 h 622"/>
                <a:gd name="T80" fmla="*/ 416 w 2015"/>
                <a:gd name="T81" fmla="*/ 92 h 622"/>
                <a:gd name="T82" fmla="*/ 393 w 2015"/>
                <a:gd name="T83" fmla="*/ 94 h 622"/>
                <a:gd name="T84" fmla="*/ 371 w 2015"/>
                <a:gd name="T85" fmla="*/ 98 h 622"/>
                <a:gd name="T86" fmla="*/ 349 w 2015"/>
                <a:gd name="T87" fmla="*/ 105 h 622"/>
                <a:gd name="T88" fmla="*/ 329 w 2015"/>
                <a:gd name="T89" fmla="*/ 113 h 622"/>
                <a:gd name="T90" fmla="*/ 311 w 2015"/>
                <a:gd name="T91" fmla="*/ 122 h 622"/>
                <a:gd name="T92" fmla="*/ 296 w 2015"/>
                <a:gd name="T93" fmla="*/ 129 h 622"/>
                <a:gd name="T94" fmla="*/ 283 w 2015"/>
                <a:gd name="T95" fmla="*/ 137 h 622"/>
                <a:gd name="T96" fmla="*/ 264 w 2015"/>
                <a:gd name="T97" fmla="*/ 141 h 622"/>
                <a:gd name="T98" fmla="*/ 272 w 2015"/>
                <a:gd name="T99" fmla="*/ 136 h 622"/>
                <a:gd name="T100" fmla="*/ 258 w 2015"/>
                <a:gd name="T101" fmla="*/ 136 h 622"/>
                <a:gd name="T102" fmla="*/ 249 w 2015"/>
                <a:gd name="T103" fmla="*/ 140 h 622"/>
                <a:gd name="T104" fmla="*/ 233 w 2015"/>
                <a:gd name="T105" fmla="*/ 136 h 622"/>
                <a:gd name="T106" fmla="*/ 215 w 2015"/>
                <a:gd name="T107" fmla="*/ 132 h 622"/>
                <a:gd name="T108" fmla="*/ 194 w 2015"/>
                <a:gd name="T109" fmla="*/ 128 h 622"/>
                <a:gd name="T110" fmla="*/ 171 w 2015"/>
                <a:gd name="T111" fmla="*/ 125 h 622"/>
                <a:gd name="T112" fmla="*/ 146 w 2015"/>
                <a:gd name="T113" fmla="*/ 124 h 622"/>
                <a:gd name="T114" fmla="*/ 123 w 2015"/>
                <a:gd name="T115" fmla="*/ 124 h 622"/>
                <a:gd name="T116" fmla="*/ 100 w 2015"/>
                <a:gd name="T117" fmla="*/ 126 h 622"/>
                <a:gd name="T118" fmla="*/ 78 w 2015"/>
                <a:gd name="T119" fmla="*/ 129 h 622"/>
                <a:gd name="T120" fmla="*/ 59 w 2015"/>
                <a:gd name="T121" fmla="*/ 132 h 622"/>
                <a:gd name="T122" fmla="*/ 44 w 2015"/>
                <a:gd name="T123" fmla="*/ 135 h 622"/>
                <a:gd name="T124" fmla="*/ 0 w 2015"/>
                <a:gd name="T125" fmla="*/ 33 h 62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15"/>
                <a:gd name="T190" fmla="*/ 0 h 622"/>
                <a:gd name="T191" fmla="*/ 2015 w 2015"/>
                <a:gd name="T192" fmla="*/ 622 h 62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15" h="622">
                  <a:moveTo>
                    <a:pt x="0" y="132"/>
                  </a:moveTo>
                  <a:lnTo>
                    <a:pt x="115" y="573"/>
                  </a:lnTo>
                  <a:lnTo>
                    <a:pt x="117" y="571"/>
                  </a:lnTo>
                  <a:lnTo>
                    <a:pt x="125" y="569"/>
                  </a:lnTo>
                  <a:lnTo>
                    <a:pt x="129" y="568"/>
                  </a:lnTo>
                  <a:lnTo>
                    <a:pt x="135" y="566"/>
                  </a:lnTo>
                  <a:lnTo>
                    <a:pt x="142" y="562"/>
                  </a:lnTo>
                  <a:lnTo>
                    <a:pt x="150" y="562"/>
                  </a:lnTo>
                  <a:lnTo>
                    <a:pt x="154" y="561"/>
                  </a:lnTo>
                  <a:lnTo>
                    <a:pt x="158" y="559"/>
                  </a:lnTo>
                  <a:lnTo>
                    <a:pt x="164" y="557"/>
                  </a:lnTo>
                  <a:lnTo>
                    <a:pt x="169" y="555"/>
                  </a:lnTo>
                  <a:lnTo>
                    <a:pt x="175" y="554"/>
                  </a:lnTo>
                  <a:lnTo>
                    <a:pt x="179" y="554"/>
                  </a:lnTo>
                  <a:lnTo>
                    <a:pt x="185" y="552"/>
                  </a:lnTo>
                  <a:lnTo>
                    <a:pt x="191" y="550"/>
                  </a:lnTo>
                  <a:lnTo>
                    <a:pt x="196" y="548"/>
                  </a:lnTo>
                  <a:lnTo>
                    <a:pt x="204" y="547"/>
                  </a:lnTo>
                  <a:lnTo>
                    <a:pt x="210" y="545"/>
                  </a:lnTo>
                  <a:lnTo>
                    <a:pt x="218" y="545"/>
                  </a:lnTo>
                  <a:lnTo>
                    <a:pt x="223" y="543"/>
                  </a:lnTo>
                  <a:lnTo>
                    <a:pt x="231" y="541"/>
                  </a:lnTo>
                  <a:lnTo>
                    <a:pt x="239" y="540"/>
                  </a:lnTo>
                  <a:lnTo>
                    <a:pt x="247" y="538"/>
                  </a:lnTo>
                  <a:lnTo>
                    <a:pt x="254" y="536"/>
                  </a:lnTo>
                  <a:lnTo>
                    <a:pt x="262" y="534"/>
                  </a:lnTo>
                  <a:lnTo>
                    <a:pt x="270" y="533"/>
                  </a:lnTo>
                  <a:lnTo>
                    <a:pt x="279" y="531"/>
                  </a:lnTo>
                  <a:lnTo>
                    <a:pt x="287" y="529"/>
                  </a:lnTo>
                  <a:lnTo>
                    <a:pt x="295" y="529"/>
                  </a:lnTo>
                  <a:lnTo>
                    <a:pt x="304" y="527"/>
                  </a:lnTo>
                  <a:lnTo>
                    <a:pt x="314" y="527"/>
                  </a:lnTo>
                  <a:lnTo>
                    <a:pt x="322" y="524"/>
                  </a:lnTo>
                  <a:lnTo>
                    <a:pt x="331" y="524"/>
                  </a:lnTo>
                  <a:lnTo>
                    <a:pt x="339" y="522"/>
                  </a:lnTo>
                  <a:lnTo>
                    <a:pt x="351" y="520"/>
                  </a:lnTo>
                  <a:lnTo>
                    <a:pt x="358" y="520"/>
                  </a:lnTo>
                  <a:lnTo>
                    <a:pt x="368" y="520"/>
                  </a:lnTo>
                  <a:lnTo>
                    <a:pt x="380" y="518"/>
                  </a:lnTo>
                  <a:lnTo>
                    <a:pt x="389" y="518"/>
                  </a:lnTo>
                  <a:lnTo>
                    <a:pt x="399" y="517"/>
                  </a:lnTo>
                  <a:lnTo>
                    <a:pt x="411" y="515"/>
                  </a:lnTo>
                  <a:lnTo>
                    <a:pt x="420" y="515"/>
                  </a:lnTo>
                  <a:lnTo>
                    <a:pt x="430" y="515"/>
                  </a:lnTo>
                  <a:lnTo>
                    <a:pt x="441" y="513"/>
                  </a:lnTo>
                  <a:lnTo>
                    <a:pt x="451" y="513"/>
                  </a:lnTo>
                  <a:lnTo>
                    <a:pt x="463" y="513"/>
                  </a:lnTo>
                  <a:lnTo>
                    <a:pt x="474" y="513"/>
                  </a:lnTo>
                  <a:lnTo>
                    <a:pt x="484" y="513"/>
                  </a:lnTo>
                  <a:lnTo>
                    <a:pt x="493" y="513"/>
                  </a:lnTo>
                  <a:lnTo>
                    <a:pt x="505" y="513"/>
                  </a:lnTo>
                  <a:lnTo>
                    <a:pt x="517" y="513"/>
                  </a:lnTo>
                  <a:lnTo>
                    <a:pt x="528" y="513"/>
                  </a:lnTo>
                  <a:lnTo>
                    <a:pt x="540" y="515"/>
                  </a:lnTo>
                  <a:lnTo>
                    <a:pt x="551" y="515"/>
                  </a:lnTo>
                  <a:lnTo>
                    <a:pt x="563" y="517"/>
                  </a:lnTo>
                  <a:lnTo>
                    <a:pt x="574" y="517"/>
                  </a:lnTo>
                  <a:lnTo>
                    <a:pt x="584" y="518"/>
                  </a:lnTo>
                  <a:lnTo>
                    <a:pt x="596" y="518"/>
                  </a:lnTo>
                  <a:lnTo>
                    <a:pt x="607" y="520"/>
                  </a:lnTo>
                  <a:lnTo>
                    <a:pt x="617" y="520"/>
                  </a:lnTo>
                  <a:lnTo>
                    <a:pt x="628" y="520"/>
                  </a:lnTo>
                  <a:lnTo>
                    <a:pt x="640" y="522"/>
                  </a:lnTo>
                  <a:lnTo>
                    <a:pt x="650" y="524"/>
                  </a:lnTo>
                  <a:lnTo>
                    <a:pt x="659" y="524"/>
                  </a:lnTo>
                  <a:lnTo>
                    <a:pt x="671" y="525"/>
                  </a:lnTo>
                  <a:lnTo>
                    <a:pt x="681" y="527"/>
                  </a:lnTo>
                  <a:lnTo>
                    <a:pt x="692" y="529"/>
                  </a:lnTo>
                  <a:lnTo>
                    <a:pt x="702" y="529"/>
                  </a:lnTo>
                  <a:lnTo>
                    <a:pt x="711" y="531"/>
                  </a:lnTo>
                  <a:lnTo>
                    <a:pt x="721" y="531"/>
                  </a:lnTo>
                  <a:lnTo>
                    <a:pt x="731" y="533"/>
                  </a:lnTo>
                  <a:lnTo>
                    <a:pt x="740" y="534"/>
                  </a:lnTo>
                  <a:lnTo>
                    <a:pt x="748" y="536"/>
                  </a:lnTo>
                  <a:lnTo>
                    <a:pt x="758" y="536"/>
                  </a:lnTo>
                  <a:lnTo>
                    <a:pt x="767" y="538"/>
                  </a:lnTo>
                  <a:lnTo>
                    <a:pt x="775" y="538"/>
                  </a:lnTo>
                  <a:lnTo>
                    <a:pt x="785" y="541"/>
                  </a:lnTo>
                  <a:lnTo>
                    <a:pt x="792" y="541"/>
                  </a:lnTo>
                  <a:lnTo>
                    <a:pt x="802" y="545"/>
                  </a:lnTo>
                  <a:lnTo>
                    <a:pt x="810" y="545"/>
                  </a:lnTo>
                  <a:lnTo>
                    <a:pt x="817" y="547"/>
                  </a:lnTo>
                  <a:lnTo>
                    <a:pt x="825" y="548"/>
                  </a:lnTo>
                  <a:lnTo>
                    <a:pt x="833" y="550"/>
                  </a:lnTo>
                  <a:lnTo>
                    <a:pt x="841" y="550"/>
                  </a:lnTo>
                  <a:lnTo>
                    <a:pt x="848" y="554"/>
                  </a:lnTo>
                  <a:lnTo>
                    <a:pt x="856" y="554"/>
                  </a:lnTo>
                  <a:lnTo>
                    <a:pt x="864" y="555"/>
                  </a:lnTo>
                  <a:lnTo>
                    <a:pt x="870" y="557"/>
                  </a:lnTo>
                  <a:lnTo>
                    <a:pt x="877" y="559"/>
                  </a:lnTo>
                  <a:lnTo>
                    <a:pt x="883" y="559"/>
                  </a:lnTo>
                  <a:lnTo>
                    <a:pt x="891" y="561"/>
                  </a:lnTo>
                  <a:lnTo>
                    <a:pt x="897" y="562"/>
                  </a:lnTo>
                  <a:lnTo>
                    <a:pt x="902" y="562"/>
                  </a:lnTo>
                  <a:lnTo>
                    <a:pt x="908" y="564"/>
                  </a:lnTo>
                  <a:lnTo>
                    <a:pt x="914" y="566"/>
                  </a:lnTo>
                  <a:lnTo>
                    <a:pt x="920" y="568"/>
                  </a:lnTo>
                  <a:lnTo>
                    <a:pt x="924" y="569"/>
                  </a:lnTo>
                  <a:lnTo>
                    <a:pt x="929" y="569"/>
                  </a:lnTo>
                  <a:lnTo>
                    <a:pt x="935" y="571"/>
                  </a:lnTo>
                  <a:lnTo>
                    <a:pt x="943" y="573"/>
                  </a:lnTo>
                  <a:lnTo>
                    <a:pt x="952" y="576"/>
                  </a:lnTo>
                  <a:lnTo>
                    <a:pt x="960" y="578"/>
                  </a:lnTo>
                  <a:lnTo>
                    <a:pt x="966" y="578"/>
                  </a:lnTo>
                  <a:lnTo>
                    <a:pt x="972" y="580"/>
                  </a:lnTo>
                  <a:lnTo>
                    <a:pt x="978" y="584"/>
                  </a:lnTo>
                  <a:lnTo>
                    <a:pt x="981" y="584"/>
                  </a:lnTo>
                  <a:lnTo>
                    <a:pt x="985" y="585"/>
                  </a:lnTo>
                  <a:lnTo>
                    <a:pt x="987" y="587"/>
                  </a:lnTo>
                  <a:lnTo>
                    <a:pt x="989" y="589"/>
                  </a:lnTo>
                  <a:lnTo>
                    <a:pt x="993" y="589"/>
                  </a:lnTo>
                  <a:lnTo>
                    <a:pt x="995" y="594"/>
                  </a:lnTo>
                  <a:lnTo>
                    <a:pt x="999" y="599"/>
                  </a:lnTo>
                  <a:lnTo>
                    <a:pt x="1003" y="606"/>
                  </a:lnTo>
                  <a:lnTo>
                    <a:pt x="1006" y="612"/>
                  </a:lnTo>
                  <a:lnTo>
                    <a:pt x="1012" y="617"/>
                  </a:lnTo>
                  <a:lnTo>
                    <a:pt x="1016" y="620"/>
                  </a:lnTo>
                  <a:lnTo>
                    <a:pt x="1026" y="622"/>
                  </a:lnTo>
                  <a:lnTo>
                    <a:pt x="1030" y="622"/>
                  </a:lnTo>
                  <a:lnTo>
                    <a:pt x="1035" y="622"/>
                  </a:lnTo>
                  <a:lnTo>
                    <a:pt x="1041" y="622"/>
                  </a:lnTo>
                  <a:lnTo>
                    <a:pt x="1051" y="622"/>
                  </a:lnTo>
                  <a:lnTo>
                    <a:pt x="1059" y="622"/>
                  </a:lnTo>
                  <a:lnTo>
                    <a:pt x="1066" y="622"/>
                  </a:lnTo>
                  <a:lnTo>
                    <a:pt x="1074" y="620"/>
                  </a:lnTo>
                  <a:lnTo>
                    <a:pt x="1084" y="620"/>
                  </a:lnTo>
                  <a:lnTo>
                    <a:pt x="1091" y="619"/>
                  </a:lnTo>
                  <a:lnTo>
                    <a:pt x="1099" y="619"/>
                  </a:lnTo>
                  <a:lnTo>
                    <a:pt x="1107" y="617"/>
                  </a:lnTo>
                  <a:lnTo>
                    <a:pt x="1114" y="615"/>
                  </a:lnTo>
                  <a:lnTo>
                    <a:pt x="1120" y="613"/>
                  </a:lnTo>
                  <a:lnTo>
                    <a:pt x="1124" y="613"/>
                  </a:lnTo>
                  <a:lnTo>
                    <a:pt x="1128" y="610"/>
                  </a:lnTo>
                  <a:lnTo>
                    <a:pt x="1132" y="608"/>
                  </a:lnTo>
                  <a:lnTo>
                    <a:pt x="1134" y="601"/>
                  </a:lnTo>
                  <a:lnTo>
                    <a:pt x="1140" y="594"/>
                  </a:lnTo>
                  <a:lnTo>
                    <a:pt x="1143" y="585"/>
                  </a:lnTo>
                  <a:lnTo>
                    <a:pt x="1149" y="578"/>
                  </a:lnTo>
                  <a:lnTo>
                    <a:pt x="1151" y="569"/>
                  </a:lnTo>
                  <a:lnTo>
                    <a:pt x="1157" y="564"/>
                  </a:lnTo>
                  <a:lnTo>
                    <a:pt x="1159" y="559"/>
                  </a:lnTo>
                  <a:lnTo>
                    <a:pt x="1161" y="559"/>
                  </a:lnTo>
                  <a:lnTo>
                    <a:pt x="1161" y="557"/>
                  </a:lnTo>
                  <a:lnTo>
                    <a:pt x="1165" y="554"/>
                  </a:lnTo>
                  <a:lnTo>
                    <a:pt x="1168" y="550"/>
                  </a:lnTo>
                  <a:lnTo>
                    <a:pt x="1172" y="547"/>
                  </a:lnTo>
                  <a:lnTo>
                    <a:pt x="1178" y="543"/>
                  </a:lnTo>
                  <a:lnTo>
                    <a:pt x="1184" y="540"/>
                  </a:lnTo>
                  <a:lnTo>
                    <a:pt x="1190" y="534"/>
                  </a:lnTo>
                  <a:lnTo>
                    <a:pt x="1197" y="529"/>
                  </a:lnTo>
                  <a:lnTo>
                    <a:pt x="1205" y="524"/>
                  </a:lnTo>
                  <a:lnTo>
                    <a:pt x="1215" y="518"/>
                  </a:lnTo>
                  <a:lnTo>
                    <a:pt x="1219" y="515"/>
                  </a:lnTo>
                  <a:lnTo>
                    <a:pt x="1224" y="511"/>
                  </a:lnTo>
                  <a:lnTo>
                    <a:pt x="1228" y="510"/>
                  </a:lnTo>
                  <a:lnTo>
                    <a:pt x="1234" y="506"/>
                  </a:lnTo>
                  <a:lnTo>
                    <a:pt x="1240" y="503"/>
                  </a:lnTo>
                  <a:lnTo>
                    <a:pt x="1244" y="501"/>
                  </a:lnTo>
                  <a:lnTo>
                    <a:pt x="1251" y="497"/>
                  </a:lnTo>
                  <a:lnTo>
                    <a:pt x="1257" y="496"/>
                  </a:lnTo>
                  <a:lnTo>
                    <a:pt x="1261" y="492"/>
                  </a:lnTo>
                  <a:lnTo>
                    <a:pt x="1269" y="489"/>
                  </a:lnTo>
                  <a:lnTo>
                    <a:pt x="1275" y="485"/>
                  </a:lnTo>
                  <a:lnTo>
                    <a:pt x="1280" y="482"/>
                  </a:lnTo>
                  <a:lnTo>
                    <a:pt x="1288" y="478"/>
                  </a:lnTo>
                  <a:lnTo>
                    <a:pt x="1294" y="476"/>
                  </a:lnTo>
                  <a:lnTo>
                    <a:pt x="1302" y="471"/>
                  </a:lnTo>
                  <a:lnTo>
                    <a:pt x="1309" y="469"/>
                  </a:lnTo>
                  <a:lnTo>
                    <a:pt x="1315" y="466"/>
                  </a:lnTo>
                  <a:lnTo>
                    <a:pt x="1323" y="462"/>
                  </a:lnTo>
                  <a:lnTo>
                    <a:pt x="1330" y="459"/>
                  </a:lnTo>
                  <a:lnTo>
                    <a:pt x="1338" y="457"/>
                  </a:lnTo>
                  <a:lnTo>
                    <a:pt x="1346" y="453"/>
                  </a:lnTo>
                  <a:lnTo>
                    <a:pt x="1354" y="450"/>
                  </a:lnTo>
                  <a:lnTo>
                    <a:pt x="1363" y="446"/>
                  </a:lnTo>
                  <a:lnTo>
                    <a:pt x="1371" y="445"/>
                  </a:lnTo>
                  <a:lnTo>
                    <a:pt x="1381" y="441"/>
                  </a:lnTo>
                  <a:lnTo>
                    <a:pt x="1388" y="438"/>
                  </a:lnTo>
                  <a:lnTo>
                    <a:pt x="1396" y="436"/>
                  </a:lnTo>
                  <a:lnTo>
                    <a:pt x="1406" y="432"/>
                  </a:lnTo>
                  <a:lnTo>
                    <a:pt x="1415" y="431"/>
                  </a:lnTo>
                  <a:lnTo>
                    <a:pt x="1425" y="427"/>
                  </a:lnTo>
                  <a:lnTo>
                    <a:pt x="1433" y="425"/>
                  </a:lnTo>
                  <a:lnTo>
                    <a:pt x="1444" y="424"/>
                  </a:lnTo>
                  <a:lnTo>
                    <a:pt x="1454" y="420"/>
                  </a:lnTo>
                  <a:lnTo>
                    <a:pt x="1464" y="418"/>
                  </a:lnTo>
                  <a:lnTo>
                    <a:pt x="1473" y="415"/>
                  </a:lnTo>
                  <a:lnTo>
                    <a:pt x="1483" y="413"/>
                  </a:lnTo>
                  <a:lnTo>
                    <a:pt x="1494" y="411"/>
                  </a:lnTo>
                  <a:lnTo>
                    <a:pt x="1504" y="409"/>
                  </a:lnTo>
                  <a:lnTo>
                    <a:pt x="1516" y="408"/>
                  </a:lnTo>
                  <a:lnTo>
                    <a:pt x="1525" y="406"/>
                  </a:lnTo>
                  <a:lnTo>
                    <a:pt x="1537" y="404"/>
                  </a:lnTo>
                  <a:lnTo>
                    <a:pt x="1546" y="402"/>
                  </a:lnTo>
                  <a:lnTo>
                    <a:pt x="1558" y="401"/>
                  </a:lnTo>
                  <a:lnTo>
                    <a:pt x="1570" y="399"/>
                  </a:lnTo>
                  <a:lnTo>
                    <a:pt x="1579" y="397"/>
                  </a:lnTo>
                  <a:lnTo>
                    <a:pt x="1591" y="397"/>
                  </a:lnTo>
                  <a:lnTo>
                    <a:pt x="1600" y="395"/>
                  </a:lnTo>
                  <a:lnTo>
                    <a:pt x="1612" y="394"/>
                  </a:lnTo>
                  <a:lnTo>
                    <a:pt x="1624" y="394"/>
                  </a:lnTo>
                  <a:lnTo>
                    <a:pt x="1635" y="392"/>
                  </a:lnTo>
                  <a:lnTo>
                    <a:pt x="1645" y="390"/>
                  </a:lnTo>
                  <a:lnTo>
                    <a:pt x="1656" y="390"/>
                  </a:lnTo>
                  <a:lnTo>
                    <a:pt x="1666" y="390"/>
                  </a:lnTo>
                  <a:lnTo>
                    <a:pt x="1678" y="388"/>
                  </a:lnTo>
                  <a:lnTo>
                    <a:pt x="1689" y="388"/>
                  </a:lnTo>
                  <a:lnTo>
                    <a:pt x="1701" y="388"/>
                  </a:lnTo>
                  <a:lnTo>
                    <a:pt x="1708" y="387"/>
                  </a:lnTo>
                  <a:lnTo>
                    <a:pt x="1720" y="387"/>
                  </a:lnTo>
                  <a:lnTo>
                    <a:pt x="1730" y="387"/>
                  </a:lnTo>
                  <a:lnTo>
                    <a:pt x="1741" y="387"/>
                  </a:lnTo>
                  <a:lnTo>
                    <a:pt x="1751" y="385"/>
                  </a:lnTo>
                  <a:lnTo>
                    <a:pt x="1761" y="385"/>
                  </a:lnTo>
                  <a:lnTo>
                    <a:pt x="1772" y="385"/>
                  </a:lnTo>
                  <a:lnTo>
                    <a:pt x="1782" y="385"/>
                  </a:lnTo>
                  <a:lnTo>
                    <a:pt x="1789" y="385"/>
                  </a:lnTo>
                  <a:lnTo>
                    <a:pt x="1801" y="385"/>
                  </a:lnTo>
                  <a:lnTo>
                    <a:pt x="1809" y="385"/>
                  </a:lnTo>
                  <a:lnTo>
                    <a:pt x="1820" y="385"/>
                  </a:lnTo>
                  <a:lnTo>
                    <a:pt x="1828" y="385"/>
                  </a:lnTo>
                  <a:lnTo>
                    <a:pt x="1838" y="385"/>
                  </a:lnTo>
                  <a:lnTo>
                    <a:pt x="1847" y="385"/>
                  </a:lnTo>
                  <a:lnTo>
                    <a:pt x="1857" y="387"/>
                  </a:lnTo>
                  <a:lnTo>
                    <a:pt x="1865" y="387"/>
                  </a:lnTo>
                  <a:lnTo>
                    <a:pt x="1872" y="387"/>
                  </a:lnTo>
                  <a:lnTo>
                    <a:pt x="1880" y="387"/>
                  </a:lnTo>
                  <a:lnTo>
                    <a:pt x="1890" y="387"/>
                  </a:lnTo>
                  <a:lnTo>
                    <a:pt x="1897" y="387"/>
                  </a:lnTo>
                  <a:lnTo>
                    <a:pt x="1905" y="387"/>
                  </a:lnTo>
                  <a:lnTo>
                    <a:pt x="1911" y="387"/>
                  </a:lnTo>
                  <a:lnTo>
                    <a:pt x="1919" y="387"/>
                  </a:lnTo>
                  <a:lnTo>
                    <a:pt x="1926" y="387"/>
                  </a:lnTo>
                  <a:lnTo>
                    <a:pt x="1932" y="387"/>
                  </a:lnTo>
                  <a:lnTo>
                    <a:pt x="1940" y="388"/>
                  </a:lnTo>
                  <a:lnTo>
                    <a:pt x="1946" y="388"/>
                  </a:lnTo>
                  <a:lnTo>
                    <a:pt x="1953" y="388"/>
                  </a:lnTo>
                  <a:lnTo>
                    <a:pt x="1959" y="388"/>
                  </a:lnTo>
                  <a:lnTo>
                    <a:pt x="1965" y="390"/>
                  </a:lnTo>
                  <a:lnTo>
                    <a:pt x="1971" y="390"/>
                  </a:lnTo>
                  <a:lnTo>
                    <a:pt x="1975" y="390"/>
                  </a:lnTo>
                  <a:lnTo>
                    <a:pt x="1980" y="390"/>
                  </a:lnTo>
                  <a:lnTo>
                    <a:pt x="1984" y="390"/>
                  </a:lnTo>
                  <a:lnTo>
                    <a:pt x="1988" y="392"/>
                  </a:lnTo>
                  <a:lnTo>
                    <a:pt x="1996" y="392"/>
                  </a:lnTo>
                  <a:lnTo>
                    <a:pt x="2002" y="394"/>
                  </a:lnTo>
                  <a:lnTo>
                    <a:pt x="2007" y="394"/>
                  </a:lnTo>
                  <a:lnTo>
                    <a:pt x="2011" y="394"/>
                  </a:lnTo>
                  <a:lnTo>
                    <a:pt x="2013" y="394"/>
                  </a:lnTo>
                  <a:lnTo>
                    <a:pt x="2015" y="394"/>
                  </a:lnTo>
                  <a:lnTo>
                    <a:pt x="2013" y="394"/>
                  </a:lnTo>
                  <a:lnTo>
                    <a:pt x="2013" y="390"/>
                  </a:lnTo>
                  <a:lnTo>
                    <a:pt x="2011" y="387"/>
                  </a:lnTo>
                  <a:lnTo>
                    <a:pt x="2009" y="381"/>
                  </a:lnTo>
                  <a:lnTo>
                    <a:pt x="2004" y="374"/>
                  </a:lnTo>
                  <a:lnTo>
                    <a:pt x="2000" y="367"/>
                  </a:lnTo>
                  <a:lnTo>
                    <a:pt x="1998" y="362"/>
                  </a:lnTo>
                  <a:lnTo>
                    <a:pt x="1996" y="357"/>
                  </a:lnTo>
                  <a:lnTo>
                    <a:pt x="1994" y="351"/>
                  </a:lnTo>
                  <a:lnTo>
                    <a:pt x="1992" y="348"/>
                  </a:lnTo>
                  <a:lnTo>
                    <a:pt x="1988" y="341"/>
                  </a:lnTo>
                  <a:lnTo>
                    <a:pt x="1986" y="336"/>
                  </a:lnTo>
                  <a:lnTo>
                    <a:pt x="1982" y="329"/>
                  </a:lnTo>
                  <a:lnTo>
                    <a:pt x="1980" y="323"/>
                  </a:lnTo>
                  <a:lnTo>
                    <a:pt x="1977" y="318"/>
                  </a:lnTo>
                  <a:lnTo>
                    <a:pt x="1973" y="311"/>
                  </a:lnTo>
                  <a:lnTo>
                    <a:pt x="1969" y="304"/>
                  </a:lnTo>
                  <a:lnTo>
                    <a:pt x="1967" y="299"/>
                  </a:lnTo>
                  <a:lnTo>
                    <a:pt x="1963" y="292"/>
                  </a:lnTo>
                  <a:lnTo>
                    <a:pt x="1959" y="285"/>
                  </a:lnTo>
                  <a:lnTo>
                    <a:pt x="1955" y="276"/>
                  </a:lnTo>
                  <a:lnTo>
                    <a:pt x="1951" y="269"/>
                  </a:lnTo>
                  <a:lnTo>
                    <a:pt x="1946" y="262"/>
                  </a:lnTo>
                  <a:lnTo>
                    <a:pt x="1944" y="255"/>
                  </a:lnTo>
                  <a:lnTo>
                    <a:pt x="1938" y="246"/>
                  </a:lnTo>
                  <a:lnTo>
                    <a:pt x="1936" y="239"/>
                  </a:lnTo>
                  <a:lnTo>
                    <a:pt x="1930" y="230"/>
                  </a:lnTo>
                  <a:lnTo>
                    <a:pt x="1926" y="223"/>
                  </a:lnTo>
                  <a:lnTo>
                    <a:pt x="1921" y="214"/>
                  </a:lnTo>
                  <a:lnTo>
                    <a:pt x="1917" y="207"/>
                  </a:lnTo>
                  <a:lnTo>
                    <a:pt x="1911" y="198"/>
                  </a:lnTo>
                  <a:lnTo>
                    <a:pt x="1907" y="190"/>
                  </a:lnTo>
                  <a:lnTo>
                    <a:pt x="1901" y="183"/>
                  </a:lnTo>
                  <a:lnTo>
                    <a:pt x="1897" y="174"/>
                  </a:lnTo>
                  <a:lnTo>
                    <a:pt x="1892" y="165"/>
                  </a:lnTo>
                  <a:lnTo>
                    <a:pt x="1886" y="156"/>
                  </a:lnTo>
                  <a:lnTo>
                    <a:pt x="1882" y="149"/>
                  </a:lnTo>
                  <a:lnTo>
                    <a:pt x="1876" y="140"/>
                  </a:lnTo>
                  <a:lnTo>
                    <a:pt x="1870" y="133"/>
                  </a:lnTo>
                  <a:lnTo>
                    <a:pt x="1865" y="125"/>
                  </a:lnTo>
                  <a:lnTo>
                    <a:pt x="1861" y="118"/>
                  </a:lnTo>
                  <a:lnTo>
                    <a:pt x="1855" y="111"/>
                  </a:lnTo>
                  <a:lnTo>
                    <a:pt x="1849" y="102"/>
                  </a:lnTo>
                  <a:lnTo>
                    <a:pt x="1843" y="95"/>
                  </a:lnTo>
                  <a:lnTo>
                    <a:pt x="1838" y="88"/>
                  </a:lnTo>
                  <a:lnTo>
                    <a:pt x="1832" y="81"/>
                  </a:lnTo>
                  <a:lnTo>
                    <a:pt x="1826" y="74"/>
                  </a:lnTo>
                  <a:lnTo>
                    <a:pt x="1820" y="65"/>
                  </a:lnTo>
                  <a:lnTo>
                    <a:pt x="1815" y="58"/>
                  </a:lnTo>
                  <a:lnTo>
                    <a:pt x="1809" y="52"/>
                  </a:lnTo>
                  <a:lnTo>
                    <a:pt x="1803" y="45"/>
                  </a:lnTo>
                  <a:lnTo>
                    <a:pt x="1797" y="38"/>
                  </a:lnTo>
                  <a:lnTo>
                    <a:pt x="1791" y="31"/>
                  </a:lnTo>
                  <a:lnTo>
                    <a:pt x="1788" y="28"/>
                  </a:lnTo>
                  <a:lnTo>
                    <a:pt x="1782" y="21"/>
                  </a:lnTo>
                  <a:lnTo>
                    <a:pt x="1774" y="16"/>
                  </a:lnTo>
                  <a:lnTo>
                    <a:pt x="1770" y="12"/>
                  </a:lnTo>
                  <a:lnTo>
                    <a:pt x="1764" y="7"/>
                  </a:lnTo>
                  <a:lnTo>
                    <a:pt x="1685" y="0"/>
                  </a:lnTo>
                  <a:lnTo>
                    <a:pt x="1653" y="17"/>
                  </a:lnTo>
                  <a:lnTo>
                    <a:pt x="1764" y="24"/>
                  </a:lnTo>
                  <a:lnTo>
                    <a:pt x="1766" y="26"/>
                  </a:lnTo>
                  <a:lnTo>
                    <a:pt x="1768" y="30"/>
                  </a:lnTo>
                  <a:lnTo>
                    <a:pt x="1772" y="33"/>
                  </a:lnTo>
                  <a:lnTo>
                    <a:pt x="1774" y="38"/>
                  </a:lnTo>
                  <a:lnTo>
                    <a:pt x="1780" y="45"/>
                  </a:lnTo>
                  <a:lnTo>
                    <a:pt x="1782" y="47"/>
                  </a:lnTo>
                  <a:lnTo>
                    <a:pt x="1786" y="52"/>
                  </a:lnTo>
                  <a:lnTo>
                    <a:pt x="1789" y="56"/>
                  </a:lnTo>
                  <a:lnTo>
                    <a:pt x="1791" y="61"/>
                  </a:lnTo>
                  <a:lnTo>
                    <a:pt x="1795" y="65"/>
                  </a:lnTo>
                  <a:lnTo>
                    <a:pt x="1799" y="70"/>
                  </a:lnTo>
                  <a:lnTo>
                    <a:pt x="1801" y="75"/>
                  </a:lnTo>
                  <a:lnTo>
                    <a:pt x="1805" y="81"/>
                  </a:lnTo>
                  <a:lnTo>
                    <a:pt x="1809" y="86"/>
                  </a:lnTo>
                  <a:lnTo>
                    <a:pt x="1813" y="91"/>
                  </a:lnTo>
                  <a:lnTo>
                    <a:pt x="1816" y="96"/>
                  </a:lnTo>
                  <a:lnTo>
                    <a:pt x="1822" y="103"/>
                  </a:lnTo>
                  <a:lnTo>
                    <a:pt x="1826" y="109"/>
                  </a:lnTo>
                  <a:lnTo>
                    <a:pt x="1830" y="114"/>
                  </a:lnTo>
                  <a:lnTo>
                    <a:pt x="1834" y="121"/>
                  </a:lnTo>
                  <a:lnTo>
                    <a:pt x="1840" y="128"/>
                  </a:lnTo>
                  <a:lnTo>
                    <a:pt x="1843" y="133"/>
                  </a:lnTo>
                  <a:lnTo>
                    <a:pt x="1847" y="140"/>
                  </a:lnTo>
                  <a:lnTo>
                    <a:pt x="1853" y="147"/>
                  </a:lnTo>
                  <a:lnTo>
                    <a:pt x="1857" y="154"/>
                  </a:lnTo>
                  <a:lnTo>
                    <a:pt x="1863" y="162"/>
                  </a:lnTo>
                  <a:lnTo>
                    <a:pt x="1867" y="169"/>
                  </a:lnTo>
                  <a:lnTo>
                    <a:pt x="1870" y="176"/>
                  </a:lnTo>
                  <a:lnTo>
                    <a:pt x="1876" y="183"/>
                  </a:lnTo>
                  <a:lnTo>
                    <a:pt x="1880" y="190"/>
                  </a:lnTo>
                  <a:lnTo>
                    <a:pt x="1884" y="197"/>
                  </a:lnTo>
                  <a:lnTo>
                    <a:pt x="1890" y="204"/>
                  </a:lnTo>
                  <a:lnTo>
                    <a:pt x="1894" y="211"/>
                  </a:lnTo>
                  <a:lnTo>
                    <a:pt x="1897" y="218"/>
                  </a:lnTo>
                  <a:lnTo>
                    <a:pt x="1903" y="225"/>
                  </a:lnTo>
                  <a:lnTo>
                    <a:pt x="1907" y="234"/>
                  </a:lnTo>
                  <a:lnTo>
                    <a:pt x="1911" y="241"/>
                  </a:lnTo>
                  <a:lnTo>
                    <a:pt x="1915" y="248"/>
                  </a:lnTo>
                  <a:lnTo>
                    <a:pt x="1921" y="255"/>
                  </a:lnTo>
                  <a:lnTo>
                    <a:pt x="1924" y="262"/>
                  </a:lnTo>
                  <a:lnTo>
                    <a:pt x="1928" y="269"/>
                  </a:lnTo>
                  <a:lnTo>
                    <a:pt x="1932" y="276"/>
                  </a:lnTo>
                  <a:lnTo>
                    <a:pt x="1936" y="283"/>
                  </a:lnTo>
                  <a:lnTo>
                    <a:pt x="1940" y="290"/>
                  </a:lnTo>
                  <a:lnTo>
                    <a:pt x="1944" y="297"/>
                  </a:lnTo>
                  <a:lnTo>
                    <a:pt x="1946" y="304"/>
                  </a:lnTo>
                  <a:lnTo>
                    <a:pt x="1950" y="311"/>
                  </a:lnTo>
                  <a:lnTo>
                    <a:pt x="1953" y="318"/>
                  </a:lnTo>
                  <a:lnTo>
                    <a:pt x="1957" y="325"/>
                  </a:lnTo>
                  <a:lnTo>
                    <a:pt x="1959" y="332"/>
                  </a:lnTo>
                  <a:lnTo>
                    <a:pt x="1963" y="337"/>
                  </a:lnTo>
                  <a:lnTo>
                    <a:pt x="1965" y="344"/>
                  </a:lnTo>
                  <a:lnTo>
                    <a:pt x="1969" y="351"/>
                  </a:lnTo>
                  <a:lnTo>
                    <a:pt x="1971" y="357"/>
                  </a:lnTo>
                  <a:lnTo>
                    <a:pt x="1973" y="364"/>
                  </a:lnTo>
                  <a:lnTo>
                    <a:pt x="1975" y="369"/>
                  </a:lnTo>
                  <a:lnTo>
                    <a:pt x="1977" y="376"/>
                  </a:lnTo>
                  <a:lnTo>
                    <a:pt x="1975" y="374"/>
                  </a:lnTo>
                  <a:lnTo>
                    <a:pt x="1969" y="374"/>
                  </a:lnTo>
                  <a:lnTo>
                    <a:pt x="1965" y="374"/>
                  </a:lnTo>
                  <a:lnTo>
                    <a:pt x="1957" y="373"/>
                  </a:lnTo>
                  <a:lnTo>
                    <a:pt x="1950" y="373"/>
                  </a:lnTo>
                  <a:lnTo>
                    <a:pt x="1944" y="371"/>
                  </a:lnTo>
                  <a:lnTo>
                    <a:pt x="1940" y="371"/>
                  </a:lnTo>
                  <a:lnTo>
                    <a:pt x="1934" y="371"/>
                  </a:lnTo>
                  <a:lnTo>
                    <a:pt x="1930" y="371"/>
                  </a:lnTo>
                  <a:lnTo>
                    <a:pt x="1924" y="371"/>
                  </a:lnTo>
                  <a:lnTo>
                    <a:pt x="1919" y="369"/>
                  </a:lnTo>
                  <a:lnTo>
                    <a:pt x="1911" y="369"/>
                  </a:lnTo>
                  <a:lnTo>
                    <a:pt x="1905" y="369"/>
                  </a:lnTo>
                  <a:lnTo>
                    <a:pt x="1899" y="367"/>
                  </a:lnTo>
                  <a:lnTo>
                    <a:pt x="1892" y="367"/>
                  </a:lnTo>
                  <a:lnTo>
                    <a:pt x="1884" y="367"/>
                  </a:lnTo>
                  <a:lnTo>
                    <a:pt x="1878" y="367"/>
                  </a:lnTo>
                  <a:lnTo>
                    <a:pt x="1870" y="367"/>
                  </a:lnTo>
                  <a:lnTo>
                    <a:pt x="1863" y="367"/>
                  </a:lnTo>
                  <a:lnTo>
                    <a:pt x="1855" y="365"/>
                  </a:lnTo>
                  <a:lnTo>
                    <a:pt x="1847" y="365"/>
                  </a:lnTo>
                  <a:lnTo>
                    <a:pt x="1840" y="365"/>
                  </a:lnTo>
                  <a:lnTo>
                    <a:pt x="1832" y="365"/>
                  </a:lnTo>
                  <a:lnTo>
                    <a:pt x="1822" y="365"/>
                  </a:lnTo>
                  <a:lnTo>
                    <a:pt x="1815" y="365"/>
                  </a:lnTo>
                  <a:lnTo>
                    <a:pt x="1805" y="364"/>
                  </a:lnTo>
                  <a:lnTo>
                    <a:pt x="1797" y="364"/>
                  </a:lnTo>
                  <a:lnTo>
                    <a:pt x="1788" y="364"/>
                  </a:lnTo>
                  <a:lnTo>
                    <a:pt x="1778" y="364"/>
                  </a:lnTo>
                  <a:lnTo>
                    <a:pt x="1768" y="364"/>
                  </a:lnTo>
                  <a:lnTo>
                    <a:pt x="1761" y="364"/>
                  </a:lnTo>
                  <a:lnTo>
                    <a:pt x="1751" y="364"/>
                  </a:lnTo>
                  <a:lnTo>
                    <a:pt x="1741" y="364"/>
                  </a:lnTo>
                  <a:lnTo>
                    <a:pt x="1732" y="364"/>
                  </a:lnTo>
                  <a:lnTo>
                    <a:pt x="1722" y="364"/>
                  </a:lnTo>
                  <a:lnTo>
                    <a:pt x="1712" y="364"/>
                  </a:lnTo>
                  <a:lnTo>
                    <a:pt x="1703" y="364"/>
                  </a:lnTo>
                  <a:lnTo>
                    <a:pt x="1693" y="364"/>
                  </a:lnTo>
                  <a:lnTo>
                    <a:pt x="1683" y="364"/>
                  </a:lnTo>
                  <a:lnTo>
                    <a:pt x="1674" y="365"/>
                  </a:lnTo>
                  <a:lnTo>
                    <a:pt x="1664" y="365"/>
                  </a:lnTo>
                  <a:lnTo>
                    <a:pt x="1654" y="365"/>
                  </a:lnTo>
                  <a:lnTo>
                    <a:pt x="1645" y="365"/>
                  </a:lnTo>
                  <a:lnTo>
                    <a:pt x="1635" y="367"/>
                  </a:lnTo>
                  <a:lnTo>
                    <a:pt x="1626" y="367"/>
                  </a:lnTo>
                  <a:lnTo>
                    <a:pt x="1616" y="367"/>
                  </a:lnTo>
                  <a:lnTo>
                    <a:pt x="1606" y="369"/>
                  </a:lnTo>
                  <a:lnTo>
                    <a:pt x="1597" y="369"/>
                  </a:lnTo>
                  <a:lnTo>
                    <a:pt x="1589" y="371"/>
                  </a:lnTo>
                  <a:lnTo>
                    <a:pt x="1577" y="371"/>
                  </a:lnTo>
                  <a:lnTo>
                    <a:pt x="1570" y="373"/>
                  </a:lnTo>
                  <a:lnTo>
                    <a:pt x="1560" y="374"/>
                  </a:lnTo>
                  <a:lnTo>
                    <a:pt x="1550" y="376"/>
                  </a:lnTo>
                  <a:lnTo>
                    <a:pt x="1543" y="376"/>
                  </a:lnTo>
                  <a:lnTo>
                    <a:pt x="1533" y="378"/>
                  </a:lnTo>
                  <a:lnTo>
                    <a:pt x="1525" y="380"/>
                  </a:lnTo>
                  <a:lnTo>
                    <a:pt x="1516" y="383"/>
                  </a:lnTo>
                  <a:lnTo>
                    <a:pt x="1508" y="385"/>
                  </a:lnTo>
                  <a:lnTo>
                    <a:pt x="1500" y="387"/>
                  </a:lnTo>
                  <a:lnTo>
                    <a:pt x="1491" y="387"/>
                  </a:lnTo>
                  <a:lnTo>
                    <a:pt x="1481" y="390"/>
                  </a:lnTo>
                  <a:lnTo>
                    <a:pt x="1473" y="392"/>
                  </a:lnTo>
                  <a:lnTo>
                    <a:pt x="1464" y="394"/>
                  </a:lnTo>
                  <a:lnTo>
                    <a:pt x="1456" y="397"/>
                  </a:lnTo>
                  <a:lnTo>
                    <a:pt x="1448" y="401"/>
                  </a:lnTo>
                  <a:lnTo>
                    <a:pt x="1438" y="402"/>
                  </a:lnTo>
                  <a:lnTo>
                    <a:pt x="1429" y="404"/>
                  </a:lnTo>
                  <a:lnTo>
                    <a:pt x="1421" y="408"/>
                  </a:lnTo>
                  <a:lnTo>
                    <a:pt x="1413" y="411"/>
                  </a:lnTo>
                  <a:lnTo>
                    <a:pt x="1404" y="413"/>
                  </a:lnTo>
                  <a:lnTo>
                    <a:pt x="1396" y="416"/>
                  </a:lnTo>
                  <a:lnTo>
                    <a:pt x="1388" y="420"/>
                  </a:lnTo>
                  <a:lnTo>
                    <a:pt x="1381" y="424"/>
                  </a:lnTo>
                  <a:lnTo>
                    <a:pt x="1371" y="427"/>
                  </a:lnTo>
                  <a:lnTo>
                    <a:pt x="1361" y="429"/>
                  </a:lnTo>
                  <a:lnTo>
                    <a:pt x="1354" y="432"/>
                  </a:lnTo>
                  <a:lnTo>
                    <a:pt x="1346" y="436"/>
                  </a:lnTo>
                  <a:lnTo>
                    <a:pt x="1338" y="439"/>
                  </a:lnTo>
                  <a:lnTo>
                    <a:pt x="1330" y="443"/>
                  </a:lnTo>
                  <a:lnTo>
                    <a:pt x="1323" y="446"/>
                  </a:lnTo>
                  <a:lnTo>
                    <a:pt x="1315" y="450"/>
                  </a:lnTo>
                  <a:lnTo>
                    <a:pt x="1305" y="453"/>
                  </a:lnTo>
                  <a:lnTo>
                    <a:pt x="1298" y="457"/>
                  </a:lnTo>
                  <a:lnTo>
                    <a:pt x="1290" y="460"/>
                  </a:lnTo>
                  <a:lnTo>
                    <a:pt x="1284" y="464"/>
                  </a:lnTo>
                  <a:lnTo>
                    <a:pt x="1276" y="467"/>
                  </a:lnTo>
                  <a:lnTo>
                    <a:pt x="1269" y="471"/>
                  </a:lnTo>
                  <a:lnTo>
                    <a:pt x="1261" y="474"/>
                  </a:lnTo>
                  <a:lnTo>
                    <a:pt x="1255" y="478"/>
                  </a:lnTo>
                  <a:lnTo>
                    <a:pt x="1248" y="482"/>
                  </a:lnTo>
                  <a:lnTo>
                    <a:pt x="1242" y="485"/>
                  </a:lnTo>
                  <a:lnTo>
                    <a:pt x="1234" y="487"/>
                  </a:lnTo>
                  <a:lnTo>
                    <a:pt x="1228" y="490"/>
                  </a:lnTo>
                  <a:lnTo>
                    <a:pt x="1222" y="494"/>
                  </a:lnTo>
                  <a:lnTo>
                    <a:pt x="1217" y="497"/>
                  </a:lnTo>
                  <a:lnTo>
                    <a:pt x="1211" y="501"/>
                  </a:lnTo>
                  <a:lnTo>
                    <a:pt x="1205" y="503"/>
                  </a:lnTo>
                  <a:lnTo>
                    <a:pt x="1199" y="506"/>
                  </a:lnTo>
                  <a:lnTo>
                    <a:pt x="1194" y="510"/>
                  </a:lnTo>
                  <a:lnTo>
                    <a:pt x="1188" y="511"/>
                  </a:lnTo>
                  <a:lnTo>
                    <a:pt x="1184" y="515"/>
                  </a:lnTo>
                  <a:lnTo>
                    <a:pt x="1178" y="517"/>
                  </a:lnTo>
                  <a:lnTo>
                    <a:pt x="1174" y="520"/>
                  </a:lnTo>
                  <a:lnTo>
                    <a:pt x="1170" y="522"/>
                  </a:lnTo>
                  <a:lnTo>
                    <a:pt x="1167" y="525"/>
                  </a:lnTo>
                  <a:lnTo>
                    <a:pt x="1157" y="529"/>
                  </a:lnTo>
                  <a:lnTo>
                    <a:pt x="1151" y="534"/>
                  </a:lnTo>
                  <a:lnTo>
                    <a:pt x="1145" y="536"/>
                  </a:lnTo>
                  <a:lnTo>
                    <a:pt x="1141" y="541"/>
                  </a:lnTo>
                  <a:lnTo>
                    <a:pt x="1134" y="545"/>
                  </a:lnTo>
                  <a:lnTo>
                    <a:pt x="1132" y="547"/>
                  </a:lnTo>
                  <a:lnTo>
                    <a:pt x="1116" y="601"/>
                  </a:lnTo>
                  <a:lnTo>
                    <a:pt x="1032" y="608"/>
                  </a:lnTo>
                  <a:lnTo>
                    <a:pt x="1012" y="575"/>
                  </a:lnTo>
                  <a:lnTo>
                    <a:pt x="1014" y="573"/>
                  </a:lnTo>
                  <a:lnTo>
                    <a:pt x="1018" y="573"/>
                  </a:lnTo>
                  <a:lnTo>
                    <a:pt x="1024" y="569"/>
                  </a:lnTo>
                  <a:lnTo>
                    <a:pt x="1032" y="568"/>
                  </a:lnTo>
                  <a:lnTo>
                    <a:pt x="1039" y="564"/>
                  </a:lnTo>
                  <a:lnTo>
                    <a:pt x="1049" y="562"/>
                  </a:lnTo>
                  <a:lnTo>
                    <a:pt x="1055" y="561"/>
                  </a:lnTo>
                  <a:lnTo>
                    <a:pt x="1062" y="561"/>
                  </a:lnTo>
                  <a:lnTo>
                    <a:pt x="1066" y="559"/>
                  </a:lnTo>
                  <a:lnTo>
                    <a:pt x="1070" y="561"/>
                  </a:lnTo>
                  <a:lnTo>
                    <a:pt x="1076" y="562"/>
                  </a:lnTo>
                  <a:lnTo>
                    <a:pt x="1082" y="564"/>
                  </a:lnTo>
                  <a:lnTo>
                    <a:pt x="1089" y="566"/>
                  </a:lnTo>
                  <a:lnTo>
                    <a:pt x="1091" y="562"/>
                  </a:lnTo>
                  <a:lnTo>
                    <a:pt x="1089" y="554"/>
                  </a:lnTo>
                  <a:lnTo>
                    <a:pt x="1087" y="547"/>
                  </a:lnTo>
                  <a:lnTo>
                    <a:pt x="1086" y="541"/>
                  </a:lnTo>
                  <a:lnTo>
                    <a:pt x="1078" y="540"/>
                  </a:lnTo>
                  <a:lnTo>
                    <a:pt x="1076" y="538"/>
                  </a:lnTo>
                  <a:lnTo>
                    <a:pt x="1072" y="538"/>
                  </a:lnTo>
                  <a:lnTo>
                    <a:pt x="1066" y="538"/>
                  </a:lnTo>
                  <a:lnTo>
                    <a:pt x="1062" y="540"/>
                  </a:lnTo>
                  <a:lnTo>
                    <a:pt x="1057" y="540"/>
                  </a:lnTo>
                  <a:lnTo>
                    <a:pt x="1051" y="540"/>
                  </a:lnTo>
                  <a:lnTo>
                    <a:pt x="1043" y="541"/>
                  </a:lnTo>
                  <a:lnTo>
                    <a:pt x="1039" y="543"/>
                  </a:lnTo>
                  <a:lnTo>
                    <a:pt x="1032" y="543"/>
                  </a:lnTo>
                  <a:lnTo>
                    <a:pt x="1026" y="545"/>
                  </a:lnTo>
                  <a:lnTo>
                    <a:pt x="1020" y="547"/>
                  </a:lnTo>
                  <a:lnTo>
                    <a:pt x="1016" y="550"/>
                  </a:lnTo>
                  <a:lnTo>
                    <a:pt x="1010" y="552"/>
                  </a:lnTo>
                  <a:lnTo>
                    <a:pt x="1006" y="554"/>
                  </a:lnTo>
                  <a:lnTo>
                    <a:pt x="1003" y="557"/>
                  </a:lnTo>
                  <a:lnTo>
                    <a:pt x="1001" y="561"/>
                  </a:lnTo>
                  <a:lnTo>
                    <a:pt x="999" y="559"/>
                  </a:lnTo>
                  <a:lnTo>
                    <a:pt x="997" y="559"/>
                  </a:lnTo>
                  <a:lnTo>
                    <a:pt x="995" y="557"/>
                  </a:lnTo>
                  <a:lnTo>
                    <a:pt x="989" y="557"/>
                  </a:lnTo>
                  <a:lnTo>
                    <a:pt x="983" y="554"/>
                  </a:lnTo>
                  <a:lnTo>
                    <a:pt x="978" y="554"/>
                  </a:lnTo>
                  <a:lnTo>
                    <a:pt x="968" y="550"/>
                  </a:lnTo>
                  <a:lnTo>
                    <a:pt x="960" y="548"/>
                  </a:lnTo>
                  <a:lnTo>
                    <a:pt x="952" y="547"/>
                  </a:lnTo>
                  <a:lnTo>
                    <a:pt x="949" y="545"/>
                  </a:lnTo>
                  <a:lnTo>
                    <a:pt x="943" y="545"/>
                  </a:lnTo>
                  <a:lnTo>
                    <a:pt x="937" y="543"/>
                  </a:lnTo>
                  <a:lnTo>
                    <a:pt x="931" y="541"/>
                  </a:lnTo>
                  <a:lnTo>
                    <a:pt x="924" y="541"/>
                  </a:lnTo>
                  <a:lnTo>
                    <a:pt x="918" y="540"/>
                  </a:lnTo>
                  <a:lnTo>
                    <a:pt x="912" y="538"/>
                  </a:lnTo>
                  <a:lnTo>
                    <a:pt x="904" y="536"/>
                  </a:lnTo>
                  <a:lnTo>
                    <a:pt x="898" y="536"/>
                  </a:lnTo>
                  <a:lnTo>
                    <a:pt x="891" y="533"/>
                  </a:lnTo>
                  <a:lnTo>
                    <a:pt x="885" y="533"/>
                  </a:lnTo>
                  <a:lnTo>
                    <a:pt x="877" y="531"/>
                  </a:lnTo>
                  <a:lnTo>
                    <a:pt x="868" y="529"/>
                  </a:lnTo>
                  <a:lnTo>
                    <a:pt x="860" y="527"/>
                  </a:lnTo>
                  <a:lnTo>
                    <a:pt x="854" y="527"/>
                  </a:lnTo>
                  <a:lnTo>
                    <a:pt x="844" y="524"/>
                  </a:lnTo>
                  <a:lnTo>
                    <a:pt x="837" y="522"/>
                  </a:lnTo>
                  <a:lnTo>
                    <a:pt x="827" y="520"/>
                  </a:lnTo>
                  <a:lnTo>
                    <a:pt x="819" y="520"/>
                  </a:lnTo>
                  <a:lnTo>
                    <a:pt x="812" y="518"/>
                  </a:lnTo>
                  <a:lnTo>
                    <a:pt x="802" y="517"/>
                  </a:lnTo>
                  <a:lnTo>
                    <a:pt x="794" y="515"/>
                  </a:lnTo>
                  <a:lnTo>
                    <a:pt x="785" y="513"/>
                  </a:lnTo>
                  <a:lnTo>
                    <a:pt x="775" y="511"/>
                  </a:lnTo>
                  <a:lnTo>
                    <a:pt x="765" y="511"/>
                  </a:lnTo>
                  <a:lnTo>
                    <a:pt x="756" y="510"/>
                  </a:lnTo>
                  <a:lnTo>
                    <a:pt x="748" y="508"/>
                  </a:lnTo>
                  <a:lnTo>
                    <a:pt x="738" y="506"/>
                  </a:lnTo>
                  <a:lnTo>
                    <a:pt x="729" y="506"/>
                  </a:lnTo>
                  <a:lnTo>
                    <a:pt x="719" y="504"/>
                  </a:lnTo>
                  <a:lnTo>
                    <a:pt x="711" y="503"/>
                  </a:lnTo>
                  <a:lnTo>
                    <a:pt x="700" y="503"/>
                  </a:lnTo>
                  <a:lnTo>
                    <a:pt x="690" y="501"/>
                  </a:lnTo>
                  <a:lnTo>
                    <a:pt x="681" y="499"/>
                  </a:lnTo>
                  <a:lnTo>
                    <a:pt x="673" y="499"/>
                  </a:lnTo>
                  <a:lnTo>
                    <a:pt x="661" y="497"/>
                  </a:lnTo>
                  <a:lnTo>
                    <a:pt x="652" y="496"/>
                  </a:lnTo>
                  <a:lnTo>
                    <a:pt x="642" y="496"/>
                  </a:lnTo>
                  <a:lnTo>
                    <a:pt x="634" y="496"/>
                  </a:lnTo>
                  <a:lnTo>
                    <a:pt x="623" y="496"/>
                  </a:lnTo>
                  <a:lnTo>
                    <a:pt x="613" y="494"/>
                  </a:lnTo>
                  <a:lnTo>
                    <a:pt x="603" y="494"/>
                  </a:lnTo>
                  <a:lnTo>
                    <a:pt x="594" y="494"/>
                  </a:lnTo>
                  <a:lnTo>
                    <a:pt x="584" y="494"/>
                  </a:lnTo>
                  <a:lnTo>
                    <a:pt x="576" y="494"/>
                  </a:lnTo>
                  <a:lnTo>
                    <a:pt x="567" y="494"/>
                  </a:lnTo>
                  <a:lnTo>
                    <a:pt x="557" y="494"/>
                  </a:lnTo>
                  <a:lnTo>
                    <a:pt x="547" y="494"/>
                  </a:lnTo>
                  <a:lnTo>
                    <a:pt x="540" y="494"/>
                  </a:lnTo>
                  <a:lnTo>
                    <a:pt x="528" y="494"/>
                  </a:lnTo>
                  <a:lnTo>
                    <a:pt x="520" y="494"/>
                  </a:lnTo>
                  <a:lnTo>
                    <a:pt x="511" y="494"/>
                  </a:lnTo>
                  <a:lnTo>
                    <a:pt x="501" y="494"/>
                  </a:lnTo>
                  <a:lnTo>
                    <a:pt x="492" y="494"/>
                  </a:lnTo>
                  <a:lnTo>
                    <a:pt x="482" y="496"/>
                  </a:lnTo>
                  <a:lnTo>
                    <a:pt x="472" y="496"/>
                  </a:lnTo>
                  <a:lnTo>
                    <a:pt x="463" y="496"/>
                  </a:lnTo>
                  <a:lnTo>
                    <a:pt x="453" y="496"/>
                  </a:lnTo>
                  <a:lnTo>
                    <a:pt x="443" y="497"/>
                  </a:lnTo>
                  <a:lnTo>
                    <a:pt x="434" y="497"/>
                  </a:lnTo>
                  <a:lnTo>
                    <a:pt x="426" y="499"/>
                  </a:lnTo>
                  <a:lnTo>
                    <a:pt x="416" y="499"/>
                  </a:lnTo>
                  <a:lnTo>
                    <a:pt x="407" y="501"/>
                  </a:lnTo>
                  <a:lnTo>
                    <a:pt x="397" y="501"/>
                  </a:lnTo>
                  <a:lnTo>
                    <a:pt x="389" y="503"/>
                  </a:lnTo>
                  <a:lnTo>
                    <a:pt x="380" y="503"/>
                  </a:lnTo>
                  <a:lnTo>
                    <a:pt x="370" y="504"/>
                  </a:lnTo>
                  <a:lnTo>
                    <a:pt x="360" y="506"/>
                  </a:lnTo>
                  <a:lnTo>
                    <a:pt x="353" y="508"/>
                  </a:lnTo>
                  <a:lnTo>
                    <a:pt x="343" y="508"/>
                  </a:lnTo>
                  <a:lnTo>
                    <a:pt x="335" y="510"/>
                  </a:lnTo>
                  <a:lnTo>
                    <a:pt x="328" y="511"/>
                  </a:lnTo>
                  <a:lnTo>
                    <a:pt x="318" y="511"/>
                  </a:lnTo>
                  <a:lnTo>
                    <a:pt x="310" y="513"/>
                  </a:lnTo>
                  <a:lnTo>
                    <a:pt x="301" y="515"/>
                  </a:lnTo>
                  <a:lnTo>
                    <a:pt x="293" y="515"/>
                  </a:lnTo>
                  <a:lnTo>
                    <a:pt x="285" y="517"/>
                  </a:lnTo>
                  <a:lnTo>
                    <a:pt x="277" y="518"/>
                  </a:lnTo>
                  <a:lnTo>
                    <a:pt x="272" y="520"/>
                  </a:lnTo>
                  <a:lnTo>
                    <a:pt x="264" y="520"/>
                  </a:lnTo>
                  <a:lnTo>
                    <a:pt x="256" y="522"/>
                  </a:lnTo>
                  <a:lnTo>
                    <a:pt x="247" y="524"/>
                  </a:lnTo>
                  <a:lnTo>
                    <a:pt x="241" y="525"/>
                  </a:lnTo>
                  <a:lnTo>
                    <a:pt x="233" y="525"/>
                  </a:lnTo>
                  <a:lnTo>
                    <a:pt x="227" y="527"/>
                  </a:lnTo>
                  <a:lnTo>
                    <a:pt x="220" y="529"/>
                  </a:lnTo>
                  <a:lnTo>
                    <a:pt x="214" y="529"/>
                  </a:lnTo>
                  <a:lnTo>
                    <a:pt x="208" y="531"/>
                  </a:lnTo>
                  <a:lnTo>
                    <a:pt x="202" y="531"/>
                  </a:lnTo>
                  <a:lnTo>
                    <a:pt x="196" y="533"/>
                  </a:lnTo>
                  <a:lnTo>
                    <a:pt x="191" y="534"/>
                  </a:lnTo>
                  <a:lnTo>
                    <a:pt x="185" y="534"/>
                  </a:lnTo>
                  <a:lnTo>
                    <a:pt x="179" y="536"/>
                  </a:lnTo>
                  <a:lnTo>
                    <a:pt x="175" y="536"/>
                  </a:lnTo>
                  <a:lnTo>
                    <a:pt x="171" y="538"/>
                  </a:lnTo>
                  <a:lnTo>
                    <a:pt x="162" y="540"/>
                  </a:lnTo>
                  <a:lnTo>
                    <a:pt x="154" y="541"/>
                  </a:lnTo>
                  <a:lnTo>
                    <a:pt x="146" y="543"/>
                  </a:lnTo>
                  <a:lnTo>
                    <a:pt x="142" y="545"/>
                  </a:lnTo>
                  <a:lnTo>
                    <a:pt x="135" y="547"/>
                  </a:lnTo>
                  <a:lnTo>
                    <a:pt x="133" y="548"/>
                  </a:lnTo>
                  <a:lnTo>
                    <a:pt x="19" y="118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75"/>
            <p:cNvSpPr>
              <a:spLocks/>
            </p:cNvSpPr>
            <p:nvPr/>
          </p:nvSpPr>
          <p:spPr bwMode="auto">
            <a:xfrm>
              <a:off x="440" y="4193"/>
              <a:ext cx="445" cy="88"/>
            </a:xfrm>
            <a:custGeom>
              <a:avLst/>
              <a:gdLst>
                <a:gd name="T0" fmla="*/ 9 w 890"/>
                <a:gd name="T1" fmla="*/ 12 h 178"/>
                <a:gd name="T2" fmla="*/ 20 w 890"/>
                <a:gd name="T3" fmla="*/ 10 h 178"/>
                <a:gd name="T4" fmla="*/ 30 w 890"/>
                <a:gd name="T5" fmla="*/ 8 h 178"/>
                <a:gd name="T6" fmla="*/ 43 w 890"/>
                <a:gd name="T7" fmla="*/ 5 h 178"/>
                <a:gd name="T8" fmla="*/ 57 w 890"/>
                <a:gd name="T9" fmla="*/ 4 h 178"/>
                <a:gd name="T10" fmla="*/ 72 w 890"/>
                <a:gd name="T11" fmla="*/ 2 h 178"/>
                <a:gd name="T12" fmla="*/ 88 w 890"/>
                <a:gd name="T13" fmla="*/ 1 h 178"/>
                <a:gd name="T14" fmla="*/ 103 w 890"/>
                <a:gd name="T15" fmla="*/ 0 h 178"/>
                <a:gd name="T16" fmla="*/ 118 w 890"/>
                <a:gd name="T17" fmla="*/ 0 h 178"/>
                <a:gd name="T18" fmla="*/ 134 w 890"/>
                <a:gd name="T19" fmla="*/ 1 h 178"/>
                <a:gd name="T20" fmla="*/ 149 w 890"/>
                <a:gd name="T21" fmla="*/ 2 h 178"/>
                <a:gd name="T22" fmla="*/ 163 w 890"/>
                <a:gd name="T23" fmla="*/ 4 h 178"/>
                <a:gd name="T24" fmla="*/ 175 w 890"/>
                <a:gd name="T25" fmla="*/ 7 h 178"/>
                <a:gd name="T26" fmla="*/ 185 w 890"/>
                <a:gd name="T27" fmla="*/ 9 h 178"/>
                <a:gd name="T28" fmla="*/ 196 w 890"/>
                <a:gd name="T29" fmla="*/ 12 h 178"/>
                <a:gd name="T30" fmla="*/ 222 w 890"/>
                <a:gd name="T31" fmla="*/ 23 h 178"/>
                <a:gd name="T32" fmla="*/ 212 w 890"/>
                <a:gd name="T33" fmla="*/ 26 h 178"/>
                <a:gd name="T34" fmla="*/ 202 w 890"/>
                <a:gd name="T35" fmla="*/ 26 h 178"/>
                <a:gd name="T36" fmla="*/ 193 w 890"/>
                <a:gd name="T37" fmla="*/ 26 h 178"/>
                <a:gd name="T38" fmla="*/ 183 w 890"/>
                <a:gd name="T39" fmla="*/ 26 h 178"/>
                <a:gd name="T40" fmla="*/ 174 w 890"/>
                <a:gd name="T41" fmla="*/ 26 h 178"/>
                <a:gd name="T42" fmla="*/ 164 w 890"/>
                <a:gd name="T43" fmla="*/ 26 h 178"/>
                <a:gd name="T44" fmla="*/ 152 w 890"/>
                <a:gd name="T45" fmla="*/ 27 h 178"/>
                <a:gd name="T46" fmla="*/ 135 w 890"/>
                <a:gd name="T47" fmla="*/ 28 h 178"/>
                <a:gd name="T48" fmla="*/ 118 w 890"/>
                <a:gd name="T49" fmla="*/ 31 h 178"/>
                <a:gd name="T50" fmla="*/ 98 w 890"/>
                <a:gd name="T51" fmla="*/ 32 h 178"/>
                <a:gd name="T52" fmla="*/ 80 w 890"/>
                <a:gd name="T53" fmla="*/ 35 h 178"/>
                <a:gd name="T54" fmla="*/ 60 w 890"/>
                <a:gd name="T55" fmla="*/ 38 h 178"/>
                <a:gd name="T56" fmla="*/ 44 w 890"/>
                <a:gd name="T57" fmla="*/ 42 h 178"/>
                <a:gd name="T58" fmla="*/ 30 w 890"/>
                <a:gd name="T59" fmla="*/ 38 h 178"/>
                <a:gd name="T60" fmla="*/ 38 w 890"/>
                <a:gd name="T61" fmla="*/ 36 h 178"/>
                <a:gd name="T62" fmla="*/ 52 w 890"/>
                <a:gd name="T63" fmla="*/ 34 h 178"/>
                <a:gd name="T64" fmla="*/ 70 w 890"/>
                <a:gd name="T65" fmla="*/ 31 h 178"/>
                <a:gd name="T66" fmla="*/ 92 w 890"/>
                <a:gd name="T67" fmla="*/ 28 h 178"/>
                <a:gd name="T68" fmla="*/ 113 w 890"/>
                <a:gd name="T69" fmla="*/ 24 h 178"/>
                <a:gd name="T70" fmla="*/ 137 w 890"/>
                <a:gd name="T71" fmla="*/ 22 h 178"/>
                <a:gd name="T72" fmla="*/ 159 w 890"/>
                <a:gd name="T73" fmla="*/ 21 h 178"/>
                <a:gd name="T74" fmla="*/ 179 w 890"/>
                <a:gd name="T75" fmla="*/ 22 h 178"/>
                <a:gd name="T76" fmla="*/ 186 w 890"/>
                <a:gd name="T77" fmla="*/ 21 h 178"/>
                <a:gd name="T78" fmla="*/ 177 w 890"/>
                <a:gd name="T79" fmla="*/ 19 h 178"/>
                <a:gd name="T80" fmla="*/ 165 w 890"/>
                <a:gd name="T81" fmla="*/ 17 h 178"/>
                <a:gd name="T82" fmla="*/ 150 w 890"/>
                <a:gd name="T83" fmla="*/ 16 h 178"/>
                <a:gd name="T84" fmla="*/ 129 w 890"/>
                <a:gd name="T85" fmla="*/ 16 h 178"/>
                <a:gd name="T86" fmla="*/ 103 w 890"/>
                <a:gd name="T87" fmla="*/ 18 h 178"/>
                <a:gd name="T88" fmla="*/ 70 w 890"/>
                <a:gd name="T89" fmla="*/ 22 h 178"/>
                <a:gd name="T90" fmla="*/ 30 w 890"/>
                <a:gd name="T91" fmla="*/ 29 h 178"/>
                <a:gd name="T92" fmla="*/ 18 w 890"/>
                <a:gd name="T93" fmla="*/ 25 h 178"/>
                <a:gd name="T94" fmla="*/ 28 w 890"/>
                <a:gd name="T95" fmla="*/ 23 h 178"/>
                <a:gd name="T96" fmla="*/ 44 w 890"/>
                <a:gd name="T97" fmla="*/ 21 h 178"/>
                <a:gd name="T98" fmla="*/ 63 w 890"/>
                <a:gd name="T99" fmla="*/ 17 h 178"/>
                <a:gd name="T100" fmla="*/ 86 w 890"/>
                <a:gd name="T101" fmla="*/ 15 h 178"/>
                <a:gd name="T102" fmla="*/ 109 w 890"/>
                <a:gd name="T103" fmla="*/ 12 h 178"/>
                <a:gd name="T104" fmla="*/ 134 w 890"/>
                <a:gd name="T105" fmla="*/ 11 h 178"/>
                <a:gd name="T106" fmla="*/ 157 w 890"/>
                <a:gd name="T107" fmla="*/ 12 h 178"/>
                <a:gd name="T108" fmla="*/ 179 w 890"/>
                <a:gd name="T109" fmla="*/ 14 h 178"/>
                <a:gd name="T110" fmla="*/ 171 w 890"/>
                <a:gd name="T111" fmla="*/ 11 h 178"/>
                <a:gd name="T112" fmla="*/ 161 w 890"/>
                <a:gd name="T113" fmla="*/ 9 h 178"/>
                <a:gd name="T114" fmla="*/ 146 w 890"/>
                <a:gd name="T115" fmla="*/ 7 h 178"/>
                <a:gd name="T116" fmla="*/ 127 w 890"/>
                <a:gd name="T117" fmla="*/ 5 h 178"/>
                <a:gd name="T118" fmla="*/ 105 w 890"/>
                <a:gd name="T119" fmla="*/ 4 h 178"/>
                <a:gd name="T120" fmla="*/ 79 w 890"/>
                <a:gd name="T121" fmla="*/ 5 h 178"/>
                <a:gd name="T122" fmla="*/ 49 w 890"/>
                <a:gd name="T123" fmla="*/ 9 h 178"/>
                <a:gd name="T124" fmla="*/ 15 w 890"/>
                <a:gd name="T125" fmla="*/ 15 h 17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90"/>
                <a:gd name="T190" fmla="*/ 0 h 178"/>
                <a:gd name="T191" fmla="*/ 890 w 890"/>
                <a:gd name="T192" fmla="*/ 178 h 17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90" h="178">
                  <a:moveTo>
                    <a:pt x="0" y="56"/>
                  </a:moveTo>
                  <a:lnTo>
                    <a:pt x="2" y="56"/>
                  </a:lnTo>
                  <a:lnTo>
                    <a:pt x="10" y="55"/>
                  </a:lnTo>
                  <a:lnTo>
                    <a:pt x="14" y="53"/>
                  </a:lnTo>
                  <a:lnTo>
                    <a:pt x="20" y="53"/>
                  </a:lnTo>
                  <a:lnTo>
                    <a:pt x="26" y="51"/>
                  </a:lnTo>
                  <a:lnTo>
                    <a:pt x="33" y="49"/>
                  </a:lnTo>
                  <a:lnTo>
                    <a:pt x="41" y="48"/>
                  </a:lnTo>
                  <a:lnTo>
                    <a:pt x="51" y="46"/>
                  </a:lnTo>
                  <a:lnTo>
                    <a:pt x="54" y="44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0"/>
                  </a:lnTo>
                  <a:lnTo>
                    <a:pt x="81" y="39"/>
                  </a:lnTo>
                  <a:lnTo>
                    <a:pt x="87" y="37"/>
                  </a:lnTo>
                  <a:lnTo>
                    <a:pt x="95" y="37"/>
                  </a:lnTo>
                  <a:lnTo>
                    <a:pt x="101" y="35"/>
                  </a:lnTo>
                  <a:lnTo>
                    <a:pt x="108" y="33"/>
                  </a:lnTo>
                  <a:lnTo>
                    <a:pt x="114" y="33"/>
                  </a:lnTo>
                  <a:lnTo>
                    <a:pt x="122" y="33"/>
                  </a:lnTo>
                  <a:lnTo>
                    <a:pt x="128" y="32"/>
                  </a:lnTo>
                  <a:lnTo>
                    <a:pt x="135" y="30"/>
                  </a:lnTo>
                  <a:lnTo>
                    <a:pt x="141" y="28"/>
                  </a:lnTo>
                  <a:lnTo>
                    <a:pt x="149" y="26"/>
                  </a:lnTo>
                  <a:lnTo>
                    <a:pt x="157" y="26"/>
                  </a:lnTo>
                  <a:lnTo>
                    <a:pt x="164" y="25"/>
                  </a:lnTo>
                  <a:lnTo>
                    <a:pt x="172" y="23"/>
                  </a:lnTo>
                  <a:lnTo>
                    <a:pt x="180" y="23"/>
                  </a:lnTo>
                  <a:lnTo>
                    <a:pt x="188" y="21"/>
                  </a:lnTo>
                  <a:lnTo>
                    <a:pt x="195" y="19"/>
                  </a:lnTo>
                  <a:lnTo>
                    <a:pt x="203" y="18"/>
                  </a:lnTo>
                  <a:lnTo>
                    <a:pt x="211" y="18"/>
                  </a:lnTo>
                  <a:lnTo>
                    <a:pt x="218" y="16"/>
                  </a:lnTo>
                  <a:lnTo>
                    <a:pt x="228" y="16"/>
                  </a:lnTo>
                  <a:lnTo>
                    <a:pt x="236" y="14"/>
                  </a:lnTo>
                  <a:lnTo>
                    <a:pt x="245" y="14"/>
                  </a:lnTo>
                  <a:lnTo>
                    <a:pt x="253" y="12"/>
                  </a:lnTo>
                  <a:lnTo>
                    <a:pt x="261" y="11"/>
                  </a:lnTo>
                  <a:lnTo>
                    <a:pt x="270" y="9"/>
                  </a:lnTo>
                  <a:lnTo>
                    <a:pt x="278" y="9"/>
                  </a:lnTo>
                  <a:lnTo>
                    <a:pt x="288" y="9"/>
                  </a:lnTo>
                  <a:lnTo>
                    <a:pt x="296" y="7"/>
                  </a:lnTo>
                  <a:lnTo>
                    <a:pt x="305" y="7"/>
                  </a:lnTo>
                  <a:lnTo>
                    <a:pt x="315" y="7"/>
                  </a:lnTo>
                  <a:lnTo>
                    <a:pt x="323" y="5"/>
                  </a:lnTo>
                  <a:lnTo>
                    <a:pt x="332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57" y="2"/>
                  </a:lnTo>
                  <a:lnTo>
                    <a:pt x="367" y="2"/>
                  </a:lnTo>
                  <a:lnTo>
                    <a:pt x="377" y="2"/>
                  </a:lnTo>
                  <a:lnTo>
                    <a:pt x="386" y="2"/>
                  </a:lnTo>
                  <a:lnTo>
                    <a:pt x="394" y="0"/>
                  </a:lnTo>
                  <a:lnTo>
                    <a:pt x="404" y="0"/>
                  </a:lnTo>
                  <a:lnTo>
                    <a:pt x="411" y="0"/>
                  </a:lnTo>
                  <a:lnTo>
                    <a:pt x="421" y="0"/>
                  </a:lnTo>
                  <a:lnTo>
                    <a:pt x="429" y="0"/>
                  </a:lnTo>
                  <a:lnTo>
                    <a:pt x="438" y="0"/>
                  </a:lnTo>
                  <a:lnTo>
                    <a:pt x="446" y="0"/>
                  </a:lnTo>
                  <a:lnTo>
                    <a:pt x="456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3" y="0"/>
                  </a:lnTo>
                  <a:lnTo>
                    <a:pt x="492" y="0"/>
                  </a:lnTo>
                  <a:lnTo>
                    <a:pt x="500" y="0"/>
                  </a:lnTo>
                  <a:lnTo>
                    <a:pt x="510" y="2"/>
                  </a:lnTo>
                  <a:lnTo>
                    <a:pt x="517" y="2"/>
                  </a:lnTo>
                  <a:lnTo>
                    <a:pt x="527" y="4"/>
                  </a:lnTo>
                  <a:lnTo>
                    <a:pt x="535" y="4"/>
                  </a:lnTo>
                  <a:lnTo>
                    <a:pt x="544" y="5"/>
                  </a:lnTo>
                  <a:lnTo>
                    <a:pt x="554" y="5"/>
                  </a:lnTo>
                  <a:lnTo>
                    <a:pt x="562" y="7"/>
                  </a:lnTo>
                  <a:lnTo>
                    <a:pt x="569" y="7"/>
                  </a:lnTo>
                  <a:lnTo>
                    <a:pt x="579" y="9"/>
                  </a:lnTo>
                  <a:lnTo>
                    <a:pt x="587" y="9"/>
                  </a:lnTo>
                  <a:lnTo>
                    <a:pt x="596" y="11"/>
                  </a:lnTo>
                  <a:lnTo>
                    <a:pt x="604" y="12"/>
                  </a:lnTo>
                  <a:lnTo>
                    <a:pt x="612" y="14"/>
                  </a:lnTo>
                  <a:lnTo>
                    <a:pt x="620" y="14"/>
                  </a:lnTo>
                  <a:lnTo>
                    <a:pt x="627" y="16"/>
                  </a:lnTo>
                  <a:lnTo>
                    <a:pt x="635" y="18"/>
                  </a:lnTo>
                  <a:lnTo>
                    <a:pt x="643" y="18"/>
                  </a:lnTo>
                  <a:lnTo>
                    <a:pt x="650" y="19"/>
                  </a:lnTo>
                  <a:lnTo>
                    <a:pt x="658" y="21"/>
                  </a:lnTo>
                  <a:lnTo>
                    <a:pt x="664" y="23"/>
                  </a:lnTo>
                  <a:lnTo>
                    <a:pt x="672" y="25"/>
                  </a:lnTo>
                  <a:lnTo>
                    <a:pt x="679" y="25"/>
                  </a:lnTo>
                  <a:lnTo>
                    <a:pt x="685" y="26"/>
                  </a:lnTo>
                  <a:lnTo>
                    <a:pt x="691" y="26"/>
                  </a:lnTo>
                  <a:lnTo>
                    <a:pt x="699" y="28"/>
                  </a:lnTo>
                  <a:lnTo>
                    <a:pt x="704" y="30"/>
                  </a:lnTo>
                  <a:lnTo>
                    <a:pt x="710" y="32"/>
                  </a:lnTo>
                  <a:lnTo>
                    <a:pt x="716" y="33"/>
                  </a:lnTo>
                  <a:lnTo>
                    <a:pt x="722" y="33"/>
                  </a:lnTo>
                  <a:lnTo>
                    <a:pt x="728" y="35"/>
                  </a:lnTo>
                  <a:lnTo>
                    <a:pt x="733" y="37"/>
                  </a:lnTo>
                  <a:lnTo>
                    <a:pt x="737" y="37"/>
                  </a:lnTo>
                  <a:lnTo>
                    <a:pt x="743" y="39"/>
                  </a:lnTo>
                  <a:lnTo>
                    <a:pt x="749" y="40"/>
                  </a:lnTo>
                  <a:lnTo>
                    <a:pt x="755" y="42"/>
                  </a:lnTo>
                  <a:lnTo>
                    <a:pt x="760" y="42"/>
                  </a:lnTo>
                  <a:lnTo>
                    <a:pt x="768" y="46"/>
                  </a:lnTo>
                  <a:lnTo>
                    <a:pt x="774" y="48"/>
                  </a:lnTo>
                  <a:lnTo>
                    <a:pt x="782" y="49"/>
                  </a:lnTo>
                  <a:lnTo>
                    <a:pt x="785" y="49"/>
                  </a:lnTo>
                  <a:lnTo>
                    <a:pt x="789" y="51"/>
                  </a:lnTo>
                  <a:lnTo>
                    <a:pt x="791" y="51"/>
                  </a:lnTo>
                  <a:lnTo>
                    <a:pt x="791" y="53"/>
                  </a:lnTo>
                  <a:lnTo>
                    <a:pt x="874" y="72"/>
                  </a:lnTo>
                  <a:lnTo>
                    <a:pt x="890" y="93"/>
                  </a:lnTo>
                  <a:lnTo>
                    <a:pt x="888" y="95"/>
                  </a:lnTo>
                  <a:lnTo>
                    <a:pt x="882" y="100"/>
                  </a:lnTo>
                  <a:lnTo>
                    <a:pt x="878" y="102"/>
                  </a:lnTo>
                  <a:lnTo>
                    <a:pt x="872" y="104"/>
                  </a:lnTo>
                  <a:lnTo>
                    <a:pt x="866" y="106"/>
                  </a:lnTo>
                  <a:lnTo>
                    <a:pt x="859" y="107"/>
                  </a:lnTo>
                  <a:lnTo>
                    <a:pt x="853" y="107"/>
                  </a:lnTo>
                  <a:lnTo>
                    <a:pt x="847" y="107"/>
                  </a:lnTo>
                  <a:lnTo>
                    <a:pt x="839" y="107"/>
                  </a:lnTo>
                  <a:lnTo>
                    <a:pt x="832" y="107"/>
                  </a:lnTo>
                  <a:lnTo>
                    <a:pt x="828" y="107"/>
                  </a:lnTo>
                  <a:lnTo>
                    <a:pt x="822" y="107"/>
                  </a:lnTo>
                  <a:lnTo>
                    <a:pt x="816" y="107"/>
                  </a:lnTo>
                  <a:lnTo>
                    <a:pt x="812" y="107"/>
                  </a:lnTo>
                  <a:lnTo>
                    <a:pt x="807" y="107"/>
                  </a:lnTo>
                  <a:lnTo>
                    <a:pt x="801" y="107"/>
                  </a:lnTo>
                  <a:lnTo>
                    <a:pt x="797" y="107"/>
                  </a:lnTo>
                  <a:lnTo>
                    <a:pt x="791" y="107"/>
                  </a:lnTo>
                  <a:lnTo>
                    <a:pt x="785" y="107"/>
                  </a:lnTo>
                  <a:lnTo>
                    <a:pt x="780" y="107"/>
                  </a:lnTo>
                  <a:lnTo>
                    <a:pt x="774" y="107"/>
                  </a:lnTo>
                  <a:lnTo>
                    <a:pt x="770" y="107"/>
                  </a:lnTo>
                  <a:lnTo>
                    <a:pt x="762" y="107"/>
                  </a:lnTo>
                  <a:lnTo>
                    <a:pt x="756" y="107"/>
                  </a:lnTo>
                  <a:lnTo>
                    <a:pt x="753" y="107"/>
                  </a:lnTo>
                  <a:lnTo>
                    <a:pt x="747" y="107"/>
                  </a:lnTo>
                  <a:lnTo>
                    <a:pt x="741" y="107"/>
                  </a:lnTo>
                  <a:lnTo>
                    <a:pt x="735" y="107"/>
                  </a:lnTo>
                  <a:lnTo>
                    <a:pt x="729" y="107"/>
                  </a:lnTo>
                  <a:lnTo>
                    <a:pt x="726" y="107"/>
                  </a:lnTo>
                  <a:lnTo>
                    <a:pt x="720" y="107"/>
                  </a:lnTo>
                  <a:lnTo>
                    <a:pt x="714" y="107"/>
                  </a:lnTo>
                  <a:lnTo>
                    <a:pt x="710" y="107"/>
                  </a:lnTo>
                  <a:lnTo>
                    <a:pt x="706" y="107"/>
                  </a:lnTo>
                  <a:lnTo>
                    <a:pt x="701" y="106"/>
                  </a:lnTo>
                  <a:lnTo>
                    <a:pt x="693" y="106"/>
                  </a:lnTo>
                  <a:lnTo>
                    <a:pt x="689" y="106"/>
                  </a:lnTo>
                  <a:lnTo>
                    <a:pt x="685" y="106"/>
                  </a:lnTo>
                  <a:lnTo>
                    <a:pt x="679" y="106"/>
                  </a:lnTo>
                  <a:lnTo>
                    <a:pt x="675" y="107"/>
                  </a:lnTo>
                  <a:lnTo>
                    <a:pt x="670" y="107"/>
                  </a:lnTo>
                  <a:lnTo>
                    <a:pt x="662" y="107"/>
                  </a:lnTo>
                  <a:lnTo>
                    <a:pt x="656" y="107"/>
                  </a:lnTo>
                  <a:lnTo>
                    <a:pt x="650" y="109"/>
                  </a:lnTo>
                  <a:lnTo>
                    <a:pt x="643" y="109"/>
                  </a:lnTo>
                  <a:lnTo>
                    <a:pt x="637" y="109"/>
                  </a:lnTo>
                  <a:lnTo>
                    <a:pt x="629" y="111"/>
                  </a:lnTo>
                  <a:lnTo>
                    <a:pt x="621" y="111"/>
                  </a:lnTo>
                  <a:lnTo>
                    <a:pt x="614" y="111"/>
                  </a:lnTo>
                  <a:lnTo>
                    <a:pt x="606" y="111"/>
                  </a:lnTo>
                  <a:lnTo>
                    <a:pt x="596" y="111"/>
                  </a:lnTo>
                  <a:lnTo>
                    <a:pt x="589" y="113"/>
                  </a:lnTo>
                  <a:lnTo>
                    <a:pt x="579" y="113"/>
                  </a:lnTo>
                  <a:lnTo>
                    <a:pt x="569" y="113"/>
                  </a:lnTo>
                  <a:lnTo>
                    <a:pt x="560" y="114"/>
                  </a:lnTo>
                  <a:lnTo>
                    <a:pt x="552" y="116"/>
                  </a:lnTo>
                  <a:lnTo>
                    <a:pt x="540" y="116"/>
                  </a:lnTo>
                  <a:lnTo>
                    <a:pt x="531" y="118"/>
                  </a:lnTo>
                  <a:lnTo>
                    <a:pt x="521" y="118"/>
                  </a:lnTo>
                  <a:lnTo>
                    <a:pt x="512" y="120"/>
                  </a:lnTo>
                  <a:lnTo>
                    <a:pt x="500" y="120"/>
                  </a:lnTo>
                  <a:lnTo>
                    <a:pt x="490" y="121"/>
                  </a:lnTo>
                  <a:lnTo>
                    <a:pt x="479" y="123"/>
                  </a:lnTo>
                  <a:lnTo>
                    <a:pt x="471" y="125"/>
                  </a:lnTo>
                  <a:lnTo>
                    <a:pt x="459" y="125"/>
                  </a:lnTo>
                  <a:lnTo>
                    <a:pt x="448" y="127"/>
                  </a:lnTo>
                  <a:lnTo>
                    <a:pt x="436" y="127"/>
                  </a:lnTo>
                  <a:lnTo>
                    <a:pt x="425" y="128"/>
                  </a:lnTo>
                  <a:lnTo>
                    <a:pt x="415" y="128"/>
                  </a:lnTo>
                  <a:lnTo>
                    <a:pt x="404" y="130"/>
                  </a:lnTo>
                  <a:lnTo>
                    <a:pt x="392" y="132"/>
                  </a:lnTo>
                  <a:lnTo>
                    <a:pt x="382" y="134"/>
                  </a:lnTo>
                  <a:lnTo>
                    <a:pt x="371" y="135"/>
                  </a:lnTo>
                  <a:lnTo>
                    <a:pt x="359" y="135"/>
                  </a:lnTo>
                  <a:lnTo>
                    <a:pt x="350" y="137"/>
                  </a:lnTo>
                  <a:lnTo>
                    <a:pt x="338" y="139"/>
                  </a:lnTo>
                  <a:lnTo>
                    <a:pt x="326" y="141"/>
                  </a:lnTo>
                  <a:lnTo>
                    <a:pt x="317" y="142"/>
                  </a:lnTo>
                  <a:lnTo>
                    <a:pt x="305" y="144"/>
                  </a:lnTo>
                  <a:lnTo>
                    <a:pt x="296" y="146"/>
                  </a:lnTo>
                  <a:lnTo>
                    <a:pt x="284" y="148"/>
                  </a:lnTo>
                  <a:lnTo>
                    <a:pt x="272" y="149"/>
                  </a:lnTo>
                  <a:lnTo>
                    <a:pt x="263" y="151"/>
                  </a:lnTo>
                  <a:lnTo>
                    <a:pt x="251" y="153"/>
                  </a:lnTo>
                  <a:lnTo>
                    <a:pt x="242" y="155"/>
                  </a:lnTo>
                  <a:lnTo>
                    <a:pt x="232" y="157"/>
                  </a:lnTo>
                  <a:lnTo>
                    <a:pt x="222" y="158"/>
                  </a:lnTo>
                  <a:lnTo>
                    <a:pt x="213" y="162"/>
                  </a:lnTo>
                  <a:lnTo>
                    <a:pt x="201" y="162"/>
                  </a:lnTo>
                  <a:lnTo>
                    <a:pt x="193" y="164"/>
                  </a:lnTo>
                  <a:lnTo>
                    <a:pt x="184" y="165"/>
                  </a:lnTo>
                  <a:lnTo>
                    <a:pt x="174" y="169"/>
                  </a:lnTo>
                  <a:lnTo>
                    <a:pt x="164" y="171"/>
                  </a:lnTo>
                  <a:lnTo>
                    <a:pt x="157" y="172"/>
                  </a:lnTo>
                  <a:lnTo>
                    <a:pt x="149" y="176"/>
                  </a:lnTo>
                  <a:lnTo>
                    <a:pt x="141" y="178"/>
                  </a:lnTo>
                  <a:lnTo>
                    <a:pt x="118" y="157"/>
                  </a:lnTo>
                  <a:lnTo>
                    <a:pt x="122" y="155"/>
                  </a:lnTo>
                  <a:lnTo>
                    <a:pt x="124" y="155"/>
                  </a:lnTo>
                  <a:lnTo>
                    <a:pt x="128" y="153"/>
                  </a:lnTo>
                  <a:lnTo>
                    <a:pt x="132" y="153"/>
                  </a:lnTo>
                  <a:lnTo>
                    <a:pt x="137" y="153"/>
                  </a:lnTo>
                  <a:lnTo>
                    <a:pt x="141" y="151"/>
                  </a:lnTo>
                  <a:lnTo>
                    <a:pt x="147" y="149"/>
                  </a:lnTo>
                  <a:lnTo>
                    <a:pt x="151" y="148"/>
                  </a:lnTo>
                  <a:lnTo>
                    <a:pt x="159" y="148"/>
                  </a:lnTo>
                  <a:lnTo>
                    <a:pt x="166" y="146"/>
                  </a:lnTo>
                  <a:lnTo>
                    <a:pt x="174" y="144"/>
                  </a:lnTo>
                  <a:lnTo>
                    <a:pt x="182" y="144"/>
                  </a:lnTo>
                  <a:lnTo>
                    <a:pt x="189" y="142"/>
                  </a:lnTo>
                  <a:lnTo>
                    <a:pt x="197" y="141"/>
                  </a:lnTo>
                  <a:lnTo>
                    <a:pt x="207" y="139"/>
                  </a:lnTo>
                  <a:lnTo>
                    <a:pt x="215" y="137"/>
                  </a:lnTo>
                  <a:lnTo>
                    <a:pt x="226" y="135"/>
                  </a:lnTo>
                  <a:lnTo>
                    <a:pt x="236" y="134"/>
                  </a:lnTo>
                  <a:lnTo>
                    <a:pt x="245" y="132"/>
                  </a:lnTo>
                  <a:lnTo>
                    <a:pt x="257" y="130"/>
                  </a:lnTo>
                  <a:lnTo>
                    <a:pt x="269" y="128"/>
                  </a:lnTo>
                  <a:lnTo>
                    <a:pt x="278" y="127"/>
                  </a:lnTo>
                  <a:lnTo>
                    <a:pt x="290" y="125"/>
                  </a:lnTo>
                  <a:lnTo>
                    <a:pt x="301" y="123"/>
                  </a:lnTo>
                  <a:lnTo>
                    <a:pt x="315" y="121"/>
                  </a:lnTo>
                  <a:lnTo>
                    <a:pt x="326" y="120"/>
                  </a:lnTo>
                  <a:lnTo>
                    <a:pt x="338" y="118"/>
                  </a:lnTo>
                  <a:lnTo>
                    <a:pt x="351" y="116"/>
                  </a:lnTo>
                  <a:lnTo>
                    <a:pt x="365" y="114"/>
                  </a:lnTo>
                  <a:lnTo>
                    <a:pt x="377" y="111"/>
                  </a:lnTo>
                  <a:lnTo>
                    <a:pt x="388" y="109"/>
                  </a:lnTo>
                  <a:lnTo>
                    <a:pt x="402" y="107"/>
                  </a:lnTo>
                  <a:lnTo>
                    <a:pt x="415" y="106"/>
                  </a:lnTo>
                  <a:lnTo>
                    <a:pt x="429" y="104"/>
                  </a:lnTo>
                  <a:lnTo>
                    <a:pt x="442" y="102"/>
                  </a:lnTo>
                  <a:lnTo>
                    <a:pt x="454" y="100"/>
                  </a:lnTo>
                  <a:lnTo>
                    <a:pt x="469" y="100"/>
                  </a:lnTo>
                  <a:lnTo>
                    <a:pt x="481" y="97"/>
                  </a:lnTo>
                  <a:lnTo>
                    <a:pt x="494" y="97"/>
                  </a:lnTo>
                  <a:lnTo>
                    <a:pt x="508" y="95"/>
                  </a:lnTo>
                  <a:lnTo>
                    <a:pt x="521" y="95"/>
                  </a:lnTo>
                  <a:lnTo>
                    <a:pt x="535" y="93"/>
                  </a:lnTo>
                  <a:lnTo>
                    <a:pt x="548" y="91"/>
                  </a:lnTo>
                  <a:lnTo>
                    <a:pt x="562" y="90"/>
                  </a:lnTo>
                  <a:lnTo>
                    <a:pt x="573" y="90"/>
                  </a:lnTo>
                  <a:lnTo>
                    <a:pt x="587" y="88"/>
                  </a:lnTo>
                  <a:lnTo>
                    <a:pt x="598" y="88"/>
                  </a:lnTo>
                  <a:lnTo>
                    <a:pt x="610" y="86"/>
                  </a:lnTo>
                  <a:lnTo>
                    <a:pt x="623" y="86"/>
                  </a:lnTo>
                  <a:lnTo>
                    <a:pt x="635" y="86"/>
                  </a:lnTo>
                  <a:lnTo>
                    <a:pt x="648" y="86"/>
                  </a:lnTo>
                  <a:lnTo>
                    <a:pt x="660" y="86"/>
                  </a:lnTo>
                  <a:lnTo>
                    <a:pt x="672" y="86"/>
                  </a:lnTo>
                  <a:lnTo>
                    <a:pt x="683" y="86"/>
                  </a:lnTo>
                  <a:lnTo>
                    <a:pt x="695" y="86"/>
                  </a:lnTo>
                  <a:lnTo>
                    <a:pt x="704" y="86"/>
                  </a:lnTo>
                  <a:lnTo>
                    <a:pt x="716" y="88"/>
                  </a:lnTo>
                  <a:lnTo>
                    <a:pt x="726" y="88"/>
                  </a:lnTo>
                  <a:lnTo>
                    <a:pt x="735" y="90"/>
                  </a:lnTo>
                  <a:lnTo>
                    <a:pt x="745" y="91"/>
                  </a:lnTo>
                  <a:lnTo>
                    <a:pt x="755" y="93"/>
                  </a:lnTo>
                  <a:lnTo>
                    <a:pt x="753" y="91"/>
                  </a:lnTo>
                  <a:lnTo>
                    <a:pt x="747" y="90"/>
                  </a:lnTo>
                  <a:lnTo>
                    <a:pt x="743" y="86"/>
                  </a:lnTo>
                  <a:lnTo>
                    <a:pt x="737" y="86"/>
                  </a:lnTo>
                  <a:lnTo>
                    <a:pt x="731" y="84"/>
                  </a:lnTo>
                  <a:lnTo>
                    <a:pt x="726" y="83"/>
                  </a:lnTo>
                  <a:lnTo>
                    <a:pt x="720" y="81"/>
                  </a:lnTo>
                  <a:lnTo>
                    <a:pt x="716" y="79"/>
                  </a:lnTo>
                  <a:lnTo>
                    <a:pt x="710" y="77"/>
                  </a:lnTo>
                  <a:lnTo>
                    <a:pt x="706" y="77"/>
                  </a:lnTo>
                  <a:lnTo>
                    <a:pt x="701" y="76"/>
                  </a:lnTo>
                  <a:lnTo>
                    <a:pt x="695" y="76"/>
                  </a:lnTo>
                  <a:lnTo>
                    <a:pt x="689" y="74"/>
                  </a:lnTo>
                  <a:lnTo>
                    <a:pt x="683" y="72"/>
                  </a:lnTo>
                  <a:lnTo>
                    <a:pt x="675" y="70"/>
                  </a:lnTo>
                  <a:lnTo>
                    <a:pt x="668" y="70"/>
                  </a:lnTo>
                  <a:lnTo>
                    <a:pt x="660" y="69"/>
                  </a:lnTo>
                  <a:lnTo>
                    <a:pt x="652" y="69"/>
                  </a:lnTo>
                  <a:lnTo>
                    <a:pt x="645" y="67"/>
                  </a:lnTo>
                  <a:lnTo>
                    <a:pt x="635" y="67"/>
                  </a:lnTo>
                  <a:lnTo>
                    <a:pt x="627" y="67"/>
                  </a:lnTo>
                  <a:lnTo>
                    <a:pt x="618" y="67"/>
                  </a:lnTo>
                  <a:lnTo>
                    <a:pt x="608" y="65"/>
                  </a:lnTo>
                  <a:lnTo>
                    <a:pt x="598" y="65"/>
                  </a:lnTo>
                  <a:lnTo>
                    <a:pt x="587" y="63"/>
                  </a:lnTo>
                  <a:lnTo>
                    <a:pt x="575" y="63"/>
                  </a:lnTo>
                  <a:lnTo>
                    <a:pt x="564" y="63"/>
                  </a:lnTo>
                  <a:lnTo>
                    <a:pt x="552" y="63"/>
                  </a:lnTo>
                  <a:lnTo>
                    <a:pt x="540" y="63"/>
                  </a:lnTo>
                  <a:lnTo>
                    <a:pt x="527" y="65"/>
                  </a:lnTo>
                  <a:lnTo>
                    <a:pt x="513" y="65"/>
                  </a:lnTo>
                  <a:lnTo>
                    <a:pt x="500" y="65"/>
                  </a:lnTo>
                  <a:lnTo>
                    <a:pt x="486" y="65"/>
                  </a:lnTo>
                  <a:lnTo>
                    <a:pt x="471" y="67"/>
                  </a:lnTo>
                  <a:lnTo>
                    <a:pt x="456" y="67"/>
                  </a:lnTo>
                  <a:lnTo>
                    <a:pt x="440" y="69"/>
                  </a:lnTo>
                  <a:lnTo>
                    <a:pt x="425" y="70"/>
                  </a:lnTo>
                  <a:lnTo>
                    <a:pt x="409" y="72"/>
                  </a:lnTo>
                  <a:lnTo>
                    <a:pt x="390" y="74"/>
                  </a:lnTo>
                  <a:lnTo>
                    <a:pt x="373" y="76"/>
                  </a:lnTo>
                  <a:lnTo>
                    <a:pt x="355" y="77"/>
                  </a:lnTo>
                  <a:lnTo>
                    <a:pt x="336" y="81"/>
                  </a:lnTo>
                  <a:lnTo>
                    <a:pt x="317" y="83"/>
                  </a:lnTo>
                  <a:lnTo>
                    <a:pt x="297" y="86"/>
                  </a:lnTo>
                  <a:lnTo>
                    <a:pt x="278" y="88"/>
                  </a:lnTo>
                  <a:lnTo>
                    <a:pt x="257" y="93"/>
                  </a:lnTo>
                  <a:lnTo>
                    <a:pt x="236" y="95"/>
                  </a:lnTo>
                  <a:lnTo>
                    <a:pt x="215" y="100"/>
                  </a:lnTo>
                  <a:lnTo>
                    <a:pt x="191" y="104"/>
                  </a:lnTo>
                  <a:lnTo>
                    <a:pt x="168" y="109"/>
                  </a:lnTo>
                  <a:lnTo>
                    <a:pt x="145" y="113"/>
                  </a:lnTo>
                  <a:lnTo>
                    <a:pt x="122" y="118"/>
                  </a:lnTo>
                  <a:lnTo>
                    <a:pt x="97" y="123"/>
                  </a:lnTo>
                  <a:lnTo>
                    <a:pt x="72" y="128"/>
                  </a:lnTo>
                  <a:lnTo>
                    <a:pt x="53" y="109"/>
                  </a:lnTo>
                  <a:lnTo>
                    <a:pt x="54" y="107"/>
                  </a:lnTo>
                  <a:lnTo>
                    <a:pt x="58" y="107"/>
                  </a:lnTo>
                  <a:lnTo>
                    <a:pt x="62" y="106"/>
                  </a:lnTo>
                  <a:lnTo>
                    <a:pt x="70" y="104"/>
                  </a:lnTo>
                  <a:lnTo>
                    <a:pt x="76" y="102"/>
                  </a:lnTo>
                  <a:lnTo>
                    <a:pt x="80" y="102"/>
                  </a:lnTo>
                  <a:lnTo>
                    <a:pt x="85" y="100"/>
                  </a:lnTo>
                  <a:lnTo>
                    <a:pt x="91" y="99"/>
                  </a:lnTo>
                  <a:lnTo>
                    <a:pt x="97" y="97"/>
                  </a:lnTo>
                  <a:lnTo>
                    <a:pt x="105" y="97"/>
                  </a:lnTo>
                  <a:lnTo>
                    <a:pt x="112" y="95"/>
                  </a:lnTo>
                  <a:lnTo>
                    <a:pt x="122" y="95"/>
                  </a:lnTo>
                  <a:lnTo>
                    <a:pt x="130" y="91"/>
                  </a:lnTo>
                  <a:lnTo>
                    <a:pt x="137" y="90"/>
                  </a:lnTo>
                  <a:lnTo>
                    <a:pt x="145" y="88"/>
                  </a:lnTo>
                  <a:lnTo>
                    <a:pt x="155" y="86"/>
                  </a:lnTo>
                  <a:lnTo>
                    <a:pt x="164" y="86"/>
                  </a:lnTo>
                  <a:lnTo>
                    <a:pt x="174" y="84"/>
                  </a:lnTo>
                  <a:lnTo>
                    <a:pt x="186" y="83"/>
                  </a:lnTo>
                  <a:lnTo>
                    <a:pt x="197" y="81"/>
                  </a:lnTo>
                  <a:lnTo>
                    <a:pt x="207" y="77"/>
                  </a:lnTo>
                  <a:lnTo>
                    <a:pt x="216" y="77"/>
                  </a:lnTo>
                  <a:lnTo>
                    <a:pt x="228" y="76"/>
                  </a:lnTo>
                  <a:lnTo>
                    <a:pt x="242" y="74"/>
                  </a:lnTo>
                  <a:lnTo>
                    <a:pt x="251" y="70"/>
                  </a:lnTo>
                  <a:lnTo>
                    <a:pt x="265" y="69"/>
                  </a:lnTo>
                  <a:lnTo>
                    <a:pt x="278" y="67"/>
                  </a:lnTo>
                  <a:lnTo>
                    <a:pt x="290" y="67"/>
                  </a:lnTo>
                  <a:lnTo>
                    <a:pt x="303" y="65"/>
                  </a:lnTo>
                  <a:lnTo>
                    <a:pt x="315" y="63"/>
                  </a:lnTo>
                  <a:lnTo>
                    <a:pt x="328" y="62"/>
                  </a:lnTo>
                  <a:lnTo>
                    <a:pt x="342" y="60"/>
                  </a:lnTo>
                  <a:lnTo>
                    <a:pt x="353" y="58"/>
                  </a:lnTo>
                  <a:lnTo>
                    <a:pt x="369" y="56"/>
                  </a:lnTo>
                  <a:lnTo>
                    <a:pt x="380" y="55"/>
                  </a:lnTo>
                  <a:lnTo>
                    <a:pt x="396" y="55"/>
                  </a:lnTo>
                  <a:lnTo>
                    <a:pt x="407" y="53"/>
                  </a:lnTo>
                  <a:lnTo>
                    <a:pt x="423" y="53"/>
                  </a:lnTo>
                  <a:lnTo>
                    <a:pt x="436" y="51"/>
                  </a:lnTo>
                  <a:lnTo>
                    <a:pt x="450" y="49"/>
                  </a:lnTo>
                  <a:lnTo>
                    <a:pt x="463" y="49"/>
                  </a:lnTo>
                  <a:lnTo>
                    <a:pt x="479" y="48"/>
                  </a:lnTo>
                  <a:lnTo>
                    <a:pt x="490" y="48"/>
                  </a:lnTo>
                  <a:lnTo>
                    <a:pt x="506" y="48"/>
                  </a:lnTo>
                  <a:lnTo>
                    <a:pt x="519" y="46"/>
                  </a:lnTo>
                  <a:lnTo>
                    <a:pt x="533" y="46"/>
                  </a:lnTo>
                  <a:lnTo>
                    <a:pt x="546" y="46"/>
                  </a:lnTo>
                  <a:lnTo>
                    <a:pt x="560" y="46"/>
                  </a:lnTo>
                  <a:lnTo>
                    <a:pt x="573" y="46"/>
                  </a:lnTo>
                  <a:lnTo>
                    <a:pt x="587" y="46"/>
                  </a:lnTo>
                  <a:lnTo>
                    <a:pt x="600" y="46"/>
                  </a:lnTo>
                  <a:lnTo>
                    <a:pt x="614" y="48"/>
                  </a:lnTo>
                  <a:lnTo>
                    <a:pt x="625" y="48"/>
                  </a:lnTo>
                  <a:lnTo>
                    <a:pt x="639" y="48"/>
                  </a:lnTo>
                  <a:lnTo>
                    <a:pt x="652" y="48"/>
                  </a:lnTo>
                  <a:lnTo>
                    <a:pt x="666" y="49"/>
                  </a:lnTo>
                  <a:lnTo>
                    <a:pt x="677" y="51"/>
                  </a:lnTo>
                  <a:lnTo>
                    <a:pt x="689" y="53"/>
                  </a:lnTo>
                  <a:lnTo>
                    <a:pt x="702" y="55"/>
                  </a:lnTo>
                  <a:lnTo>
                    <a:pt x="714" y="56"/>
                  </a:lnTo>
                  <a:lnTo>
                    <a:pt x="712" y="56"/>
                  </a:lnTo>
                  <a:lnTo>
                    <a:pt x="710" y="55"/>
                  </a:lnTo>
                  <a:lnTo>
                    <a:pt x="706" y="53"/>
                  </a:lnTo>
                  <a:lnTo>
                    <a:pt x="702" y="53"/>
                  </a:lnTo>
                  <a:lnTo>
                    <a:pt x="695" y="49"/>
                  </a:lnTo>
                  <a:lnTo>
                    <a:pt x="687" y="48"/>
                  </a:lnTo>
                  <a:lnTo>
                    <a:pt x="681" y="46"/>
                  </a:lnTo>
                  <a:lnTo>
                    <a:pt x="677" y="44"/>
                  </a:lnTo>
                  <a:lnTo>
                    <a:pt x="672" y="44"/>
                  </a:lnTo>
                  <a:lnTo>
                    <a:pt x="668" y="42"/>
                  </a:lnTo>
                  <a:lnTo>
                    <a:pt x="660" y="40"/>
                  </a:lnTo>
                  <a:lnTo>
                    <a:pt x="654" y="40"/>
                  </a:lnTo>
                  <a:lnTo>
                    <a:pt x="647" y="37"/>
                  </a:lnTo>
                  <a:lnTo>
                    <a:pt x="641" y="37"/>
                  </a:lnTo>
                  <a:lnTo>
                    <a:pt x="633" y="35"/>
                  </a:lnTo>
                  <a:lnTo>
                    <a:pt x="625" y="33"/>
                  </a:lnTo>
                  <a:lnTo>
                    <a:pt x="618" y="33"/>
                  </a:lnTo>
                  <a:lnTo>
                    <a:pt x="610" y="32"/>
                  </a:lnTo>
                  <a:lnTo>
                    <a:pt x="600" y="30"/>
                  </a:lnTo>
                  <a:lnTo>
                    <a:pt x="591" y="30"/>
                  </a:lnTo>
                  <a:lnTo>
                    <a:pt x="581" y="28"/>
                  </a:lnTo>
                  <a:lnTo>
                    <a:pt x="573" y="26"/>
                  </a:lnTo>
                  <a:lnTo>
                    <a:pt x="562" y="26"/>
                  </a:lnTo>
                  <a:lnTo>
                    <a:pt x="554" y="25"/>
                  </a:lnTo>
                  <a:lnTo>
                    <a:pt x="542" y="23"/>
                  </a:lnTo>
                  <a:lnTo>
                    <a:pt x="533" y="23"/>
                  </a:lnTo>
                  <a:lnTo>
                    <a:pt x="519" y="21"/>
                  </a:lnTo>
                  <a:lnTo>
                    <a:pt x="508" y="21"/>
                  </a:lnTo>
                  <a:lnTo>
                    <a:pt x="496" y="19"/>
                  </a:lnTo>
                  <a:lnTo>
                    <a:pt x="485" y="19"/>
                  </a:lnTo>
                  <a:lnTo>
                    <a:pt x="471" y="19"/>
                  </a:lnTo>
                  <a:lnTo>
                    <a:pt x="459" y="18"/>
                  </a:lnTo>
                  <a:lnTo>
                    <a:pt x="446" y="18"/>
                  </a:lnTo>
                  <a:lnTo>
                    <a:pt x="432" y="18"/>
                  </a:lnTo>
                  <a:lnTo>
                    <a:pt x="417" y="18"/>
                  </a:lnTo>
                  <a:lnTo>
                    <a:pt x="404" y="18"/>
                  </a:lnTo>
                  <a:lnTo>
                    <a:pt x="390" y="18"/>
                  </a:lnTo>
                  <a:lnTo>
                    <a:pt x="377" y="19"/>
                  </a:lnTo>
                  <a:lnTo>
                    <a:pt x="361" y="19"/>
                  </a:lnTo>
                  <a:lnTo>
                    <a:pt x="344" y="21"/>
                  </a:lnTo>
                  <a:lnTo>
                    <a:pt x="328" y="21"/>
                  </a:lnTo>
                  <a:lnTo>
                    <a:pt x="315" y="23"/>
                  </a:lnTo>
                  <a:lnTo>
                    <a:pt x="297" y="25"/>
                  </a:lnTo>
                  <a:lnTo>
                    <a:pt x="280" y="26"/>
                  </a:lnTo>
                  <a:lnTo>
                    <a:pt x="263" y="26"/>
                  </a:lnTo>
                  <a:lnTo>
                    <a:pt x="247" y="30"/>
                  </a:lnTo>
                  <a:lnTo>
                    <a:pt x="230" y="32"/>
                  </a:lnTo>
                  <a:lnTo>
                    <a:pt x="213" y="33"/>
                  </a:lnTo>
                  <a:lnTo>
                    <a:pt x="193" y="37"/>
                  </a:lnTo>
                  <a:lnTo>
                    <a:pt x="176" y="40"/>
                  </a:lnTo>
                  <a:lnTo>
                    <a:pt x="157" y="42"/>
                  </a:lnTo>
                  <a:lnTo>
                    <a:pt x="139" y="46"/>
                  </a:lnTo>
                  <a:lnTo>
                    <a:pt x="120" y="49"/>
                  </a:lnTo>
                  <a:lnTo>
                    <a:pt x="101" y="55"/>
                  </a:lnTo>
                  <a:lnTo>
                    <a:pt x="80" y="60"/>
                  </a:lnTo>
                  <a:lnTo>
                    <a:pt x="60" y="63"/>
                  </a:lnTo>
                  <a:lnTo>
                    <a:pt x="41" y="69"/>
                  </a:lnTo>
                  <a:lnTo>
                    <a:pt x="22" y="74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76"/>
            <p:cNvSpPr>
              <a:spLocks/>
            </p:cNvSpPr>
            <p:nvPr/>
          </p:nvSpPr>
          <p:spPr bwMode="auto">
            <a:xfrm>
              <a:off x="947" y="4130"/>
              <a:ext cx="419" cy="103"/>
            </a:xfrm>
            <a:custGeom>
              <a:avLst/>
              <a:gdLst>
                <a:gd name="T0" fmla="*/ 18 w 837"/>
                <a:gd name="T1" fmla="*/ 28 h 206"/>
                <a:gd name="T2" fmla="*/ 36 w 837"/>
                <a:gd name="T3" fmla="*/ 22 h 206"/>
                <a:gd name="T4" fmla="*/ 59 w 837"/>
                <a:gd name="T5" fmla="*/ 14 h 206"/>
                <a:gd name="T6" fmla="*/ 87 w 837"/>
                <a:gd name="T7" fmla="*/ 9 h 206"/>
                <a:gd name="T8" fmla="*/ 117 w 837"/>
                <a:gd name="T9" fmla="*/ 3 h 206"/>
                <a:gd name="T10" fmla="*/ 145 w 837"/>
                <a:gd name="T11" fmla="*/ 0 h 206"/>
                <a:gd name="T12" fmla="*/ 169 w 837"/>
                <a:gd name="T13" fmla="*/ 0 h 206"/>
                <a:gd name="T14" fmla="*/ 187 w 837"/>
                <a:gd name="T15" fmla="*/ 1 h 206"/>
                <a:gd name="T16" fmla="*/ 204 w 837"/>
                <a:gd name="T17" fmla="*/ 3 h 206"/>
                <a:gd name="T18" fmla="*/ 204 w 837"/>
                <a:gd name="T19" fmla="*/ 7 h 206"/>
                <a:gd name="T20" fmla="*/ 187 w 837"/>
                <a:gd name="T21" fmla="*/ 6 h 206"/>
                <a:gd name="T22" fmla="*/ 171 w 837"/>
                <a:gd name="T23" fmla="*/ 6 h 206"/>
                <a:gd name="T24" fmla="*/ 148 w 837"/>
                <a:gd name="T25" fmla="*/ 6 h 206"/>
                <a:gd name="T26" fmla="*/ 123 w 837"/>
                <a:gd name="T27" fmla="*/ 9 h 206"/>
                <a:gd name="T28" fmla="*/ 95 w 837"/>
                <a:gd name="T29" fmla="*/ 13 h 206"/>
                <a:gd name="T30" fmla="*/ 70 w 837"/>
                <a:gd name="T31" fmla="*/ 18 h 206"/>
                <a:gd name="T32" fmla="*/ 48 w 837"/>
                <a:gd name="T33" fmla="*/ 25 h 206"/>
                <a:gd name="T34" fmla="*/ 31 w 837"/>
                <a:gd name="T35" fmla="*/ 29 h 206"/>
                <a:gd name="T36" fmla="*/ 24 w 837"/>
                <a:gd name="T37" fmla="*/ 33 h 206"/>
                <a:gd name="T38" fmla="*/ 40 w 837"/>
                <a:gd name="T39" fmla="*/ 29 h 206"/>
                <a:gd name="T40" fmla="*/ 63 w 837"/>
                <a:gd name="T41" fmla="*/ 25 h 206"/>
                <a:gd name="T42" fmla="*/ 88 w 837"/>
                <a:gd name="T43" fmla="*/ 21 h 206"/>
                <a:gd name="T44" fmla="*/ 112 w 837"/>
                <a:gd name="T45" fmla="*/ 18 h 206"/>
                <a:gd name="T46" fmla="*/ 133 w 837"/>
                <a:gd name="T47" fmla="*/ 17 h 206"/>
                <a:gd name="T48" fmla="*/ 152 w 837"/>
                <a:gd name="T49" fmla="*/ 18 h 206"/>
                <a:gd name="T50" fmla="*/ 170 w 837"/>
                <a:gd name="T51" fmla="*/ 19 h 206"/>
                <a:gd name="T52" fmla="*/ 189 w 837"/>
                <a:gd name="T53" fmla="*/ 20 h 206"/>
                <a:gd name="T54" fmla="*/ 198 w 837"/>
                <a:gd name="T55" fmla="*/ 26 h 206"/>
                <a:gd name="T56" fmla="*/ 181 w 837"/>
                <a:gd name="T57" fmla="*/ 25 h 206"/>
                <a:gd name="T58" fmla="*/ 166 w 837"/>
                <a:gd name="T59" fmla="*/ 23 h 206"/>
                <a:gd name="T60" fmla="*/ 149 w 837"/>
                <a:gd name="T61" fmla="*/ 23 h 206"/>
                <a:gd name="T62" fmla="*/ 131 w 837"/>
                <a:gd name="T63" fmla="*/ 23 h 206"/>
                <a:gd name="T64" fmla="*/ 112 w 837"/>
                <a:gd name="T65" fmla="*/ 24 h 206"/>
                <a:gd name="T66" fmla="*/ 89 w 837"/>
                <a:gd name="T67" fmla="*/ 27 h 206"/>
                <a:gd name="T68" fmla="*/ 64 w 837"/>
                <a:gd name="T69" fmla="*/ 32 h 206"/>
                <a:gd name="T70" fmla="*/ 40 w 837"/>
                <a:gd name="T71" fmla="*/ 37 h 206"/>
                <a:gd name="T72" fmla="*/ 22 w 837"/>
                <a:gd name="T73" fmla="*/ 41 h 206"/>
                <a:gd name="T74" fmla="*/ 16 w 837"/>
                <a:gd name="T75" fmla="*/ 44 h 206"/>
                <a:gd name="T76" fmla="*/ 31 w 837"/>
                <a:gd name="T77" fmla="*/ 41 h 206"/>
                <a:gd name="T78" fmla="*/ 54 w 837"/>
                <a:gd name="T79" fmla="*/ 38 h 206"/>
                <a:gd name="T80" fmla="*/ 80 w 837"/>
                <a:gd name="T81" fmla="*/ 35 h 206"/>
                <a:gd name="T82" fmla="*/ 105 w 837"/>
                <a:gd name="T83" fmla="*/ 31 h 206"/>
                <a:gd name="T84" fmla="*/ 125 w 837"/>
                <a:gd name="T85" fmla="*/ 30 h 206"/>
                <a:gd name="T86" fmla="*/ 141 w 837"/>
                <a:gd name="T87" fmla="*/ 29 h 206"/>
                <a:gd name="T88" fmla="*/ 157 w 837"/>
                <a:gd name="T89" fmla="*/ 29 h 206"/>
                <a:gd name="T90" fmla="*/ 172 w 837"/>
                <a:gd name="T91" fmla="*/ 29 h 206"/>
                <a:gd name="T92" fmla="*/ 191 w 837"/>
                <a:gd name="T93" fmla="*/ 29 h 206"/>
                <a:gd name="T94" fmla="*/ 196 w 837"/>
                <a:gd name="T95" fmla="*/ 36 h 206"/>
                <a:gd name="T96" fmla="*/ 177 w 837"/>
                <a:gd name="T97" fmla="*/ 35 h 206"/>
                <a:gd name="T98" fmla="*/ 163 w 837"/>
                <a:gd name="T99" fmla="*/ 35 h 206"/>
                <a:gd name="T100" fmla="*/ 147 w 837"/>
                <a:gd name="T101" fmla="*/ 35 h 206"/>
                <a:gd name="T102" fmla="*/ 131 w 837"/>
                <a:gd name="T103" fmla="*/ 35 h 206"/>
                <a:gd name="T104" fmla="*/ 115 w 837"/>
                <a:gd name="T105" fmla="*/ 36 h 206"/>
                <a:gd name="T106" fmla="*/ 92 w 837"/>
                <a:gd name="T107" fmla="*/ 39 h 206"/>
                <a:gd name="T108" fmla="*/ 64 w 837"/>
                <a:gd name="T109" fmla="*/ 42 h 206"/>
                <a:gd name="T110" fmla="*/ 37 w 837"/>
                <a:gd name="T111" fmla="*/ 46 h 206"/>
                <a:gd name="T112" fmla="*/ 14 w 837"/>
                <a:gd name="T113" fmla="*/ 49 h 206"/>
                <a:gd name="T114" fmla="*/ 1 w 837"/>
                <a:gd name="T115" fmla="*/ 52 h 206"/>
                <a:gd name="T116" fmla="*/ 4 w 837"/>
                <a:gd name="T117" fmla="*/ 45 h 206"/>
                <a:gd name="T118" fmla="*/ 10 w 837"/>
                <a:gd name="T119" fmla="*/ 40 h 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37"/>
                <a:gd name="T181" fmla="*/ 0 h 206"/>
                <a:gd name="T182" fmla="*/ 837 w 837"/>
                <a:gd name="T183" fmla="*/ 206 h 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37" h="206">
                  <a:moveTo>
                    <a:pt x="17" y="136"/>
                  </a:moveTo>
                  <a:lnTo>
                    <a:pt x="19" y="134"/>
                  </a:lnTo>
                  <a:lnTo>
                    <a:pt x="27" y="130"/>
                  </a:lnTo>
                  <a:lnTo>
                    <a:pt x="31" y="129"/>
                  </a:lnTo>
                  <a:lnTo>
                    <a:pt x="37" y="125"/>
                  </a:lnTo>
                  <a:lnTo>
                    <a:pt x="44" y="123"/>
                  </a:lnTo>
                  <a:lnTo>
                    <a:pt x="54" y="120"/>
                  </a:lnTo>
                  <a:lnTo>
                    <a:pt x="58" y="118"/>
                  </a:lnTo>
                  <a:lnTo>
                    <a:pt x="62" y="116"/>
                  </a:lnTo>
                  <a:lnTo>
                    <a:pt x="67" y="114"/>
                  </a:lnTo>
                  <a:lnTo>
                    <a:pt x="71" y="113"/>
                  </a:lnTo>
                  <a:lnTo>
                    <a:pt x="77" y="109"/>
                  </a:lnTo>
                  <a:lnTo>
                    <a:pt x="83" y="107"/>
                  </a:lnTo>
                  <a:lnTo>
                    <a:pt x="89" y="106"/>
                  </a:lnTo>
                  <a:lnTo>
                    <a:pt x="94" y="104"/>
                  </a:lnTo>
                  <a:lnTo>
                    <a:pt x="100" y="100"/>
                  </a:lnTo>
                  <a:lnTo>
                    <a:pt x="108" y="99"/>
                  </a:lnTo>
                  <a:lnTo>
                    <a:pt x="114" y="97"/>
                  </a:lnTo>
                  <a:lnTo>
                    <a:pt x="121" y="93"/>
                  </a:lnTo>
                  <a:lnTo>
                    <a:pt x="127" y="92"/>
                  </a:lnTo>
                  <a:lnTo>
                    <a:pt x="135" y="90"/>
                  </a:lnTo>
                  <a:lnTo>
                    <a:pt x="143" y="86"/>
                  </a:lnTo>
                  <a:lnTo>
                    <a:pt x="150" y="85"/>
                  </a:lnTo>
                  <a:lnTo>
                    <a:pt x="158" y="83"/>
                  </a:lnTo>
                  <a:lnTo>
                    <a:pt x="166" y="79"/>
                  </a:lnTo>
                  <a:lnTo>
                    <a:pt x="173" y="76"/>
                  </a:lnTo>
                  <a:lnTo>
                    <a:pt x="183" y="74"/>
                  </a:lnTo>
                  <a:lnTo>
                    <a:pt x="191" y="72"/>
                  </a:lnTo>
                  <a:lnTo>
                    <a:pt x="199" y="69"/>
                  </a:lnTo>
                  <a:lnTo>
                    <a:pt x="208" y="67"/>
                  </a:lnTo>
                  <a:lnTo>
                    <a:pt x="218" y="65"/>
                  </a:lnTo>
                  <a:lnTo>
                    <a:pt x="226" y="62"/>
                  </a:lnTo>
                  <a:lnTo>
                    <a:pt x="235" y="58"/>
                  </a:lnTo>
                  <a:lnTo>
                    <a:pt x="243" y="56"/>
                  </a:lnTo>
                  <a:lnTo>
                    <a:pt x="254" y="55"/>
                  </a:lnTo>
                  <a:lnTo>
                    <a:pt x="264" y="51"/>
                  </a:lnTo>
                  <a:lnTo>
                    <a:pt x="274" y="49"/>
                  </a:lnTo>
                  <a:lnTo>
                    <a:pt x="283" y="48"/>
                  </a:lnTo>
                  <a:lnTo>
                    <a:pt x="295" y="44"/>
                  </a:lnTo>
                  <a:lnTo>
                    <a:pt x="305" y="42"/>
                  </a:lnTo>
                  <a:lnTo>
                    <a:pt x="312" y="41"/>
                  </a:lnTo>
                  <a:lnTo>
                    <a:pt x="324" y="37"/>
                  </a:lnTo>
                  <a:lnTo>
                    <a:pt x="334" y="35"/>
                  </a:lnTo>
                  <a:lnTo>
                    <a:pt x="345" y="34"/>
                  </a:lnTo>
                  <a:lnTo>
                    <a:pt x="355" y="30"/>
                  </a:lnTo>
                  <a:lnTo>
                    <a:pt x="366" y="28"/>
                  </a:lnTo>
                  <a:lnTo>
                    <a:pt x="378" y="27"/>
                  </a:lnTo>
                  <a:lnTo>
                    <a:pt x="388" y="25"/>
                  </a:lnTo>
                  <a:lnTo>
                    <a:pt x="397" y="21"/>
                  </a:lnTo>
                  <a:lnTo>
                    <a:pt x="409" y="20"/>
                  </a:lnTo>
                  <a:lnTo>
                    <a:pt x="420" y="18"/>
                  </a:lnTo>
                  <a:lnTo>
                    <a:pt x="432" y="16"/>
                  </a:lnTo>
                  <a:lnTo>
                    <a:pt x="443" y="16"/>
                  </a:lnTo>
                  <a:lnTo>
                    <a:pt x="455" y="14"/>
                  </a:lnTo>
                  <a:lnTo>
                    <a:pt x="467" y="13"/>
                  </a:lnTo>
                  <a:lnTo>
                    <a:pt x="478" y="11"/>
                  </a:lnTo>
                  <a:lnTo>
                    <a:pt x="488" y="9"/>
                  </a:lnTo>
                  <a:lnTo>
                    <a:pt x="499" y="9"/>
                  </a:lnTo>
                  <a:lnTo>
                    <a:pt x="511" y="7"/>
                  </a:lnTo>
                  <a:lnTo>
                    <a:pt x="521" y="5"/>
                  </a:lnTo>
                  <a:lnTo>
                    <a:pt x="530" y="5"/>
                  </a:lnTo>
                  <a:lnTo>
                    <a:pt x="542" y="4"/>
                  </a:lnTo>
                  <a:lnTo>
                    <a:pt x="551" y="4"/>
                  </a:lnTo>
                  <a:lnTo>
                    <a:pt x="561" y="2"/>
                  </a:lnTo>
                  <a:lnTo>
                    <a:pt x="571" y="2"/>
                  </a:lnTo>
                  <a:lnTo>
                    <a:pt x="580" y="0"/>
                  </a:lnTo>
                  <a:lnTo>
                    <a:pt x="590" y="0"/>
                  </a:lnTo>
                  <a:lnTo>
                    <a:pt x="598" y="0"/>
                  </a:lnTo>
                  <a:lnTo>
                    <a:pt x="607" y="0"/>
                  </a:lnTo>
                  <a:lnTo>
                    <a:pt x="615" y="0"/>
                  </a:lnTo>
                  <a:lnTo>
                    <a:pt x="625" y="0"/>
                  </a:lnTo>
                  <a:lnTo>
                    <a:pt x="632" y="0"/>
                  </a:lnTo>
                  <a:lnTo>
                    <a:pt x="642" y="0"/>
                  </a:lnTo>
                  <a:lnTo>
                    <a:pt x="650" y="0"/>
                  </a:lnTo>
                  <a:lnTo>
                    <a:pt x="659" y="0"/>
                  </a:lnTo>
                  <a:lnTo>
                    <a:pt x="665" y="0"/>
                  </a:lnTo>
                  <a:lnTo>
                    <a:pt x="673" y="0"/>
                  </a:lnTo>
                  <a:lnTo>
                    <a:pt x="681" y="0"/>
                  </a:lnTo>
                  <a:lnTo>
                    <a:pt x="688" y="0"/>
                  </a:lnTo>
                  <a:lnTo>
                    <a:pt x="696" y="0"/>
                  </a:lnTo>
                  <a:lnTo>
                    <a:pt x="704" y="0"/>
                  </a:lnTo>
                  <a:lnTo>
                    <a:pt x="710" y="0"/>
                  </a:lnTo>
                  <a:lnTo>
                    <a:pt x="717" y="2"/>
                  </a:lnTo>
                  <a:lnTo>
                    <a:pt x="723" y="2"/>
                  </a:lnTo>
                  <a:lnTo>
                    <a:pt x="729" y="2"/>
                  </a:lnTo>
                  <a:lnTo>
                    <a:pt x="735" y="4"/>
                  </a:lnTo>
                  <a:lnTo>
                    <a:pt x="742" y="4"/>
                  </a:lnTo>
                  <a:lnTo>
                    <a:pt x="748" y="4"/>
                  </a:lnTo>
                  <a:lnTo>
                    <a:pt x="752" y="4"/>
                  </a:lnTo>
                  <a:lnTo>
                    <a:pt x="758" y="5"/>
                  </a:lnTo>
                  <a:lnTo>
                    <a:pt x="764" y="5"/>
                  </a:lnTo>
                  <a:lnTo>
                    <a:pt x="769" y="5"/>
                  </a:lnTo>
                  <a:lnTo>
                    <a:pt x="773" y="7"/>
                  </a:lnTo>
                  <a:lnTo>
                    <a:pt x="779" y="7"/>
                  </a:lnTo>
                  <a:lnTo>
                    <a:pt x="783" y="9"/>
                  </a:lnTo>
                  <a:lnTo>
                    <a:pt x="791" y="9"/>
                  </a:lnTo>
                  <a:lnTo>
                    <a:pt x="798" y="9"/>
                  </a:lnTo>
                  <a:lnTo>
                    <a:pt x="806" y="11"/>
                  </a:lnTo>
                  <a:lnTo>
                    <a:pt x="814" y="13"/>
                  </a:lnTo>
                  <a:lnTo>
                    <a:pt x="818" y="13"/>
                  </a:lnTo>
                  <a:lnTo>
                    <a:pt x="823" y="14"/>
                  </a:lnTo>
                  <a:lnTo>
                    <a:pt x="827" y="14"/>
                  </a:lnTo>
                  <a:lnTo>
                    <a:pt x="831" y="16"/>
                  </a:lnTo>
                  <a:lnTo>
                    <a:pt x="835" y="16"/>
                  </a:lnTo>
                  <a:lnTo>
                    <a:pt x="837" y="18"/>
                  </a:lnTo>
                  <a:lnTo>
                    <a:pt x="831" y="32"/>
                  </a:lnTo>
                  <a:lnTo>
                    <a:pt x="829" y="32"/>
                  </a:lnTo>
                  <a:lnTo>
                    <a:pt x="825" y="30"/>
                  </a:lnTo>
                  <a:lnTo>
                    <a:pt x="820" y="30"/>
                  </a:lnTo>
                  <a:lnTo>
                    <a:pt x="816" y="30"/>
                  </a:lnTo>
                  <a:lnTo>
                    <a:pt x="810" y="28"/>
                  </a:lnTo>
                  <a:lnTo>
                    <a:pt x="806" y="28"/>
                  </a:lnTo>
                  <a:lnTo>
                    <a:pt x="798" y="27"/>
                  </a:lnTo>
                  <a:lnTo>
                    <a:pt x="791" y="27"/>
                  </a:lnTo>
                  <a:lnTo>
                    <a:pt x="781" y="25"/>
                  </a:lnTo>
                  <a:lnTo>
                    <a:pt x="773" y="25"/>
                  </a:lnTo>
                  <a:lnTo>
                    <a:pt x="769" y="25"/>
                  </a:lnTo>
                  <a:lnTo>
                    <a:pt x="764" y="25"/>
                  </a:lnTo>
                  <a:lnTo>
                    <a:pt x="760" y="25"/>
                  </a:lnTo>
                  <a:lnTo>
                    <a:pt x="754" y="25"/>
                  </a:lnTo>
                  <a:lnTo>
                    <a:pt x="748" y="25"/>
                  </a:lnTo>
                  <a:lnTo>
                    <a:pt x="744" y="25"/>
                  </a:lnTo>
                  <a:lnTo>
                    <a:pt x="739" y="25"/>
                  </a:lnTo>
                  <a:lnTo>
                    <a:pt x="733" y="25"/>
                  </a:lnTo>
                  <a:lnTo>
                    <a:pt x="725" y="23"/>
                  </a:lnTo>
                  <a:lnTo>
                    <a:pt x="719" y="23"/>
                  </a:lnTo>
                  <a:lnTo>
                    <a:pt x="713" y="23"/>
                  </a:lnTo>
                  <a:lnTo>
                    <a:pt x="708" y="23"/>
                  </a:lnTo>
                  <a:lnTo>
                    <a:pt x="700" y="23"/>
                  </a:lnTo>
                  <a:lnTo>
                    <a:pt x="694" y="23"/>
                  </a:lnTo>
                  <a:lnTo>
                    <a:pt x="686" y="23"/>
                  </a:lnTo>
                  <a:lnTo>
                    <a:pt x="681" y="23"/>
                  </a:lnTo>
                  <a:lnTo>
                    <a:pt x="673" y="23"/>
                  </a:lnTo>
                  <a:lnTo>
                    <a:pt x="665" y="23"/>
                  </a:lnTo>
                  <a:lnTo>
                    <a:pt x="658" y="23"/>
                  </a:lnTo>
                  <a:lnTo>
                    <a:pt x="650" y="23"/>
                  </a:lnTo>
                  <a:lnTo>
                    <a:pt x="642" y="23"/>
                  </a:lnTo>
                  <a:lnTo>
                    <a:pt x="634" y="23"/>
                  </a:lnTo>
                  <a:lnTo>
                    <a:pt x="627" y="23"/>
                  </a:lnTo>
                  <a:lnTo>
                    <a:pt x="619" y="25"/>
                  </a:lnTo>
                  <a:lnTo>
                    <a:pt x="609" y="25"/>
                  </a:lnTo>
                  <a:lnTo>
                    <a:pt x="602" y="25"/>
                  </a:lnTo>
                  <a:lnTo>
                    <a:pt x="592" y="25"/>
                  </a:lnTo>
                  <a:lnTo>
                    <a:pt x="584" y="25"/>
                  </a:lnTo>
                  <a:lnTo>
                    <a:pt x="575" y="25"/>
                  </a:lnTo>
                  <a:lnTo>
                    <a:pt x="567" y="25"/>
                  </a:lnTo>
                  <a:lnTo>
                    <a:pt x="557" y="27"/>
                  </a:lnTo>
                  <a:lnTo>
                    <a:pt x="550" y="28"/>
                  </a:lnTo>
                  <a:lnTo>
                    <a:pt x="538" y="28"/>
                  </a:lnTo>
                  <a:lnTo>
                    <a:pt x="530" y="30"/>
                  </a:lnTo>
                  <a:lnTo>
                    <a:pt x="519" y="30"/>
                  </a:lnTo>
                  <a:lnTo>
                    <a:pt x="511" y="32"/>
                  </a:lnTo>
                  <a:lnTo>
                    <a:pt x="499" y="32"/>
                  </a:lnTo>
                  <a:lnTo>
                    <a:pt x="490" y="34"/>
                  </a:lnTo>
                  <a:lnTo>
                    <a:pt x="480" y="34"/>
                  </a:lnTo>
                  <a:lnTo>
                    <a:pt x="470" y="37"/>
                  </a:lnTo>
                  <a:lnTo>
                    <a:pt x="461" y="37"/>
                  </a:lnTo>
                  <a:lnTo>
                    <a:pt x="451" y="39"/>
                  </a:lnTo>
                  <a:lnTo>
                    <a:pt x="440" y="41"/>
                  </a:lnTo>
                  <a:lnTo>
                    <a:pt x="430" y="42"/>
                  </a:lnTo>
                  <a:lnTo>
                    <a:pt x="418" y="42"/>
                  </a:lnTo>
                  <a:lnTo>
                    <a:pt x="409" y="44"/>
                  </a:lnTo>
                  <a:lnTo>
                    <a:pt x="399" y="46"/>
                  </a:lnTo>
                  <a:lnTo>
                    <a:pt x="389" y="49"/>
                  </a:lnTo>
                  <a:lnTo>
                    <a:pt x="380" y="49"/>
                  </a:lnTo>
                  <a:lnTo>
                    <a:pt x="370" y="51"/>
                  </a:lnTo>
                  <a:lnTo>
                    <a:pt x="361" y="53"/>
                  </a:lnTo>
                  <a:lnTo>
                    <a:pt x="351" y="56"/>
                  </a:lnTo>
                  <a:lnTo>
                    <a:pt x="341" y="58"/>
                  </a:lnTo>
                  <a:lnTo>
                    <a:pt x="334" y="60"/>
                  </a:lnTo>
                  <a:lnTo>
                    <a:pt x="324" y="62"/>
                  </a:lnTo>
                  <a:lnTo>
                    <a:pt x="314" y="65"/>
                  </a:lnTo>
                  <a:lnTo>
                    <a:pt x="305" y="67"/>
                  </a:lnTo>
                  <a:lnTo>
                    <a:pt x="297" y="69"/>
                  </a:lnTo>
                  <a:lnTo>
                    <a:pt x="287" y="71"/>
                  </a:lnTo>
                  <a:lnTo>
                    <a:pt x="278" y="72"/>
                  </a:lnTo>
                  <a:lnTo>
                    <a:pt x="268" y="74"/>
                  </a:lnTo>
                  <a:lnTo>
                    <a:pt x="260" y="76"/>
                  </a:lnTo>
                  <a:lnTo>
                    <a:pt x="253" y="79"/>
                  </a:lnTo>
                  <a:lnTo>
                    <a:pt x="245" y="81"/>
                  </a:lnTo>
                  <a:lnTo>
                    <a:pt x="235" y="83"/>
                  </a:lnTo>
                  <a:lnTo>
                    <a:pt x="227" y="85"/>
                  </a:lnTo>
                  <a:lnTo>
                    <a:pt x="220" y="88"/>
                  </a:lnTo>
                  <a:lnTo>
                    <a:pt x="214" y="90"/>
                  </a:lnTo>
                  <a:lnTo>
                    <a:pt x="204" y="92"/>
                  </a:lnTo>
                  <a:lnTo>
                    <a:pt x="197" y="95"/>
                  </a:lnTo>
                  <a:lnTo>
                    <a:pt x="191" y="97"/>
                  </a:lnTo>
                  <a:lnTo>
                    <a:pt x="185" y="100"/>
                  </a:lnTo>
                  <a:lnTo>
                    <a:pt x="177" y="100"/>
                  </a:lnTo>
                  <a:lnTo>
                    <a:pt x="170" y="102"/>
                  </a:lnTo>
                  <a:lnTo>
                    <a:pt x="162" y="106"/>
                  </a:lnTo>
                  <a:lnTo>
                    <a:pt x="158" y="107"/>
                  </a:lnTo>
                  <a:lnTo>
                    <a:pt x="150" y="109"/>
                  </a:lnTo>
                  <a:lnTo>
                    <a:pt x="145" y="111"/>
                  </a:lnTo>
                  <a:lnTo>
                    <a:pt x="139" y="113"/>
                  </a:lnTo>
                  <a:lnTo>
                    <a:pt x="133" y="116"/>
                  </a:lnTo>
                  <a:lnTo>
                    <a:pt x="127" y="118"/>
                  </a:lnTo>
                  <a:lnTo>
                    <a:pt x="121" y="118"/>
                  </a:lnTo>
                  <a:lnTo>
                    <a:pt x="116" y="120"/>
                  </a:lnTo>
                  <a:lnTo>
                    <a:pt x="112" y="122"/>
                  </a:lnTo>
                  <a:lnTo>
                    <a:pt x="104" y="125"/>
                  </a:lnTo>
                  <a:lnTo>
                    <a:pt x="94" y="129"/>
                  </a:lnTo>
                  <a:lnTo>
                    <a:pt x="87" y="130"/>
                  </a:lnTo>
                  <a:lnTo>
                    <a:pt x="81" y="134"/>
                  </a:lnTo>
                  <a:lnTo>
                    <a:pt x="75" y="136"/>
                  </a:lnTo>
                  <a:lnTo>
                    <a:pt x="75" y="137"/>
                  </a:lnTo>
                  <a:lnTo>
                    <a:pt x="81" y="136"/>
                  </a:lnTo>
                  <a:lnTo>
                    <a:pt x="89" y="134"/>
                  </a:lnTo>
                  <a:lnTo>
                    <a:pt x="94" y="132"/>
                  </a:lnTo>
                  <a:lnTo>
                    <a:pt x="98" y="132"/>
                  </a:lnTo>
                  <a:lnTo>
                    <a:pt x="104" y="130"/>
                  </a:lnTo>
                  <a:lnTo>
                    <a:pt x="110" y="130"/>
                  </a:lnTo>
                  <a:lnTo>
                    <a:pt x="114" y="127"/>
                  </a:lnTo>
                  <a:lnTo>
                    <a:pt x="119" y="127"/>
                  </a:lnTo>
                  <a:lnTo>
                    <a:pt x="125" y="125"/>
                  </a:lnTo>
                  <a:lnTo>
                    <a:pt x="131" y="123"/>
                  </a:lnTo>
                  <a:lnTo>
                    <a:pt x="139" y="122"/>
                  </a:lnTo>
                  <a:lnTo>
                    <a:pt x="145" y="120"/>
                  </a:lnTo>
                  <a:lnTo>
                    <a:pt x="152" y="118"/>
                  </a:lnTo>
                  <a:lnTo>
                    <a:pt x="160" y="118"/>
                  </a:lnTo>
                  <a:lnTo>
                    <a:pt x="168" y="114"/>
                  </a:lnTo>
                  <a:lnTo>
                    <a:pt x="173" y="113"/>
                  </a:lnTo>
                  <a:lnTo>
                    <a:pt x="181" y="111"/>
                  </a:lnTo>
                  <a:lnTo>
                    <a:pt x="191" y="109"/>
                  </a:lnTo>
                  <a:lnTo>
                    <a:pt x="199" y="109"/>
                  </a:lnTo>
                  <a:lnTo>
                    <a:pt x="206" y="107"/>
                  </a:lnTo>
                  <a:lnTo>
                    <a:pt x="214" y="106"/>
                  </a:lnTo>
                  <a:lnTo>
                    <a:pt x="224" y="104"/>
                  </a:lnTo>
                  <a:lnTo>
                    <a:pt x="231" y="100"/>
                  </a:lnTo>
                  <a:lnTo>
                    <a:pt x="239" y="100"/>
                  </a:lnTo>
                  <a:lnTo>
                    <a:pt x="249" y="99"/>
                  </a:lnTo>
                  <a:lnTo>
                    <a:pt x="256" y="97"/>
                  </a:lnTo>
                  <a:lnTo>
                    <a:pt x="266" y="93"/>
                  </a:lnTo>
                  <a:lnTo>
                    <a:pt x="276" y="92"/>
                  </a:lnTo>
                  <a:lnTo>
                    <a:pt x="283" y="92"/>
                  </a:lnTo>
                  <a:lnTo>
                    <a:pt x="293" y="90"/>
                  </a:lnTo>
                  <a:lnTo>
                    <a:pt x="303" y="86"/>
                  </a:lnTo>
                  <a:lnTo>
                    <a:pt x="312" y="86"/>
                  </a:lnTo>
                  <a:lnTo>
                    <a:pt x="320" y="85"/>
                  </a:lnTo>
                  <a:lnTo>
                    <a:pt x="330" y="83"/>
                  </a:lnTo>
                  <a:lnTo>
                    <a:pt x="339" y="81"/>
                  </a:lnTo>
                  <a:lnTo>
                    <a:pt x="349" y="81"/>
                  </a:lnTo>
                  <a:lnTo>
                    <a:pt x="359" y="79"/>
                  </a:lnTo>
                  <a:lnTo>
                    <a:pt x="368" y="78"/>
                  </a:lnTo>
                  <a:lnTo>
                    <a:pt x="376" y="76"/>
                  </a:lnTo>
                  <a:lnTo>
                    <a:pt x="386" y="76"/>
                  </a:lnTo>
                  <a:lnTo>
                    <a:pt x="393" y="74"/>
                  </a:lnTo>
                  <a:lnTo>
                    <a:pt x="403" y="74"/>
                  </a:lnTo>
                  <a:lnTo>
                    <a:pt x="411" y="72"/>
                  </a:lnTo>
                  <a:lnTo>
                    <a:pt x="420" y="71"/>
                  </a:lnTo>
                  <a:lnTo>
                    <a:pt x="428" y="71"/>
                  </a:lnTo>
                  <a:lnTo>
                    <a:pt x="438" y="71"/>
                  </a:lnTo>
                  <a:lnTo>
                    <a:pt x="445" y="69"/>
                  </a:lnTo>
                  <a:lnTo>
                    <a:pt x="455" y="67"/>
                  </a:lnTo>
                  <a:lnTo>
                    <a:pt x="463" y="67"/>
                  </a:lnTo>
                  <a:lnTo>
                    <a:pt x="472" y="67"/>
                  </a:lnTo>
                  <a:lnTo>
                    <a:pt x="480" y="67"/>
                  </a:lnTo>
                  <a:lnTo>
                    <a:pt x="488" y="67"/>
                  </a:lnTo>
                  <a:lnTo>
                    <a:pt x="496" y="67"/>
                  </a:lnTo>
                  <a:lnTo>
                    <a:pt x="503" y="67"/>
                  </a:lnTo>
                  <a:lnTo>
                    <a:pt x="511" y="67"/>
                  </a:lnTo>
                  <a:lnTo>
                    <a:pt x="517" y="67"/>
                  </a:lnTo>
                  <a:lnTo>
                    <a:pt x="524" y="67"/>
                  </a:lnTo>
                  <a:lnTo>
                    <a:pt x="532" y="67"/>
                  </a:lnTo>
                  <a:lnTo>
                    <a:pt x="540" y="67"/>
                  </a:lnTo>
                  <a:lnTo>
                    <a:pt x="546" y="69"/>
                  </a:lnTo>
                  <a:lnTo>
                    <a:pt x="553" y="69"/>
                  </a:lnTo>
                  <a:lnTo>
                    <a:pt x="561" y="69"/>
                  </a:lnTo>
                  <a:lnTo>
                    <a:pt x="567" y="69"/>
                  </a:lnTo>
                  <a:lnTo>
                    <a:pt x="575" y="69"/>
                  </a:lnTo>
                  <a:lnTo>
                    <a:pt x="580" y="69"/>
                  </a:lnTo>
                  <a:lnTo>
                    <a:pt x="588" y="71"/>
                  </a:lnTo>
                  <a:lnTo>
                    <a:pt x="594" y="71"/>
                  </a:lnTo>
                  <a:lnTo>
                    <a:pt x="602" y="71"/>
                  </a:lnTo>
                  <a:lnTo>
                    <a:pt x="607" y="71"/>
                  </a:lnTo>
                  <a:lnTo>
                    <a:pt x="615" y="72"/>
                  </a:lnTo>
                  <a:lnTo>
                    <a:pt x="623" y="72"/>
                  </a:lnTo>
                  <a:lnTo>
                    <a:pt x="629" y="72"/>
                  </a:lnTo>
                  <a:lnTo>
                    <a:pt x="634" y="72"/>
                  </a:lnTo>
                  <a:lnTo>
                    <a:pt x="642" y="72"/>
                  </a:lnTo>
                  <a:lnTo>
                    <a:pt x="646" y="72"/>
                  </a:lnTo>
                  <a:lnTo>
                    <a:pt x="654" y="74"/>
                  </a:lnTo>
                  <a:lnTo>
                    <a:pt x="659" y="74"/>
                  </a:lnTo>
                  <a:lnTo>
                    <a:pt x="665" y="74"/>
                  </a:lnTo>
                  <a:lnTo>
                    <a:pt x="671" y="74"/>
                  </a:lnTo>
                  <a:lnTo>
                    <a:pt x="677" y="74"/>
                  </a:lnTo>
                  <a:lnTo>
                    <a:pt x="683" y="76"/>
                  </a:lnTo>
                  <a:lnTo>
                    <a:pt x="688" y="76"/>
                  </a:lnTo>
                  <a:lnTo>
                    <a:pt x="694" y="76"/>
                  </a:lnTo>
                  <a:lnTo>
                    <a:pt x="698" y="76"/>
                  </a:lnTo>
                  <a:lnTo>
                    <a:pt x="704" y="76"/>
                  </a:lnTo>
                  <a:lnTo>
                    <a:pt x="710" y="78"/>
                  </a:lnTo>
                  <a:lnTo>
                    <a:pt x="719" y="78"/>
                  </a:lnTo>
                  <a:lnTo>
                    <a:pt x="729" y="78"/>
                  </a:lnTo>
                  <a:lnTo>
                    <a:pt x="737" y="79"/>
                  </a:lnTo>
                  <a:lnTo>
                    <a:pt x="746" y="79"/>
                  </a:lnTo>
                  <a:lnTo>
                    <a:pt x="754" y="79"/>
                  </a:lnTo>
                  <a:lnTo>
                    <a:pt x="762" y="81"/>
                  </a:lnTo>
                  <a:lnTo>
                    <a:pt x="767" y="81"/>
                  </a:lnTo>
                  <a:lnTo>
                    <a:pt x="775" y="83"/>
                  </a:lnTo>
                  <a:lnTo>
                    <a:pt x="779" y="83"/>
                  </a:lnTo>
                  <a:lnTo>
                    <a:pt x="785" y="83"/>
                  </a:lnTo>
                  <a:lnTo>
                    <a:pt x="789" y="83"/>
                  </a:lnTo>
                  <a:lnTo>
                    <a:pt x="793" y="85"/>
                  </a:lnTo>
                  <a:lnTo>
                    <a:pt x="796" y="85"/>
                  </a:lnTo>
                  <a:lnTo>
                    <a:pt x="798" y="85"/>
                  </a:lnTo>
                  <a:lnTo>
                    <a:pt x="794" y="102"/>
                  </a:lnTo>
                  <a:lnTo>
                    <a:pt x="791" y="102"/>
                  </a:lnTo>
                  <a:lnTo>
                    <a:pt x="787" y="100"/>
                  </a:lnTo>
                  <a:lnTo>
                    <a:pt x="781" y="100"/>
                  </a:lnTo>
                  <a:lnTo>
                    <a:pt x="777" y="100"/>
                  </a:lnTo>
                  <a:lnTo>
                    <a:pt x="771" y="100"/>
                  </a:lnTo>
                  <a:lnTo>
                    <a:pt x="766" y="100"/>
                  </a:lnTo>
                  <a:lnTo>
                    <a:pt x="758" y="99"/>
                  </a:lnTo>
                  <a:lnTo>
                    <a:pt x="750" y="99"/>
                  </a:lnTo>
                  <a:lnTo>
                    <a:pt x="740" y="97"/>
                  </a:lnTo>
                  <a:lnTo>
                    <a:pt x="733" y="97"/>
                  </a:lnTo>
                  <a:lnTo>
                    <a:pt x="727" y="97"/>
                  </a:lnTo>
                  <a:lnTo>
                    <a:pt x="723" y="97"/>
                  </a:lnTo>
                  <a:lnTo>
                    <a:pt x="717" y="95"/>
                  </a:lnTo>
                  <a:lnTo>
                    <a:pt x="713" y="95"/>
                  </a:lnTo>
                  <a:lnTo>
                    <a:pt x="708" y="95"/>
                  </a:lnTo>
                  <a:lnTo>
                    <a:pt x="702" y="95"/>
                  </a:lnTo>
                  <a:lnTo>
                    <a:pt x="698" y="95"/>
                  </a:lnTo>
                  <a:lnTo>
                    <a:pt x="692" y="95"/>
                  </a:lnTo>
                  <a:lnTo>
                    <a:pt x="686" y="93"/>
                  </a:lnTo>
                  <a:lnTo>
                    <a:pt x="681" y="93"/>
                  </a:lnTo>
                  <a:lnTo>
                    <a:pt x="675" y="93"/>
                  </a:lnTo>
                  <a:lnTo>
                    <a:pt x="669" y="93"/>
                  </a:lnTo>
                  <a:lnTo>
                    <a:pt x="661" y="92"/>
                  </a:lnTo>
                  <a:lnTo>
                    <a:pt x="658" y="92"/>
                  </a:lnTo>
                  <a:lnTo>
                    <a:pt x="650" y="92"/>
                  </a:lnTo>
                  <a:lnTo>
                    <a:pt x="644" y="92"/>
                  </a:lnTo>
                  <a:lnTo>
                    <a:pt x="638" y="92"/>
                  </a:lnTo>
                  <a:lnTo>
                    <a:pt x="632" y="92"/>
                  </a:lnTo>
                  <a:lnTo>
                    <a:pt x="625" y="92"/>
                  </a:lnTo>
                  <a:lnTo>
                    <a:pt x="619" y="92"/>
                  </a:lnTo>
                  <a:lnTo>
                    <a:pt x="613" y="92"/>
                  </a:lnTo>
                  <a:lnTo>
                    <a:pt x="605" y="92"/>
                  </a:lnTo>
                  <a:lnTo>
                    <a:pt x="600" y="92"/>
                  </a:lnTo>
                  <a:lnTo>
                    <a:pt x="594" y="92"/>
                  </a:lnTo>
                  <a:lnTo>
                    <a:pt x="588" y="90"/>
                  </a:lnTo>
                  <a:lnTo>
                    <a:pt x="580" y="90"/>
                  </a:lnTo>
                  <a:lnTo>
                    <a:pt x="573" y="90"/>
                  </a:lnTo>
                  <a:lnTo>
                    <a:pt x="567" y="90"/>
                  </a:lnTo>
                  <a:lnTo>
                    <a:pt x="561" y="90"/>
                  </a:lnTo>
                  <a:lnTo>
                    <a:pt x="553" y="90"/>
                  </a:lnTo>
                  <a:lnTo>
                    <a:pt x="548" y="90"/>
                  </a:lnTo>
                  <a:lnTo>
                    <a:pt x="542" y="90"/>
                  </a:lnTo>
                  <a:lnTo>
                    <a:pt x="534" y="90"/>
                  </a:lnTo>
                  <a:lnTo>
                    <a:pt x="528" y="90"/>
                  </a:lnTo>
                  <a:lnTo>
                    <a:pt x="521" y="90"/>
                  </a:lnTo>
                  <a:lnTo>
                    <a:pt x="515" y="92"/>
                  </a:lnTo>
                  <a:lnTo>
                    <a:pt x="507" y="92"/>
                  </a:lnTo>
                  <a:lnTo>
                    <a:pt x="501" y="92"/>
                  </a:lnTo>
                  <a:lnTo>
                    <a:pt x="496" y="92"/>
                  </a:lnTo>
                  <a:lnTo>
                    <a:pt x="490" y="92"/>
                  </a:lnTo>
                  <a:lnTo>
                    <a:pt x="482" y="92"/>
                  </a:lnTo>
                  <a:lnTo>
                    <a:pt x="476" y="92"/>
                  </a:lnTo>
                  <a:lnTo>
                    <a:pt x="469" y="92"/>
                  </a:lnTo>
                  <a:lnTo>
                    <a:pt x="461" y="93"/>
                  </a:lnTo>
                  <a:lnTo>
                    <a:pt x="453" y="93"/>
                  </a:lnTo>
                  <a:lnTo>
                    <a:pt x="445" y="93"/>
                  </a:lnTo>
                  <a:lnTo>
                    <a:pt x="438" y="95"/>
                  </a:lnTo>
                  <a:lnTo>
                    <a:pt x="432" y="97"/>
                  </a:lnTo>
                  <a:lnTo>
                    <a:pt x="422" y="97"/>
                  </a:lnTo>
                  <a:lnTo>
                    <a:pt x="415" y="99"/>
                  </a:lnTo>
                  <a:lnTo>
                    <a:pt x="405" y="99"/>
                  </a:lnTo>
                  <a:lnTo>
                    <a:pt x="397" y="100"/>
                  </a:lnTo>
                  <a:lnTo>
                    <a:pt x="388" y="100"/>
                  </a:lnTo>
                  <a:lnTo>
                    <a:pt x="380" y="102"/>
                  </a:lnTo>
                  <a:lnTo>
                    <a:pt x="370" y="104"/>
                  </a:lnTo>
                  <a:lnTo>
                    <a:pt x="362" y="106"/>
                  </a:lnTo>
                  <a:lnTo>
                    <a:pt x="353" y="107"/>
                  </a:lnTo>
                  <a:lnTo>
                    <a:pt x="345" y="109"/>
                  </a:lnTo>
                  <a:lnTo>
                    <a:pt x="335" y="109"/>
                  </a:lnTo>
                  <a:lnTo>
                    <a:pt x="326" y="111"/>
                  </a:lnTo>
                  <a:lnTo>
                    <a:pt x="316" y="113"/>
                  </a:lnTo>
                  <a:lnTo>
                    <a:pt x="308" y="114"/>
                  </a:lnTo>
                  <a:lnTo>
                    <a:pt x="299" y="116"/>
                  </a:lnTo>
                  <a:lnTo>
                    <a:pt x="289" y="118"/>
                  </a:lnTo>
                  <a:lnTo>
                    <a:pt x="280" y="120"/>
                  </a:lnTo>
                  <a:lnTo>
                    <a:pt x="272" y="122"/>
                  </a:lnTo>
                  <a:lnTo>
                    <a:pt x="262" y="125"/>
                  </a:lnTo>
                  <a:lnTo>
                    <a:pt x="253" y="127"/>
                  </a:lnTo>
                  <a:lnTo>
                    <a:pt x="243" y="129"/>
                  </a:lnTo>
                  <a:lnTo>
                    <a:pt x="235" y="130"/>
                  </a:lnTo>
                  <a:lnTo>
                    <a:pt x="226" y="132"/>
                  </a:lnTo>
                  <a:lnTo>
                    <a:pt x="218" y="134"/>
                  </a:lnTo>
                  <a:lnTo>
                    <a:pt x="208" y="136"/>
                  </a:lnTo>
                  <a:lnTo>
                    <a:pt x="200" y="137"/>
                  </a:lnTo>
                  <a:lnTo>
                    <a:pt x="191" y="139"/>
                  </a:lnTo>
                  <a:lnTo>
                    <a:pt x="183" y="143"/>
                  </a:lnTo>
                  <a:lnTo>
                    <a:pt x="175" y="143"/>
                  </a:lnTo>
                  <a:lnTo>
                    <a:pt x="168" y="144"/>
                  </a:lnTo>
                  <a:lnTo>
                    <a:pt x="160" y="146"/>
                  </a:lnTo>
                  <a:lnTo>
                    <a:pt x="152" y="150"/>
                  </a:lnTo>
                  <a:lnTo>
                    <a:pt x="145" y="150"/>
                  </a:lnTo>
                  <a:lnTo>
                    <a:pt x="137" y="151"/>
                  </a:lnTo>
                  <a:lnTo>
                    <a:pt x="129" y="153"/>
                  </a:lnTo>
                  <a:lnTo>
                    <a:pt x="123" y="155"/>
                  </a:lnTo>
                  <a:lnTo>
                    <a:pt x="116" y="157"/>
                  </a:lnTo>
                  <a:lnTo>
                    <a:pt x="110" y="158"/>
                  </a:lnTo>
                  <a:lnTo>
                    <a:pt x="104" y="158"/>
                  </a:lnTo>
                  <a:lnTo>
                    <a:pt x="98" y="162"/>
                  </a:lnTo>
                  <a:lnTo>
                    <a:pt x="92" y="162"/>
                  </a:lnTo>
                  <a:lnTo>
                    <a:pt x="87" y="164"/>
                  </a:lnTo>
                  <a:lnTo>
                    <a:pt x="83" y="164"/>
                  </a:lnTo>
                  <a:lnTo>
                    <a:pt x="77" y="165"/>
                  </a:lnTo>
                  <a:lnTo>
                    <a:pt x="69" y="167"/>
                  </a:lnTo>
                  <a:lnTo>
                    <a:pt x="62" y="171"/>
                  </a:lnTo>
                  <a:lnTo>
                    <a:pt x="56" y="171"/>
                  </a:lnTo>
                  <a:lnTo>
                    <a:pt x="52" y="173"/>
                  </a:lnTo>
                  <a:lnTo>
                    <a:pt x="50" y="174"/>
                  </a:lnTo>
                  <a:lnTo>
                    <a:pt x="54" y="174"/>
                  </a:lnTo>
                  <a:lnTo>
                    <a:pt x="58" y="173"/>
                  </a:lnTo>
                  <a:lnTo>
                    <a:pt x="64" y="173"/>
                  </a:lnTo>
                  <a:lnTo>
                    <a:pt x="67" y="171"/>
                  </a:lnTo>
                  <a:lnTo>
                    <a:pt x="71" y="171"/>
                  </a:lnTo>
                  <a:lnTo>
                    <a:pt x="75" y="169"/>
                  </a:lnTo>
                  <a:lnTo>
                    <a:pt x="81" y="169"/>
                  </a:lnTo>
                  <a:lnTo>
                    <a:pt x="85" y="167"/>
                  </a:lnTo>
                  <a:lnTo>
                    <a:pt x="91" y="167"/>
                  </a:lnTo>
                  <a:lnTo>
                    <a:pt x="96" y="167"/>
                  </a:lnTo>
                  <a:lnTo>
                    <a:pt x="104" y="167"/>
                  </a:lnTo>
                  <a:lnTo>
                    <a:pt x="110" y="165"/>
                  </a:lnTo>
                  <a:lnTo>
                    <a:pt x="116" y="164"/>
                  </a:lnTo>
                  <a:lnTo>
                    <a:pt x="123" y="162"/>
                  </a:lnTo>
                  <a:lnTo>
                    <a:pt x="131" y="162"/>
                  </a:lnTo>
                  <a:lnTo>
                    <a:pt x="139" y="160"/>
                  </a:lnTo>
                  <a:lnTo>
                    <a:pt x="146" y="158"/>
                  </a:lnTo>
                  <a:lnTo>
                    <a:pt x="154" y="158"/>
                  </a:lnTo>
                  <a:lnTo>
                    <a:pt x="162" y="158"/>
                  </a:lnTo>
                  <a:lnTo>
                    <a:pt x="170" y="157"/>
                  </a:lnTo>
                  <a:lnTo>
                    <a:pt x="177" y="155"/>
                  </a:lnTo>
                  <a:lnTo>
                    <a:pt x="187" y="153"/>
                  </a:lnTo>
                  <a:lnTo>
                    <a:pt x="197" y="153"/>
                  </a:lnTo>
                  <a:lnTo>
                    <a:pt x="204" y="151"/>
                  </a:lnTo>
                  <a:lnTo>
                    <a:pt x="214" y="151"/>
                  </a:lnTo>
                  <a:lnTo>
                    <a:pt x="224" y="150"/>
                  </a:lnTo>
                  <a:lnTo>
                    <a:pt x="233" y="150"/>
                  </a:lnTo>
                  <a:lnTo>
                    <a:pt x="241" y="148"/>
                  </a:lnTo>
                  <a:lnTo>
                    <a:pt x="251" y="146"/>
                  </a:lnTo>
                  <a:lnTo>
                    <a:pt x="260" y="144"/>
                  </a:lnTo>
                  <a:lnTo>
                    <a:pt x="270" y="143"/>
                  </a:lnTo>
                  <a:lnTo>
                    <a:pt x="280" y="143"/>
                  </a:lnTo>
                  <a:lnTo>
                    <a:pt x="289" y="141"/>
                  </a:lnTo>
                  <a:lnTo>
                    <a:pt x="299" y="139"/>
                  </a:lnTo>
                  <a:lnTo>
                    <a:pt x="308" y="139"/>
                  </a:lnTo>
                  <a:lnTo>
                    <a:pt x="318" y="137"/>
                  </a:lnTo>
                  <a:lnTo>
                    <a:pt x="328" y="136"/>
                  </a:lnTo>
                  <a:lnTo>
                    <a:pt x="337" y="134"/>
                  </a:lnTo>
                  <a:lnTo>
                    <a:pt x="347" y="134"/>
                  </a:lnTo>
                  <a:lnTo>
                    <a:pt x="355" y="132"/>
                  </a:lnTo>
                  <a:lnTo>
                    <a:pt x="364" y="132"/>
                  </a:lnTo>
                  <a:lnTo>
                    <a:pt x="374" y="130"/>
                  </a:lnTo>
                  <a:lnTo>
                    <a:pt x="384" y="130"/>
                  </a:lnTo>
                  <a:lnTo>
                    <a:pt x="393" y="129"/>
                  </a:lnTo>
                  <a:lnTo>
                    <a:pt x="401" y="129"/>
                  </a:lnTo>
                  <a:lnTo>
                    <a:pt x="411" y="127"/>
                  </a:lnTo>
                  <a:lnTo>
                    <a:pt x="418" y="125"/>
                  </a:lnTo>
                  <a:lnTo>
                    <a:pt x="426" y="125"/>
                  </a:lnTo>
                  <a:lnTo>
                    <a:pt x="434" y="125"/>
                  </a:lnTo>
                  <a:lnTo>
                    <a:pt x="442" y="123"/>
                  </a:lnTo>
                  <a:lnTo>
                    <a:pt x="451" y="123"/>
                  </a:lnTo>
                  <a:lnTo>
                    <a:pt x="459" y="122"/>
                  </a:lnTo>
                  <a:lnTo>
                    <a:pt x="467" y="122"/>
                  </a:lnTo>
                  <a:lnTo>
                    <a:pt x="472" y="120"/>
                  </a:lnTo>
                  <a:lnTo>
                    <a:pt x="480" y="120"/>
                  </a:lnTo>
                  <a:lnTo>
                    <a:pt x="486" y="120"/>
                  </a:lnTo>
                  <a:lnTo>
                    <a:pt x="494" y="120"/>
                  </a:lnTo>
                  <a:lnTo>
                    <a:pt x="499" y="120"/>
                  </a:lnTo>
                  <a:lnTo>
                    <a:pt x="505" y="120"/>
                  </a:lnTo>
                  <a:lnTo>
                    <a:pt x="511" y="118"/>
                  </a:lnTo>
                  <a:lnTo>
                    <a:pt x="515" y="118"/>
                  </a:lnTo>
                  <a:lnTo>
                    <a:pt x="521" y="118"/>
                  </a:lnTo>
                  <a:lnTo>
                    <a:pt x="526" y="118"/>
                  </a:lnTo>
                  <a:lnTo>
                    <a:pt x="532" y="118"/>
                  </a:lnTo>
                  <a:lnTo>
                    <a:pt x="538" y="118"/>
                  </a:lnTo>
                  <a:lnTo>
                    <a:pt x="544" y="118"/>
                  </a:lnTo>
                  <a:lnTo>
                    <a:pt x="551" y="118"/>
                  </a:lnTo>
                  <a:lnTo>
                    <a:pt x="555" y="116"/>
                  </a:lnTo>
                  <a:lnTo>
                    <a:pt x="561" y="116"/>
                  </a:lnTo>
                  <a:lnTo>
                    <a:pt x="569" y="116"/>
                  </a:lnTo>
                  <a:lnTo>
                    <a:pt x="575" y="116"/>
                  </a:lnTo>
                  <a:lnTo>
                    <a:pt x="580" y="116"/>
                  </a:lnTo>
                  <a:lnTo>
                    <a:pt x="586" y="116"/>
                  </a:lnTo>
                  <a:lnTo>
                    <a:pt x="592" y="116"/>
                  </a:lnTo>
                  <a:lnTo>
                    <a:pt x="598" y="116"/>
                  </a:lnTo>
                  <a:lnTo>
                    <a:pt x="604" y="116"/>
                  </a:lnTo>
                  <a:lnTo>
                    <a:pt x="609" y="116"/>
                  </a:lnTo>
                  <a:lnTo>
                    <a:pt x="615" y="116"/>
                  </a:lnTo>
                  <a:lnTo>
                    <a:pt x="621" y="116"/>
                  </a:lnTo>
                  <a:lnTo>
                    <a:pt x="627" y="116"/>
                  </a:lnTo>
                  <a:lnTo>
                    <a:pt x="632" y="116"/>
                  </a:lnTo>
                  <a:lnTo>
                    <a:pt x="638" y="116"/>
                  </a:lnTo>
                  <a:lnTo>
                    <a:pt x="644" y="116"/>
                  </a:lnTo>
                  <a:lnTo>
                    <a:pt x="650" y="116"/>
                  </a:lnTo>
                  <a:lnTo>
                    <a:pt x="656" y="116"/>
                  </a:lnTo>
                  <a:lnTo>
                    <a:pt x="661" y="116"/>
                  </a:lnTo>
                  <a:lnTo>
                    <a:pt x="667" y="116"/>
                  </a:lnTo>
                  <a:lnTo>
                    <a:pt x="673" y="116"/>
                  </a:lnTo>
                  <a:lnTo>
                    <a:pt x="679" y="116"/>
                  </a:lnTo>
                  <a:lnTo>
                    <a:pt x="683" y="116"/>
                  </a:lnTo>
                  <a:lnTo>
                    <a:pt x="688" y="118"/>
                  </a:lnTo>
                  <a:lnTo>
                    <a:pt x="694" y="118"/>
                  </a:lnTo>
                  <a:lnTo>
                    <a:pt x="698" y="118"/>
                  </a:lnTo>
                  <a:lnTo>
                    <a:pt x="704" y="118"/>
                  </a:lnTo>
                  <a:lnTo>
                    <a:pt x="708" y="118"/>
                  </a:lnTo>
                  <a:lnTo>
                    <a:pt x="717" y="118"/>
                  </a:lnTo>
                  <a:lnTo>
                    <a:pt x="727" y="118"/>
                  </a:lnTo>
                  <a:lnTo>
                    <a:pt x="735" y="118"/>
                  </a:lnTo>
                  <a:lnTo>
                    <a:pt x="742" y="118"/>
                  </a:lnTo>
                  <a:lnTo>
                    <a:pt x="750" y="118"/>
                  </a:lnTo>
                  <a:lnTo>
                    <a:pt x="758" y="118"/>
                  </a:lnTo>
                  <a:lnTo>
                    <a:pt x="762" y="118"/>
                  </a:lnTo>
                  <a:lnTo>
                    <a:pt x="767" y="118"/>
                  </a:lnTo>
                  <a:lnTo>
                    <a:pt x="771" y="118"/>
                  </a:lnTo>
                  <a:lnTo>
                    <a:pt x="777" y="118"/>
                  </a:lnTo>
                  <a:lnTo>
                    <a:pt x="781" y="118"/>
                  </a:lnTo>
                  <a:lnTo>
                    <a:pt x="785" y="120"/>
                  </a:lnTo>
                  <a:lnTo>
                    <a:pt x="785" y="123"/>
                  </a:lnTo>
                  <a:lnTo>
                    <a:pt x="789" y="130"/>
                  </a:lnTo>
                  <a:lnTo>
                    <a:pt x="789" y="134"/>
                  </a:lnTo>
                  <a:lnTo>
                    <a:pt x="789" y="137"/>
                  </a:lnTo>
                  <a:lnTo>
                    <a:pt x="787" y="139"/>
                  </a:lnTo>
                  <a:lnTo>
                    <a:pt x="783" y="141"/>
                  </a:lnTo>
                  <a:lnTo>
                    <a:pt x="777" y="139"/>
                  </a:lnTo>
                  <a:lnTo>
                    <a:pt x="769" y="139"/>
                  </a:lnTo>
                  <a:lnTo>
                    <a:pt x="764" y="137"/>
                  </a:lnTo>
                  <a:lnTo>
                    <a:pt x="760" y="137"/>
                  </a:lnTo>
                  <a:lnTo>
                    <a:pt x="752" y="137"/>
                  </a:lnTo>
                  <a:lnTo>
                    <a:pt x="746" y="137"/>
                  </a:lnTo>
                  <a:lnTo>
                    <a:pt x="737" y="137"/>
                  </a:lnTo>
                  <a:lnTo>
                    <a:pt x="729" y="137"/>
                  </a:lnTo>
                  <a:lnTo>
                    <a:pt x="721" y="137"/>
                  </a:lnTo>
                  <a:lnTo>
                    <a:pt x="712" y="137"/>
                  </a:lnTo>
                  <a:lnTo>
                    <a:pt x="708" y="137"/>
                  </a:lnTo>
                  <a:lnTo>
                    <a:pt x="702" y="137"/>
                  </a:lnTo>
                  <a:lnTo>
                    <a:pt x="698" y="137"/>
                  </a:lnTo>
                  <a:lnTo>
                    <a:pt x="692" y="137"/>
                  </a:lnTo>
                  <a:lnTo>
                    <a:pt x="688" y="137"/>
                  </a:lnTo>
                  <a:lnTo>
                    <a:pt x="683" y="137"/>
                  </a:lnTo>
                  <a:lnTo>
                    <a:pt x="677" y="137"/>
                  </a:lnTo>
                  <a:lnTo>
                    <a:pt x="673" y="137"/>
                  </a:lnTo>
                  <a:lnTo>
                    <a:pt x="667" y="137"/>
                  </a:lnTo>
                  <a:lnTo>
                    <a:pt x="661" y="137"/>
                  </a:lnTo>
                  <a:lnTo>
                    <a:pt x="656" y="137"/>
                  </a:lnTo>
                  <a:lnTo>
                    <a:pt x="650" y="137"/>
                  </a:lnTo>
                  <a:lnTo>
                    <a:pt x="644" y="137"/>
                  </a:lnTo>
                  <a:lnTo>
                    <a:pt x="638" y="137"/>
                  </a:lnTo>
                  <a:lnTo>
                    <a:pt x="632" y="137"/>
                  </a:lnTo>
                  <a:lnTo>
                    <a:pt x="627" y="137"/>
                  </a:lnTo>
                  <a:lnTo>
                    <a:pt x="621" y="137"/>
                  </a:lnTo>
                  <a:lnTo>
                    <a:pt x="615" y="137"/>
                  </a:lnTo>
                  <a:lnTo>
                    <a:pt x="609" y="137"/>
                  </a:lnTo>
                  <a:lnTo>
                    <a:pt x="604" y="137"/>
                  </a:lnTo>
                  <a:lnTo>
                    <a:pt x="598" y="137"/>
                  </a:lnTo>
                  <a:lnTo>
                    <a:pt x="592" y="137"/>
                  </a:lnTo>
                  <a:lnTo>
                    <a:pt x="586" y="137"/>
                  </a:lnTo>
                  <a:lnTo>
                    <a:pt x="580" y="137"/>
                  </a:lnTo>
                  <a:lnTo>
                    <a:pt x="575" y="137"/>
                  </a:lnTo>
                  <a:lnTo>
                    <a:pt x="569" y="137"/>
                  </a:lnTo>
                  <a:lnTo>
                    <a:pt x="561" y="137"/>
                  </a:lnTo>
                  <a:lnTo>
                    <a:pt x="557" y="137"/>
                  </a:lnTo>
                  <a:lnTo>
                    <a:pt x="551" y="137"/>
                  </a:lnTo>
                  <a:lnTo>
                    <a:pt x="544" y="139"/>
                  </a:lnTo>
                  <a:lnTo>
                    <a:pt x="538" y="139"/>
                  </a:lnTo>
                  <a:lnTo>
                    <a:pt x="534" y="139"/>
                  </a:lnTo>
                  <a:lnTo>
                    <a:pt x="526" y="139"/>
                  </a:lnTo>
                  <a:lnTo>
                    <a:pt x="523" y="139"/>
                  </a:lnTo>
                  <a:lnTo>
                    <a:pt x="515" y="139"/>
                  </a:lnTo>
                  <a:lnTo>
                    <a:pt x="511" y="141"/>
                  </a:lnTo>
                  <a:lnTo>
                    <a:pt x="505" y="141"/>
                  </a:lnTo>
                  <a:lnTo>
                    <a:pt x="499" y="141"/>
                  </a:lnTo>
                  <a:lnTo>
                    <a:pt x="496" y="141"/>
                  </a:lnTo>
                  <a:lnTo>
                    <a:pt x="490" y="143"/>
                  </a:lnTo>
                  <a:lnTo>
                    <a:pt x="484" y="143"/>
                  </a:lnTo>
                  <a:lnTo>
                    <a:pt x="478" y="143"/>
                  </a:lnTo>
                  <a:lnTo>
                    <a:pt x="470" y="143"/>
                  </a:lnTo>
                  <a:lnTo>
                    <a:pt x="465" y="143"/>
                  </a:lnTo>
                  <a:lnTo>
                    <a:pt x="457" y="143"/>
                  </a:lnTo>
                  <a:lnTo>
                    <a:pt x="451" y="144"/>
                  </a:lnTo>
                  <a:lnTo>
                    <a:pt x="442" y="144"/>
                  </a:lnTo>
                  <a:lnTo>
                    <a:pt x="436" y="146"/>
                  </a:lnTo>
                  <a:lnTo>
                    <a:pt x="426" y="146"/>
                  </a:lnTo>
                  <a:lnTo>
                    <a:pt x="418" y="148"/>
                  </a:lnTo>
                  <a:lnTo>
                    <a:pt x="411" y="148"/>
                  </a:lnTo>
                  <a:lnTo>
                    <a:pt x="401" y="150"/>
                  </a:lnTo>
                  <a:lnTo>
                    <a:pt x="391" y="150"/>
                  </a:lnTo>
                  <a:lnTo>
                    <a:pt x="384" y="151"/>
                  </a:lnTo>
                  <a:lnTo>
                    <a:pt x="374" y="151"/>
                  </a:lnTo>
                  <a:lnTo>
                    <a:pt x="366" y="153"/>
                  </a:lnTo>
                  <a:lnTo>
                    <a:pt x="355" y="155"/>
                  </a:lnTo>
                  <a:lnTo>
                    <a:pt x="345" y="157"/>
                  </a:lnTo>
                  <a:lnTo>
                    <a:pt x="335" y="157"/>
                  </a:lnTo>
                  <a:lnTo>
                    <a:pt x="326" y="158"/>
                  </a:lnTo>
                  <a:lnTo>
                    <a:pt x="314" y="158"/>
                  </a:lnTo>
                  <a:lnTo>
                    <a:pt x="307" y="160"/>
                  </a:lnTo>
                  <a:lnTo>
                    <a:pt x="295" y="162"/>
                  </a:lnTo>
                  <a:lnTo>
                    <a:pt x="285" y="164"/>
                  </a:lnTo>
                  <a:lnTo>
                    <a:pt x="276" y="165"/>
                  </a:lnTo>
                  <a:lnTo>
                    <a:pt x="264" y="167"/>
                  </a:lnTo>
                  <a:lnTo>
                    <a:pt x="254" y="167"/>
                  </a:lnTo>
                  <a:lnTo>
                    <a:pt x="243" y="169"/>
                  </a:lnTo>
                  <a:lnTo>
                    <a:pt x="233" y="171"/>
                  </a:lnTo>
                  <a:lnTo>
                    <a:pt x="224" y="173"/>
                  </a:lnTo>
                  <a:lnTo>
                    <a:pt x="214" y="174"/>
                  </a:lnTo>
                  <a:lnTo>
                    <a:pt x="204" y="176"/>
                  </a:lnTo>
                  <a:lnTo>
                    <a:pt x="193" y="178"/>
                  </a:lnTo>
                  <a:lnTo>
                    <a:pt x="183" y="178"/>
                  </a:lnTo>
                  <a:lnTo>
                    <a:pt x="173" y="180"/>
                  </a:lnTo>
                  <a:lnTo>
                    <a:pt x="164" y="181"/>
                  </a:lnTo>
                  <a:lnTo>
                    <a:pt x="152" y="181"/>
                  </a:lnTo>
                  <a:lnTo>
                    <a:pt x="145" y="183"/>
                  </a:lnTo>
                  <a:lnTo>
                    <a:pt x="135" y="185"/>
                  </a:lnTo>
                  <a:lnTo>
                    <a:pt x="125" y="187"/>
                  </a:lnTo>
                  <a:lnTo>
                    <a:pt x="116" y="187"/>
                  </a:lnTo>
                  <a:lnTo>
                    <a:pt x="108" y="188"/>
                  </a:lnTo>
                  <a:lnTo>
                    <a:pt x="100" y="190"/>
                  </a:lnTo>
                  <a:lnTo>
                    <a:pt x="92" y="192"/>
                  </a:lnTo>
                  <a:lnTo>
                    <a:pt x="85" y="192"/>
                  </a:lnTo>
                  <a:lnTo>
                    <a:pt x="75" y="194"/>
                  </a:lnTo>
                  <a:lnTo>
                    <a:pt x="67" y="194"/>
                  </a:lnTo>
                  <a:lnTo>
                    <a:pt x="62" y="195"/>
                  </a:lnTo>
                  <a:lnTo>
                    <a:pt x="54" y="195"/>
                  </a:lnTo>
                  <a:lnTo>
                    <a:pt x="48" y="197"/>
                  </a:lnTo>
                  <a:lnTo>
                    <a:pt x="42" y="197"/>
                  </a:lnTo>
                  <a:lnTo>
                    <a:pt x="37" y="199"/>
                  </a:lnTo>
                  <a:lnTo>
                    <a:pt x="31" y="199"/>
                  </a:lnTo>
                  <a:lnTo>
                    <a:pt x="27" y="201"/>
                  </a:lnTo>
                  <a:lnTo>
                    <a:pt x="23" y="201"/>
                  </a:lnTo>
                  <a:lnTo>
                    <a:pt x="19" y="202"/>
                  </a:lnTo>
                  <a:lnTo>
                    <a:pt x="11" y="202"/>
                  </a:lnTo>
                  <a:lnTo>
                    <a:pt x="6" y="204"/>
                  </a:lnTo>
                  <a:lnTo>
                    <a:pt x="4" y="204"/>
                  </a:lnTo>
                  <a:lnTo>
                    <a:pt x="4" y="206"/>
                  </a:lnTo>
                  <a:lnTo>
                    <a:pt x="2" y="202"/>
                  </a:lnTo>
                  <a:lnTo>
                    <a:pt x="0" y="197"/>
                  </a:lnTo>
                  <a:lnTo>
                    <a:pt x="0" y="194"/>
                  </a:lnTo>
                  <a:lnTo>
                    <a:pt x="4" y="190"/>
                  </a:lnTo>
                  <a:lnTo>
                    <a:pt x="6" y="188"/>
                  </a:lnTo>
                  <a:lnTo>
                    <a:pt x="10" y="187"/>
                  </a:lnTo>
                  <a:lnTo>
                    <a:pt x="13" y="187"/>
                  </a:lnTo>
                  <a:lnTo>
                    <a:pt x="21" y="185"/>
                  </a:lnTo>
                  <a:lnTo>
                    <a:pt x="19" y="185"/>
                  </a:lnTo>
                  <a:lnTo>
                    <a:pt x="15" y="183"/>
                  </a:lnTo>
                  <a:lnTo>
                    <a:pt x="13" y="180"/>
                  </a:lnTo>
                  <a:lnTo>
                    <a:pt x="11" y="178"/>
                  </a:lnTo>
                  <a:lnTo>
                    <a:pt x="11" y="173"/>
                  </a:lnTo>
                  <a:lnTo>
                    <a:pt x="15" y="167"/>
                  </a:lnTo>
                  <a:lnTo>
                    <a:pt x="19" y="165"/>
                  </a:lnTo>
                  <a:lnTo>
                    <a:pt x="25" y="162"/>
                  </a:lnTo>
                  <a:lnTo>
                    <a:pt x="29" y="160"/>
                  </a:lnTo>
                  <a:lnTo>
                    <a:pt x="33" y="160"/>
                  </a:lnTo>
                  <a:lnTo>
                    <a:pt x="37" y="158"/>
                  </a:lnTo>
                  <a:lnTo>
                    <a:pt x="42" y="158"/>
                  </a:lnTo>
                  <a:lnTo>
                    <a:pt x="40" y="158"/>
                  </a:lnTo>
                  <a:lnTo>
                    <a:pt x="38" y="158"/>
                  </a:lnTo>
                  <a:lnTo>
                    <a:pt x="33" y="158"/>
                  </a:lnTo>
                  <a:lnTo>
                    <a:pt x="29" y="158"/>
                  </a:lnTo>
                  <a:lnTo>
                    <a:pt x="23" y="157"/>
                  </a:lnTo>
                  <a:lnTo>
                    <a:pt x="19" y="155"/>
                  </a:lnTo>
                  <a:lnTo>
                    <a:pt x="13" y="153"/>
                  </a:lnTo>
                  <a:lnTo>
                    <a:pt x="11" y="151"/>
                  </a:lnTo>
                  <a:lnTo>
                    <a:pt x="17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77"/>
            <p:cNvSpPr>
              <a:spLocks/>
            </p:cNvSpPr>
            <p:nvPr/>
          </p:nvSpPr>
          <p:spPr bwMode="auto">
            <a:xfrm>
              <a:off x="460" y="4065"/>
              <a:ext cx="17" cy="14"/>
            </a:xfrm>
            <a:custGeom>
              <a:avLst/>
              <a:gdLst>
                <a:gd name="T0" fmla="*/ 9 w 33"/>
                <a:gd name="T1" fmla="*/ 6 h 28"/>
                <a:gd name="T2" fmla="*/ 8 w 33"/>
                <a:gd name="T3" fmla="*/ 5 h 28"/>
                <a:gd name="T4" fmla="*/ 8 w 33"/>
                <a:gd name="T5" fmla="*/ 4 h 28"/>
                <a:gd name="T6" fmla="*/ 7 w 33"/>
                <a:gd name="T7" fmla="*/ 3 h 28"/>
                <a:gd name="T8" fmla="*/ 6 w 33"/>
                <a:gd name="T9" fmla="*/ 3 h 28"/>
                <a:gd name="T10" fmla="*/ 4 w 33"/>
                <a:gd name="T11" fmla="*/ 1 h 28"/>
                <a:gd name="T12" fmla="*/ 3 w 33"/>
                <a:gd name="T13" fmla="*/ 0 h 28"/>
                <a:gd name="T14" fmla="*/ 2 w 33"/>
                <a:gd name="T15" fmla="*/ 1 h 28"/>
                <a:gd name="T16" fmla="*/ 1 w 33"/>
                <a:gd name="T17" fmla="*/ 2 h 28"/>
                <a:gd name="T18" fmla="*/ 0 w 33"/>
                <a:gd name="T19" fmla="*/ 3 h 28"/>
                <a:gd name="T20" fmla="*/ 0 w 33"/>
                <a:gd name="T21" fmla="*/ 4 h 28"/>
                <a:gd name="T22" fmla="*/ 2 w 33"/>
                <a:gd name="T23" fmla="*/ 5 h 28"/>
                <a:gd name="T24" fmla="*/ 3 w 33"/>
                <a:gd name="T25" fmla="*/ 6 h 28"/>
                <a:gd name="T26" fmla="*/ 4 w 33"/>
                <a:gd name="T27" fmla="*/ 7 h 28"/>
                <a:gd name="T28" fmla="*/ 6 w 33"/>
                <a:gd name="T29" fmla="*/ 7 h 28"/>
                <a:gd name="T30" fmla="*/ 7 w 33"/>
                <a:gd name="T31" fmla="*/ 7 h 28"/>
                <a:gd name="T32" fmla="*/ 8 w 33"/>
                <a:gd name="T33" fmla="*/ 7 h 28"/>
                <a:gd name="T34" fmla="*/ 9 w 33"/>
                <a:gd name="T35" fmla="*/ 6 h 28"/>
                <a:gd name="T36" fmla="*/ 9 w 33"/>
                <a:gd name="T37" fmla="*/ 6 h 28"/>
                <a:gd name="T38" fmla="*/ 9 w 33"/>
                <a:gd name="T39" fmla="*/ 6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"/>
                <a:gd name="T61" fmla="*/ 0 h 28"/>
                <a:gd name="T62" fmla="*/ 33 w 33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" h="28">
                  <a:moveTo>
                    <a:pt x="33" y="23"/>
                  </a:moveTo>
                  <a:lnTo>
                    <a:pt x="31" y="19"/>
                  </a:lnTo>
                  <a:lnTo>
                    <a:pt x="29" y="16"/>
                  </a:lnTo>
                  <a:lnTo>
                    <a:pt x="25" y="12"/>
                  </a:lnTo>
                  <a:lnTo>
                    <a:pt x="21" y="9"/>
                  </a:lnTo>
                  <a:lnTo>
                    <a:pt x="15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6" y="18"/>
                  </a:lnTo>
                  <a:lnTo>
                    <a:pt x="10" y="23"/>
                  </a:lnTo>
                  <a:lnTo>
                    <a:pt x="15" y="26"/>
                  </a:lnTo>
                  <a:lnTo>
                    <a:pt x="21" y="28"/>
                  </a:lnTo>
                  <a:lnTo>
                    <a:pt x="27" y="26"/>
                  </a:lnTo>
                  <a:lnTo>
                    <a:pt x="29" y="25"/>
                  </a:lnTo>
                  <a:lnTo>
                    <a:pt x="3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78"/>
            <p:cNvSpPr>
              <a:spLocks/>
            </p:cNvSpPr>
            <p:nvPr/>
          </p:nvSpPr>
          <p:spPr bwMode="auto">
            <a:xfrm>
              <a:off x="475" y="4069"/>
              <a:ext cx="69" cy="55"/>
            </a:xfrm>
            <a:custGeom>
              <a:avLst/>
              <a:gdLst>
                <a:gd name="T0" fmla="*/ 0 w 139"/>
                <a:gd name="T1" fmla="*/ 17 h 111"/>
                <a:gd name="T2" fmla="*/ 0 w 139"/>
                <a:gd name="T3" fmla="*/ 12 h 111"/>
                <a:gd name="T4" fmla="*/ 1 w 139"/>
                <a:gd name="T5" fmla="*/ 9 h 111"/>
                <a:gd name="T6" fmla="*/ 2 w 139"/>
                <a:gd name="T7" fmla="*/ 5 h 111"/>
                <a:gd name="T8" fmla="*/ 8 w 139"/>
                <a:gd name="T9" fmla="*/ 1 h 111"/>
                <a:gd name="T10" fmla="*/ 15 w 139"/>
                <a:gd name="T11" fmla="*/ 0 h 111"/>
                <a:gd name="T12" fmla="*/ 21 w 139"/>
                <a:gd name="T13" fmla="*/ 0 h 111"/>
                <a:gd name="T14" fmla="*/ 25 w 139"/>
                <a:gd name="T15" fmla="*/ 1 h 111"/>
                <a:gd name="T16" fmla="*/ 29 w 139"/>
                <a:gd name="T17" fmla="*/ 5 h 111"/>
                <a:gd name="T18" fmla="*/ 31 w 139"/>
                <a:gd name="T19" fmla="*/ 7 h 111"/>
                <a:gd name="T20" fmla="*/ 34 w 139"/>
                <a:gd name="T21" fmla="*/ 9 h 111"/>
                <a:gd name="T22" fmla="*/ 34 w 139"/>
                <a:gd name="T23" fmla="*/ 14 h 111"/>
                <a:gd name="T24" fmla="*/ 32 w 139"/>
                <a:gd name="T25" fmla="*/ 19 h 111"/>
                <a:gd name="T26" fmla="*/ 29 w 139"/>
                <a:gd name="T27" fmla="*/ 18 h 111"/>
                <a:gd name="T28" fmla="*/ 26 w 139"/>
                <a:gd name="T29" fmla="*/ 15 h 111"/>
                <a:gd name="T30" fmla="*/ 25 w 139"/>
                <a:gd name="T31" fmla="*/ 12 h 111"/>
                <a:gd name="T32" fmla="*/ 24 w 139"/>
                <a:gd name="T33" fmla="*/ 6 h 111"/>
                <a:gd name="T34" fmla="*/ 20 w 139"/>
                <a:gd name="T35" fmla="*/ 4 h 111"/>
                <a:gd name="T36" fmla="*/ 15 w 139"/>
                <a:gd name="T37" fmla="*/ 3 h 111"/>
                <a:gd name="T38" fmla="*/ 11 w 139"/>
                <a:gd name="T39" fmla="*/ 4 h 111"/>
                <a:gd name="T40" fmla="*/ 8 w 139"/>
                <a:gd name="T41" fmla="*/ 9 h 111"/>
                <a:gd name="T42" fmla="*/ 10 w 139"/>
                <a:gd name="T43" fmla="*/ 10 h 111"/>
                <a:gd name="T44" fmla="*/ 16 w 139"/>
                <a:gd name="T45" fmla="*/ 11 h 111"/>
                <a:gd name="T46" fmla="*/ 18 w 139"/>
                <a:gd name="T47" fmla="*/ 14 h 111"/>
                <a:gd name="T48" fmla="*/ 14 w 139"/>
                <a:gd name="T49" fmla="*/ 15 h 111"/>
                <a:gd name="T50" fmla="*/ 13 w 139"/>
                <a:gd name="T51" fmla="*/ 16 h 111"/>
                <a:gd name="T52" fmla="*/ 15 w 139"/>
                <a:gd name="T53" fmla="*/ 20 h 111"/>
                <a:gd name="T54" fmla="*/ 16 w 139"/>
                <a:gd name="T55" fmla="*/ 23 h 111"/>
                <a:gd name="T56" fmla="*/ 20 w 139"/>
                <a:gd name="T57" fmla="*/ 23 h 111"/>
                <a:gd name="T58" fmla="*/ 22 w 139"/>
                <a:gd name="T59" fmla="*/ 25 h 111"/>
                <a:gd name="T60" fmla="*/ 19 w 139"/>
                <a:gd name="T61" fmla="*/ 27 h 111"/>
                <a:gd name="T62" fmla="*/ 15 w 139"/>
                <a:gd name="T63" fmla="*/ 26 h 111"/>
                <a:gd name="T64" fmla="*/ 11 w 139"/>
                <a:gd name="T65" fmla="*/ 26 h 111"/>
                <a:gd name="T66" fmla="*/ 8 w 139"/>
                <a:gd name="T67" fmla="*/ 26 h 111"/>
                <a:gd name="T68" fmla="*/ 6 w 139"/>
                <a:gd name="T69" fmla="*/ 25 h 111"/>
                <a:gd name="T70" fmla="*/ 6 w 139"/>
                <a:gd name="T71" fmla="*/ 23 h 111"/>
                <a:gd name="T72" fmla="*/ 9 w 139"/>
                <a:gd name="T73" fmla="*/ 19 h 111"/>
                <a:gd name="T74" fmla="*/ 7 w 139"/>
                <a:gd name="T75" fmla="*/ 19 h 111"/>
                <a:gd name="T76" fmla="*/ 7 w 139"/>
                <a:gd name="T77" fmla="*/ 14 h 111"/>
                <a:gd name="T78" fmla="*/ 4 w 139"/>
                <a:gd name="T79" fmla="*/ 14 h 111"/>
                <a:gd name="T80" fmla="*/ 3 w 139"/>
                <a:gd name="T81" fmla="*/ 16 h 111"/>
                <a:gd name="T82" fmla="*/ 4 w 139"/>
                <a:gd name="T83" fmla="*/ 20 h 111"/>
                <a:gd name="T84" fmla="*/ 1 w 139"/>
                <a:gd name="T85" fmla="*/ 19 h 1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9"/>
                <a:gd name="T130" fmla="*/ 0 h 111"/>
                <a:gd name="T131" fmla="*/ 139 w 139"/>
                <a:gd name="T132" fmla="*/ 111 h 11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9" h="111">
                  <a:moveTo>
                    <a:pt x="2" y="79"/>
                  </a:moveTo>
                  <a:lnTo>
                    <a:pt x="2" y="76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0" y="49"/>
                  </a:lnTo>
                  <a:lnTo>
                    <a:pt x="2" y="46"/>
                  </a:lnTo>
                  <a:lnTo>
                    <a:pt x="2" y="41"/>
                  </a:lnTo>
                  <a:lnTo>
                    <a:pt x="6" y="37"/>
                  </a:lnTo>
                  <a:lnTo>
                    <a:pt x="8" y="32"/>
                  </a:lnTo>
                  <a:lnTo>
                    <a:pt x="10" y="26"/>
                  </a:lnTo>
                  <a:lnTo>
                    <a:pt x="11" y="23"/>
                  </a:lnTo>
                  <a:lnTo>
                    <a:pt x="17" y="19"/>
                  </a:lnTo>
                  <a:lnTo>
                    <a:pt x="25" y="12"/>
                  </a:lnTo>
                  <a:lnTo>
                    <a:pt x="35" y="7"/>
                  </a:lnTo>
                  <a:lnTo>
                    <a:pt x="44" y="4"/>
                  </a:lnTo>
                  <a:lnTo>
                    <a:pt x="52" y="2"/>
                  </a:lnTo>
                  <a:lnTo>
                    <a:pt x="62" y="0"/>
                  </a:lnTo>
                  <a:lnTo>
                    <a:pt x="71" y="0"/>
                  </a:lnTo>
                  <a:lnTo>
                    <a:pt x="77" y="0"/>
                  </a:lnTo>
                  <a:lnTo>
                    <a:pt x="85" y="2"/>
                  </a:lnTo>
                  <a:lnTo>
                    <a:pt x="91" y="2"/>
                  </a:lnTo>
                  <a:lnTo>
                    <a:pt x="98" y="4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6" y="14"/>
                  </a:lnTo>
                  <a:lnTo>
                    <a:pt x="118" y="21"/>
                  </a:lnTo>
                  <a:lnTo>
                    <a:pt x="119" y="25"/>
                  </a:lnTo>
                  <a:lnTo>
                    <a:pt x="123" y="28"/>
                  </a:lnTo>
                  <a:lnTo>
                    <a:pt x="127" y="30"/>
                  </a:lnTo>
                  <a:lnTo>
                    <a:pt x="131" y="30"/>
                  </a:lnTo>
                  <a:lnTo>
                    <a:pt x="139" y="34"/>
                  </a:lnTo>
                  <a:lnTo>
                    <a:pt x="137" y="37"/>
                  </a:lnTo>
                  <a:lnTo>
                    <a:pt x="135" y="44"/>
                  </a:lnTo>
                  <a:lnTo>
                    <a:pt x="135" y="51"/>
                  </a:lnTo>
                  <a:lnTo>
                    <a:pt x="137" y="58"/>
                  </a:lnTo>
                  <a:lnTo>
                    <a:pt x="135" y="65"/>
                  </a:lnTo>
                  <a:lnTo>
                    <a:pt x="135" y="70"/>
                  </a:lnTo>
                  <a:lnTo>
                    <a:pt x="131" y="76"/>
                  </a:lnTo>
                  <a:lnTo>
                    <a:pt x="129" y="77"/>
                  </a:lnTo>
                  <a:lnTo>
                    <a:pt x="123" y="76"/>
                  </a:lnTo>
                  <a:lnTo>
                    <a:pt x="118" y="74"/>
                  </a:lnTo>
                  <a:lnTo>
                    <a:pt x="114" y="70"/>
                  </a:lnTo>
                  <a:lnTo>
                    <a:pt x="108" y="67"/>
                  </a:lnTo>
                  <a:lnTo>
                    <a:pt x="104" y="63"/>
                  </a:lnTo>
                  <a:lnTo>
                    <a:pt x="102" y="58"/>
                  </a:lnTo>
                  <a:lnTo>
                    <a:pt x="100" y="55"/>
                  </a:lnTo>
                  <a:lnTo>
                    <a:pt x="100" y="49"/>
                  </a:lnTo>
                  <a:lnTo>
                    <a:pt x="98" y="41"/>
                  </a:lnTo>
                  <a:lnTo>
                    <a:pt x="100" y="34"/>
                  </a:lnTo>
                  <a:lnTo>
                    <a:pt x="98" y="25"/>
                  </a:lnTo>
                  <a:lnTo>
                    <a:pt x="92" y="19"/>
                  </a:lnTo>
                  <a:lnTo>
                    <a:pt x="87" y="16"/>
                  </a:lnTo>
                  <a:lnTo>
                    <a:pt x="81" y="16"/>
                  </a:lnTo>
                  <a:lnTo>
                    <a:pt x="75" y="14"/>
                  </a:lnTo>
                  <a:lnTo>
                    <a:pt x="69" y="14"/>
                  </a:lnTo>
                  <a:lnTo>
                    <a:pt x="62" y="14"/>
                  </a:lnTo>
                  <a:lnTo>
                    <a:pt x="56" y="16"/>
                  </a:lnTo>
                  <a:lnTo>
                    <a:pt x="50" y="18"/>
                  </a:lnTo>
                  <a:lnTo>
                    <a:pt x="46" y="19"/>
                  </a:lnTo>
                  <a:lnTo>
                    <a:pt x="38" y="25"/>
                  </a:lnTo>
                  <a:lnTo>
                    <a:pt x="37" y="32"/>
                  </a:lnTo>
                  <a:lnTo>
                    <a:pt x="35" y="39"/>
                  </a:lnTo>
                  <a:lnTo>
                    <a:pt x="37" y="42"/>
                  </a:lnTo>
                  <a:lnTo>
                    <a:pt x="38" y="42"/>
                  </a:lnTo>
                  <a:lnTo>
                    <a:pt x="42" y="42"/>
                  </a:lnTo>
                  <a:lnTo>
                    <a:pt x="50" y="42"/>
                  </a:lnTo>
                  <a:lnTo>
                    <a:pt x="58" y="42"/>
                  </a:lnTo>
                  <a:lnTo>
                    <a:pt x="64" y="44"/>
                  </a:lnTo>
                  <a:lnTo>
                    <a:pt x="71" y="49"/>
                  </a:lnTo>
                  <a:lnTo>
                    <a:pt x="75" y="55"/>
                  </a:lnTo>
                  <a:lnTo>
                    <a:pt x="75" y="56"/>
                  </a:lnTo>
                  <a:lnTo>
                    <a:pt x="69" y="56"/>
                  </a:lnTo>
                  <a:lnTo>
                    <a:pt x="62" y="58"/>
                  </a:lnTo>
                  <a:lnTo>
                    <a:pt x="56" y="60"/>
                  </a:lnTo>
                  <a:lnTo>
                    <a:pt x="54" y="60"/>
                  </a:lnTo>
                  <a:lnTo>
                    <a:pt x="54" y="62"/>
                  </a:lnTo>
                  <a:lnTo>
                    <a:pt x="54" y="67"/>
                  </a:lnTo>
                  <a:lnTo>
                    <a:pt x="56" y="72"/>
                  </a:lnTo>
                  <a:lnTo>
                    <a:pt x="60" y="79"/>
                  </a:lnTo>
                  <a:lnTo>
                    <a:pt x="60" y="83"/>
                  </a:lnTo>
                  <a:lnTo>
                    <a:pt x="62" y="88"/>
                  </a:lnTo>
                  <a:lnTo>
                    <a:pt x="62" y="90"/>
                  </a:lnTo>
                  <a:lnTo>
                    <a:pt x="65" y="92"/>
                  </a:lnTo>
                  <a:lnTo>
                    <a:pt x="71" y="92"/>
                  </a:lnTo>
                  <a:lnTo>
                    <a:pt x="79" y="92"/>
                  </a:lnTo>
                  <a:lnTo>
                    <a:pt x="83" y="92"/>
                  </a:lnTo>
                  <a:lnTo>
                    <a:pt x="85" y="93"/>
                  </a:lnTo>
                  <a:lnTo>
                    <a:pt x="87" y="95"/>
                  </a:lnTo>
                  <a:lnTo>
                    <a:pt x="89" y="102"/>
                  </a:lnTo>
                  <a:lnTo>
                    <a:pt x="89" y="109"/>
                  </a:lnTo>
                  <a:lnTo>
                    <a:pt x="85" y="111"/>
                  </a:lnTo>
                  <a:lnTo>
                    <a:pt x="79" y="109"/>
                  </a:lnTo>
                  <a:lnTo>
                    <a:pt x="71" y="107"/>
                  </a:lnTo>
                  <a:lnTo>
                    <a:pt x="65" y="107"/>
                  </a:lnTo>
                  <a:lnTo>
                    <a:pt x="62" y="107"/>
                  </a:lnTo>
                  <a:lnTo>
                    <a:pt x="56" y="107"/>
                  </a:lnTo>
                  <a:lnTo>
                    <a:pt x="52" y="109"/>
                  </a:lnTo>
                  <a:lnTo>
                    <a:pt x="46" y="107"/>
                  </a:lnTo>
                  <a:lnTo>
                    <a:pt x="40" y="107"/>
                  </a:lnTo>
                  <a:lnTo>
                    <a:pt x="37" y="107"/>
                  </a:lnTo>
                  <a:lnTo>
                    <a:pt x="33" y="107"/>
                  </a:lnTo>
                  <a:lnTo>
                    <a:pt x="27" y="106"/>
                  </a:lnTo>
                  <a:lnTo>
                    <a:pt x="25" y="106"/>
                  </a:lnTo>
                  <a:lnTo>
                    <a:pt x="25" y="100"/>
                  </a:lnTo>
                  <a:lnTo>
                    <a:pt x="25" y="97"/>
                  </a:lnTo>
                  <a:lnTo>
                    <a:pt x="25" y="93"/>
                  </a:lnTo>
                  <a:lnTo>
                    <a:pt x="27" y="93"/>
                  </a:lnTo>
                  <a:lnTo>
                    <a:pt x="40" y="93"/>
                  </a:lnTo>
                  <a:lnTo>
                    <a:pt x="40" y="79"/>
                  </a:lnTo>
                  <a:lnTo>
                    <a:pt x="38" y="79"/>
                  </a:lnTo>
                  <a:lnTo>
                    <a:pt x="35" y="79"/>
                  </a:lnTo>
                  <a:lnTo>
                    <a:pt x="31" y="79"/>
                  </a:lnTo>
                  <a:lnTo>
                    <a:pt x="31" y="77"/>
                  </a:lnTo>
                  <a:lnTo>
                    <a:pt x="31" y="70"/>
                  </a:lnTo>
                  <a:lnTo>
                    <a:pt x="33" y="63"/>
                  </a:lnTo>
                  <a:lnTo>
                    <a:pt x="31" y="58"/>
                  </a:lnTo>
                  <a:lnTo>
                    <a:pt x="27" y="55"/>
                  </a:lnTo>
                  <a:lnTo>
                    <a:pt x="21" y="55"/>
                  </a:lnTo>
                  <a:lnTo>
                    <a:pt x="17" y="56"/>
                  </a:lnTo>
                  <a:lnTo>
                    <a:pt x="15" y="60"/>
                  </a:lnTo>
                  <a:lnTo>
                    <a:pt x="15" y="63"/>
                  </a:lnTo>
                  <a:lnTo>
                    <a:pt x="15" y="67"/>
                  </a:lnTo>
                  <a:lnTo>
                    <a:pt x="17" y="72"/>
                  </a:lnTo>
                  <a:lnTo>
                    <a:pt x="19" y="77"/>
                  </a:lnTo>
                  <a:lnTo>
                    <a:pt x="17" y="81"/>
                  </a:lnTo>
                  <a:lnTo>
                    <a:pt x="11" y="81"/>
                  </a:lnTo>
                  <a:lnTo>
                    <a:pt x="8" y="81"/>
                  </a:lnTo>
                  <a:lnTo>
                    <a:pt x="4" y="79"/>
                  </a:lnTo>
                  <a:lnTo>
                    <a:pt x="2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79"/>
            <p:cNvSpPr>
              <a:spLocks/>
            </p:cNvSpPr>
            <p:nvPr/>
          </p:nvSpPr>
          <p:spPr bwMode="auto">
            <a:xfrm>
              <a:off x="564" y="3976"/>
              <a:ext cx="50" cy="43"/>
            </a:xfrm>
            <a:custGeom>
              <a:avLst/>
              <a:gdLst>
                <a:gd name="T0" fmla="*/ 2 w 101"/>
                <a:gd name="T1" fmla="*/ 2 h 87"/>
                <a:gd name="T2" fmla="*/ 2 w 101"/>
                <a:gd name="T3" fmla="*/ 4 h 87"/>
                <a:gd name="T4" fmla="*/ 4 w 101"/>
                <a:gd name="T5" fmla="*/ 5 h 87"/>
                <a:gd name="T6" fmla="*/ 8 w 101"/>
                <a:gd name="T7" fmla="*/ 5 h 87"/>
                <a:gd name="T8" fmla="*/ 9 w 101"/>
                <a:gd name="T9" fmla="*/ 7 h 87"/>
                <a:gd name="T10" fmla="*/ 10 w 101"/>
                <a:gd name="T11" fmla="*/ 9 h 87"/>
                <a:gd name="T12" fmla="*/ 7 w 101"/>
                <a:gd name="T13" fmla="*/ 11 h 87"/>
                <a:gd name="T14" fmla="*/ 5 w 101"/>
                <a:gd name="T15" fmla="*/ 12 h 87"/>
                <a:gd name="T16" fmla="*/ 2 w 101"/>
                <a:gd name="T17" fmla="*/ 13 h 87"/>
                <a:gd name="T18" fmla="*/ 0 w 101"/>
                <a:gd name="T19" fmla="*/ 14 h 87"/>
                <a:gd name="T20" fmla="*/ 0 w 101"/>
                <a:gd name="T21" fmla="*/ 15 h 87"/>
                <a:gd name="T22" fmla="*/ 0 w 101"/>
                <a:gd name="T23" fmla="*/ 18 h 87"/>
                <a:gd name="T24" fmla="*/ 2 w 101"/>
                <a:gd name="T25" fmla="*/ 19 h 87"/>
                <a:gd name="T26" fmla="*/ 5 w 101"/>
                <a:gd name="T27" fmla="*/ 19 h 87"/>
                <a:gd name="T28" fmla="*/ 10 w 101"/>
                <a:gd name="T29" fmla="*/ 19 h 87"/>
                <a:gd name="T30" fmla="*/ 13 w 101"/>
                <a:gd name="T31" fmla="*/ 19 h 87"/>
                <a:gd name="T32" fmla="*/ 19 w 101"/>
                <a:gd name="T33" fmla="*/ 21 h 87"/>
                <a:gd name="T34" fmla="*/ 20 w 101"/>
                <a:gd name="T35" fmla="*/ 20 h 87"/>
                <a:gd name="T36" fmla="*/ 20 w 101"/>
                <a:gd name="T37" fmla="*/ 18 h 87"/>
                <a:gd name="T38" fmla="*/ 17 w 101"/>
                <a:gd name="T39" fmla="*/ 16 h 87"/>
                <a:gd name="T40" fmla="*/ 14 w 101"/>
                <a:gd name="T41" fmla="*/ 16 h 87"/>
                <a:gd name="T42" fmla="*/ 12 w 101"/>
                <a:gd name="T43" fmla="*/ 16 h 87"/>
                <a:gd name="T44" fmla="*/ 8 w 101"/>
                <a:gd name="T45" fmla="*/ 16 h 87"/>
                <a:gd name="T46" fmla="*/ 5 w 101"/>
                <a:gd name="T47" fmla="*/ 15 h 87"/>
                <a:gd name="T48" fmla="*/ 5 w 101"/>
                <a:gd name="T49" fmla="*/ 15 h 87"/>
                <a:gd name="T50" fmla="*/ 6 w 101"/>
                <a:gd name="T51" fmla="*/ 15 h 87"/>
                <a:gd name="T52" fmla="*/ 9 w 101"/>
                <a:gd name="T53" fmla="*/ 15 h 87"/>
                <a:gd name="T54" fmla="*/ 12 w 101"/>
                <a:gd name="T55" fmla="*/ 13 h 87"/>
                <a:gd name="T56" fmla="*/ 15 w 101"/>
                <a:gd name="T57" fmla="*/ 12 h 87"/>
                <a:gd name="T58" fmla="*/ 15 w 101"/>
                <a:gd name="T59" fmla="*/ 9 h 87"/>
                <a:gd name="T60" fmla="*/ 15 w 101"/>
                <a:gd name="T61" fmla="*/ 7 h 87"/>
                <a:gd name="T62" fmla="*/ 15 w 101"/>
                <a:gd name="T63" fmla="*/ 5 h 87"/>
                <a:gd name="T64" fmla="*/ 15 w 101"/>
                <a:gd name="T65" fmla="*/ 4 h 87"/>
                <a:gd name="T66" fmla="*/ 18 w 101"/>
                <a:gd name="T67" fmla="*/ 5 h 87"/>
                <a:gd name="T68" fmla="*/ 21 w 101"/>
                <a:gd name="T69" fmla="*/ 5 h 87"/>
                <a:gd name="T70" fmla="*/ 24 w 101"/>
                <a:gd name="T71" fmla="*/ 5 h 87"/>
                <a:gd name="T72" fmla="*/ 24 w 101"/>
                <a:gd name="T73" fmla="*/ 2 h 87"/>
                <a:gd name="T74" fmla="*/ 23 w 101"/>
                <a:gd name="T75" fmla="*/ 1 h 87"/>
                <a:gd name="T76" fmla="*/ 21 w 101"/>
                <a:gd name="T77" fmla="*/ 0 h 87"/>
                <a:gd name="T78" fmla="*/ 19 w 101"/>
                <a:gd name="T79" fmla="*/ 0 h 87"/>
                <a:gd name="T80" fmla="*/ 17 w 101"/>
                <a:gd name="T81" fmla="*/ 0 h 87"/>
                <a:gd name="T82" fmla="*/ 14 w 101"/>
                <a:gd name="T83" fmla="*/ 0 h 87"/>
                <a:gd name="T84" fmla="*/ 11 w 101"/>
                <a:gd name="T85" fmla="*/ 1 h 87"/>
                <a:gd name="T86" fmla="*/ 7 w 101"/>
                <a:gd name="T87" fmla="*/ 1 h 87"/>
                <a:gd name="T88" fmla="*/ 5 w 101"/>
                <a:gd name="T89" fmla="*/ 1 h 87"/>
                <a:gd name="T90" fmla="*/ 2 w 101"/>
                <a:gd name="T91" fmla="*/ 1 h 87"/>
                <a:gd name="T92" fmla="*/ 2 w 101"/>
                <a:gd name="T93" fmla="*/ 2 h 8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1"/>
                <a:gd name="T142" fmla="*/ 0 h 87"/>
                <a:gd name="T143" fmla="*/ 101 w 101"/>
                <a:gd name="T144" fmla="*/ 87 h 8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1" h="87">
                  <a:moveTo>
                    <a:pt x="8" y="8"/>
                  </a:moveTo>
                  <a:lnTo>
                    <a:pt x="8" y="8"/>
                  </a:lnTo>
                  <a:lnTo>
                    <a:pt x="8" y="11"/>
                  </a:lnTo>
                  <a:lnTo>
                    <a:pt x="10" y="16"/>
                  </a:lnTo>
                  <a:lnTo>
                    <a:pt x="14" y="20"/>
                  </a:lnTo>
                  <a:lnTo>
                    <a:pt x="18" y="20"/>
                  </a:lnTo>
                  <a:lnTo>
                    <a:pt x="25" y="20"/>
                  </a:lnTo>
                  <a:lnTo>
                    <a:pt x="33" y="20"/>
                  </a:lnTo>
                  <a:lnTo>
                    <a:pt x="37" y="25"/>
                  </a:lnTo>
                  <a:lnTo>
                    <a:pt x="39" y="29"/>
                  </a:lnTo>
                  <a:lnTo>
                    <a:pt x="41" y="36"/>
                  </a:lnTo>
                  <a:lnTo>
                    <a:pt x="41" y="39"/>
                  </a:lnTo>
                  <a:lnTo>
                    <a:pt x="37" y="44"/>
                  </a:lnTo>
                  <a:lnTo>
                    <a:pt x="31" y="44"/>
                  </a:lnTo>
                  <a:lnTo>
                    <a:pt x="27" y="46"/>
                  </a:lnTo>
                  <a:lnTo>
                    <a:pt x="22" y="48"/>
                  </a:lnTo>
                  <a:lnTo>
                    <a:pt x="16" y="51"/>
                  </a:lnTo>
                  <a:lnTo>
                    <a:pt x="10" y="53"/>
                  </a:lnTo>
                  <a:lnTo>
                    <a:pt x="6" y="57"/>
                  </a:lnTo>
                  <a:lnTo>
                    <a:pt x="2" y="57"/>
                  </a:lnTo>
                  <a:lnTo>
                    <a:pt x="2" y="59"/>
                  </a:lnTo>
                  <a:lnTo>
                    <a:pt x="2" y="62"/>
                  </a:lnTo>
                  <a:lnTo>
                    <a:pt x="0" y="67"/>
                  </a:lnTo>
                  <a:lnTo>
                    <a:pt x="2" y="73"/>
                  </a:lnTo>
                  <a:lnTo>
                    <a:pt x="6" y="76"/>
                  </a:lnTo>
                  <a:lnTo>
                    <a:pt x="10" y="76"/>
                  </a:lnTo>
                  <a:lnTo>
                    <a:pt x="18" y="76"/>
                  </a:lnTo>
                  <a:lnTo>
                    <a:pt x="23" y="76"/>
                  </a:lnTo>
                  <a:lnTo>
                    <a:pt x="33" y="76"/>
                  </a:lnTo>
                  <a:lnTo>
                    <a:pt x="41" y="76"/>
                  </a:lnTo>
                  <a:lnTo>
                    <a:pt x="49" y="76"/>
                  </a:lnTo>
                  <a:lnTo>
                    <a:pt x="52" y="76"/>
                  </a:lnTo>
                  <a:lnTo>
                    <a:pt x="56" y="76"/>
                  </a:lnTo>
                  <a:lnTo>
                    <a:pt x="79" y="87"/>
                  </a:lnTo>
                  <a:lnTo>
                    <a:pt x="81" y="85"/>
                  </a:lnTo>
                  <a:lnTo>
                    <a:pt x="83" y="81"/>
                  </a:lnTo>
                  <a:lnTo>
                    <a:pt x="85" y="78"/>
                  </a:lnTo>
                  <a:lnTo>
                    <a:pt x="81" y="74"/>
                  </a:lnTo>
                  <a:lnTo>
                    <a:pt x="74" y="71"/>
                  </a:lnTo>
                  <a:lnTo>
                    <a:pt x="70" y="67"/>
                  </a:lnTo>
                  <a:lnTo>
                    <a:pt x="62" y="66"/>
                  </a:lnTo>
                  <a:lnTo>
                    <a:pt x="58" y="66"/>
                  </a:lnTo>
                  <a:lnTo>
                    <a:pt x="52" y="66"/>
                  </a:lnTo>
                  <a:lnTo>
                    <a:pt x="49" y="64"/>
                  </a:lnTo>
                  <a:lnTo>
                    <a:pt x="41" y="64"/>
                  </a:lnTo>
                  <a:lnTo>
                    <a:pt x="35" y="64"/>
                  </a:lnTo>
                  <a:lnTo>
                    <a:pt x="29" y="62"/>
                  </a:lnTo>
                  <a:lnTo>
                    <a:pt x="23" y="62"/>
                  </a:lnTo>
                  <a:lnTo>
                    <a:pt x="22" y="62"/>
                  </a:lnTo>
                  <a:lnTo>
                    <a:pt x="20" y="62"/>
                  </a:lnTo>
                  <a:lnTo>
                    <a:pt x="22" y="62"/>
                  </a:lnTo>
                  <a:lnTo>
                    <a:pt x="25" y="62"/>
                  </a:lnTo>
                  <a:lnTo>
                    <a:pt x="31" y="60"/>
                  </a:lnTo>
                  <a:lnTo>
                    <a:pt x="39" y="60"/>
                  </a:lnTo>
                  <a:lnTo>
                    <a:pt x="45" y="57"/>
                  </a:lnTo>
                  <a:lnTo>
                    <a:pt x="50" y="55"/>
                  </a:lnTo>
                  <a:lnTo>
                    <a:pt x="56" y="51"/>
                  </a:lnTo>
                  <a:lnTo>
                    <a:pt x="60" y="48"/>
                  </a:lnTo>
                  <a:lnTo>
                    <a:pt x="60" y="43"/>
                  </a:lnTo>
                  <a:lnTo>
                    <a:pt x="60" y="37"/>
                  </a:lnTo>
                  <a:lnTo>
                    <a:pt x="60" y="34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60" y="20"/>
                  </a:lnTo>
                  <a:lnTo>
                    <a:pt x="60" y="18"/>
                  </a:lnTo>
                  <a:lnTo>
                    <a:pt x="66" y="22"/>
                  </a:lnTo>
                  <a:lnTo>
                    <a:pt x="72" y="23"/>
                  </a:lnTo>
                  <a:lnTo>
                    <a:pt x="77" y="25"/>
                  </a:lnTo>
                  <a:lnTo>
                    <a:pt x="85" y="22"/>
                  </a:lnTo>
                  <a:lnTo>
                    <a:pt x="93" y="22"/>
                  </a:lnTo>
                  <a:lnTo>
                    <a:pt x="99" y="20"/>
                  </a:lnTo>
                  <a:lnTo>
                    <a:pt x="101" y="18"/>
                  </a:lnTo>
                  <a:lnTo>
                    <a:pt x="97" y="11"/>
                  </a:lnTo>
                  <a:lnTo>
                    <a:pt x="95" y="6"/>
                  </a:lnTo>
                  <a:lnTo>
                    <a:pt x="93" y="4"/>
                  </a:lnTo>
                  <a:lnTo>
                    <a:pt x="89" y="2"/>
                  </a:lnTo>
                  <a:lnTo>
                    <a:pt x="85" y="0"/>
                  </a:lnTo>
                  <a:lnTo>
                    <a:pt x="81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4" y="2"/>
                  </a:lnTo>
                  <a:lnTo>
                    <a:pt x="56" y="2"/>
                  </a:lnTo>
                  <a:lnTo>
                    <a:pt x="50" y="2"/>
                  </a:lnTo>
                  <a:lnTo>
                    <a:pt x="45" y="4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27" y="4"/>
                  </a:lnTo>
                  <a:lnTo>
                    <a:pt x="22" y="4"/>
                  </a:lnTo>
                  <a:lnTo>
                    <a:pt x="18" y="6"/>
                  </a:lnTo>
                  <a:lnTo>
                    <a:pt x="10" y="6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Freeform 80"/>
            <p:cNvSpPr>
              <a:spLocks/>
            </p:cNvSpPr>
            <p:nvPr/>
          </p:nvSpPr>
          <p:spPr bwMode="auto">
            <a:xfrm>
              <a:off x="590" y="4062"/>
              <a:ext cx="78" cy="63"/>
            </a:xfrm>
            <a:custGeom>
              <a:avLst/>
              <a:gdLst>
                <a:gd name="T0" fmla="*/ 17 w 157"/>
                <a:gd name="T1" fmla="*/ 0 h 127"/>
                <a:gd name="T2" fmla="*/ 13 w 157"/>
                <a:gd name="T3" fmla="*/ 3 h 127"/>
                <a:gd name="T4" fmla="*/ 10 w 157"/>
                <a:gd name="T5" fmla="*/ 5 h 127"/>
                <a:gd name="T6" fmla="*/ 6 w 157"/>
                <a:gd name="T7" fmla="*/ 6 h 127"/>
                <a:gd name="T8" fmla="*/ 2 w 157"/>
                <a:gd name="T9" fmla="*/ 8 h 127"/>
                <a:gd name="T10" fmla="*/ 2 w 157"/>
                <a:gd name="T11" fmla="*/ 11 h 127"/>
                <a:gd name="T12" fmla="*/ 6 w 157"/>
                <a:gd name="T13" fmla="*/ 14 h 127"/>
                <a:gd name="T14" fmla="*/ 10 w 157"/>
                <a:gd name="T15" fmla="*/ 15 h 127"/>
                <a:gd name="T16" fmla="*/ 0 w 157"/>
                <a:gd name="T17" fmla="*/ 21 h 127"/>
                <a:gd name="T18" fmla="*/ 0 w 157"/>
                <a:gd name="T19" fmla="*/ 23 h 127"/>
                <a:gd name="T20" fmla="*/ 4 w 157"/>
                <a:gd name="T21" fmla="*/ 24 h 127"/>
                <a:gd name="T22" fmla="*/ 10 w 157"/>
                <a:gd name="T23" fmla="*/ 25 h 127"/>
                <a:gd name="T24" fmla="*/ 15 w 157"/>
                <a:gd name="T25" fmla="*/ 24 h 127"/>
                <a:gd name="T26" fmla="*/ 15 w 157"/>
                <a:gd name="T27" fmla="*/ 18 h 127"/>
                <a:gd name="T28" fmla="*/ 19 w 157"/>
                <a:gd name="T29" fmla="*/ 19 h 127"/>
                <a:gd name="T30" fmla="*/ 21 w 157"/>
                <a:gd name="T31" fmla="*/ 20 h 127"/>
                <a:gd name="T32" fmla="*/ 21 w 157"/>
                <a:gd name="T33" fmla="*/ 23 h 127"/>
                <a:gd name="T34" fmla="*/ 18 w 157"/>
                <a:gd name="T35" fmla="*/ 26 h 127"/>
                <a:gd name="T36" fmla="*/ 17 w 157"/>
                <a:gd name="T37" fmla="*/ 30 h 127"/>
                <a:gd name="T38" fmla="*/ 19 w 157"/>
                <a:gd name="T39" fmla="*/ 30 h 127"/>
                <a:gd name="T40" fmla="*/ 25 w 157"/>
                <a:gd name="T41" fmla="*/ 31 h 127"/>
                <a:gd name="T42" fmla="*/ 30 w 157"/>
                <a:gd name="T43" fmla="*/ 31 h 127"/>
                <a:gd name="T44" fmla="*/ 34 w 157"/>
                <a:gd name="T45" fmla="*/ 30 h 127"/>
                <a:gd name="T46" fmla="*/ 37 w 157"/>
                <a:gd name="T47" fmla="*/ 28 h 127"/>
                <a:gd name="T48" fmla="*/ 39 w 157"/>
                <a:gd name="T49" fmla="*/ 26 h 127"/>
                <a:gd name="T50" fmla="*/ 36 w 157"/>
                <a:gd name="T51" fmla="*/ 25 h 127"/>
                <a:gd name="T52" fmla="*/ 33 w 157"/>
                <a:gd name="T53" fmla="*/ 26 h 127"/>
                <a:gd name="T54" fmla="*/ 28 w 157"/>
                <a:gd name="T55" fmla="*/ 27 h 127"/>
                <a:gd name="T56" fmla="*/ 24 w 157"/>
                <a:gd name="T57" fmla="*/ 26 h 127"/>
                <a:gd name="T58" fmla="*/ 27 w 157"/>
                <a:gd name="T59" fmla="*/ 24 h 127"/>
                <a:gd name="T60" fmla="*/ 30 w 157"/>
                <a:gd name="T61" fmla="*/ 20 h 127"/>
                <a:gd name="T62" fmla="*/ 28 w 157"/>
                <a:gd name="T63" fmla="*/ 16 h 127"/>
                <a:gd name="T64" fmla="*/ 24 w 157"/>
                <a:gd name="T65" fmla="*/ 14 h 127"/>
                <a:gd name="T66" fmla="*/ 19 w 157"/>
                <a:gd name="T67" fmla="*/ 13 h 127"/>
                <a:gd name="T68" fmla="*/ 14 w 157"/>
                <a:gd name="T69" fmla="*/ 12 h 127"/>
                <a:gd name="T70" fmla="*/ 10 w 157"/>
                <a:gd name="T71" fmla="*/ 11 h 127"/>
                <a:gd name="T72" fmla="*/ 11 w 157"/>
                <a:gd name="T73" fmla="*/ 8 h 127"/>
                <a:gd name="T74" fmla="*/ 15 w 157"/>
                <a:gd name="T75" fmla="*/ 6 h 127"/>
                <a:gd name="T76" fmla="*/ 18 w 157"/>
                <a:gd name="T77" fmla="*/ 6 h 127"/>
                <a:gd name="T78" fmla="*/ 20 w 157"/>
                <a:gd name="T79" fmla="*/ 10 h 127"/>
                <a:gd name="T80" fmla="*/ 23 w 157"/>
                <a:gd name="T81" fmla="*/ 11 h 127"/>
                <a:gd name="T82" fmla="*/ 27 w 157"/>
                <a:gd name="T83" fmla="*/ 11 h 127"/>
                <a:gd name="T84" fmla="*/ 28 w 157"/>
                <a:gd name="T85" fmla="*/ 6 h 127"/>
                <a:gd name="T86" fmla="*/ 25 w 157"/>
                <a:gd name="T87" fmla="*/ 1 h 127"/>
                <a:gd name="T88" fmla="*/ 22 w 157"/>
                <a:gd name="T89" fmla="*/ 0 h 127"/>
                <a:gd name="T90" fmla="*/ 19 w 157"/>
                <a:gd name="T91" fmla="*/ 0 h 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7"/>
                <a:gd name="T139" fmla="*/ 0 h 127"/>
                <a:gd name="T140" fmla="*/ 157 w 157"/>
                <a:gd name="T141" fmla="*/ 127 h 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7" h="127">
                  <a:moveTo>
                    <a:pt x="79" y="0"/>
                  </a:moveTo>
                  <a:lnTo>
                    <a:pt x="74" y="0"/>
                  </a:lnTo>
                  <a:lnTo>
                    <a:pt x="70" y="2"/>
                  </a:lnTo>
                  <a:lnTo>
                    <a:pt x="64" y="5"/>
                  </a:lnTo>
                  <a:lnTo>
                    <a:pt x="60" y="9"/>
                  </a:lnTo>
                  <a:lnTo>
                    <a:pt x="52" y="12"/>
                  </a:lnTo>
                  <a:lnTo>
                    <a:pt x="49" y="16"/>
                  </a:lnTo>
                  <a:lnTo>
                    <a:pt x="43" y="18"/>
                  </a:lnTo>
                  <a:lnTo>
                    <a:pt x="41" y="21"/>
                  </a:lnTo>
                  <a:lnTo>
                    <a:pt x="35" y="21"/>
                  </a:lnTo>
                  <a:lnTo>
                    <a:pt x="31" y="23"/>
                  </a:lnTo>
                  <a:lnTo>
                    <a:pt x="24" y="25"/>
                  </a:lnTo>
                  <a:lnTo>
                    <a:pt x="18" y="26"/>
                  </a:lnTo>
                  <a:lnTo>
                    <a:pt x="12" y="28"/>
                  </a:lnTo>
                  <a:lnTo>
                    <a:pt x="8" y="32"/>
                  </a:lnTo>
                  <a:lnTo>
                    <a:pt x="6" y="35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6" y="51"/>
                  </a:lnTo>
                  <a:lnTo>
                    <a:pt x="22" y="55"/>
                  </a:lnTo>
                  <a:lnTo>
                    <a:pt x="27" y="58"/>
                  </a:lnTo>
                  <a:lnTo>
                    <a:pt x="33" y="60"/>
                  </a:lnTo>
                  <a:lnTo>
                    <a:pt x="39" y="62"/>
                  </a:lnTo>
                  <a:lnTo>
                    <a:pt x="43" y="63"/>
                  </a:lnTo>
                  <a:lnTo>
                    <a:pt x="45" y="63"/>
                  </a:lnTo>
                  <a:lnTo>
                    <a:pt x="39" y="77"/>
                  </a:lnTo>
                  <a:lnTo>
                    <a:pt x="0" y="84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2" y="95"/>
                  </a:lnTo>
                  <a:lnTo>
                    <a:pt x="8" y="99"/>
                  </a:lnTo>
                  <a:lnTo>
                    <a:pt x="10" y="99"/>
                  </a:lnTo>
                  <a:lnTo>
                    <a:pt x="18" y="99"/>
                  </a:lnTo>
                  <a:lnTo>
                    <a:pt x="24" y="99"/>
                  </a:lnTo>
                  <a:lnTo>
                    <a:pt x="33" y="100"/>
                  </a:lnTo>
                  <a:lnTo>
                    <a:pt x="41" y="100"/>
                  </a:lnTo>
                  <a:lnTo>
                    <a:pt x="51" y="100"/>
                  </a:lnTo>
                  <a:lnTo>
                    <a:pt x="56" y="99"/>
                  </a:lnTo>
                  <a:lnTo>
                    <a:pt x="60" y="97"/>
                  </a:lnTo>
                  <a:lnTo>
                    <a:pt x="62" y="88"/>
                  </a:lnTo>
                  <a:lnTo>
                    <a:pt x="62" y="81"/>
                  </a:lnTo>
                  <a:lnTo>
                    <a:pt x="62" y="74"/>
                  </a:lnTo>
                  <a:lnTo>
                    <a:pt x="64" y="72"/>
                  </a:lnTo>
                  <a:lnTo>
                    <a:pt x="66" y="72"/>
                  </a:lnTo>
                  <a:lnTo>
                    <a:pt x="76" y="76"/>
                  </a:lnTo>
                  <a:lnTo>
                    <a:pt x="79" y="77"/>
                  </a:lnTo>
                  <a:lnTo>
                    <a:pt x="83" y="77"/>
                  </a:lnTo>
                  <a:lnTo>
                    <a:pt x="87" y="81"/>
                  </a:lnTo>
                  <a:lnTo>
                    <a:pt x="89" y="83"/>
                  </a:lnTo>
                  <a:lnTo>
                    <a:pt x="89" y="86"/>
                  </a:lnTo>
                  <a:lnTo>
                    <a:pt x="87" y="93"/>
                  </a:lnTo>
                  <a:lnTo>
                    <a:pt x="81" y="99"/>
                  </a:lnTo>
                  <a:lnTo>
                    <a:pt x="78" y="104"/>
                  </a:lnTo>
                  <a:lnTo>
                    <a:pt x="72" y="107"/>
                  </a:lnTo>
                  <a:lnTo>
                    <a:pt x="70" y="114"/>
                  </a:lnTo>
                  <a:lnTo>
                    <a:pt x="68" y="120"/>
                  </a:lnTo>
                  <a:lnTo>
                    <a:pt x="68" y="121"/>
                  </a:lnTo>
                  <a:lnTo>
                    <a:pt x="72" y="121"/>
                  </a:lnTo>
                  <a:lnTo>
                    <a:pt x="78" y="121"/>
                  </a:lnTo>
                  <a:lnTo>
                    <a:pt x="85" y="123"/>
                  </a:lnTo>
                  <a:lnTo>
                    <a:pt x="93" y="123"/>
                  </a:lnTo>
                  <a:lnTo>
                    <a:pt x="101" y="125"/>
                  </a:lnTo>
                  <a:lnTo>
                    <a:pt x="106" y="125"/>
                  </a:lnTo>
                  <a:lnTo>
                    <a:pt x="112" y="127"/>
                  </a:lnTo>
                  <a:lnTo>
                    <a:pt x="120" y="125"/>
                  </a:lnTo>
                  <a:lnTo>
                    <a:pt x="128" y="125"/>
                  </a:lnTo>
                  <a:lnTo>
                    <a:pt x="133" y="121"/>
                  </a:lnTo>
                  <a:lnTo>
                    <a:pt x="139" y="120"/>
                  </a:lnTo>
                  <a:lnTo>
                    <a:pt x="141" y="116"/>
                  </a:lnTo>
                  <a:lnTo>
                    <a:pt x="145" y="114"/>
                  </a:lnTo>
                  <a:lnTo>
                    <a:pt x="149" y="113"/>
                  </a:lnTo>
                  <a:lnTo>
                    <a:pt x="153" y="111"/>
                  </a:lnTo>
                  <a:lnTo>
                    <a:pt x="155" y="109"/>
                  </a:lnTo>
                  <a:lnTo>
                    <a:pt x="157" y="106"/>
                  </a:lnTo>
                  <a:lnTo>
                    <a:pt x="155" y="104"/>
                  </a:lnTo>
                  <a:lnTo>
                    <a:pt x="153" y="104"/>
                  </a:lnTo>
                  <a:lnTo>
                    <a:pt x="147" y="102"/>
                  </a:lnTo>
                  <a:lnTo>
                    <a:pt x="141" y="102"/>
                  </a:lnTo>
                  <a:lnTo>
                    <a:pt x="135" y="104"/>
                  </a:lnTo>
                  <a:lnTo>
                    <a:pt x="132" y="106"/>
                  </a:lnTo>
                  <a:lnTo>
                    <a:pt x="126" y="109"/>
                  </a:lnTo>
                  <a:lnTo>
                    <a:pt x="120" y="113"/>
                  </a:lnTo>
                  <a:lnTo>
                    <a:pt x="114" y="111"/>
                  </a:lnTo>
                  <a:lnTo>
                    <a:pt x="106" y="111"/>
                  </a:lnTo>
                  <a:lnTo>
                    <a:pt x="101" y="107"/>
                  </a:lnTo>
                  <a:lnTo>
                    <a:pt x="99" y="106"/>
                  </a:lnTo>
                  <a:lnTo>
                    <a:pt x="101" y="102"/>
                  </a:lnTo>
                  <a:lnTo>
                    <a:pt x="105" y="100"/>
                  </a:lnTo>
                  <a:lnTo>
                    <a:pt x="108" y="97"/>
                  </a:lnTo>
                  <a:lnTo>
                    <a:pt x="114" y="95"/>
                  </a:lnTo>
                  <a:lnTo>
                    <a:pt x="120" y="88"/>
                  </a:lnTo>
                  <a:lnTo>
                    <a:pt x="120" y="81"/>
                  </a:lnTo>
                  <a:lnTo>
                    <a:pt x="118" y="76"/>
                  </a:lnTo>
                  <a:lnTo>
                    <a:pt x="116" y="70"/>
                  </a:lnTo>
                  <a:lnTo>
                    <a:pt x="112" y="67"/>
                  </a:lnTo>
                  <a:lnTo>
                    <a:pt x="108" y="63"/>
                  </a:lnTo>
                  <a:lnTo>
                    <a:pt x="105" y="60"/>
                  </a:lnTo>
                  <a:lnTo>
                    <a:pt x="99" y="58"/>
                  </a:lnTo>
                  <a:lnTo>
                    <a:pt x="93" y="55"/>
                  </a:lnTo>
                  <a:lnTo>
                    <a:pt x="89" y="55"/>
                  </a:lnTo>
                  <a:lnTo>
                    <a:pt x="79" y="53"/>
                  </a:lnTo>
                  <a:lnTo>
                    <a:pt x="74" y="53"/>
                  </a:lnTo>
                  <a:lnTo>
                    <a:pt x="66" y="51"/>
                  </a:lnTo>
                  <a:lnTo>
                    <a:pt x="58" y="51"/>
                  </a:lnTo>
                  <a:lnTo>
                    <a:pt x="52" y="48"/>
                  </a:lnTo>
                  <a:lnTo>
                    <a:pt x="47" y="46"/>
                  </a:lnTo>
                  <a:lnTo>
                    <a:pt x="43" y="44"/>
                  </a:lnTo>
                  <a:lnTo>
                    <a:pt x="43" y="42"/>
                  </a:lnTo>
                  <a:lnTo>
                    <a:pt x="43" y="37"/>
                  </a:lnTo>
                  <a:lnTo>
                    <a:pt x="47" y="35"/>
                  </a:lnTo>
                  <a:lnTo>
                    <a:pt x="52" y="32"/>
                  </a:lnTo>
                  <a:lnTo>
                    <a:pt x="56" y="28"/>
                  </a:lnTo>
                  <a:lnTo>
                    <a:pt x="62" y="26"/>
                  </a:lnTo>
                  <a:lnTo>
                    <a:pt x="68" y="26"/>
                  </a:lnTo>
                  <a:lnTo>
                    <a:pt x="70" y="26"/>
                  </a:lnTo>
                  <a:lnTo>
                    <a:pt x="74" y="26"/>
                  </a:lnTo>
                  <a:lnTo>
                    <a:pt x="76" y="32"/>
                  </a:lnTo>
                  <a:lnTo>
                    <a:pt x="79" y="37"/>
                  </a:lnTo>
                  <a:lnTo>
                    <a:pt x="81" y="42"/>
                  </a:lnTo>
                  <a:lnTo>
                    <a:pt x="87" y="44"/>
                  </a:lnTo>
                  <a:lnTo>
                    <a:pt x="89" y="44"/>
                  </a:lnTo>
                  <a:lnTo>
                    <a:pt x="93" y="44"/>
                  </a:lnTo>
                  <a:lnTo>
                    <a:pt x="99" y="44"/>
                  </a:lnTo>
                  <a:lnTo>
                    <a:pt x="103" y="44"/>
                  </a:lnTo>
                  <a:lnTo>
                    <a:pt x="108" y="44"/>
                  </a:lnTo>
                  <a:lnTo>
                    <a:pt x="112" y="40"/>
                  </a:lnTo>
                  <a:lnTo>
                    <a:pt x="112" y="33"/>
                  </a:lnTo>
                  <a:lnTo>
                    <a:pt x="112" y="26"/>
                  </a:lnTo>
                  <a:lnTo>
                    <a:pt x="108" y="18"/>
                  </a:lnTo>
                  <a:lnTo>
                    <a:pt x="106" y="11"/>
                  </a:lnTo>
                  <a:lnTo>
                    <a:pt x="101" y="7"/>
                  </a:lnTo>
                  <a:lnTo>
                    <a:pt x="97" y="5"/>
                  </a:lnTo>
                  <a:lnTo>
                    <a:pt x="91" y="2"/>
                  </a:lnTo>
                  <a:lnTo>
                    <a:pt x="89" y="2"/>
                  </a:lnTo>
                  <a:lnTo>
                    <a:pt x="81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81"/>
            <p:cNvSpPr>
              <a:spLocks/>
            </p:cNvSpPr>
            <p:nvPr/>
          </p:nvSpPr>
          <p:spPr bwMode="auto">
            <a:xfrm>
              <a:off x="673" y="3991"/>
              <a:ext cx="16" cy="18"/>
            </a:xfrm>
            <a:custGeom>
              <a:avLst/>
              <a:gdLst>
                <a:gd name="T0" fmla="*/ 1 w 33"/>
                <a:gd name="T1" fmla="*/ 0 h 36"/>
                <a:gd name="T2" fmla="*/ 0 w 33"/>
                <a:gd name="T3" fmla="*/ 1 h 36"/>
                <a:gd name="T4" fmla="*/ 0 w 33"/>
                <a:gd name="T5" fmla="*/ 3 h 36"/>
                <a:gd name="T6" fmla="*/ 0 w 33"/>
                <a:gd name="T7" fmla="*/ 4 h 36"/>
                <a:gd name="T8" fmla="*/ 1 w 33"/>
                <a:gd name="T9" fmla="*/ 6 h 36"/>
                <a:gd name="T10" fmla="*/ 3 w 33"/>
                <a:gd name="T11" fmla="*/ 7 h 36"/>
                <a:gd name="T12" fmla="*/ 4 w 33"/>
                <a:gd name="T13" fmla="*/ 8 h 36"/>
                <a:gd name="T14" fmla="*/ 5 w 33"/>
                <a:gd name="T15" fmla="*/ 9 h 36"/>
                <a:gd name="T16" fmla="*/ 5 w 33"/>
                <a:gd name="T17" fmla="*/ 9 h 36"/>
                <a:gd name="T18" fmla="*/ 8 w 33"/>
                <a:gd name="T19" fmla="*/ 6 h 36"/>
                <a:gd name="T20" fmla="*/ 1 w 33"/>
                <a:gd name="T21" fmla="*/ 0 h 36"/>
                <a:gd name="T22" fmla="*/ 1 w 33"/>
                <a:gd name="T23" fmla="*/ 0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"/>
                <a:gd name="T37" fmla="*/ 0 h 36"/>
                <a:gd name="T38" fmla="*/ 33 w 33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" h="36">
                  <a:moveTo>
                    <a:pt x="6" y="0"/>
                  </a:moveTo>
                  <a:lnTo>
                    <a:pt x="2" y="4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6" y="23"/>
                  </a:lnTo>
                  <a:lnTo>
                    <a:pt x="12" y="29"/>
                  </a:lnTo>
                  <a:lnTo>
                    <a:pt x="18" y="32"/>
                  </a:lnTo>
                  <a:lnTo>
                    <a:pt x="21" y="34"/>
                  </a:lnTo>
                  <a:lnTo>
                    <a:pt x="23" y="36"/>
                  </a:lnTo>
                  <a:lnTo>
                    <a:pt x="33" y="2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82"/>
            <p:cNvSpPr>
              <a:spLocks/>
            </p:cNvSpPr>
            <p:nvPr/>
          </p:nvSpPr>
          <p:spPr bwMode="auto">
            <a:xfrm>
              <a:off x="688" y="3980"/>
              <a:ext cx="49" cy="50"/>
            </a:xfrm>
            <a:custGeom>
              <a:avLst/>
              <a:gdLst>
                <a:gd name="T0" fmla="*/ 0 w 98"/>
                <a:gd name="T1" fmla="*/ 6 h 100"/>
                <a:gd name="T2" fmla="*/ 1 w 98"/>
                <a:gd name="T3" fmla="*/ 8 h 100"/>
                <a:gd name="T4" fmla="*/ 4 w 98"/>
                <a:gd name="T5" fmla="*/ 9 h 100"/>
                <a:gd name="T6" fmla="*/ 6 w 98"/>
                <a:gd name="T7" fmla="*/ 9 h 100"/>
                <a:gd name="T8" fmla="*/ 6 w 98"/>
                <a:gd name="T9" fmla="*/ 11 h 100"/>
                <a:gd name="T10" fmla="*/ 17 w 98"/>
                <a:gd name="T11" fmla="*/ 14 h 100"/>
                <a:gd name="T12" fmla="*/ 16 w 98"/>
                <a:gd name="T13" fmla="*/ 17 h 100"/>
                <a:gd name="T14" fmla="*/ 13 w 98"/>
                <a:gd name="T15" fmla="*/ 18 h 100"/>
                <a:gd name="T16" fmla="*/ 11 w 98"/>
                <a:gd name="T17" fmla="*/ 18 h 100"/>
                <a:gd name="T18" fmla="*/ 7 w 98"/>
                <a:gd name="T19" fmla="*/ 19 h 100"/>
                <a:gd name="T20" fmla="*/ 6 w 98"/>
                <a:gd name="T21" fmla="*/ 19 h 100"/>
                <a:gd name="T22" fmla="*/ 5 w 98"/>
                <a:gd name="T23" fmla="*/ 19 h 100"/>
                <a:gd name="T24" fmla="*/ 5 w 98"/>
                <a:gd name="T25" fmla="*/ 21 h 100"/>
                <a:gd name="T26" fmla="*/ 5 w 98"/>
                <a:gd name="T27" fmla="*/ 23 h 100"/>
                <a:gd name="T28" fmla="*/ 6 w 98"/>
                <a:gd name="T29" fmla="*/ 25 h 100"/>
                <a:gd name="T30" fmla="*/ 8 w 98"/>
                <a:gd name="T31" fmla="*/ 25 h 100"/>
                <a:gd name="T32" fmla="*/ 11 w 98"/>
                <a:gd name="T33" fmla="*/ 25 h 100"/>
                <a:gd name="T34" fmla="*/ 13 w 98"/>
                <a:gd name="T35" fmla="*/ 25 h 100"/>
                <a:gd name="T36" fmla="*/ 16 w 98"/>
                <a:gd name="T37" fmla="*/ 25 h 100"/>
                <a:gd name="T38" fmla="*/ 18 w 98"/>
                <a:gd name="T39" fmla="*/ 25 h 100"/>
                <a:gd name="T40" fmla="*/ 21 w 98"/>
                <a:gd name="T41" fmla="*/ 25 h 100"/>
                <a:gd name="T42" fmla="*/ 24 w 98"/>
                <a:gd name="T43" fmla="*/ 24 h 100"/>
                <a:gd name="T44" fmla="*/ 25 w 98"/>
                <a:gd name="T45" fmla="*/ 22 h 100"/>
                <a:gd name="T46" fmla="*/ 22 w 98"/>
                <a:gd name="T47" fmla="*/ 21 h 100"/>
                <a:gd name="T48" fmla="*/ 20 w 98"/>
                <a:gd name="T49" fmla="*/ 21 h 100"/>
                <a:gd name="T50" fmla="*/ 19 w 98"/>
                <a:gd name="T51" fmla="*/ 21 h 100"/>
                <a:gd name="T52" fmla="*/ 19 w 98"/>
                <a:gd name="T53" fmla="*/ 20 h 100"/>
                <a:gd name="T54" fmla="*/ 24 w 98"/>
                <a:gd name="T55" fmla="*/ 19 h 100"/>
                <a:gd name="T56" fmla="*/ 24 w 98"/>
                <a:gd name="T57" fmla="*/ 15 h 100"/>
                <a:gd name="T58" fmla="*/ 23 w 98"/>
                <a:gd name="T59" fmla="*/ 13 h 100"/>
                <a:gd name="T60" fmla="*/ 22 w 98"/>
                <a:gd name="T61" fmla="*/ 13 h 100"/>
                <a:gd name="T62" fmla="*/ 19 w 98"/>
                <a:gd name="T63" fmla="*/ 12 h 100"/>
                <a:gd name="T64" fmla="*/ 16 w 98"/>
                <a:gd name="T65" fmla="*/ 12 h 100"/>
                <a:gd name="T66" fmla="*/ 13 w 98"/>
                <a:gd name="T67" fmla="*/ 11 h 100"/>
                <a:gd name="T68" fmla="*/ 13 w 98"/>
                <a:gd name="T69" fmla="*/ 9 h 100"/>
                <a:gd name="T70" fmla="*/ 13 w 98"/>
                <a:gd name="T71" fmla="*/ 6 h 100"/>
                <a:gd name="T72" fmla="*/ 16 w 98"/>
                <a:gd name="T73" fmla="*/ 6 h 100"/>
                <a:gd name="T74" fmla="*/ 20 w 98"/>
                <a:gd name="T75" fmla="*/ 6 h 100"/>
                <a:gd name="T76" fmla="*/ 19 w 98"/>
                <a:gd name="T77" fmla="*/ 6 h 100"/>
                <a:gd name="T78" fmla="*/ 19 w 98"/>
                <a:gd name="T79" fmla="*/ 3 h 100"/>
                <a:gd name="T80" fmla="*/ 16 w 98"/>
                <a:gd name="T81" fmla="*/ 1 h 100"/>
                <a:gd name="T82" fmla="*/ 12 w 98"/>
                <a:gd name="T83" fmla="*/ 0 h 100"/>
                <a:gd name="T84" fmla="*/ 8 w 98"/>
                <a:gd name="T85" fmla="*/ 0 h 100"/>
                <a:gd name="T86" fmla="*/ 6 w 98"/>
                <a:gd name="T87" fmla="*/ 2 h 100"/>
                <a:gd name="T88" fmla="*/ 4 w 98"/>
                <a:gd name="T89" fmla="*/ 3 h 100"/>
                <a:gd name="T90" fmla="*/ 0 w 98"/>
                <a:gd name="T91" fmla="*/ 6 h 1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8"/>
                <a:gd name="T139" fmla="*/ 0 h 100"/>
                <a:gd name="T140" fmla="*/ 98 w 98"/>
                <a:gd name="T141" fmla="*/ 100 h 10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8" h="100">
                  <a:moveTo>
                    <a:pt x="0" y="26"/>
                  </a:moveTo>
                  <a:lnTo>
                    <a:pt x="0" y="26"/>
                  </a:lnTo>
                  <a:lnTo>
                    <a:pt x="2" y="29"/>
                  </a:lnTo>
                  <a:lnTo>
                    <a:pt x="4" y="31"/>
                  </a:lnTo>
                  <a:lnTo>
                    <a:pt x="12" y="33"/>
                  </a:lnTo>
                  <a:lnTo>
                    <a:pt x="16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43"/>
                  </a:lnTo>
                  <a:lnTo>
                    <a:pt x="66" y="54"/>
                  </a:lnTo>
                  <a:lnTo>
                    <a:pt x="66" y="56"/>
                  </a:lnTo>
                  <a:lnTo>
                    <a:pt x="66" y="59"/>
                  </a:lnTo>
                  <a:lnTo>
                    <a:pt x="64" y="65"/>
                  </a:lnTo>
                  <a:lnTo>
                    <a:pt x="60" y="68"/>
                  </a:lnTo>
                  <a:lnTo>
                    <a:pt x="54" y="70"/>
                  </a:lnTo>
                  <a:lnTo>
                    <a:pt x="48" y="70"/>
                  </a:lnTo>
                  <a:lnTo>
                    <a:pt x="43" y="72"/>
                  </a:lnTo>
                  <a:lnTo>
                    <a:pt x="37" y="72"/>
                  </a:lnTo>
                  <a:lnTo>
                    <a:pt x="29" y="73"/>
                  </a:lnTo>
                  <a:lnTo>
                    <a:pt x="23" y="73"/>
                  </a:lnTo>
                  <a:lnTo>
                    <a:pt x="21" y="73"/>
                  </a:lnTo>
                  <a:lnTo>
                    <a:pt x="19" y="75"/>
                  </a:lnTo>
                  <a:lnTo>
                    <a:pt x="19" y="79"/>
                  </a:lnTo>
                  <a:lnTo>
                    <a:pt x="19" y="82"/>
                  </a:lnTo>
                  <a:lnTo>
                    <a:pt x="19" y="87"/>
                  </a:lnTo>
                  <a:lnTo>
                    <a:pt x="19" y="91"/>
                  </a:lnTo>
                  <a:lnTo>
                    <a:pt x="19" y="96"/>
                  </a:lnTo>
                  <a:lnTo>
                    <a:pt x="21" y="98"/>
                  </a:lnTo>
                  <a:lnTo>
                    <a:pt x="25" y="100"/>
                  </a:lnTo>
                  <a:lnTo>
                    <a:pt x="31" y="100"/>
                  </a:lnTo>
                  <a:lnTo>
                    <a:pt x="39" y="100"/>
                  </a:lnTo>
                  <a:lnTo>
                    <a:pt x="43" y="100"/>
                  </a:lnTo>
                  <a:lnTo>
                    <a:pt x="48" y="100"/>
                  </a:lnTo>
                  <a:lnTo>
                    <a:pt x="54" y="100"/>
                  </a:lnTo>
                  <a:lnTo>
                    <a:pt x="58" y="100"/>
                  </a:lnTo>
                  <a:lnTo>
                    <a:pt x="64" y="98"/>
                  </a:lnTo>
                  <a:lnTo>
                    <a:pt x="68" y="98"/>
                  </a:lnTo>
                  <a:lnTo>
                    <a:pt x="71" y="98"/>
                  </a:lnTo>
                  <a:lnTo>
                    <a:pt x="77" y="98"/>
                  </a:lnTo>
                  <a:lnTo>
                    <a:pt x="83" y="98"/>
                  </a:lnTo>
                  <a:lnTo>
                    <a:pt x="87" y="98"/>
                  </a:lnTo>
                  <a:lnTo>
                    <a:pt x="93" y="93"/>
                  </a:lnTo>
                  <a:lnTo>
                    <a:pt x="97" y="89"/>
                  </a:lnTo>
                  <a:lnTo>
                    <a:pt x="98" y="86"/>
                  </a:lnTo>
                  <a:lnTo>
                    <a:pt x="95" y="86"/>
                  </a:lnTo>
                  <a:lnTo>
                    <a:pt x="87" y="84"/>
                  </a:lnTo>
                  <a:lnTo>
                    <a:pt x="83" y="84"/>
                  </a:lnTo>
                  <a:lnTo>
                    <a:pt x="79" y="82"/>
                  </a:lnTo>
                  <a:lnTo>
                    <a:pt x="77" y="82"/>
                  </a:lnTo>
                  <a:lnTo>
                    <a:pt x="73" y="82"/>
                  </a:lnTo>
                  <a:lnTo>
                    <a:pt x="75" y="80"/>
                  </a:lnTo>
                  <a:lnTo>
                    <a:pt x="83" y="79"/>
                  </a:lnTo>
                  <a:lnTo>
                    <a:pt x="93" y="73"/>
                  </a:lnTo>
                  <a:lnTo>
                    <a:pt x="95" y="68"/>
                  </a:lnTo>
                  <a:lnTo>
                    <a:pt x="95" y="61"/>
                  </a:lnTo>
                  <a:lnTo>
                    <a:pt x="93" y="54"/>
                  </a:lnTo>
                  <a:lnTo>
                    <a:pt x="91" y="52"/>
                  </a:lnTo>
                  <a:lnTo>
                    <a:pt x="89" y="51"/>
                  </a:lnTo>
                  <a:lnTo>
                    <a:pt x="85" y="49"/>
                  </a:lnTo>
                  <a:lnTo>
                    <a:pt x="81" y="47"/>
                  </a:lnTo>
                  <a:lnTo>
                    <a:pt x="73" y="45"/>
                  </a:lnTo>
                  <a:lnTo>
                    <a:pt x="68" y="45"/>
                  </a:lnTo>
                  <a:lnTo>
                    <a:pt x="64" y="45"/>
                  </a:lnTo>
                  <a:lnTo>
                    <a:pt x="60" y="45"/>
                  </a:lnTo>
                  <a:lnTo>
                    <a:pt x="54" y="42"/>
                  </a:lnTo>
                  <a:lnTo>
                    <a:pt x="52" y="38"/>
                  </a:lnTo>
                  <a:lnTo>
                    <a:pt x="52" y="33"/>
                  </a:lnTo>
                  <a:lnTo>
                    <a:pt x="52" y="29"/>
                  </a:lnTo>
                  <a:lnTo>
                    <a:pt x="54" y="24"/>
                  </a:lnTo>
                  <a:lnTo>
                    <a:pt x="58" y="22"/>
                  </a:lnTo>
                  <a:lnTo>
                    <a:pt x="64" y="24"/>
                  </a:lnTo>
                  <a:lnTo>
                    <a:pt x="71" y="26"/>
                  </a:lnTo>
                  <a:lnTo>
                    <a:pt x="77" y="26"/>
                  </a:lnTo>
                  <a:lnTo>
                    <a:pt x="77" y="22"/>
                  </a:lnTo>
                  <a:lnTo>
                    <a:pt x="75" y="21"/>
                  </a:lnTo>
                  <a:lnTo>
                    <a:pt x="75" y="15"/>
                  </a:lnTo>
                  <a:lnTo>
                    <a:pt x="73" y="12"/>
                  </a:lnTo>
                  <a:lnTo>
                    <a:pt x="70" y="8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0"/>
                  </a:lnTo>
                  <a:lnTo>
                    <a:pt x="39" y="0"/>
                  </a:lnTo>
                  <a:lnTo>
                    <a:pt x="31" y="0"/>
                  </a:lnTo>
                  <a:lnTo>
                    <a:pt x="25" y="3"/>
                  </a:lnTo>
                  <a:lnTo>
                    <a:pt x="21" y="5"/>
                  </a:lnTo>
                  <a:lnTo>
                    <a:pt x="17" y="10"/>
                  </a:lnTo>
                  <a:lnTo>
                    <a:pt x="16" y="14"/>
                  </a:lnTo>
                  <a:lnTo>
                    <a:pt x="16" y="15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83"/>
            <p:cNvSpPr>
              <a:spLocks/>
            </p:cNvSpPr>
            <p:nvPr/>
          </p:nvSpPr>
          <p:spPr bwMode="auto">
            <a:xfrm>
              <a:off x="729" y="4061"/>
              <a:ext cx="72" cy="76"/>
            </a:xfrm>
            <a:custGeom>
              <a:avLst/>
              <a:gdLst>
                <a:gd name="T0" fmla="*/ 0 w 145"/>
                <a:gd name="T1" fmla="*/ 5 h 153"/>
                <a:gd name="T2" fmla="*/ 0 w 145"/>
                <a:gd name="T3" fmla="*/ 7 h 153"/>
                <a:gd name="T4" fmla="*/ 5 w 145"/>
                <a:gd name="T5" fmla="*/ 8 h 153"/>
                <a:gd name="T6" fmla="*/ 9 w 145"/>
                <a:gd name="T7" fmla="*/ 8 h 153"/>
                <a:gd name="T8" fmla="*/ 12 w 145"/>
                <a:gd name="T9" fmla="*/ 9 h 153"/>
                <a:gd name="T10" fmla="*/ 15 w 145"/>
                <a:gd name="T11" fmla="*/ 7 h 153"/>
                <a:gd name="T12" fmla="*/ 17 w 145"/>
                <a:gd name="T13" fmla="*/ 7 h 153"/>
                <a:gd name="T14" fmla="*/ 21 w 145"/>
                <a:gd name="T15" fmla="*/ 8 h 153"/>
                <a:gd name="T16" fmla="*/ 23 w 145"/>
                <a:gd name="T17" fmla="*/ 11 h 153"/>
                <a:gd name="T18" fmla="*/ 18 w 145"/>
                <a:gd name="T19" fmla="*/ 14 h 153"/>
                <a:gd name="T20" fmla="*/ 15 w 145"/>
                <a:gd name="T21" fmla="*/ 15 h 153"/>
                <a:gd name="T22" fmla="*/ 11 w 145"/>
                <a:gd name="T23" fmla="*/ 15 h 153"/>
                <a:gd name="T24" fmla="*/ 7 w 145"/>
                <a:gd name="T25" fmla="*/ 15 h 153"/>
                <a:gd name="T26" fmla="*/ 4 w 145"/>
                <a:gd name="T27" fmla="*/ 17 h 153"/>
                <a:gd name="T28" fmla="*/ 3 w 145"/>
                <a:gd name="T29" fmla="*/ 19 h 153"/>
                <a:gd name="T30" fmla="*/ 5 w 145"/>
                <a:gd name="T31" fmla="*/ 19 h 153"/>
                <a:gd name="T32" fmla="*/ 11 w 145"/>
                <a:gd name="T33" fmla="*/ 19 h 153"/>
                <a:gd name="T34" fmla="*/ 15 w 145"/>
                <a:gd name="T35" fmla="*/ 19 h 153"/>
                <a:gd name="T36" fmla="*/ 13 w 145"/>
                <a:gd name="T37" fmla="*/ 21 h 153"/>
                <a:gd name="T38" fmla="*/ 14 w 145"/>
                <a:gd name="T39" fmla="*/ 24 h 153"/>
                <a:gd name="T40" fmla="*/ 18 w 145"/>
                <a:gd name="T41" fmla="*/ 28 h 153"/>
                <a:gd name="T42" fmla="*/ 15 w 145"/>
                <a:gd name="T43" fmla="*/ 30 h 153"/>
                <a:gd name="T44" fmla="*/ 13 w 145"/>
                <a:gd name="T45" fmla="*/ 35 h 153"/>
                <a:gd name="T46" fmla="*/ 15 w 145"/>
                <a:gd name="T47" fmla="*/ 38 h 153"/>
                <a:gd name="T48" fmla="*/ 18 w 145"/>
                <a:gd name="T49" fmla="*/ 38 h 153"/>
                <a:gd name="T50" fmla="*/ 23 w 145"/>
                <a:gd name="T51" fmla="*/ 38 h 153"/>
                <a:gd name="T52" fmla="*/ 29 w 145"/>
                <a:gd name="T53" fmla="*/ 38 h 153"/>
                <a:gd name="T54" fmla="*/ 33 w 145"/>
                <a:gd name="T55" fmla="*/ 38 h 153"/>
                <a:gd name="T56" fmla="*/ 36 w 145"/>
                <a:gd name="T57" fmla="*/ 38 h 153"/>
                <a:gd name="T58" fmla="*/ 31 w 145"/>
                <a:gd name="T59" fmla="*/ 35 h 153"/>
                <a:gd name="T60" fmla="*/ 26 w 145"/>
                <a:gd name="T61" fmla="*/ 34 h 153"/>
                <a:gd name="T62" fmla="*/ 23 w 145"/>
                <a:gd name="T63" fmla="*/ 33 h 153"/>
                <a:gd name="T64" fmla="*/ 27 w 145"/>
                <a:gd name="T65" fmla="*/ 30 h 153"/>
                <a:gd name="T66" fmla="*/ 27 w 145"/>
                <a:gd name="T67" fmla="*/ 27 h 153"/>
                <a:gd name="T68" fmla="*/ 22 w 145"/>
                <a:gd name="T69" fmla="*/ 22 h 153"/>
                <a:gd name="T70" fmla="*/ 18 w 145"/>
                <a:gd name="T71" fmla="*/ 18 h 153"/>
                <a:gd name="T72" fmla="*/ 20 w 145"/>
                <a:gd name="T73" fmla="*/ 16 h 153"/>
                <a:gd name="T74" fmla="*/ 25 w 145"/>
                <a:gd name="T75" fmla="*/ 13 h 153"/>
                <a:gd name="T76" fmla="*/ 27 w 145"/>
                <a:gd name="T77" fmla="*/ 9 h 153"/>
                <a:gd name="T78" fmla="*/ 26 w 145"/>
                <a:gd name="T79" fmla="*/ 6 h 153"/>
                <a:gd name="T80" fmla="*/ 24 w 145"/>
                <a:gd name="T81" fmla="*/ 4 h 153"/>
                <a:gd name="T82" fmla="*/ 19 w 145"/>
                <a:gd name="T83" fmla="*/ 4 h 153"/>
                <a:gd name="T84" fmla="*/ 14 w 145"/>
                <a:gd name="T85" fmla="*/ 5 h 153"/>
                <a:gd name="T86" fmla="*/ 10 w 145"/>
                <a:gd name="T87" fmla="*/ 6 h 153"/>
                <a:gd name="T88" fmla="*/ 7 w 145"/>
                <a:gd name="T89" fmla="*/ 3 h 153"/>
                <a:gd name="T90" fmla="*/ 10 w 145"/>
                <a:gd name="T91" fmla="*/ 0 h 153"/>
                <a:gd name="T92" fmla="*/ 7 w 145"/>
                <a:gd name="T93" fmla="*/ 0 h 153"/>
                <a:gd name="T94" fmla="*/ 3 w 145"/>
                <a:gd name="T95" fmla="*/ 1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45"/>
                <a:gd name="T145" fmla="*/ 0 h 153"/>
                <a:gd name="T146" fmla="*/ 145 w 145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45" h="153">
                  <a:moveTo>
                    <a:pt x="14" y="7"/>
                  </a:moveTo>
                  <a:lnTo>
                    <a:pt x="8" y="13"/>
                  </a:lnTo>
                  <a:lnTo>
                    <a:pt x="2" y="20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8" y="32"/>
                  </a:lnTo>
                  <a:lnTo>
                    <a:pt x="14" y="32"/>
                  </a:lnTo>
                  <a:lnTo>
                    <a:pt x="21" y="34"/>
                  </a:lnTo>
                  <a:lnTo>
                    <a:pt x="27" y="34"/>
                  </a:lnTo>
                  <a:lnTo>
                    <a:pt x="35" y="35"/>
                  </a:lnTo>
                  <a:lnTo>
                    <a:pt x="39" y="35"/>
                  </a:lnTo>
                  <a:lnTo>
                    <a:pt x="44" y="35"/>
                  </a:lnTo>
                  <a:lnTo>
                    <a:pt x="46" y="35"/>
                  </a:lnTo>
                  <a:lnTo>
                    <a:pt x="48" y="37"/>
                  </a:lnTo>
                  <a:lnTo>
                    <a:pt x="50" y="35"/>
                  </a:lnTo>
                  <a:lnTo>
                    <a:pt x="56" y="32"/>
                  </a:lnTo>
                  <a:lnTo>
                    <a:pt x="60" y="28"/>
                  </a:lnTo>
                  <a:lnTo>
                    <a:pt x="66" y="28"/>
                  </a:lnTo>
                  <a:lnTo>
                    <a:pt x="71" y="30"/>
                  </a:lnTo>
                  <a:lnTo>
                    <a:pt x="75" y="32"/>
                  </a:lnTo>
                  <a:lnTo>
                    <a:pt x="81" y="34"/>
                  </a:lnTo>
                  <a:lnTo>
                    <a:pt x="85" y="35"/>
                  </a:lnTo>
                  <a:lnTo>
                    <a:pt x="89" y="37"/>
                  </a:lnTo>
                  <a:lnTo>
                    <a:pt x="93" y="39"/>
                  </a:lnTo>
                  <a:lnTo>
                    <a:pt x="93" y="44"/>
                  </a:lnTo>
                  <a:lnTo>
                    <a:pt x="85" y="50"/>
                  </a:lnTo>
                  <a:lnTo>
                    <a:pt x="77" y="55"/>
                  </a:lnTo>
                  <a:lnTo>
                    <a:pt x="73" y="57"/>
                  </a:lnTo>
                  <a:lnTo>
                    <a:pt x="68" y="60"/>
                  </a:lnTo>
                  <a:lnTo>
                    <a:pt x="64" y="62"/>
                  </a:lnTo>
                  <a:lnTo>
                    <a:pt x="62" y="62"/>
                  </a:lnTo>
                  <a:lnTo>
                    <a:pt x="56" y="62"/>
                  </a:lnTo>
                  <a:lnTo>
                    <a:pt x="52" y="60"/>
                  </a:lnTo>
                  <a:lnTo>
                    <a:pt x="46" y="60"/>
                  </a:lnTo>
                  <a:lnTo>
                    <a:pt x="41" y="60"/>
                  </a:lnTo>
                  <a:lnTo>
                    <a:pt x="35" y="60"/>
                  </a:lnTo>
                  <a:lnTo>
                    <a:pt x="29" y="62"/>
                  </a:lnTo>
                  <a:lnTo>
                    <a:pt x="25" y="62"/>
                  </a:lnTo>
                  <a:lnTo>
                    <a:pt x="23" y="64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4" y="74"/>
                  </a:lnTo>
                  <a:lnTo>
                    <a:pt x="14" y="76"/>
                  </a:lnTo>
                  <a:lnTo>
                    <a:pt x="16" y="78"/>
                  </a:lnTo>
                  <a:lnTo>
                    <a:pt x="19" y="78"/>
                  </a:lnTo>
                  <a:lnTo>
                    <a:pt x="23" y="78"/>
                  </a:lnTo>
                  <a:lnTo>
                    <a:pt x="29" y="78"/>
                  </a:lnTo>
                  <a:lnTo>
                    <a:pt x="37" y="78"/>
                  </a:lnTo>
                  <a:lnTo>
                    <a:pt x="44" y="79"/>
                  </a:lnTo>
                  <a:lnTo>
                    <a:pt x="50" y="79"/>
                  </a:lnTo>
                  <a:lnTo>
                    <a:pt x="56" y="79"/>
                  </a:lnTo>
                  <a:lnTo>
                    <a:pt x="60" y="79"/>
                  </a:lnTo>
                  <a:lnTo>
                    <a:pt x="62" y="81"/>
                  </a:lnTo>
                  <a:lnTo>
                    <a:pt x="58" y="83"/>
                  </a:lnTo>
                  <a:lnTo>
                    <a:pt x="52" y="86"/>
                  </a:lnTo>
                  <a:lnTo>
                    <a:pt x="48" y="92"/>
                  </a:lnTo>
                  <a:lnTo>
                    <a:pt x="52" y="97"/>
                  </a:lnTo>
                  <a:lnTo>
                    <a:pt x="58" y="99"/>
                  </a:lnTo>
                  <a:lnTo>
                    <a:pt x="68" y="104"/>
                  </a:lnTo>
                  <a:lnTo>
                    <a:pt x="73" y="108"/>
                  </a:lnTo>
                  <a:lnTo>
                    <a:pt x="75" y="113"/>
                  </a:lnTo>
                  <a:lnTo>
                    <a:pt x="73" y="116"/>
                  </a:lnTo>
                  <a:lnTo>
                    <a:pt x="68" y="122"/>
                  </a:lnTo>
                  <a:lnTo>
                    <a:pt x="60" y="123"/>
                  </a:lnTo>
                  <a:lnTo>
                    <a:pt x="56" y="129"/>
                  </a:lnTo>
                  <a:lnTo>
                    <a:pt x="52" y="132"/>
                  </a:lnTo>
                  <a:lnTo>
                    <a:pt x="52" y="141"/>
                  </a:lnTo>
                  <a:lnTo>
                    <a:pt x="52" y="148"/>
                  </a:lnTo>
                  <a:lnTo>
                    <a:pt x="58" y="152"/>
                  </a:lnTo>
                  <a:lnTo>
                    <a:pt x="60" y="152"/>
                  </a:lnTo>
                  <a:lnTo>
                    <a:pt x="64" y="152"/>
                  </a:lnTo>
                  <a:lnTo>
                    <a:pt x="68" y="152"/>
                  </a:lnTo>
                  <a:lnTo>
                    <a:pt x="73" y="152"/>
                  </a:lnTo>
                  <a:lnTo>
                    <a:pt x="79" y="152"/>
                  </a:lnTo>
                  <a:lnTo>
                    <a:pt x="87" y="152"/>
                  </a:lnTo>
                  <a:lnTo>
                    <a:pt x="95" y="152"/>
                  </a:lnTo>
                  <a:lnTo>
                    <a:pt x="104" y="153"/>
                  </a:lnTo>
                  <a:lnTo>
                    <a:pt x="110" y="153"/>
                  </a:lnTo>
                  <a:lnTo>
                    <a:pt x="118" y="153"/>
                  </a:lnTo>
                  <a:lnTo>
                    <a:pt x="124" y="153"/>
                  </a:lnTo>
                  <a:lnTo>
                    <a:pt x="131" y="153"/>
                  </a:lnTo>
                  <a:lnTo>
                    <a:pt x="135" y="152"/>
                  </a:lnTo>
                  <a:lnTo>
                    <a:pt x="141" y="152"/>
                  </a:lnTo>
                  <a:lnTo>
                    <a:pt x="143" y="152"/>
                  </a:lnTo>
                  <a:lnTo>
                    <a:pt x="145" y="152"/>
                  </a:lnTo>
                  <a:lnTo>
                    <a:pt x="141" y="148"/>
                  </a:lnTo>
                  <a:lnTo>
                    <a:pt x="135" y="146"/>
                  </a:lnTo>
                  <a:lnTo>
                    <a:pt x="127" y="143"/>
                  </a:lnTo>
                  <a:lnTo>
                    <a:pt x="120" y="141"/>
                  </a:lnTo>
                  <a:lnTo>
                    <a:pt x="110" y="139"/>
                  </a:lnTo>
                  <a:lnTo>
                    <a:pt x="104" y="136"/>
                  </a:lnTo>
                  <a:lnTo>
                    <a:pt x="97" y="134"/>
                  </a:lnTo>
                  <a:lnTo>
                    <a:pt x="95" y="134"/>
                  </a:lnTo>
                  <a:lnTo>
                    <a:pt x="95" y="132"/>
                  </a:lnTo>
                  <a:lnTo>
                    <a:pt x="102" y="127"/>
                  </a:lnTo>
                  <a:lnTo>
                    <a:pt x="106" y="123"/>
                  </a:lnTo>
                  <a:lnTo>
                    <a:pt x="110" y="120"/>
                  </a:lnTo>
                  <a:lnTo>
                    <a:pt x="112" y="116"/>
                  </a:lnTo>
                  <a:lnTo>
                    <a:pt x="112" y="115"/>
                  </a:lnTo>
                  <a:lnTo>
                    <a:pt x="108" y="108"/>
                  </a:lnTo>
                  <a:lnTo>
                    <a:pt x="104" y="102"/>
                  </a:lnTo>
                  <a:lnTo>
                    <a:pt x="97" y="95"/>
                  </a:lnTo>
                  <a:lnTo>
                    <a:pt x="91" y="90"/>
                  </a:lnTo>
                  <a:lnTo>
                    <a:pt x="85" y="83"/>
                  </a:lnTo>
                  <a:lnTo>
                    <a:pt x="79" y="78"/>
                  </a:lnTo>
                  <a:lnTo>
                    <a:pt x="75" y="72"/>
                  </a:lnTo>
                  <a:lnTo>
                    <a:pt x="75" y="71"/>
                  </a:lnTo>
                  <a:lnTo>
                    <a:pt x="77" y="67"/>
                  </a:lnTo>
                  <a:lnTo>
                    <a:pt x="83" y="65"/>
                  </a:lnTo>
                  <a:lnTo>
                    <a:pt x="89" y="62"/>
                  </a:lnTo>
                  <a:lnTo>
                    <a:pt x="95" y="57"/>
                  </a:lnTo>
                  <a:lnTo>
                    <a:pt x="100" y="53"/>
                  </a:lnTo>
                  <a:lnTo>
                    <a:pt x="104" y="48"/>
                  </a:lnTo>
                  <a:lnTo>
                    <a:pt x="108" y="42"/>
                  </a:lnTo>
                  <a:lnTo>
                    <a:pt x="108" y="37"/>
                  </a:lnTo>
                  <a:lnTo>
                    <a:pt x="106" y="34"/>
                  </a:lnTo>
                  <a:lnTo>
                    <a:pt x="106" y="28"/>
                  </a:lnTo>
                  <a:lnTo>
                    <a:pt x="104" y="25"/>
                  </a:lnTo>
                  <a:lnTo>
                    <a:pt x="104" y="23"/>
                  </a:lnTo>
                  <a:lnTo>
                    <a:pt x="100" y="20"/>
                  </a:lnTo>
                  <a:lnTo>
                    <a:pt x="97" y="18"/>
                  </a:lnTo>
                  <a:lnTo>
                    <a:pt x="93" y="18"/>
                  </a:lnTo>
                  <a:lnTo>
                    <a:pt x="87" y="18"/>
                  </a:lnTo>
                  <a:lnTo>
                    <a:pt x="79" y="16"/>
                  </a:lnTo>
                  <a:lnTo>
                    <a:pt x="71" y="18"/>
                  </a:lnTo>
                  <a:lnTo>
                    <a:pt x="64" y="20"/>
                  </a:lnTo>
                  <a:lnTo>
                    <a:pt x="58" y="21"/>
                  </a:lnTo>
                  <a:lnTo>
                    <a:pt x="50" y="23"/>
                  </a:lnTo>
                  <a:lnTo>
                    <a:pt x="46" y="25"/>
                  </a:lnTo>
                  <a:lnTo>
                    <a:pt x="43" y="27"/>
                  </a:lnTo>
                  <a:lnTo>
                    <a:pt x="43" y="28"/>
                  </a:lnTo>
                  <a:lnTo>
                    <a:pt x="27" y="18"/>
                  </a:lnTo>
                  <a:lnTo>
                    <a:pt x="29" y="14"/>
                  </a:lnTo>
                  <a:lnTo>
                    <a:pt x="37" y="11"/>
                  </a:lnTo>
                  <a:lnTo>
                    <a:pt x="43" y="6"/>
                  </a:lnTo>
                  <a:lnTo>
                    <a:pt x="43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5" y="2"/>
                  </a:lnTo>
                  <a:lnTo>
                    <a:pt x="17" y="4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84"/>
            <p:cNvSpPr>
              <a:spLocks/>
            </p:cNvSpPr>
            <p:nvPr/>
          </p:nvSpPr>
          <p:spPr bwMode="auto">
            <a:xfrm>
              <a:off x="735" y="4110"/>
              <a:ext cx="13" cy="20"/>
            </a:xfrm>
            <a:custGeom>
              <a:avLst/>
              <a:gdLst>
                <a:gd name="T0" fmla="*/ 5 w 25"/>
                <a:gd name="T1" fmla="*/ 0 h 40"/>
                <a:gd name="T2" fmla="*/ 3 w 25"/>
                <a:gd name="T3" fmla="*/ 0 h 40"/>
                <a:gd name="T4" fmla="*/ 2 w 25"/>
                <a:gd name="T5" fmla="*/ 1 h 40"/>
                <a:gd name="T6" fmla="*/ 2 w 25"/>
                <a:gd name="T7" fmla="*/ 1 h 40"/>
                <a:gd name="T8" fmla="*/ 1 w 25"/>
                <a:gd name="T9" fmla="*/ 3 h 40"/>
                <a:gd name="T10" fmla="*/ 0 w 25"/>
                <a:gd name="T11" fmla="*/ 3 h 40"/>
                <a:gd name="T12" fmla="*/ 0 w 25"/>
                <a:gd name="T13" fmla="*/ 5 h 40"/>
                <a:gd name="T14" fmla="*/ 0 w 25"/>
                <a:gd name="T15" fmla="*/ 6 h 40"/>
                <a:gd name="T16" fmla="*/ 0 w 25"/>
                <a:gd name="T17" fmla="*/ 6 h 40"/>
                <a:gd name="T18" fmla="*/ 0 w 25"/>
                <a:gd name="T19" fmla="*/ 9 h 40"/>
                <a:gd name="T20" fmla="*/ 1 w 25"/>
                <a:gd name="T21" fmla="*/ 10 h 40"/>
                <a:gd name="T22" fmla="*/ 3 w 25"/>
                <a:gd name="T23" fmla="*/ 10 h 40"/>
                <a:gd name="T24" fmla="*/ 5 w 25"/>
                <a:gd name="T25" fmla="*/ 10 h 40"/>
                <a:gd name="T26" fmla="*/ 6 w 25"/>
                <a:gd name="T27" fmla="*/ 10 h 40"/>
                <a:gd name="T28" fmla="*/ 7 w 25"/>
                <a:gd name="T29" fmla="*/ 9 h 40"/>
                <a:gd name="T30" fmla="*/ 6 w 25"/>
                <a:gd name="T31" fmla="*/ 8 h 40"/>
                <a:gd name="T32" fmla="*/ 5 w 25"/>
                <a:gd name="T33" fmla="*/ 7 h 40"/>
                <a:gd name="T34" fmla="*/ 4 w 25"/>
                <a:gd name="T35" fmla="*/ 6 h 40"/>
                <a:gd name="T36" fmla="*/ 4 w 25"/>
                <a:gd name="T37" fmla="*/ 6 h 40"/>
                <a:gd name="T38" fmla="*/ 4 w 25"/>
                <a:gd name="T39" fmla="*/ 4 h 40"/>
                <a:gd name="T40" fmla="*/ 4 w 25"/>
                <a:gd name="T41" fmla="*/ 2 h 40"/>
                <a:gd name="T42" fmla="*/ 4 w 25"/>
                <a:gd name="T43" fmla="*/ 1 h 40"/>
                <a:gd name="T44" fmla="*/ 5 w 25"/>
                <a:gd name="T45" fmla="*/ 0 h 40"/>
                <a:gd name="T46" fmla="*/ 5 w 25"/>
                <a:gd name="T47" fmla="*/ 0 h 4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"/>
                <a:gd name="T73" fmla="*/ 0 h 40"/>
                <a:gd name="T74" fmla="*/ 25 w 25"/>
                <a:gd name="T75" fmla="*/ 40 h 4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" h="40">
                  <a:moveTo>
                    <a:pt x="17" y="0"/>
                  </a:moveTo>
                  <a:lnTo>
                    <a:pt x="11" y="0"/>
                  </a:lnTo>
                  <a:lnTo>
                    <a:pt x="7" y="2"/>
                  </a:lnTo>
                  <a:lnTo>
                    <a:pt x="5" y="5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9" y="40"/>
                  </a:lnTo>
                  <a:lnTo>
                    <a:pt x="17" y="40"/>
                  </a:lnTo>
                  <a:lnTo>
                    <a:pt x="23" y="38"/>
                  </a:lnTo>
                  <a:lnTo>
                    <a:pt x="25" y="35"/>
                  </a:lnTo>
                  <a:lnTo>
                    <a:pt x="21" y="31"/>
                  </a:lnTo>
                  <a:lnTo>
                    <a:pt x="17" y="28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5" y="16"/>
                  </a:lnTo>
                  <a:lnTo>
                    <a:pt x="15" y="7"/>
                  </a:lnTo>
                  <a:lnTo>
                    <a:pt x="15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85"/>
            <p:cNvSpPr>
              <a:spLocks/>
            </p:cNvSpPr>
            <p:nvPr/>
          </p:nvSpPr>
          <p:spPr bwMode="auto">
            <a:xfrm>
              <a:off x="927" y="3975"/>
              <a:ext cx="51" cy="28"/>
            </a:xfrm>
            <a:custGeom>
              <a:avLst/>
              <a:gdLst>
                <a:gd name="T0" fmla="*/ 0 w 103"/>
                <a:gd name="T1" fmla="*/ 5 h 56"/>
                <a:gd name="T2" fmla="*/ 7 w 103"/>
                <a:gd name="T3" fmla="*/ 7 h 56"/>
                <a:gd name="T4" fmla="*/ 7 w 103"/>
                <a:gd name="T5" fmla="*/ 8 h 56"/>
                <a:gd name="T6" fmla="*/ 7 w 103"/>
                <a:gd name="T7" fmla="*/ 9 h 56"/>
                <a:gd name="T8" fmla="*/ 7 w 103"/>
                <a:gd name="T9" fmla="*/ 10 h 56"/>
                <a:gd name="T10" fmla="*/ 7 w 103"/>
                <a:gd name="T11" fmla="*/ 11 h 56"/>
                <a:gd name="T12" fmla="*/ 7 w 103"/>
                <a:gd name="T13" fmla="*/ 12 h 56"/>
                <a:gd name="T14" fmla="*/ 8 w 103"/>
                <a:gd name="T15" fmla="*/ 13 h 56"/>
                <a:gd name="T16" fmla="*/ 8 w 103"/>
                <a:gd name="T17" fmla="*/ 14 h 56"/>
                <a:gd name="T18" fmla="*/ 10 w 103"/>
                <a:gd name="T19" fmla="*/ 14 h 56"/>
                <a:gd name="T20" fmla="*/ 11 w 103"/>
                <a:gd name="T21" fmla="*/ 14 h 56"/>
                <a:gd name="T22" fmla="*/ 13 w 103"/>
                <a:gd name="T23" fmla="*/ 14 h 56"/>
                <a:gd name="T24" fmla="*/ 14 w 103"/>
                <a:gd name="T25" fmla="*/ 13 h 56"/>
                <a:gd name="T26" fmla="*/ 15 w 103"/>
                <a:gd name="T27" fmla="*/ 13 h 56"/>
                <a:gd name="T28" fmla="*/ 17 w 103"/>
                <a:gd name="T29" fmla="*/ 13 h 56"/>
                <a:gd name="T30" fmla="*/ 18 w 103"/>
                <a:gd name="T31" fmla="*/ 12 h 56"/>
                <a:gd name="T32" fmla="*/ 19 w 103"/>
                <a:gd name="T33" fmla="*/ 12 h 56"/>
                <a:gd name="T34" fmla="*/ 20 w 103"/>
                <a:gd name="T35" fmla="*/ 12 h 56"/>
                <a:gd name="T36" fmla="*/ 22 w 103"/>
                <a:gd name="T37" fmla="*/ 11 h 56"/>
                <a:gd name="T38" fmla="*/ 23 w 103"/>
                <a:gd name="T39" fmla="*/ 11 h 56"/>
                <a:gd name="T40" fmla="*/ 25 w 103"/>
                <a:gd name="T41" fmla="*/ 10 h 56"/>
                <a:gd name="T42" fmla="*/ 25 w 103"/>
                <a:gd name="T43" fmla="*/ 10 h 56"/>
                <a:gd name="T44" fmla="*/ 25 w 103"/>
                <a:gd name="T45" fmla="*/ 8 h 56"/>
                <a:gd name="T46" fmla="*/ 25 w 103"/>
                <a:gd name="T47" fmla="*/ 7 h 56"/>
                <a:gd name="T48" fmla="*/ 25 w 103"/>
                <a:gd name="T49" fmla="*/ 6 h 56"/>
                <a:gd name="T50" fmla="*/ 24 w 103"/>
                <a:gd name="T51" fmla="*/ 6 h 56"/>
                <a:gd name="T52" fmla="*/ 22 w 103"/>
                <a:gd name="T53" fmla="*/ 6 h 56"/>
                <a:gd name="T54" fmla="*/ 20 w 103"/>
                <a:gd name="T55" fmla="*/ 6 h 56"/>
                <a:gd name="T56" fmla="*/ 19 w 103"/>
                <a:gd name="T57" fmla="*/ 7 h 56"/>
                <a:gd name="T58" fmla="*/ 18 w 103"/>
                <a:gd name="T59" fmla="*/ 7 h 56"/>
                <a:gd name="T60" fmla="*/ 17 w 103"/>
                <a:gd name="T61" fmla="*/ 7 h 56"/>
                <a:gd name="T62" fmla="*/ 16 w 103"/>
                <a:gd name="T63" fmla="*/ 7 h 56"/>
                <a:gd name="T64" fmla="*/ 13 w 103"/>
                <a:gd name="T65" fmla="*/ 9 h 56"/>
                <a:gd name="T66" fmla="*/ 11 w 103"/>
                <a:gd name="T67" fmla="*/ 9 h 56"/>
                <a:gd name="T68" fmla="*/ 10 w 103"/>
                <a:gd name="T69" fmla="*/ 10 h 56"/>
                <a:gd name="T70" fmla="*/ 10 w 103"/>
                <a:gd name="T71" fmla="*/ 10 h 56"/>
                <a:gd name="T72" fmla="*/ 9 w 103"/>
                <a:gd name="T73" fmla="*/ 7 h 56"/>
                <a:gd name="T74" fmla="*/ 9 w 103"/>
                <a:gd name="T75" fmla="*/ 7 h 56"/>
                <a:gd name="T76" fmla="*/ 9 w 103"/>
                <a:gd name="T77" fmla="*/ 6 h 56"/>
                <a:gd name="T78" fmla="*/ 9 w 103"/>
                <a:gd name="T79" fmla="*/ 6 h 56"/>
                <a:gd name="T80" fmla="*/ 10 w 103"/>
                <a:gd name="T81" fmla="*/ 4 h 56"/>
                <a:gd name="T82" fmla="*/ 9 w 103"/>
                <a:gd name="T83" fmla="*/ 3 h 56"/>
                <a:gd name="T84" fmla="*/ 9 w 103"/>
                <a:gd name="T85" fmla="*/ 2 h 56"/>
                <a:gd name="T86" fmla="*/ 9 w 103"/>
                <a:gd name="T87" fmla="*/ 1 h 56"/>
                <a:gd name="T88" fmla="*/ 8 w 103"/>
                <a:gd name="T89" fmla="*/ 1 h 56"/>
                <a:gd name="T90" fmla="*/ 7 w 103"/>
                <a:gd name="T91" fmla="*/ 0 h 56"/>
                <a:gd name="T92" fmla="*/ 6 w 103"/>
                <a:gd name="T93" fmla="*/ 1 h 56"/>
                <a:gd name="T94" fmla="*/ 4 w 103"/>
                <a:gd name="T95" fmla="*/ 2 h 56"/>
                <a:gd name="T96" fmla="*/ 3 w 103"/>
                <a:gd name="T97" fmla="*/ 3 h 56"/>
                <a:gd name="T98" fmla="*/ 2 w 103"/>
                <a:gd name="T99" fmla="*/ 3 h 56"/>
                <a:gd name="T100" fmla="*/ 1 w 103"/>
                <a:gd name="T101" fmla="*/ 4 h 56"/>
                <a:gd name="T102" fmla="*/ 0 w 103"/>
                <a:gd name="T103" fmla="*/ 5 h 56"/>
                <a:gd name="T104" fmla="*/ 0 w 103"/>
                <a:gd name="T105" fmla="*/ 5 h 56"/>
                <a:gd name="T106" fmla="*/ 0 w 103"/>
                <a:gd name="T107" fmla="*/ 5 h 5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3"/>
                <a:gd name="T163" fmla="*/ 0 h 56"/>
                <a:gd name="T164" fmla="*/ 103 w 103"/>
                <a:gd name="T165" fmla="*/ 56 h 5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3" h="56">
                  <a:moveTo>
                    <a:pt x="0" y="19"/>
                  </a:moveTo>
                  <a:lnTo>
                    <a:pt x="29" y="30"/>
                  </a:lnTo>
                  <a:lnTo>
                    <a:pt x="29" y="31"/>
                  </a:lnTo>
                  <a:lnTo>
                    <a:pt x="29" y="35"/>
                  </a:lnTo>
                  <a:lnTo>
                    <a:pt x="29" y="38"/>
                  </a:lnTo>
                  <a:lnTo>
                    <a:pt x="31" y="44"/>
                  </a:lnTo>
                  <a:lnTo>
                    <a:pt x="31" y="47"/>
                  </a:lnTo>
                  <a:lnTo>
                    <a:pt x="35" y="52"/>
                  </a:lnTo>
                  <a:lnTo>
                    <a:pt x="35" y="54"/>
                  </a:lnTo>
                  <a:lnTo>
                    <a:pt x="41" y="56"/>
                  </a:lnTo>
                  <a:lnTo>
                    <a:pt x="45" y="54"/>
                  </a:lnTo>
                  <a:lnTo>
                    <a:pt x="52" y="54"/>
                  </a:lnTo>
                  <a:lnTo>
                    <a:pt x="56" y="52"/>
                  </a:lnTo>
                  <a:lnTo>
                    <a:pt x="62" y="51"/>
                  </a:lnTo>
                  <a:lnTo>
                    <a:pt x="68" y="49"/>
                  </a:lnTo>
                  <a:lnTo>
                    <a:pt x="74" y="47"/>
                  </a:lnTo>
                  <a:lnTo>
                    <a:pt x="79" y="45"/>
                  </a:lnTo>
                  <a:lnTo>
                    <a:pt x="83" y="45"/>
                  </a:lnTo>
                  <a:lnTo>
                    <a:pt x="89" y="42"/>
                  </a:lnTo>
                  <a:lnTo>
                    <a:pt x="93" y="42"/>
                  </a:lnTo>
                  <a:lnTo>
                    <a:pt x="101" y="38"/>
                  </a:lnTo>
                  <a:lnTo>
                    <a:pt x="103" y="38"/>
                  </a:lnTo>
                  <a:lnTo>
                    <a:pt x="101" y="31"/>
                  </a:lnTo>
                  <a:lnTo>
                    <a:pt x="103" y="28"/>
                  </a:lnTo>
                  <a:lnTo>
                    <a:pt x="101" y="23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3" y="24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68" y="28"/>
                  </a:lnTo>
                  <a:lnTo>
                    <a:pt x="64" y="30"/>
                  </a:lnTo>
                  <a:lnTo>
                    <a:pt x="54" y="33"/>
                  </a:lnTo>
                  <a:lnTo>
                    <a:pt x="47" y="35"/>
                  </a:lnTo>
                  <a:lnTo>
                    <a:pt x="43" y="37"/>
                  </a:lnTo>
                  <a:lnTo>
                    <a:pt x="41" y="38"/>
                  </a:lnTo>
                  <a:lnTo>
                    <a:pt x="39" y="30"/>
                  </a:lnTo>
                  <a:lnTo>
                    <a:pt x="39" y="28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41" y="16"/>
                  </a:lnTo>
                  <a:lnTo>
                    <a:pt x="39" y="10"/>
                  </a:lnTo>
                  <a:lnTo>
                    <a:pt x="39" y="7"/>
                  </a:lnTo>
                  <a:lnTo>
                    <a:pt x="37" y="3"/>
                  </a:lnTo>
                  <a:lnTo>
                    <a:pt x="35" y="1"/>
                  </a:lnTo>
                  <a:lnTo>
                    <a:pt x="29" y="0"/>
                  </a:lnTo>
                  <a:lnTo>
                    <a:pt x="25" y="3"/>
                  </a:lnTo>
                  <a:lnTo>
                    <a:pt x="18" y="5"/>
                  </a:lnTo>
                  <a:lnTo>
                    <a:pt x="14" y="9"/>
                  </a:lnTo>
                  <a:lnTo>
                    <a:pt x="8" y="12"/>
                  </a:lnTo>
                  <a:lnTo>
                    <a:pt x="4" y="16"/>
                  </a:lnTo>
                  <a:lnTo>
                    <a:pt x="0" y="17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86"/>
            <p:cNvSpPr>
              <a:spLocks/>
            </p:cNvSpPr>
            <p:nvPr/>
          </p:nvSpPr>
          <p:spPr bwMode="auto">
            <a:xfrm>
              <a:off x="956" y="4004"/>
              <a:ext cx="52" cy="43"/>
            </a:xfrm>
            <a:custGeom>
              <a:avLst/>
              <a:gdLst>
                <a:gd name="T0" fmla="*/ 21 w 104"/>
                <a:gd name="T1" fmla="*/ 1 h 86"/>
                <a:gd name="T2" fmla="*/ 19 w 104"/>
                <a:gd name="T3" fmla="*/ 0 h 86"/>
                <a:gd name="T4" fmla="*/ 16 w 104"/>
                <a:gd name="T5" fmla="*/ 0 h 86"/>
                <a:gd name="T6" fmla="*/ 13 w 104"/>
                <a:gd name="T7" fmla="*/ 0 h 86"/>
                <a:gd name="T8" fmla="*/ 10 w 104"/>
                <a:gd name="T9" fmla="*/ 0 h 86"/>
                <a:gd name="T10" fmla="*/ 7 w 104"/>
                <a:gd name="T11" fmla="*/ 0 h 86"/>
                <a:gd name="T12" fmla="*/ 4 w 104"/>
                <a:gd name="T13" fmla="*/ 1 h 86"/>
                <a:gd name="T14" fmla="*/ 3 w 104"/>
                <a:gd name="T15" fmla="*/ 1 h 86"/>
                <a:gd name="T16" fmla="*/ 2 w 104"/>
                <a:gd name="T17" fmla="*/ 2 h 86"/>
                <a:gd name="T18" fmla="*/ 0 w 104"/>
                <a:gd name="T19" fmla="*/ 4 h 86"/>
                <a:gd name="T20" fmla="*/ 0 w 104"/>
                <a:gd name="T21" fmla="*/ 6 h 86"/>
                <a:gd name="T22" fmla="*/ 1 w 104"/>
                <a:gd name="T23" fmla="*/ 8 h 86"/>
                <a:gd name="T24" fmla="*/ 3 w 104"/>
                <a:gd name="T25" fmla="*/ 9 h 86"/>
                <a:gd name="T26" fmla="*/ 7 w 104"/>
                <a:gd name="T27" fmla="*/ 10 h 86"/>
                <a:gd name="T28" fmla="*/ 11 w 104"/>
                <a:gd name="T29" fmla="*/ 10 h 86"/>
                <a:gd name="T30" fmla="*/ 13 w 104"/>
                <a:gd name="T31" fmla="*/ 10 h 86"/>
                <a:gd name="T32" fmla="*/ 14 w 104"/>
                <a:gd name="T33" fmla="*/ 15 h 86"/>
                <a:gd name="T34" fmla="*/ 13 w 104"/>
                <a:gd name="T35" fmla="*/ 17 h 86"/>
                <a:gd name="T36" fmla="*/ 12 w 104"/>
                <a:gd name="T37" fmla="*/ 19 h 86"/>
                <a:gd name="T38" fmla="*/ 10 w 104"/>
                <a:gd name="T39" fmla="*/ 21 h 86"/>
                <a:gd name="T40" fmla="*/ 11 w 104"/>
                <a:gd name="T41" fmla="*/ 22 h 86"/>
                <a:gd name="T42" fmla="*/ 12 w 104"/>
                <a:gd name="T43" fmla="*/ 22 h 86"/>
                <a:gd name="T44" fmla="*/ 15 w 104"/>
                <a:gd name="T45" fmla="*/ 21 h 86"/>
                <a:gd name="T46" fmla="*/ 17 w 104"/>
                <a:gd name="T47" fmla="*/ 21 h 86"/>
                <a:gd name="T48" fmla="*/ 19 w 104"/>
                <a:gd name="T49" fmla="*/ 21 h 86"/>
                <a:gd name="T50" fmla="*/ 26 w 104"/>
                <a:gd name="T51" fmla="*/ 20 h 86"/>
                <a:gd name="T52" fmla="*/ 26 w 104"/>
                <a:gd name="T53" fmla="*/ 18 h 86"/>
                <a:gd name="T54" fmla="*/ 26 w 104"/>
                <a:gd name="T55" fmla="*/ 17 h 86"/>
                <a:gd name="T56" fmla="*/ 23 w 104"/>
                <a:gd name="T57" fmla="*/ 15 h 86"/>
                <a:gd name="T58" fmla="*/ 21 w 104"/>
                <a:gd name="T59" fmla="*/ 14 h 86"/>
                <a:gd name="T60" fmla="*/ 20 w 104"/>
                <a:gd name="T61" fmla="*/ 13 h 86"/>
                <a:gd name="T62" fmla="*/ 20 w 104"/>
                <a:gd name="T63" fmla="*/ 11 h 86"/>
                <a:gd name="T64" fmla="*/ 20 w 104"/>
                <a:gd name="T65" fmla="*/ 8 h 86"/>
                <a:gd name="T66" fmla="*/ 18 w 104"/>
                <a:gd name="T67" fmla="*/ 7 h 86"/>
                <a:gd name="T68" fmla="*/ 14 w 104"/>
                <a:gd name="T69" fmla="*/ 7 h 86"/>
                <a:gd name="T70" fmla="*/ 12 w 104"/>
                <a:gd name="T71" fmla="*/ 7 h 86"/>
                <a:gd name="T72" fmla="*/ 9 w 104"/>
                <a:gd name="T73" fmla="*/ 7 h 86"/>
                <a:gd name="T74" fmla="*/ 8 w 104"/>
                <a:gd name="T75" fmla="*/ 5 h 86"/>
                <a:gd name="T76" fmla="*/ 11 w 104"/>
                <a:gd name="T77" fmla="*/ 3 h 86"/>
                <a:gd name="T78" fmla="*/ 13 w 104"/>
                <a:gd name="T79" fmla="*/ 3 h 86"/>
                <a:gd name="T80" fmla="*/ 14 w 104"/>
                <a:gd name="T81" fmla="*/ 3 h 86"/>
                <a:gd name="T82" fmla="*/ 18 w 104"/>
                <a:gd name="T83" fmla="*/ 3 h 86"/>
                <a:gd name="T84" fmla="*/ 22 w 104"/>
                <a:gd name="T85" fmla="*/ 3 h 86"/>
                <a:gd name="T86" fmla="*/ 24 w 104"/>
                <a:gd name="T87" fmla="*/ 3 h 86"/>
                <a:gd name="T88" fmla="*/ 22 w 104"/>
                <a:gd name="T89" fmla="*/ 1 h 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04"/>
                <a:gd name="T136" fmla="*/ 0 h 86"/>
                <a:gd name="T137" fmla="*/ 104 w 104"/>
                <a:gd name="T138" fmla="*/ 86 h 8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04" h="86">
                  <a:moveTo>
                    <a:pt x="87" y="2"/>
                  </a:moveTo>
                  <a:lnTo>
                    <a:pt x="83" y="2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6" y="7"/>
                  </a:lnTo>
                  <a:lnTo>
                    <a:pt x="4" y="10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4" y="31"/>
                  </a:lnTo>
                  <a:lnTo>
                    <a:pt x="6" y="35"/>
                  </a:lnTo>
                  <a:lnTo>
                    <a:pt x="12" y="35"/>
                  </a:lnTo>
                  <a:lnTo>
                    <a:pt x="18" y="37"/>
                  </a:lnTo>
                  <a:lnTo>
                    <a:pt x="25" y="38"/>
                  </a:lnTo>
                  <a:lnTo>
                    <a:pt x="35" y="40"/>
                  </a:lnTo>
                  <a:lnTo>
                    <a:pt x="43" y="40"/>
                  </a:lnTo>
                  <a:lnTo>
                    <a:pt x="48" y="40"/>
                  </a:lnTo>
                  <a:lnTo>
                    <a:pt x="52" y="40"/>
                  </a:lnTo>
                  <a:lnTo>
                    <a:pt x="56" y="42"/>
                  </a:lnTo>
                  <a:lnTo>
                    <a:pt x="58" y="61"/>
                  </a:lnTo>
                  <a:lnTo>
                    <a:pt x="56" y="61"/>
                  </a:lnTo>
                  <a:lnTo>
                    <a:pt x="52" y="65"/>
                  </a:lnTo>
                  <a:lnTo>
                    <a:pt x="48" y="68"/>
                  </a:lnTo>
                  <a:lnTo>
                    <a:pt x="45" y="74"/>
                  </a:lnTo>
                  <a:lnTo>
                    <a:pt x="41" y="77"/>
                  </a:lnTo>
                  <a:lnTo>
                    <a:pt x="39" y="82"/>
                  </a:lnTo>
                  <a:lnTo>
                    <a:pt x="39" y="84"/>
                  </a:lnTo>
                  <a:lnTo>
                    <a:pt x="41" y="86"/>
                  </a:lnTo>
                  <a:lnTo>
                    <a:pt x="45" y="86"/>
                  </a:lnTo>
                  <a:lnTo>
                    <a:pt x="48" y="86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4" y="82"/>
                  </a:lnTo>
                  <a:lnTo>
                    <a:pt x="68" y="82"/>
                  </a:lnTo>
                  <a:lnTo>
                    <a:pt x="72" y="82"/>
                  </a:lnTo>
                  <a:lnTo>
                    <a:pt x="74" y="82"/>
                  </a:lnTo>
                  <a:lnTo>
                    <a:pt x="99" y="82"/>
                  </a:lnTo>
                  <a:lnTo>
                    <a:pt x="101" y="79"/>
                  </a:lnTo>
                  <a:lnTo>
                    <a:pt x="104" y="74"/>
                  </a:lnTo>
                  <a:lnTo>
                    <a:pt x="104" y="70"/>
                  </a:lnTo>
                  <a:lnTo>
                    <a:pt x="104" y="67"/>
                  </a:lnTo>
                  <a:lnTo>
                    <a:pt x="101" y="65"/>
                  </a:lnTo>
                  <a:lnTo>
                    <a:pt x="97" y="63"/>
                  </a:lnTo>
                  <a:lnTo>
                    <a:pt x="91" y="60"/>
                  </a:lnTo>
                  <a:lnTo>
                    <a:pt x="87" y="58"/>
                  </a:lnTo>
                  <a:lnTo>
                    <a:pt x="83" y="56"/>
                  </a:lnTo>
                  <a:lnTo>
                    <a:pt x="81" y="56"/>
                  </a:lnTo>
                  <a:lnTo>
                    <a:pt x="77" y="51"/>
                  </a:lnTo>
                  <a:lnTo>
                    <a:pt x="77" y="49"/>
                  </a:lnTo>
                  <a:lnTo>
                    <a:pt x="77" y="42"/>
                  </a:lnTo>
                  <a:lnTo>
                    <a:pt x="79" y="38"/>
                  </a:lnTo>
                  <a:lnTo>
                    <a:pt x="77" y="31"/>
                  </a:lnTo>
                  <a:lnTo>
                    <a:pt x="75" y="30"/>
                  </a:lnTo>
                  <a:lnTo>
                    <a:pt x="70" y="28"/>
                  </a:lnTo>
                  <a:lnTo>
                    <a:pt x="64" y="28"/>
                  </a:lnTo>
                  <a:lnTo>
                    <a:pt x="58" y="28"/>
                  </a:lnTo>
                  <a:lnTo>
                    <a:pt x="52" y="30"/>
                  </a:lnTo>
                  <a:lnTo>
                    <a:pt x="45" y="30"/>
                  </a:lnTo>
                  <a:lnTo>
                    <a:pt x="39" y="30"/>
                  </a:lnTo>
                  <a:lnTo>
                    <a:pt x="33" y="28"/>
                  </a:lnTo>
                  <a:lnTo>
                    <a:pt x="31" y="26"/>
                  </a:lnTo>
                  <a:lnTo>
                    <a:pt x="31" y="19"/>
                  </a:lnTo>
                  <a:lnTo>
                    <a:pt x="39" y="16"/>
                  </a:lnTo>
                  <a:lnTo>
                    <a:pt x="43" y="14"/>
                  </a:lnTo>
                  <a:lnTo>
                    <a:pt x="48" y="14"/>
                  </a:lnTo>
                  <a:lnTo>
                    <a:pt x="52" y="14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4" y="14"/>
                  </a:lnTo>
                  <a:lnTo>
                    <a:pt x="70" y="14"/>
                  </a:lnTo>
                  <a:lnTo>
                    <a:pt x="77" y="14"/>
                  </a:lnTo>
                  <a:lnTo>
                    <a:pt x="85" y="14"/>
                  </a:lnTo>
                  <a:lnTo>
                    <a:pt x="91" y="14"/>
                  </a:lnTo>
                  <a:lnTo>
                    <a:pt x="95" y="14"/>
                  </a:lnTo>
                  <a:lnTo>
                    <a:pt x="97" y="14"/>
                  </a:lnTo>
                  <a:lnTo>
                    <a:pt x="8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87"/>
            <p:cNvSpPr>
              <a:spLocks/>
            </p:cNvSpPr>
            <p:nvPr/>
          </p:nvSpPr>
          <p:spPr bwMode="auto">
            <a:xfrm>
              <a:off x="960" y="4074"/>
              <a:ext cx="33" cy="32"/>
            </a:xfrm>
            <a:custGeom>
              <a:avLst/>
              <a:gdLst>
                <a:gd name="T0" fmla="*/ 8 w 66"/>
                <a:gd name="T1" fmla="*/ 0 h 65"/>
                <a:gd name="T2" fmla="*/ 6 w 66"/>
                <a:gd name="T3" fmla="*/ 0 h 65"/>
                <a:gd name="T4" fmla="*/ 5 w 66"/>
                <a:gd name="T5" fmla="*/ 0 h 65"/>
                <a:gd name="T6" fmla="*/ 4 w 66"/>
                <a:gd name="T7" fmla="*/ 0 h 65"/>
                <a:gd name="T8" fmla="*/ 2 w 66"/>
                <a:gd name="T9" fmla="*/ 1 h 65"/>
                <a:gd name="T10" fmla="*/ 1 w 66"/>
                <a:gd name="T11" fmla="*/ 2 h 65"/>
                <a:gd name="T12" fmla="*/ 0 w 66"/>
                <a:gd name="T13" fmla="*/ 4 h 65"/>
                <a:gd name="T14" fmla="*/ 1 w 66"/>
                <a:gd name="T15" fmla="*/ 4 h 65"/>
                <a:gd name="T16" fmla="*/ 2 w 66"/>
                <a:gd name="T17" fmla="*/ 4 h 65"/>
                <a:gd name="T18" fmla="*/ 4 w 66"/>
                <a:gd name="T19" fmla="*/ 4 h 65"/>
                <a:gd name="T20" fmla="*/ 6 w 66"/>
                <a:gd name="T21" fmla="*/ 3 h 65"/>
                <a:gd name="T22" fmla="*/ 7 w 66"/>
                <a:gd name="T23" fmla="*/ 3 h 65"/>
                <a:gd name="T24" fmla="*/ 8 w 66"/>
                <a:gd name="T25" fmla="*/ 3 h 65"/>
                <a:gd name="T26" fmla="*/ 9 w 66"/>
                <a:gd name="T27" fmla="*/ 3 h 65"/>
                <a:gd name="T28" fmla="*/ 10 w 66"/>
                <a:gd name="T29" fmla="*/ 4 h 65"/>
                <a:gd name="T30" fmla="*/ 11 w 66"/>
                <a:gd name="T31" fmla="*/ 6 h 65"/>
                <a:gd name="T32" fmla="*/ 11 w 66"/>
                <a:gd name="T33" fmla="*/ 7 h 65"/>
                <a:gd name="T34" fmla="*/ 11 w 66"/>
                <a:gd name="T35" fmla="*/ 9 h 65"/>
                <a:gd name="T36" fmla="*/ 10 w 66"/>
                <a:gd name="T37" fmla="*/ 10 h 65"/>
                <a:gd name="T38" fmla="*/ 9 w 66"/>
                <a:gd name="T39" fmla="*/ 11 h 65"/>
                <a:gd name="T40" fmla="*/ 8 w 66"/>
                <a:gd name="T41" fmla="*/ 11 h 65"/>
                <a:gd name="T42" fmla="*/ 7 w 66"/>
                <a:gd name="T43" fmla="*/ 11 h 65"/>
                <a:gd name="T44" fmla="*/ 6 w 66"/>
                <a:gd name="T45" fmla="*/ 12 h 65"/>
                <a:gd name="T46" fmla="*/ 4 w 66"/>
                <a:gd name="T47" fmla="*/ 13 h 65"/>
                <a:gd name="T48" fmla="*/ 5 w 66"/>
                <a:gd name="T49" fmla="*/ 14 h 65"/>
                <a:gd name="T50" fmla="*/ 6 w 66"/>
                <a:gd name="T51" fmla="*/ 14 h 65"/>
                <a:gd name="T52" fmla="*/ 7 w 66"/>
                <a:gd name="T53" fmla="*/ 15 h 65"/>
                <a:gd name="T54" fmla="*/ 8 w 66"/>
                <a:gd name="T55" fmla="*/ 15 h 65"/>
                <a:gd name="T56" fmla="*/ 10 w 66"/>
                <a:gd name="T57" fmla="*/ 16 h 65"/>
                <a:gd name="T58" fmla="*/ 11 w 66"/>
                <a:gd name="T59" fmla="*/ 16 h 65"/>
                <a:gd name="T60" fmla="*/ 12 w 66"/>
                <a:gd name="T61" fmla="*/ 16 h 65"/>
                <a:gd name="T62" fmla="*/ 13 w 66"/>
                <a:gd name="T63" fmla="*/ 16 h 65"/>
                <a:gd name="T64" fmla="*/ 14 w 66"/>
                <a:gd name="T65" fmla="*/ 15 h 65"/>
                <a:gd name="T66" fmla="*/ 14 w 66"/>
                <a:gd name="T67" fmla="*/ 14 h 65"/>
                <a:gd name="T68" fmla="*/ 14 w 66"/>
                <a:gd name="T69" fmla="*/ 13 h 65"/>
                <a:gd name="T70" fmla="*/ 15 w 66"/>
                <a:gd name="T71" fmla="*/ 11 h 65"/>
                <a:gd name="T72" fmla="*/ 15 w 66"/>
                <a:gd name="T73" fmla="*/ 10 h 65"/>
                <a:gd name="T74" fmla="*/ 15 w 66"/>
                <a:gd name="T75" fmla="*/ 8 h 65"/>
                <a:gd name="T76" fmla="*/ 16 w 66"/>
                <a:gd name="T77" fmla="*/ 7 h 65"/>
                <a:gd name="T78" fmla="*/ 17 w 66"/>
                <a:gd name="T79" fmla="*/ 6 h 65"/>
                <a:gd name="T80" fmla="*/ 17 w 66"/>
                <a:gd name="T81" fmla="*/ 5 h 65"/>
                <a:gd name="T82" fmla="*/ 15 w 66"/>
                <a:gd name="T83" fmla="*/ 3 h 65"/>
                <a:gd name="T84" fmla="*/ 13 w 66"/>
                <a:gd name="T85" fmla="*/ 1 h 65"/>
                <a:gd name="T86" fmla="*/ 12 w 66"/>
                <a:gd name="T87" fmla="*/ 0 h 65"/>
                <a:gd name="T88" fmla="*/ 12 w 66"/>
                <a:gd name="T89" fmla="*/ 0 h 65"/>
                <a:gd name="T90" fmla="*/ 8 w 66"/>
                <a:gd name="T91" fmla="*/ 0 h 65"/>
                <a:gd name="T92" fmla="*/ 8 w 66"/>
                <a:gd name="T93" fmla="*/ 0 h 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6"/>
                <a:gd name="T142" fmla="*/ 0 h 65"/>
                <a:gd name="T143" fmla="*/ 66 w 66"/>
                <a:gd name="T144" fmla="*/ 65 h 6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6" h="65">
                  <a:moveTo>
                    <a:pt x="31" y="1"/>
                  </a:moveTo>
                  <a:lnTo>
                    <a:pt x="25" y="0"/>
                  </a:lnTo>
                  <a:lnTo>
                    <a:pt x="21" y="1"/>
                  </a:lnTo>
                  <a:lnTo>
                    <a:pt x="15" y="1"/>
                  </a:lnTo>
                  <a:lnTo>
                    <a:pt x="10" y="5"/>
                  </a:lnTo>
                  <a:lnTo>
                    <a:pt x="2" y="10"/>
                  </a:lnTo>
                  <a:lnTo>
                    <a:pt x="0" y="17"/>
                  </a:lnTo>
                  <a:lnTo>
                    <a:pt x="4" y="19"/>
                  </a:lnTo>
                  <a:lnTo>
                    <a:pt x="10" y="19"/>
                  </a:lnTo>
                  <a:lnTo>
                    <a:pt x="17" y="17"/>
                  </a:lnTo>
                  <a:lnTo>
                    <a:pt x="23" y="15"/>
                  </a:lnTo>
                  <a:lnTo>
                    <a:pt x="27" y="12"/>
                  </a:lnTo>
                  <a:lnTo>
                    <a:pt x="33" y="12"/>
                  </a:lnTo>
                  <a:lnTo>
                    <a:pt x="37" y="14"/>
                  </a:lnTo>
                  <a:lnTo>
                    <a:pt x="42" y="19"/>
                  </a:lnTo>
                  <a:lnTo>
                    <a:pt x="44" y="24"/>
                  </a:lnTo>
                  <a:lnTo>
                    <a:pt x="46" y="30"/>
                  </a:lnTo>
                  <a:lnTo>
                    <a:pt x="44" y="37"/>
                  </a:lnTo>
                  <a:lnTo>
                    <a:pt x="42" y="42"/>
                  </a:lnTo>
                  <a:lnTo>
                    <a:pt x="37" y="44"/>
                  </a:lnTo>
                  <a:lnTo>
                    <a:pt x="33" y="44"/>
                  </a:lnTo>
                  <a:lnTo>
                    <a:pt x="27" y="47"/>
                  </a:lnTo>
                  <a:lnTo>
                    <a:pt x="25" y="49"/>
                  </a:lnTo>
                  <a:lnTo>
                    <a:pt x="17" y="54"/>
                  </a:lnTo>
                  <a:lnTo>
                    <a:pt x="19" y="59"/>
                  </a:lnTo>
                  <a:lnTo>
                    <a:pt x="23" y="59"/>
                  </a:lnTo>
                  <a:lnTo>
                    <a:pt x="27" y="61"/>
                  </a:lnTo>
                  <a:lnTo>
                    <a:pt x="33" y="63"/>
                  </a:lnTo>
                  <a:lnTo>
                    <a:pt x="39" y="65"/>
                  </a:lnTo>
                  <a:lnTo>
                    <a:pt x="44" y="65"/>
                  </a:lnTo>
                  <a:lnTo>
                    <a:pt x="50" y="65"/>
                  </a:lnTo>
                  <a:lnTo>
                    <a:pt x="52" y="65"/>
                  </a:lnTo>
                  <a:lnTo>
                    <a:pt x="56" y="63"/>
                  </a:lnTo>
                  <a:lnTo>
                    <a:pt x="56" y="58"/>
                  </a:lnTo>
                  <a:lnTo>
                    <a:pt x="58" y="52"/>
                  </a:lnTo>
                  <a:lnTo>
                    <a:pt x="60" y="47"/>
                  </a:lnTo>
                  <a:lnTo>
                    <a:pt x="62" y="42"/>
                  </a:lnTo>
                  <a:lnTo>
                    <a:pt x="62" y="35"/>
                  </a:lnTo>
                  <a:lnTo>
                    <a:pt x="64" y="30"/>
                  </a:lnTo>
                  <a:lnTo>
                    <a:pt x="66" y="24"/>
                  </a:lnTo>
                  <a:lnTo>
                    <a:pt x="66" y="21"/>
                  </a:lnTo>
                  <a:lnTo>
                    <a:pt x="60" y="14"/>
                  </a:lnTo>
                  <a:lnTo>
                    <a:pt x="54" y="7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88"/>
            <p:cNvSpPr>
              <a:spLocks/>
            </p:cNvSpPr>
            <p:nvPr/>
          </p:nvSpPr>
          <p:spPr bwMode="auto">
            <a:xfrm>
              <a:off x="1008" y="4062"/>
              <a:ext cx="76" cy="43"/>
            </a:xfrm>
            <a:custGeom>
              <a:avLst/>
              <a:gdLst>
                <a:gd name="T0" fmla="*/ 0 w 153"/>
                <a:gd name="T1" fmla="*/ 3 h 86"/>
                <a:gd name="T2" fmla="*/ 3 w 153"/>
                <a:gd name="T3" fmla="*/ 5 h 86"/>
                <a:gd name="T4" fmla="*/ 6 w 153"/>
                <a:gd name="T5" fmla="*/ 5 h 86"/>
                <a:gd name="T6" fmla="*/ 9 w 153"/>
                <a:gd name="T7" fmla="*/ 5 h 86"/>
                <a:gd name="T8" fmla="*/ 8 w 153"/>
                <a:gd name="T9" fmla="*/ 7 h 86"/>
                <a:gd name="T10" fmla="*/ 6 w 153"/>
                <a:gd name="T11" fmla="*/ 10 h 86"/>
                <a:gd name="T12" fmla="*/ 5 w 153"/>
                <a:gd name="T13" fmla="*/ 13 h 86"/>
                <a:gd name="T14" fmla="*/ 3 w 153"/>
                <a:gd name="T15" fmla="*/ 15 h 86"/>
                <a:gd name="T16" fmla="*/ 2 w 153"/>
                <a:gd name="T17" fmla="*/ 18 h 86"/>
                <a:gd name="T18" fmla="*/ 1 w 153"/>
                <a:gd name="T19" fmla="*/ 21 h 86"/>
                <a:gd name="T20" fmla="*/ 3 w 153"/>
                <a:gd name="T21" fmla="*/ 22 h 86"/>
                <a:gd name="T22" fmla="*/ 6 w 153"/>
                <a:gd name="T23" fmla="*/ 22 h 86"/>
                <a:gd name="T24" fmla="*/ 7 w 153"/>
                <a:gd name="T25" fmla="*/ 20 h 86"/>
                <a:gd name="T26" fmla="*/ 8 w 153"/>
                <a:gd name="T27" fmla="*/ 17 h 86"/>
                <a:gd name="T28" fmla="*/ 9 w 153"/>
                <a:gd name="T29" fmla="*/ 14 h 86"/>
                <a:gd name="T30" fmla="*/ 9 w 153"/>
                <a:gd name="T31" fmla="*/ 12 h 86"/>
                <a:gd name="T32" fmla="*/ 10 w 153"/>
                <a:gd name="T33" fmla="*/ 10 h 86"/>
                <a:gd name="T34" fmla="*/ 11 w 153"/>
                <a:gd name="T35" fmla="*/ 7 h 86"/>
                <a:gd name="T36" fmla="*/ 16 w 153"/>
                <a:gd name="T37" fmla="*/ 8 h 86"/>
                <a:gd name="T38" fmla="*/ 11 w 153"/>
                <a:gd name="T39" fmla="*/ 13 h 86"/>
                <a:gd name="T40" fmla="*/ 11 w 153"/>
                <a:gd name="T41" fmla="*/ 15 h 86"/>
                <a:gd name="T42" fmla="*/ 12 w 153"/>
                <a:gd name="T43" fmla="*/ 17 h 86"/>
                <a:gd name="T44" fmla="*/ 14 w 153"/>
                <a:gd name="T45" fmla="*/ 16 h 86"/>
                <a:gd name="T46" fmla="*/ 17 w 153"/>
                <a:gd name="T47" fmla="*/ 15 h 86"/>
                <a:gd name="T48" fmla="*/ 19 w 153"/>
                <a:gd name="T49" fmla="*/ 13 h 86"/>
                <a:gd name="T50" fmla="*/ 37 w 153"/>
                <a:gd name="T51" fmla="*/ 12 h 86"/>
                <a:gd name="T52" fmla="*/ 38 w 153"/>
                <a:gd name="T53" fmla="*/ 10 h 86"/>
                <a:gd name="T54" fmla="*/ 38 w 153"/>
                <a:gd name="T55" fmla="*/ 8 h 86"/>
                <a:gd name="T56" fmla="*/ 35 w 153"/>
                <a:gd name="T57" fmla="*/ 8 h 86"/>
                <a:gd name="T58" fmla="*/ 31 w 153"/>
                <a:gd name="T59" fmla="*/ 9 h 86"/>
                <a:gd name="T60" fmla="*/ 27 w 153"/>
                <a:gd name="T61" fmla="*/ 9 h 86"/>
                <a:gd name="T62" fmla="*/ 24 w 153"/>
                <a:gd name="T63" fmla="*/ 9 h 86"/>
                <a:gd name="T64" fmla="*/ 20 w 153"/>
                <a:gd name="T65" fmla="*/ 9 h 86"/>
                <a:gd name="T66" fmla="*/ 19 w 153"/>
                <a:gd name="T67" fmla="*/ 8 h 86"/>
                <a:gd name="T68" fmla="*/ 19 w 153"/>
                <a:gd name="T69" fmla="*/ 6 h 86"/>
                <a:gd name="T70" fmla="*/ 19 w 153"/>
                <a:gd name="T71" fmla="*/ 5 h 86"/>
                <a:gd name="T72" fmla="*/ 17 w 153"/>
                <a:gd name="T73" fmla="*/ 4 h 86"/>
                <a:gd name="T74" fmla="*/ 13 w 153"/>
                <a:gd name="T75" fmla="*/ 3 h 86"/>
                <a:gd name="T76" fmla="*/ 10 w 153"/>
                <a:gd name="T77" fmla="*/ 3 h 86"/>
                <a:gd name="T78" fmla="*/ 7 w 153"/>
                <a:gd name="T79" fmla="*/ 3 h 86"/>
                <a:gd name="T80" fmla="*/ 6 w 153"/>
                <a:gd name="T81" fmla="*/ 3 h 86"/>
                <a:gd name="T82" fmla="*/ 6 w 153"/>
                <a:gd name="T83" fmla="*/ 3 h 86"/>
                <a:gd name="T84" fmla="*/ 4 w 153"/>
                <a:gd name="T85" fmla="*/ 0 h 86"/>
                <a:gd name="T86" fmla="*/ 1 w 153"/>
                <a:gd name="T87" fmla="*/ 1 h 86"/>
                <a:gd name="T88" fmla="*/ 0 w 153"/>
                <a:gd name="T89" fmla="*/ 3 h 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53"/>
                <a:gd name="T136" fmla="*/ 0 h 86"/>
                <a:gd name="T137" fmla="*/ 153 w 153"/>
                <a:gd name="T138" fmla="*/ 86 h 8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53" h="86">
                  <a:moveTo>
                    <a:pt x="0" y="10"/>
                  </a:moveTo>
                  <a:lnTo>
                    <a:pt x="2" y="12"/>
                  </a:lnTo>
                  <a:lnTo>
                    <a:pt x="8" y="16"/>
                  </a:lnTo>
                  <a:lnTo>
                    <a:pt x="14" y="19"/>
                  </a:lnTo>
                  <a:lnTo>
                    <a:pt x="22" y="21"/>
                  </a:lnTo>
                  <a:lnTo>
                    <a:pt x="27" y="19"/>
                  </a:lnTo>
                  <a:lnTo>
                    <a:pt x="33" y="21"/>
                  </a:lnTo>
                  <a:lnTo>
                    <a:pt x="37" y="21"/>
                  </a:lnTo>
                  <a:lnTo>
                    <a:pt x="37" y="24"/>
                  </a:lnTo>
                  <a:lnTo>
                    <a:pt x="33" y="30"/>
                  </a:lnTo>
                  <a:lnTo>
                    <a:pt x="27" y="37"/>
                  </a:lnTo>
                  <a:lnTo>
                    <a:pt x="25" y="40"/>
                  </a:lnTo>
                  <a:lnTo>
                    <a:pt x="22" y="46"/>
                  </a:lnTo>
                  <a:lnTo>
                    <a:pt x="20" y="51"/>
                  </a:lnTo>
                  <a:lnTo>
                    <a:pt x="16" y="56"/>
                  </a:lnTo>
                  <a:lnTo>
                    <a:pt x="12" y="61"/>
                  </a:lnTo>
                  <a:lnTo>
                    <a:pt x="10" y="67"/>
                  </a:lnTo>
                  <a:lnTo>
                    <a:pt x="8" y="70"/>
                  </a:lnTo>
                  <a:lnTo>
                    <a:pt x="6" y="75"/>
                  </a:lnTo>
                  <a:lnTo>
                    <a:pt x="4" y="82"/>
                  </a:lnTo>
                  <a:lnTo>
                    <a:pt x="6" y="86"/>
                  </a:lnTo>
                  <a:lnTo>
                    <a:pt x="14" y="86"/>
                  </a:lnTo>
                  <a:lnTo>
                    <a:pt x="20" y="86"/>
                  </a:lnTo>
                  <a:lnTo>
                    <a:pt x="25" y="86"/>
                  </a:lnTo>
                  <a:lnTo>
                    <a:pt x="29" y="82"/>
                  </a:lnTo>
                  <a:lnTo>
                    <a:pt x="29" y="77"/>
                  </a:lnTo>
                  <a:lnTo>
                    <a:pt x="33" y="70"/>
                  </a:lnTo>
                  <a:lnTo>
                    <a:pt x="33" y="67"/>
                  </a:lnTo>
                  <a:lnTo>
                    <a:pt x="35" y="61"/>
                  </a:lnTo>
                  <a:lnTo>
                    <a:pt x="37" y="56"/>
                  </a:lnTo>
                  <a:lnTo>
                    <a:pt x="39" y="53"/>
                  </a:lnTo>
                  <a:lnTo>
                    <a:pt x="39" y="47"/>
                  </a:lnTo>
                  <a:lnTo>
                    <a:pt x="41" y="42"/>
                  </a:lnTo>
                  <a:lnTo>
                    <a:pt x="43" y="38"/>
                  </a:lnTo>
                  <a:lnTo>
                    <a:pt x="45" y="35"/>
                  </a:lnTo>
                  <a:lnTo>
                    <a:pt x="47" y="30"/>
                  </a:lnTo>
                  <a:lnTo>
                    <a:pt x="47" y="28"/>
                  </a:lnTo>
                  <a:lnTo>
                    <a:pt x="64" y="31"/>
                  </a:lnTo>
                  <a:lnTo>
                    <a:pt x="47" y="51"/>
                  </a:lnTo>
                  <a:lnTo>
                    <a:pt x="45" y="54"/>
                  </a:lnTo>
                  <a:lnTo>
                    <a:pt x="45" y="60"/>
                  </a:lnTo>
                  <a:lnTo>
                    <a:pt x="45" y="61"/>
                  </a:lnTo>
                  <a:lnTo>
                    <a:pt x="47" y="63"/>
                  </a:lnTo>
                  <a:lnTo>
                    <a:pt x="51" y="65"/>
                  </a:lnTo>
                  <a:lnTo>
                    <a:pt x="56" y="65"/>
                  </a:lnTo>
                  <a:lnTo>
                    <a:pt x="58" y="63"/>
                  </a:lnTo>
                  <a:lnTo>
                    <a:pt x="64" y="61"/>
                  </a:lnTo>
                  <a:lnTo>
                    <a:pt x="68" y="60"/>
                  </a:lnTo>
                  <a:lnTo>
                    <a:pt x="72" y="58"/>
                  </a:lnTo>
                  <a:lnTo>
                    <a:pt x="78" y="53"/>
                  </a:lnTo>
                  <a:lnTo>
                    <a:pt x="81" y="51"/>
                  </a:lnTo>
                  <a:lnTo>
                    <a:pt x="149" y="47"/>
                  </a:lnTo>
                  <a:lnTo>
                    <a:pt x="151" y="44"/>
                  </a:lnTo>
                  <a:lnTo>
                    <a:pt x="153" y="40"/>
                  </a:lnTo>
                  <a:lnTo>
                    <a:pt x="153" y="33"/>
                  </a:lnTo>
                  <a:lnTo>
                    <a:pt x="153" y="31"/>
                  </a:lnTo>
                  <a:lnTo>
                    <a:pt x="147" y="31"/>
                  </a:lnTo>
                  <a:lnTo>
                    <a:pt x="141" y="31"/>
                  </a:lnTo>
                  <a:lnTo>
                    <a:pt x="133" y="31"/>
                  </a:lnTo>
                  <a:lnTo>
                    <a:pt x="124" y="33"/>
                  </a:lnTo>
                  <a:lnTo>
                    <a:pt x="114" y="33"/>
                  </a:lnTo>
                  <a:lnTo>
                    <a:pt x="108" y="33"/>
                  </a:lnTo>
                  <a:lnTo>
                    <a:pt x="101" y="33"/>
                  </a:lnTo>
                  <a:lnTo>
                    <a:pt x="97" y="33"/>
                  </a:lnTo>
                  <a:lnTo>
                    <a:pt x="89" y="33"/>
                  </a:lnTo>
                  <a:lnTo>
                    <a:pt x="83" y="33"/>
                  </a:lnTo>
                  <a:lnTo>
                    <a:pt x="78" y="31"/>
                  </a:lnTo>
                  <a:lnTo>
                    <a:pt x="76" y="31"/>
                  </a:lnTo>
                  <a:lnTo>
                    <a:pt x="78" y="28"/>
                  </a:lnTo>
                  <a:lnTo>
                    <a:pt x="78" y="24"/>
                  </a:lnTo>
                  <a:lnTo>
                    <a:pt x="78" y="21"/>
                  </a:lnTo>
                  <a:lnTo>
                    <a:pt x="76" y="19"/>
                  </a:lnTo>
                  <a:lnTo>
                    <a:pt x="74" y="16"/>
                  </a:lnTo>
                  <a:lnTo>
                    <a:pt x="68" y="16"/>
                  </a:lnTo>
                  <a:lnTo>
                    <a:pt x="62" y="12"/>
                  </a:lnTo>
                  <a:lnTo>
                    <a:pt x="54" y="12"/>
                  </a:lnTo>
                  <a:lnTo>
                    <a:pt x="47" y="12"/>
                  </a:lnTo>
                  <a:lnTo>
                    <a:pt x="41" y="12"/>
                  </a:lnTo>
                  <a:lnTo>
                    <a:pt x="35" y="12"/>
                  </a:lnTo>
                  <a:lnTo>
                    <a:pt x="29" y="12"/>
                  </a:lnTo>
                  <a:lnTo>
                    <a:pt x="27" y="12"/>
                  </a:lnTo>
                  <a:lnTo>
                    <a:pt x="25" y="14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2" y="3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3"/>
                  </a:lnTo>
                  <a:lnTo>
                    <a:pt x="0" y="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89"/>
            <p:cNvSpPr>
              <a:spLocks/>
            </p:cNvSpPr>
            <p:nvPr/>
          </p:nvSpPr>
          <p:spPr bwMode="auto">
            <a:xfrm>
              <a:off x="1108" y="3999"/>
              <a:ext cx="89" cy="28"/>
            </a:xfrm>
            <a:custGeom>
              <a:avLst/>
              <a:gdLst>
                <a:gd name="T0" fmla="*/ 27 w 177"/>
                <a:gd name="T1" fmla="*/ 8 h 56"/>
                <a:gd name="T2" fmla="*/ 23 w 177"/>
                <a:gd name="T3" fmla="*/ 7 h 56"/>
                <a:gd name="T4" fmla="*/ 22 w 177"/>
                <a:gd name="T5" fmla="*/ 7 h 56"/>
                <a:gd name="T6" fmla="*/ 19 w 177"/>
                <a:gd name="T7" fmla="*/ 4 h 56"/>
                <a:gd name="T8" fmla="*/ 16 w 177"/>
                <a:gd name="T9" fmla="*/ 5 h 56"/>
                <a:gd name="T10" fmla="*/ 16 w 177"/>
                <a:gd name="T11" fmla="*/ 4 h 56"/>
                <a:gd name="T12" fmla="*/ 16 w 177"/>
                <a:gd name="T13" fmla="*/ 1 h 56"/>
                <a:gd name="T14" fmla="*/ 14 w 177"/>
                <a:gd name="T15" fmla="*/ 0 h 56"/>
                <a:gd name="T16" fmla="*/ 13 w 177"/>
                <a:gd name="T17" fmla="*/ 0 h 56"/>
                <a:gd name="T18" fmla="*/ 10 w 177"/>
                <a:gd name="T19" fmla="*/ 1 h 56"/>
                <a:gd name="T20" fmla="*/ 6 w 177"/>
                <a:gd name="T21" fmla="*/ 3 h 56"/>
                <a:gd name="T22" fmla="*/ 2 w 177"/>
                <a:gd name="T23" fmla="*/ 5 h 56"/>
                <a:gd name="T24" fmla="*/ 0 w 177"/>
                <a:gd name="T25" fmla="*/ 7 h 56"/>
                <a:gd name="T26" fmla="*/ 2 w 177"/>
                <a:gd name="T27" fmla="*/ 8 h 56"/>
                <a:gd name="T28" fmla="*/ 5 w 177"/>
                <a:gd name="T29" fmla="*/ 9 h 56"/>
                <a:gd name="T30" fmla="*/ 7 w 177"/>
                <a:gd name="T31" fmla="*/ 9 h 56"/>
                <a:gd name="T32" fmla="*/ 10 w 177"/>
                <a:gd name="T33" fmla="*/ 9 h 56"/>
                <a:gd name="T34" fmla="*/ 14 w 177"/>
                <a:gd name="T35" fmla="*/ 9 h 56"/>
                <a:gd name="T36" fmla="*/ 15 w 177"/>
                <a:gd name="T37" fmla="*/ 7 h 56"/>
                <a:gd name="T38" fmla="*/ 18 w 177"/>
                <a:gd name="T39" fmla="*/ 7 h 56"/>
                <a:gd name="T40" fmla="*/ 19 w 177"/>
                <a:gd name="T41" fmla="*/ 7 h 56"/>
                <a:gd name="T42" fmla="*/ 21 w 177"/>
                <a:gd name="T43" fmla="*/ 10 h 56"/>
                <a:gd name="T44" fmla="*/ 22 w 177"/>
                <a:gd name="T45" fmla="*/ 11 h 56"/>
                <a:gd name="T46" fmla="*/ 24 w 177"/>
                <a:gd name="T47" fmla="*/ 13 h 56"/>
                <a:gd name="T48" fmla="*/ 27 w 177"/>
                <a:gd name="T49" fmla="*/ 14 h 56"/>
                <a:gd name="T50" fmla="*/ 30 w 177"/>
                <a:gd name="T51" fmla="*/ 14 h 56"/>
                <a:gd name="T52" fmla="*/ 31 w 177"/>
                <a:gd name="T53" fmla="*/ 13 h 56"/>
                <a:gd name="T54" fmla="*/ 31 w 177"/>
                <a:gd name="T55" fmla="*/ 11 h 56"/>
                <a:gd name="T56" fmla="*/ 35 w 177"/>
                <a:gd name="T57" fmla="*/ 7 h 56"/>
                <a:gd name="T58" fmla="*/ 35 w 177"/>
                <a:gd name="T59" fmla="*/ 10 h 56"/>
                <a:gd name="T60" fmla="*/ 37 w 177"/>
                <a:gd name="T61" fmla="*/ 12 h 56"/>
                <a:gd name="T62" fmla="*/ 39 w 177"/>
                <a:gd name="T63" fmla="*/ 13 h 56"/>
                <a:gd name="T64" fmla="*/ 42 w 177"/>
                <a:gd name="T65" fmla="*/ 13 h 56"/>
                <a:gd name="T66" fmla="*/ 44 w 177"/>
                <a:gd name="T67" fmla="*/ 12 h 56"/>
                <a:gd name="T68" fmla="*/ 45 w 177"/>
                <a:gd name="T69" fmla="*/ 12 h 56"/>
                <a:gd name="T70" fmla="*/ 41 w 177"/>
                <a:gd name="T71" fmla="*/ 9 h 56"/>
                <a:gd name="T72" fmla="*/ 38 w 177"/>
                <a:gd name="T73" fmla="*/ 6 h 56"/>
                <a:gd name="T74" fmla="*/ 37 w 177"/>
                <a:gd name="T75" fmla="*/ 4 h 56"/>
                <a:gd name="T76" fmla="*/ 35 w 177"/>
                <a:gd name="T77" fmla="*/ 3 h 56"/>
                <a:gd name="T78" fmla="*/ 32 w 177"/>
                <a:gd name="T79" fmla="*/ 6 h 56"/>
                <a:gd name="T80" fmla="*/ 32 w 177"/>
                <a:gd name="T81" fmla="*/ 8 h 56"/>
                <a:gd name="T82" fmla="*/ 28 w 177"/>
                <a:gd name="T83" fmla="*/ 9 h 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56"/>
                <a:gd name="T128" fmla="*/ 177 w 177"/>
                <a:gd name="T129" fmla="*/ 56 h 5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56">
                  <a:moveTo>
                    <a:pt x="110" y="34"/>
                  </a:moveTo>
                  <a:lnTo>
                    <a:pt x="106" y="32"/>
                  </a:lnTo>
                  <a:lnTo>
                    <a:pt x="98" y="32"/>
                  </a:lnTo>
                  <a:lnTo>
                    <a:pt x="91" y="28"/>
                  </a:lnTo>
                  <a:lnTo>
                    <a:pt x="89" y="28"/>
                  </a:lnTo>
                  <a:lnTo>
                    <a:pt x="85" y="27"/>
                  </a:lnTo>
                  <a:lnTo>
                    <a:pt x="81" y="21"/>
                  </a:lnTo>
                  <a:lnTo>
                    <a:pt x="73" y="16"/>
                  </a:lnTo>
                  <a:lnTo>
                    <a:pt x="67" y="16"/>
                  </a:lnTo>
                  <a:lnTo>
                    <a:pt x="64" y="18"/>
                  </a:lnTo>
                  <a:lnTo>
                    <a:pt x="62" y="18"/>
                  </a:lnTo>
                  <a:lnTo>
                    <a:pt x="62" y="14"/>
                  </a:lnTo>
                  <a:lnTo>
                    <a:pt x="62" y="9"/>
                  </a:lnTo>
                  <a:lnTo>
                    <a:pt x="62" y="4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6" y="2"/>
                  </a:lnTo>
                  <a:lnTo>
                    <a:pt x="40" y="4"/>
                  </a:lnTo>
                  <a:lnTo>
                    <a:pt x="33" y="7"/>
                  </a:lnTo>
                  <a:lnTo>
                    <a:pt x="23" y="11"/>
                  </a:lnTo>
                  <a:lnTo>
                    <a:pt x="15" y="16"/>
                  </a:lnTo>
                  <a:lnTo>
                    <a:pt x="8" y="20"/>
                  </a:lnTo>
                  <a:lnTo>
                    <a:pt x="2" y="25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6" y="32"/>
                  </a:lnTo>
                  <a:lnTo>
                    <a:pt x="13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7" y="34"/>
                  </a:lnTo>
                  <a:lnTo>
                    <a:pt x="31" y="35"/>
                  </a:lnTo>
                  <a:lnTo>
                    <a:pt x="40" y="35"/>
                  </a:lnTo>
                  <a:lnTo>
                    <a:pt x="48" y="35"/>
                  </a:lnTo>
                  <a:lnTo>
                    <a:pt x="54" y="34"/>
                  </a:lnTo>
                  <a:lnTo>
                    <a:pt x="56" y="34"/>
                  </a:lnTo>
                  <a:lnTo>
                    <a:pt x="60" y="30"/>
                  </a:lnTo>
                  <a:lnTo>
                    <a:pt x="66" y="28"/>
                  </a:lnTo>
                  <a:lnTo>
                    <a:pt x="71" y="25"/>
                  </a:lnTo>
                  <a:lnTo>
                    <a:pt x="73" y="25"/>
                  </a:lnTo>
                  <a:lnTo>
                    <a:pt x="73" y="27"/>
                  </a:lnTo>
                  <a:lnTo>
                    <a:pt x="77" y="32"/>
                  </a:lnTo>
                  <a:lnTo>
                    <a:pt x="81" y="39"/>
                  </a:lnTo>
                  <a:lnTo>
                    <a:pt x="85" y="44"/>
                  </a:lnTo>
                  <a:lnTo>
                    <a:pt x="91" y="48"/>
                  </a:lnTo>
                  <a:lnTo>
                    <a:pt x="94" y="49"/>
                  </a:lnTo>
                  <a:lnTo>
                    <a:pt x="102" y="51"/>
                  </a:lnTo>
                  <a:lnTo>
                    <a:pt x="108" y="53"/>
                  </a:lnTo>
                  <a:lnTo>
                    <a:pt x="114" y="55"/>
                  </a:lnTo>
                  <a:lnTo>
                    <a:pt x="120" y="56"/>
                  </a:lnTo>
                  <a:lnTo>
                    <a:pt x="121" y="56"/>
                  </a:lnTo>
                  <a:lnTo>
                    <a:pt x="123" y="51"/>
                  </a:lnTo>
                  <a:lnTo>
                    <a:pt x="123" y="46"/>
                  </a:lnTo>
                  <a:lnTo>
                    <a:pt x="121" y="41"/>
                  </a:lnTo>
                  <a:lnTo>
                    <a:pt x="121" y="39"/>
                  </a:lnTo>
                  <a:lnTo>
                    <a:pt x="139" y="30"/>
                  </a:lnTo>
                  <a:lnTo>
                    <a:pt x="139" y="32"/>
                  </a:lnTo>
                  <a:lnTo>
                    <a:pt x="139" y="37"/>
                  </a:lnTo>
                  <a:lnTo>
                    <a:pt x="141" y="42"/>
                  </a:lnTo>
                  <a:lnTo>
                    <a:pt x="147" y="48"/>
                  </a:lnTo>
                  <a:lnTo>
                    <a:pt x="150" y="48"/>
                  </a:lnTo>
                  <a:lnTo>
                    <a:pt x="156" y="49"/>
                  </a:lnTo>
                  <a:lnTo>
                    <a:pt x="162" y="49"/>
                  </a:lnTo>
                  <a:lnTo>
                    <a:pt x="168" y="49"/>
                  </a:lnTo>
                  <a:lnTo>
                    <a:pt x="172" y="49"/>
                  </a:lnTo>
                  <a:lnTo>
                    <a:pt x="175" y="48"/>
                  </a:lnTo>
                  <a:lnTo>
                    <a:pt x="177" y="46"/>
                  </a:lnTo>
                  <a:lnTo>
                    <a:pt x="172" y="41"/>
                  </a:lnTo>
                  <a:lnTo>
                    <a:pt x="164" y="35"/>
                  </a:lnTo>
                  <a:lnTo>
                    <a:pt x="156" y="28"/>
                  </a:lnTo>
                  <a:lnTo>
                    <a:pt x="152" y="23"/>
                  </a:lnTo>
                  <a:lnTo>
                    <a:pt x="150" y="16"/>
                  </a:lnTo>
                  <a:lnTo>
                    <a:pt x="147" y="13"/>
                  </a:lnTo>
                  <a:lnTo>
                    <a:pt x="143" y="9"/>
                  </a:lnTo>
                  <a:lnTo>
                    <a:pt x="139" y="11"/>
                  </a:lnTo>
                  <a:lnTo>
                    <a:pt x="131" y="16"/>
                  </a:lnTo>
                  <a:lnTo>
                    <a:pt x="127" y="23"/>
                  </a:lnTo>
                  <a:lnTo>
                    <a:pt x="127" y="28"/>
                  </a:lnTo>
                  <a:lnTo>
                    <a:pt x="127" y="32"/>
                  </a:lnTo>
                  <a:lnTo>
                    <a:pt x="11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90"/>
            <p:cNvSpPr>
              <a:spLocks/>
            </p:cNvSpPr>
            <p:nvPr/>
          </p:nvSpPr>
          <p:spPr bwMode="auto">
            <a:xfrm>
              <a:off x="1139" y="4038"/>
              <a:ext cx="134" cy="46"/>
            </a:xfrm>
            <a:custGeom>
              <a:avLst/>
              <a:gdLst>
                <a:gd name="T0" fmla="*/ 8 w 268"/>
                <a:gd name="T1" fmla="*/ 14 h 93"/>
                <a:gd name="T2" fmla="*/ 4 w 268"/>
                <a:gd name="T3" fmla="*/ 15 h 93"/>
                <a:gd name="T4" fmla="*/ 0 w 268"/>
                <a:gd name="T5" fmla="*/ 17 h 93"/>
                <a:gd name="T6" fmla="*/ 4 w 268"/>
                <a:gd name="T7" fmla="*/ 20 h 93"/>
                <a:gd name="T8" fmla="*/ 8 w 268"/>
                <a:gd name="T9" fmla="*/ 21 h 93"/>
                <a:gd name="T10" fmla="*/ 11 w 268"/>
                <a:gd name="T11" fmla="*/ 18 h 93"/>
                <a:gd name="T12" fmla="*/ 14 w 268"/>
                <a:gd name="T13" fmla="*/ 13 h 93"/>
                <a:gd name="T14" fmla="*/ 19 w 268"/>
                <a:gd name="T15" fmla="*/ 11 h 93"/>
                <a:gd name="T16" fmla="*/ 19 w 268"/>
                <a:gd name="T17" fmla="*/ 14 h 93"/>
                <a:gd name="T18" fmla="*/ 19 w 268"/>
                <a:gd name="T19" fmla="*/ 18 h 93"/>
                <a:gd name="T20" fmla="*/ 22 w 268"/>
                <a:gd name="T21" fmla="*/ 22 h 93"/>
                <a:gd name="T22" fmla="*/ 24 w 268"/>
                <a:gd name="T23" fmla="*/ 22 h 93"/>
                <a:gd name="T24" fmla="*/ 26 w 268"/>
                <a:gd name="T25" fmla="*/ 20 h 93"/>
                <a:gd name="T26" fmla="*/ 23 w 268"/>
                <a:gd name="T27" fmla="*/ 15 h 93"/>
                <a:gd name="T28" fmla="*/ 23 w 268"/>
                <a:gd name="T29" fmla="*/ 11 h 93"/>
                <a:gd name="T30" fmla="*/ 24 w 268"/>
                <a:gd name="T31" fmla="*/ 9 h 93"/>
                <a:gd name="T32" fmla="*/ 30 w 268"/>
                <a:gd name="T33" fmla="*/ 10 h 93"/>
                <a:gd name="T34" fmla="*/ 34 w 268"/>
                <a:gd name="T35" fmla="*/ 7 h 93"/>
                <a:gd name="T36" fmla="*/ 38 w 268"/>
                <a:gd name="T37" fmla="*/ 6 h 93"/>
                <a:gd name="T38" fmla="*/ 39 w 268"/>
                <a:gd name="T39" fmla="*/ 9 h 93"/>
                <a:gd name="T40" fmla="*/ 41 w 268"/>
                <a:gd name="T41" fmla="*/ 9 h 93"/>
                <a:gd name="T42" fmla="*/ 45 w 268"/>
                <a:gd name="T43" fmla="*/ 9 h 93"/>
                <a:gd name="T44" fmla="*/ 47 w 268"/>
                <a:gd name="T45" fmla="*/ 10 h 93"/>
                <a:gd name="T46" fmla="*/ 48 w 268"/>
                <a:gd name="T47" fmla="*/ 13 h 93"/>
                <a:gd name="T48" fmla="*/ 45 w 268"/>
                <a:gd name="T49" fmla="*/ 16 h 93"/>
                <a:gd name="T50" fmla="*/ 42 w 268"/>
                <a:gd name="T51" fmla="*/ 17 h 93"/>
                <a:gd name="T52" fmla="*/ 40 w 268"/>
                <a:gd name="T53" fmla="*/ 18 h 93"/>
                <a:gd name="T54" fmla="*/ 44 w 268"/>
                <a:gd name="T55" fmla="*/ 20 h 93"/>
                <a:gd name="T56" fmla="*/ 49 w 268"/>
                <a:gd name="T57" fmla="*/ 16 h 93"/>
                <a:gd name="T58" fmla="*/ 51 w 268"/>
                <a:gd name="T59" fmla="*/ 16 h 93"/>
                <a:gd name="T60" fmla="*/ 58 w 268"/>
                <a:gd name="T61" fmla="*/ 16 h 93"/>
                <a:gd name="T62" fmla="*/ 62 w 268"/>
                <a:gd name="T63" fmla="*/ 17 h 93"/>
                <a:gd name="T64" fmla="*/ 67 w 268"/>
                <a:gd name="T65" fmla="*/ 13 h 93"/>
                <a:gd name="T66" fmla="*/ 65 w 268"/>
                <a:gd name="T67" fmla="*/ 12 h 93"/>
                <a:gd name="T68" fmla="*/ 61 w 268"/>
                <a:gd name="T69" fmla="*/ 12 h 93"/>
                <a:gd name="T70" fmla="*/ 55 w 268"/>
                <a:gd name="T71" fmla="*/ 12 h 93"/>
                <a:gd name="T72" fmla="*/ 54 w 268"/>
                <a:gd name="T73" fmla="*/ 12 h 93"/>
                <a:gd name="T74" fmla="*/ 54 w 268"/>
                <a:gd name="T75" fmla="*/ 9 h 93"/>
                <a:gd name="T76" fmla="*/ 50 w 268"/>
                <a:gd name="T77" fmla="*/ 8 h 93"/>
                <a:gd name="T78" fmla="*/ 46 w 268"/>
                <a:gd name="T79" fmla="*/ 7 h 93"/>
                <a:gd name="T80" fmla="*/ 47 w 268"/>
                <a:gd name="T81" fmla="*/ 3 h 93"/>
                <a:gd name="T82" fmla="*/ 47 w 268"/>
                <a:gd name="T83" fmla="*/ 1 h 93"/>
                <a:gd name="T84" fmla="*/ 42 w 268"/>
                <a:gd name="T85" fmla="*/ 0 h 93"/>
                <a:gd name="T86" fmla="*/ 37 w 268"/>
                <a:gd name="T87" fmla="*/ 3 h 93"/>
                <a:gd name="T88" fmla="*/ 35 w 268"/>
                <a:gd name="T89" fmla="*/ 4 h 93"/>
                <a:gd name="T90" fmla="*/ 31 w 268"/>
                <a:gd name="T91" fmla="*/ 3 h 93"/>
                <a:gd name="T92" fmla="*/ 27 w 268"/>
                <a:gd name="T93" fmla="*/ 3 h 93"/>
                <a:gd name="T94" fmla="*/ 23 w 268"/>
                <a:gd name="T95" fmla="*/ 5 h 93"/>
                <a:gd name="T96" fmla="*/ 21 w 268"/>
                <a:gd name="T97" fmla="*/ 8 h 93"/>
                <a:gd name="T98" fmla="*/ 17 w 268"/>
                <a:gd name="T99" fmla="*/ 6 h 93"/>
                <a:gd name="T100" fmla="*/ 13 w 268"/>
                <a:gd name="T101" fmla="*/ 8 h 93"/>
                <a:gd name="T102" fmla="*/ 10 w 268"/>
                <a:gd name="T103" fmla="*/ 12 h 9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68"/>
                <a:gd name="T157" fmla="*/ 0 h 93"/>
                <a:gd name="T158" fmla="*/ 268 w 268"/>
                <a:gd name="T159" fmla="*/ 93 h 9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68" h="93">
                  <a:moveTo>
                    <a:pt x="38" y="52"/>
                  </a:moveTo>
                  <a:lnTo>
                    <a:pt x="34" y="56"/>
                  </a:lnTo>
                  <a:lnTo>
                    <a:pt x="32" y="59"/>
                  </a:lnTo>
                  <a:lnTo>
                    <a:pt x="29" y="63"/>
                  </a:lnTo>
                  <a:lnTo>
                    <a:pt x="25" y="65"/>
                  </a:lnTo>
                  <a:lnTo>
                    <a:pt x="17" y="63"/>
                  </a:lnTo>
                  <a:lnTo>
                    <a:pt x="9" y="61"/>
                  </a:lnTo>
                  <a:lnTo>
                    <a:pt x="4" y="63"/>
                  </a:lnTo>
                  <a:lnTo>
                    <a:pt x="0" y="68"/>
                  </a:lnTo>
                  <a:lnTo>
                    <a:pt x="4" y="73"/>
                  </a:lnTo>
                  <a:lnTo>
                    <a:pt x="11" y="80"/>
                  </a:lnTo>
                  <a:lnTo>
                    <a:pt x="17" y="82"/>
                  </a:lnTo>
                  <a:lnTo>
                    <a:pt x="21" y="86"/>
                  </a:lnTo>
                  <a:lnTo>
                    <a:pt x="27" y="86"/>
                  </a:lnTo>
                  <a:lnTo>
                    <a:pt x="31" y="87"/>
                  </a:lnTo>
                  <a:lnTo>
                    <a:pt x="36" y="84"/>
                  </a:lnTo>
                  <a:lnTo>
                    <a:pt x="42" y="79"/>
                  </a:lnTo>
                  <a:lnTo>
                    <a:pt x="46" y="72"/>
                  </a:lnTo>
                  <a:lnTo>
                    <a:pt x="48" y="66"/>
                  </a:lnTo>
                  <a:lnTo>
                    <a:pt x="52" y="59"/>
                  </a:lnTo>
                  <a:lnTo>
                    <a:pt x="58" y="54"/>
                  </a:lnTo>
                  <a:lnTo>
                    <a:pt x="67" y="47"/>
                  </a:lnTo>
                  <a:lnTo>
                    <a:pt x="75" y="45"/>
                  </a:lnTo>
                  <a:lnTo>
                    <a:pt x="77" y="47"/>
                  </a:lnTo>
                  <a:lnTo>
                    <a:pt x="77" y="51"/>
                  </a:lnTo>
                  <a:lnTo>
                    <a:pt x="77" y="58"/>
                  </a:lnTo>
                  <a:lnTo>
                    <a:pt x="77" y="61"/>
                  </a:lnTo>
                  <a:lnTo>
                    <a:pt x="77" y="66"/>
                  </a:lnTo>
                  <a:lnTo>
                    <a:pt x="77" y="72"/>
                  </a:lnTo>
                  <a:lnTo>
                    <a:pt x="79" y="77"/>
                  </a:lnTo>
                  <a:lnTo>
                    <a:pt x="83" y="82"/>
                  </a:lnTo>
                  <a:lnTo>
                    <a:pt x="88" y="89"/>
                  </a:lnTo>
                  <a:lnTo>
                    <a:pt x="94" y="91"/>
                  </a:lnTo>
                  <a:lnTo>
                    <a:pt x="96" y="93"/>
                  </a:lnTo>
                  <a:lnTo>
                    <a:pt x="98" y="91"/>
                  </a:lnTo>
                  <a:lnTo>
                    <a:pt x="102" y="91"/>
                  </a:lnTo>
                  <a:lnTo>
                    <a:pt x="106" y="86"/>
                  </a:lnTo>
                  <a:lnTo>
                    <a:pt x="106" y="82"/>
                  </a:lnTo>
                  <a:lnTo>
                    <a:pt x="102" y="77"/>
                  </a:lnTo>
                  <a:lnTo>
                    <a:pt x="96" y="70"/>
                  </a:lnTo>
                  <a:lnTo>
                    <a:pt x="92" y="61"/>
                  </a:lnTo>
                  <a:lnTo>
                    <a:pt x="90" y="56"/>
                  </a:lnTo>
                  <a:lnTo>
                    <a:pt x="90" y="49"/>
                  </a:lnTo>
                  <a:lnTo>
                    <a:pt x="92" y="44"/>
                  </a:lnTo>
                  <a:lnTo>
                    <a:pt x="94" y="40"/>
                  </a:lnTo>
                  <a:lnTo>
                    <a:pt x="94" y="38"/>
                  </a:lnTo>
                  <a:lnTo>
                    <a:pt x="96" y="38"/>
                  </a:lnTo>
                  <a:lnTo>
                    <a:pt x="104" y="40"/>
                  </a:lnTo>
                  <a:lnTo>
                    <a:pt x="113" y="42"/>
                  </a:lnTo>
                  <a:lnTo>
                    <a:pt x="119" y="42"/>
                  </a:lnTo>
                  <a:lnTo>
                    <a:pt x="123" y="38"/>
                  </a:lnTo>
                  <a:lnTo>
                    <a:pt x="131" y="33"/>
                  </a:lnTo>
                  <a:lnTo>
                    <a:pt x="137" y="29"/>
                  </a:lnTo>
                  <a:lnTo>
                    <a:pt x="140" y="28"/>
                  </a:lnTo>
                  <a:lnTo>
                    <a:pt x="156" y="24"/>
                  </a:lnTo>
                  <a:lnTo>
                    <a:pt x="154" y="26"/>
                  </a:lnTo>
                  <a:lnTo>
                    <a:pt x="152" y="31"/>
                  </a:lnTo>
                  <a:lnTo>
                    <a:pt x="152" y="36"/>
                  </a:lnTo>
                  <a:lnTo>
                    <a:pt x="156" y="38"/>
                  </a:lnTo>
                  <a:lnTo>
                    <a:pt x="158" y="38"/>
                  </a:lnTo>
                  <a:lnTo>
                    <a:pt x="160" y="38"/>
                  </a:lnTo>
                  <a:lnTo>
                    <a:pt x="166" y="38"/>
                  </a:lnTo>
                  <a:lnTo>
                    <a:pt x="171" y="38"/>
                  </a:lnTo>
                  <a:lnTo>
                    <a:pt x="175" y="38"/>
                  </a:lnTo>
                  <a:lnTo>
                    <a:pt x="181" y="38"/>
                  </a:lnTo>
                  <a:lnTo>
                    <a:pt x="183" y="38"/>
                  </a:lnTo>
                  <a:lnTo>
                    <a:pt x="185" y="38"/>
                  </a:lnTo>
                  <a:lnTo>
                    <a:pt x="187" y="40"/>
                  </a:lnTo>
                  <a:lnTo>
                    <a:pt x="191" y="44"/>
                  </a:lnTo>
                  <a:lnTo>
                    <a:pt x="193" y="47"/>
                  </a:lnTo>
                  <a:lnTo>
                    <a:pt x="191" y="52"/>
                  </a:lnTo>
                  <a:lnTo>
                    <a:pt x="185" y="56"/>
                  </a:lnTo>
                  <a:lnTo>
                    <a:pt x="183" y="61"/>
                  </a:lnTo>
                  <a:lnTo>
                    <a:pt x="179" y="65"/>
                  </a:lnTo>
                  <a:lnTo>
                    <a:pt x="179" y="68"/>
                  </a:lnTo>
                  <a:lnTo>
                    <a:pt x="175" y="66"/>
                  </a:lnTo>
                  <a:lnTo>
                    <a:pt x="167" y="68"/>
                  </a:lnTo>
                  <a:lnTo>
                    <a:pt x="160" y="68"/>
                  </a:lnTo>
                  <a:lnTo>
                    <a:pt x="158" y="73"/>
                  </a:lnTo>
                  <a:lnTo>
                    <a:pt x="160" y="75"/>
                  </a:lnTo>
                  <a:lnTo>
                    <a:pt x="166" y="80"/>
                  </a:lnTo>
                  <a:lnTo>
                    <a:pt x="171" y="82"/>
                  </a:lnTo>
                  <a:lnTo>
                    <a:pt x="177" y="82"/>
                  </a:lnTo>
                  <a:lnTo>
                    <a:pt x="185" y="77"/>
                  </a:lnTo>
                  <a:lnTo>
                    <a:pt x="193" y="72"/>
                  </a:lnTo>
                  <a:lnTo>
                    <a:pt x="196" y="65"/>
                  </a:lnTo>
                  <a:lnTo>
                    <a:pt x="200" y="65"/>
                  </a:lnTo>
                  <a:lnTo>
                    <a:pt x="202" y="65"/>
                  </a:lnTo>
                  <a:lnTo>
                    <a:pt x="206" y="65"/>
                  </a:lnTo>
                  <a:lnTo>
                    <a:pt x="212" y="65"/>
                  </a:lnTo>
                  <a:lnTo>
                    <a:pt x="221" y="66"/>
                  </a:lnTo>
                  <a:lnTo>
                    <a:pt x="231" y="66"/>
                  </a:lnTo>
                  <a:lnTo>
                    <a:pt x="239" y="68"/>
                  </a:lnTo>
                  <a:lnTo>
                    <a:pt x="247" y="68"/>
                  </a:lnTo>
                  <a:lnTo>
                    <a:pt x="250" y="70"/>
                  </a:lnTo>
                  <a:lnTo>
                    <a:pt x="258" y="65"/>
                  </a:lnTo>
                  <a:lnTo>
                    <a:pt x="266" y="59"/>
                  </a:lnTo>
                  <a:lnTo>
                    <a:pt x="268" y="52"/>
                  </a:lnTo>
                  <a:lnTo>
                    <a:pt x="268" y="49"/>
                  </a:lnTo>
                  <a:lnTo>
                    <a:pt x="264" y="49"/>
                  </a:lnTo>
                  <a:lnTo>
                    <a:pt x="258" y="49"/>
                  </a:lnTo>
                  <a:lnTo>
                    <a:pt x="252" y="49"/>
                  </a:lnTo>
                  <a:lnTo>
                    <a:pt x="248" y="49"/>
                  </a:lnTo>
                  <a:lnTo>
                    <a:pt x="245" y="49"/>
                  </a:lnTo>
                  <a:lnTo>
                    <a:pt x="241" y="49"/>
                  </a:lnTo>
                  <a:lnTo>
                    <a:pt x="231" y="49"/>
                  </a:lnTo>
                  <a:lnTo>
                    <a:pt x="221" y="51"/>
                  </a:lnTo>
                  <a:lnTo>
                    <a:pt x="218" y="51"/>
                  </a:lnTo>
                  <a:lnTo>
                    <a:pt x="216" y="52"/>
                  </a:lnTo>
                  <a:lnTo>
                    <a:pt x="216" y="49"/>
                  </a:lnTo>
                  <a:lnTo>
                    <a:pt x="216" y="47"/>
                  </a:lnTo>
                  <a:lnTo>
                    <a:pt x="216" y="42"/>
                  </a:lnTo>
                  <a:lnTo>
                    <a:pt x="216" y="38"/>
                  </a:lnTo>
                  <a:lnTo>
                    <a:pt x="212" y="36"/>
                  </a:lnTo>
                  <a:lnTo>
                    <a:pt x="208" y="35"/>
                  </a:lnTo>
                  <a:lnTo>
                    <a:pt x="202" y="33"/>
                  </a:lnTo>
                  <a:lnTo>
                    <a:pt x="196" y="33"/>
                  </a:lnTo>
                  <a:lnTo>
                    <a:pt x="189" y="31"/>
                  </a:lnTo>
                  <a:lnTo>
                    <a:pt x="185" y="31"/>
                  </a:lnTo>
                  <a:lnTo>
                    <a:pt x="181" y="17"/>
                  </a:lnTo>
                  <a:lnTo>
                    <a:pt x="183" y="17"/>
                  </a:lnTo>
                  <a:lnTo>
                    <a:pt x="187" y="15"/>
                  </a:lnTo>
                  <a:lnTo>
                    <a:pt x="191" y="14"/>
                  </a:lnTo>
                  <a:lnTo>
                    <a:pt x="191" y="10"/>
                  </a:lnTo>
                  <a:lnTo>
                    <a:pt x="187" y="5"/>
                  </a:lnTo>
                  <a:lnTo>
                    <a:pt x="181" y="1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2" y="5"/>
                  </a:lnTo>
                  <a:lnTo>
                    <a:pt x="156" y="12"/>
                  </a:lnTo>
                  <a:lnTo>
                    <a:pt x="150" y="15"/>
                  </a:lnTo>
                  <a:lnTo>
                    <a:pt x="148" y="19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7" y="17"/>
                  </a:lnTo>
                  <a:lnTo>
                    <a:pt x="133" y="17"/>
                  </a:lnTo>
                  <a:lnTo>
                    <a:pt x="125" y="15"/>
                  </a:lnTo>
                  <a:lnTo>
                    <a:pt x="119" y="15"/>
                  </a:lnTo>
                  <a:lnTo>
                    <a:pt x="113" y="15"/>
                  </a:lnTo>
                  <a:lnTo>
                    <a:pt x="110" y="15"/>
                  </a:lnTo>
                  <a:lnTo>
                    <a:pt x="104" y="17"/>
                  </a:lnTo>
                  <a:lnTo>
                    <a:pt x="100" y="19"/>
                  </a:lnTo>
                  <a:lnTo>
                    <a:pt x="94" y="22"/>
                  </a:lnTo>
                  <a:lnTo>
                    <a:pt x="92" y="24"/>
                  </a:lnTo>
                  <a:lnTo>
                    <a:pt x="86" y="29"/>
                  </a:lnTo>
                  <a:lnTo>
                    <a:pt x="85" y="33"/>
                  </a:lnTo>
                  <a:lnTo>
                    <a:pt x="83" y="31"/>
                  </a:lnTo>
                  <a:lnTo>
                    <a:pt x="77" y="28"/>
                  </a:lnTo>
                  <a:lnTo>
                    <a:pt x="69" y="26"/>
                  </a:lnTo>
                  <a:lnTo>
                    <a:pt x="63" y="28"/>
                  </a:lnTo>
                  <a:lnTo>
                    <a:pt x="58" y="31"/>
                  </a:lnTo>
                  <a:lnTo>
                    <a:pt x="54" y="35"/>
                  </a:lnTo>
                  <a:lnTo>
                    <a:pt x="50" y="38"/>
                  </a:lnTo>
                  <a:lnTo>
                    <a:pt x="46" y="42"/>
                  </a:lnTo>
                  <a:lnTo>
                    <a:pt x="40" y="49"/>
                  </a:lnTo>
                  <a:lnTo>
                    <a:pt x="38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91"/>
            <p:cNvSpPr>
              <a:spLocks/>
            </p:cNvSpPr>
            <p:nvPr/>
          </p:nvSpPr>
          <p:spPr bwMode="auto">
            <a:xfrm>
              <a:off x="990" y="3565"/>
              <a:ext cx="103" cy="52"/>
            </a:xfrm>
            <a:custGeom>
              <a:avLst/>
              <a:gdLst>
                <a:gd name="T0" fmla="*/ 0 w 206"/>
                <a:gd name="T1" fmla="*/ 4 h 103"/>
                <a:gd name="T2" fmla="*/ 36 w 206"/>
                <a:gd name="T3" fmla="*/ 11 h 103"/>
                <a:gd name="T4" fmla="*/ 31 w 206"/>
                <a:gd name="T5" fmla="*/ 24 h 103"/>
                <a:gd name="T6" fmla="*/ 35 w 206"/>
                <a:gd name="T7" fmla="*/ 26 h 103"/>
                <a:gd name="T8" fmla="*/ 41 w 206"/>
                <a:gd name="T9" fmla="*/ 11 h 103"/>
                <a:gd name="T10" fmla="*/ 52 w 206"/>
                <a:gd name="T11" fmla="*/ 13 h 103"/>
                <a:gd name="T12" fmla="*/ 51 w 206"/>
                <a:gd name="T13" fmla="*/ 13 h 103"/>
                <a:gd name="T14" fmla="*/ 51 w 206"/>
                <a:gd name="T15" fmla="*/ 12 h 103"/>
                <a:gd name="T16" fmla="*/ 50 w 206"/>
                <a:gd name="T17" fmla="*/ 11 h 103"/>
                <a:gd name="T18" fmla="*/ 49 w 206"/>
                <a:gd name="T19" fmla="*/ 10 h 103"/>
                <a:gd name="T20" fmla="*/ 47 w 206"/>
                <a:gd name="T21" fmla="*/ 8 h 103"/>
                <a:gd name="T22" fmla="*/ 45 w 206"/>
                <a:gd name="T23" fmla="*/ 7 h 103"/>
                <a:gd name="T24" fmla="*/ 44 w 206"/>
                <a:gd name="T25" fmla="*/ 6 h 103"/>
                <a:gd name="T26" fmla="*/ 43 w 206"/>
                <a:gd name="T27" fmla="*/ 6 h 103"/>
                <a:gd name="T28" fmla="*/ 41 w 206"/>
                <a:gd name="T29" fmla="*/ 6 h 103"/>
                <a:gd name="T30" fmla="*/ 40 w 206"/>
                <a:gd name="T31" fmla="*/ 6 h 103"/>
                <a:gd name="T32" fmla="*/ 38 w 206"/>
                <a:gd name="T33" fmla="*/ 6 h 103"/>
                <a:gd name="T34" fmla="*/ 36 w 206"/>
                <a:gd name="T35" fmla="*/ 6 h 103"/>
                <a:gd name="T36" fmla="*/ 35 w 206"/>
                <a:gd name="T37" fmla="*/ 5 h 103"/>
                <a:gd name="T38" fmla="*/ 34 w 206"/>
                <a:gd name="T39" fmla="*/ 5 h 103"/>
                <a:gd name="T40" fmla="*/ 33 w 206"/>
                <a:gd name="T41" fmla="*/ 5 h 103"/>
                <a:gd name="T42" fmla="*/ 31 w 206"/>
                <a:gd name="T43" fmla="*/ 5 h 103"/>
                <a:gd name="T44" fmla="*/ 30 w 206"/>
                <a:gd name="T45" fmla="*/ 4 h 103"/>
                <a:gd name="T46" fmla="*/ 28 w 206"/>
                <a:gd name="T47" fmla="*/ 4 h 103"/>
                <a:gd name="T48" fmla="*/ 27 w 206"/>
                <a:gd name="T49" fmla="*/ 4 h 103"/>
                <a:gd name="T50" fmla="*/ 26 w 206"/>
                <a:gd name="T51" fmla="*/ 4 h 103"/>
                <a:gd name="T52" fmla="*/ 24 w 206"/>
                <a:gd name="T53" fmla="*/ 3 h 103"/>
                <a:gd name="T54" fmla="*/ 23 w 206"/>
                <a:gd name="T55" fmla="*/ 3 h 103"/>
                <a:gd name="T56" fmla="*/ 22 w 206"/>
                <a:gd name="T57" fmla="*/ 3 h 103"/>
                <a:gd name="T58" fmla="*/ 20 w 206"/>
                <a:gd name="T59" fmla="*/ 3 h 103"/>
                <a:gd name="T60" fmla="*/ 19 w 206"/>
                <a:gd name="T61" fmla="*/ 2 h 103"/>
                <a:gd name="T62" fmla="*/ 17 w 206"/>
                <a:gd name="T63" fmla="*/ 2 h 103"/>
                <a:gd name="T64" fmla="*/ 16 w 206"/>
                <a:gd name="T65" fmla="*/ 2 h 103"/>
                <a:gd name="T66" fmla="*/ 14 w 206"/>
                <a:gd name="T67" fmla="*/ 2 h 103"/>
                <a:gd name="T68" fmla="*/ 12 w 206"/>
                <a:gd name="T69" fmla="*/ 2 h 103"/>
                <a:gd name="T70" fmla="*/ 10 w 206"/>
                <a:gd name="T71" fmla="*/ 1 h 103"/>
                <a:gd name="T72" fmla="*/ 9 w 206"/>
                <a:gd name="T73" fmla="*/ 1 h 103"/>
                <a:gd name="T74" fmla="*/ 7 w 206"/>
                <a:gd name="T75" fmla="*/ 0 h 103"/>
                <a:gd name="T76" fmla="*/ 6 w 206"/>
                <a:gd name="T77" fmla="*/ 0 h 103"/>
                <a:gd name="T78" fmla="*/ 6 w 206"/>
                <a:gd name="T79" fmla="*/ 0 h 103"/>
                <a:gd name="T80" fmla="*/ 0 w 206"/>
                <a:gd name="T81" fmla="*/ 4 h 103"/>
                <a:gd name="T82" fmla="*/ 0 w 206"/>
                <a:gd name="T83" fmla="*/ 4 h 10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06"/>
                <a:gd name="T127" fmla="*/ 0 h 103"/>
                <a:gd name="T128" fmla="*/ 206 w 206"/>
                <a:gd name="T129" fmla="*/ 103 h 10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06" h="103">
                  <a:moveTo>
                    <a:pt x="0" y="15"/>
                  </a:moveTo>
                  <a:lnTo>
                    <a:pt x="141" y="42"/>
                  </a:lnTo>
                  <a:lnTo>
                    <a:pt x="123" y="96"/>
                  </a:lnTo>
                  <a:lnTo>
                    <a:pt x="137" y="103"/>
                  </a:lnTo>
                  <a:lnTo>
                    <a:pt x="162" y="44"/>
                  </a:lnTo>
                  <a:lnTo>
                    <a:pt x="206" y="52"/>
                  </a:lnTo>
                  <a:lnTo>
                    <a:pt x="204" y="51"/>
                  </a:lnTo>
                  <a:lnTo>
                    <a:pt x="202" y="47"/>
                  </a:lnTo>
                  <a:lnTo>
                    <a:pt x="198" y="42"/>
                  </a:lnTo>
                  <a:lnTo>
                    <a:pt x="195" y="38"/>
                  </a:lnTo>
                  <a:lnTo>
                    <a:pt x="187" y="31"/>
                  </a:lnTo>
                  <a:lnTo>
                    <a:pt x="179" y="28"/>
                  </a:lnTo>
                  <a:lnTo>
                    <a:pt x="175" y="24"/>
                  </a:lnTo>
                  <a:lnTo>
                    <a:pt x="169" y="24"/>
                  </a:lnTo>
                  <a:lnTo>
                    <a:pt x="164" y="22"/>
                  </a:lnTo>
                  <a:lnTo>
                    <a:pt x="160" y="22"/>
                  </a:lnTo>
                  <a:lnTo>
                    <a:pt x="152" y="21"/>
                  </a:lnTo>
                  <a:lnTo>
                    <a:pt x="144" y="21"/>
                  </a:lnTo>
                  <a:lnTo>
                    <a:pt x="139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5" y="17"/>
                  </a:lnTo>
                  <a:lnTo>
                    <a:pt x="119" y="15"/>
                  </a:lnTo>
                  <a:lnTo>
                    <a:pt x="114" y="15"/>
                  </a:lnTo>
                  <a:lnTo>
                    <a:pt x="108" y="15"/>
                  </a:lnTo>
                  <a:lnTo>
                    <a:pt x="102" y="14"/>
                  </a:lnTo>
                  <a:lnTo>
                    <a:pt x="96" y="12"/>
                  </a:lnTo>
                  <a:lnTo>
                    <a:pt x="90" y="12"/>
                  </a:lnTo>
                  <a:lnTo>
                    <a:pt x="85" y="10"/>
                  </a:lnTo>
                  <a:lnTo>
                    <a:pt x="79" y="10"/>
                  </a:lnTo>
                  <a:lnTo>
                    <a:pt x="73" y="8"/>
                  </a:lnTo>
                  <a:lnTo>
                    <a:pt x="67" y="8"/>
                  </a:lnTo>
                  <a:lnTo>
                    <a:pt x="63" y="7"/>
                  </a:lnTo>
                  <a:lnTo>
                    <a:pt x="58" y="7"/>
                  </a:lnTo>
                  <a:lnTo>
                    <a:pt x="48" y="5"/>
                  </a:lnTo>
                  <a:lnTo>
                    <a:pt x="40" y="3"/>
                  </a:lnTo>
                  <a:lnTo>
                    <a:pt x="33" y="1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92"/>
            <p:cNvSpPr>
              <a:spLocks/>
            </p:cNvSpPr>
            <p:nvPr/>
          </p:nvSpPr>
          <p:spPr bwMode="auto">
            <a:xfrm>
              <a:off x="136" y="4027"/>
              <a:ext cx="296" cy="185"/>
            </a:xfrm>
            <a:custGeom>
              <a:avLst/>
              <a:gdLst>
                <a:gd name="T0" fmla="*/ 0 w 590"/>
                <a:gd name="T1" fmla="*/ 43 h 370"/>
                <a:gd name="T2" fmla="*/ 97 w 590"/>
                <a:gd name="T3" fmla="*/ 0 h 370"/>
                <a:gd name="T4" fmla="*/ 149 w 590"/>
                <a:gd name="T5" fmla="*/ 23 h 370"/>
                <a:gd name="T6" fmla="*/ 73 w 590"/>
                <a:gd name="T7" fmla="*/ 93 h 370"/>
                <a:gd name="T8" fmla="*/ 0 w 590"/>
                <a:gd name="T9" fmla="*/ 43 h 370"/>
                <a:gd name="T10" fmla="*/ 0 w 590"/>
                <a:gd name="T11" fmla="*/ 43 h 3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0"/>
                <a:gd name="T19" fmla="*/ 0 h 370"/>
                <a:gd name="T20" fmla="*/ 590 w 590"/>
                <a:gd name="T21" fmla="*/ 370 h 3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0" h="370">
                  <a:moveTo>
                    <a:pt x="0" y="169"/>
                  </a:moveTo>
                  <a:lnTo>
                    <a:pt x="386" y="0"/>
                  </a:lnTo>
                  <a:lnTo>
                    <a:pt x="590" y="90"/>
                  </a:lnTo>
                  <a:lnTo>
                    <a:pt x="289" y="370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B0C77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Freeform 93"/>
            <p:cNvSpPr>
              <a:spLocks/>
            </p:cNvSpPr>
            <p:nvPr/>
          </p:nvSpPr>
          <p:spPr bwMode="auto">
            <a:xfrm>
              <a:off x="133" y="4115"/>
              <a:ext cx="155" cy="115"/>
            </a:xfrm>
            <a:custGeom>
              <a:avLst/>
              <a:gdLst>
                <a:gd name="T0" fmla="*/ 0 w 311"/>
                <a:gd name="T1" fmla="*/ 23 h 231"/>
                <a:gd name="T2" fmla="*/ 0 w 311"/>
                <a:gd name="T3" fmla="*/ 0 h 231"/>
                <a:gd name="T4" fmla="*/ 77 w 311"/>
                <a:gd name="T5" fmla="*/ 38 h 231"/>
                <a:gd name="T6" fmla="*/ 77 w 311"/>
                <a:gd name="T7" fmla="*/ 57 h 231"/>
                <a:gd name="T8" fmla="*/ 0 w 311"/>
                <a:gd name="T9" fmla="*/ 23 h 231"/>
                <a:gd name="T10" fmla="*/ 0 w 311"/>
                <a:gd name="T11" fmla="*/ 23 h 2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231"/>
                <a:gd name="T20" fmla="*/ 311 w 311"/>
                <a:gd name="T21" fmla="*/ 231 h 2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231">
                  <a:moveTo>
                    <a:pt x="0" y="95"/>
                  </a:moveTo>
                  <a:lnTo>
                    <a:pt x="0" y="0"/>
                  </a:lnTo>
                  <a:lnTo>
                    <a:pt x="311" y="153"/>
                  </a:lnTo>
                  <a:lnTo>
                    <a:pt x="309" y="231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A6BF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94"/>
            <p:cNvSpPr>
              <a:spLocks/>
            </p:cNvSpPr>
            <p:nvPr/>
          </p:nvSpPr>
          <p:spPr bwMode="auto">
            <a:xfrm>
              <a:off x="291" y="4079"/>
              <a:ext cx="140" cy="152"/>
            </a:xfrm>
            <a:custGeom>
              <a:avLst/>
              <a:gdLst>
                <a:gd name="T0" fmla="*/ 0 w 279"/>
                <a:gd name="T1" fmla="*/ 54 h 304"/>
                <a:gd name="T2" fmla="*/ 70 w 279"/>
                <a:gd name="T3" fmla="*/ 0 h 304"/>
                <a:gd name="T4" fmla="*/ 70 w 279"/>
                <a:gd name="T5" fmla="*/ 19 h 304"/>
                <a:gd name="T6" fmla="*/ 0 w 279"/>
                <a:gd name="T7" fmla="*/ 76 h 304"/>
                <a:gd name="T8" fmla="*/ 0 w 279"/>
                <a:gd name="T9" fmla="*/ 54 h 304"/>
                <a:gd name="T10" fmla="*/ 0 w 279"/>
                <a:gd name="T11" fmla="*/ 54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304"/>
                <a:gd name="T20" fmla="*/ 279 w 279"/>
                <a:gd name="T21" fmla="*/ 304 h 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304">
                  <a:moveTo>
                    <a:pt x="0" y="218"/>
                  </a:moveTo>
                  <a:lnTo>
                    <a:pt x="279" y="0"/>
                  </a:lnTo>
                  <a:lnTo>
                    <a:pt x="279" y="76"/>
                  </a:lnTo>
                  <a:lnTo>
                    <a:pt x="0" y="304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9CB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Freeform 95"/>
            <p:cNvSpPr>
              <a:spLocks/>
            </p:cNvSpPr>
            <p:nvPr/>
          </p:nvSpPr>
          <p:spPr bwMode="auto">
            <a:xfrm>
              <a:off x="169" y="4097"/>
              <a:ext cx="136" cy="75"/>
            </a:xfrm>
            <a:custGeom>
              <a:avLst/>
              <a:gdLst>
                <a:gd name="T0" fmla="*/ 0 w 271"/>
                <a:gd name="T1" fmla="*/ 6 h 152"/>
                <a:gd name="T2" fmla="*/ 56 w 271"/>
                <a:gd name="T3" fmla="*/ 37 h 152"/>
                <a:gd name="T4" fmla="*/ 68 w 271"/>
                <a:gd name="T5" fmla="*/ 26 h 152"/>
                <a:gd name="T6" fmla="*/ 18 w 271"/>
                <a:gd name="T7" fmla="*/ 0 h 152"/>
                <a:gd name="T8" fmla="*/ 0 w 271"/>
                <a:gd name="T9" fmla="*/ 6 h 152"/>
                <a:gd name="T10" fmla="*/ 0 w 271"/>
                <a:gd name="T11" fmla="*/ 6 h 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1"/>
                <a:gd name="T19" fmla="*/ 0 h 152"/>
                <a:gd name="T20" fmla="*/ 271 w 271"/>
                <a:gd name="T21" fmla="*/ 152 h 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1" h="152">
                  <a:moveTo>
                    <a:pt x="0" y="27"/>
                  </a:moveTo>
                  <a:lnTo>
                    <a:pt x="223" y="152"/>
                  </a:lnTo>
                  <a:lnTo>
                    <a:pt x="271" y="108"/>
                  </a:lnTo>
                  <a:lnTo>
                    <a:pt x="71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DBDE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Freeform 96"/>
            <p:cNvSpPr>
              <a:spLocks/>
            </p:cNvSpPr>
            <p:nvPr/>
          </p:nvSpPr>
          <p:spPr bwMode="auto">
            <a:xfrm>
              <a:off x="248" y="4042"/>
              <a:ext cx="151" cy="88"/>
            </a:xfrm>
            <a:custGeom>
              <a:avLst/>
              <a:gdLst>
                <a:gd name="T0" fmla="*/ 0 w 301"/>
                <a:gd name="T1" fmla="*/ 20 h 176"/>
                <a:gd name="T2" fmla="*/ 38 w 301"/>
                <a:gd name="T3" fmla="*/ 44 h 176"/>
                <a:gd name="T4" fmla="*/ 76 w 301"/>
                <a:gd name="T5" fmla="*/ 17 h 176"/>
                <a:gd name="T6" fmla="*/ 39 w 301"/>
                <a:gd name="T7" fmla="*/ 0 h 176"/>
                <a:gd name="T8" fmla="*/ 0 w 301"/>
                <a:gd name="T9" fmla="*/ 20 h 176"/>
                <a:gd name="T10" fmla="*/ 0 w 301"/>
                <a:gd name="T11" fmla="*/ 20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1"/>
                <a:gd name="T19" fmla="*/ 0 h 176"/>
                <a:gd name="T20" fmla="*/ 301 w 301"/>
                <a:gd name="T21" fmla="*/ 176 h 1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1" h="176">
                  <a:moveTo>
                    <a:pt x="0" y="79"/>
                  </a:moveTo>
                  <a:lnTo>
                    <a:pt x="150" y="176"/>
                  </a:lnTo>
                  <a:lnTo>
                    <a:pt x="301" y="65"/>
                  </a:lnTo>
                  <a:lnTo>
                    <a:pt x="154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CC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Freeform 97"/>
            <p:cNvSpPr>
              <a:spLocks/>
            </p:cNvSpPr>
            <p:nvPr/>
          </p:nvSpPr>
          <p:spPr bwMode="auto">
            <a:xfrm>
              <a:off x="283" y="4067"/>
              <a:ext cx="155" cy="169"/>
            </a:xfrm>
            <a:custGeom>
              <a:avLst/>
              <a:gdLst>
                <a:gd name="T0" fmla="*/ 0 w 311"/>
                <a:gd name="T1" fmla="*/ 60 h 339"/>
                <a:gd name="T2" fmla="*/ 1 w 311"/>
                <a:gd name="T3" fmla="*/ 59 h 339"/>
                <a:gd name="T4" fmla="*/ 3 w 311"/>
                <a:gd name="T5" fmla="*/ 58 h 339"/>
                <a:gd name="T6" fmla="*/ 6 w 311"/>
                <a:gd name="T7" fmla="*/ 54 h 339"/>
                <a:gd name="T8" fmla="*/ 9 w 311"/>
                <a:gd name="T9" fmla="*/ 52 h 339"/>
                <a:gd name="T10" fmla="*/ 12 w 311"/>
                <a:gd name="T11" fmla="*/ 51 h 339"/>
                <a:gd name="T12" fmla="*/ 14 w 311"/>
                <a:gd name="T13" fmla="*/ 48 h 339"/>
                <a:gd name="T14" fmla="*/ 17 w 311"/>
                <a:gd name="T15" fmla="*/ 46 h 339"/>
                <a:gd name="T16" fmla="*/ 20 w 311"/>
                <a:gd name="T17" fmla="*/ 43 h 339"/>
                <a:gd name="T18" fmla="*/ 24 w 311"/>
                <a:gd name="T19" fmla="*/ 40 h 339"/>
                <a:gd name="T20" fmla="*/ 27 w 311"/>
                <a:gd name="T21" fmla="*/ 38 h 339"/>
                <a:gd name="T22" fmla="*/ 31 w 311"/>
                <a:gd name="T23" fmla="*/ 35 h 339"/>
                <a:gd name="T24" fmla="*/ 34 w 311"/>
                <a:gd name="T25" fmla="*/ 32 h 339"/>
                <a:gd name="T26" fmla="*/ 38 w 311"/>
                <a:gd name="T27" fmla="*/ 29 h 339"/>
                <a:gd name="T28" fmla="*/ 41 w 311"/>
                <a:gd name="T29" fmla="*/ 26 h 339"/>
                <a:gd name="T30" fmla="*/ 44 w 311"/>
                <a:gd name="T31" fmla="*/ 24 h 339"/>
                <a:gd name="T32" fmla="*/ 48 w 311"/>
                <a:gd name="T33" fmla="*/ 21 h 339"/>
                <a:gd name="T34" fmla="*/ 52 w 311"/>
                <a:gd name="T35" fmla="*/ 18 h 339"/>
                <a:gd name="T36" fmla="*/ 55 w 311"/>
                <a:gd name="T37" fmla="*/ 15 h 339"/>
                <a:gd name="T38" fmla="*/ 58 w 311"/>
                <a:gd name="T39" fmla="*/ 13 h 339"/>
                <a:gd name="T40" fmla="*/ 61 w 311"/>
                <a:gd name="T41" fmla="*/ 11 h 339"/>
                <a:gd name="T42" fmla="*/ 64 w 311"/>
                <a:gd name="T43" fmla="*/ 9 h 339"/>
                <a:gd name="T44" fmla="*/ 67 w 311"/>
                <a:gd name="T45" fmla="*/ 7 h 339"/>
                <a:gd name="T46" fmla="*/ 69 w 311"/>
                <a:gd name="T47" fmla="*/ 5 h 339"/>
                <a:gd name="T48" fmla="*/ 73 w 311"/>
                <a:gd name="T49" fmla="*/ 2 h 339"/>
                <a:gd name="T50" fmla="*/ 75 w 311"/>
                <a:gd name="T51" fmla="*/ 0 h 339"/>
                <a:gd name="T52" fmla="*/ 77 w 311"/>
                <a:gd name="T53" fmla="*/ 0 h 339"/>
                <a:gd name="T54" fmla="*/ 77 w 311"/>
                <a:gd name="T55" fmla="*/ 1 h 339"/>
                <a:gd name="T56" fmla="*/ 77 w 311"/>
                <a:gd name="T57" fmla="*/ 4 h 339"/>
                <a:gd name="T58" fmla="*/ 77 w 311"/>
                <a:gd name="T59" fmla="*/ 6 h 339"/>
                <a:gd name="T60" fmla="*/ 77 w 311"/>
                <a:gd name="T61" fmla="*/ 8 h 339"/>
                <a:gd name="T62" fmla="*/ 77 w 311"/>
                <a:gd name="T63" fmla="*/ 10 h 339"/>
                <a:gd name="T64" fmla="*/ 77 w 311"/>
                <a:gd name="T65" fmla="*/ 12 h 339"/>
                <a:gd name="T66" fmla="*/ 77 w 311"/>
                <a:gd name="T67" fmla="*/ 14 h 339"/>
                <a:gd name="T68" fmla="*/ 77 w 311"/>
                <a:gd name="T69" fmla="*/ 17 h 339"/>
                <a:gd name="T70" fmla="*/ 77 w 311"/>
                <a:gd name="T71" fmla="*/ 21 h 339"/>
                <a:gd name="T72" fmla="*/ 76 w 311"/>
                <a:gd name="T73" fmla="*/ 23 h 339"/>
                <a:gd name="T74" fmla="*/ 76 w 311"/>
                <a:gd name="T75" fmla="*/ 25 h 339"/>
                <a:gd name="T76" fmla="*/ 74 w 311"/>
                <a:gd name="T77" fmla="*/ 26 h 339"/>
                <a:gd name="T78" fmla="*/ 72 w 311"/>
                <a:gd name="T79" fmla="*/ 27 h 339"/>
                <a:gd name="T80" fmla="*/ 72 w 311"/>
                <a:gd name="T81" fmla="*/ 25 h 339"/>
                <a:gd name="T82" fmla="*/ 72 w 311"/>
                <a:gd name="T83" fmla="*/ 23 h 339"/>
                <a:gd name="T84" fmla="*/ 72 w 311"/>
                <a:gd name="T85" fmla="*/ 20 h 339"/>
                <a:gd name="T86" fmla="*/ 72 w 311"/>
                <a:gd name="T87" fmla="*/ 16 h 339"/>
                <a:gd name="T88" fmla="*/ 72 w 311"/>
                <a:gd name="T89" fmla="*/ 13 h 339"/>
                <a:gd name="T90" fmla="*/ 72 w 311"/>
                <a:gd name="T91" fmla="*/ 10 h 339"/>
                <a:gd name="T92" fmla="*/ 72 w 311"/>
                <a:gd name="T93" fmla="*/ 7 h 339"/>
                <a:gd name="T94" fmla="*/ 5 w 311"/>
                <a:gd name="T95" fmla="*/ 62 h 339"/>
                <a:gd name="T96" fmla="*/ 5 w 311"/>
                <a:gd name="T97" fmla="*/ 63 h 339"/>
                <a:gd name="T98" fmla="*/ 5 w 311"/>
                <a:gd name="T99" fmla="*/ 66 h 339"/>
                <a:gd name="T100" fmla="*/ 5 w 311"/>
                <a:gd name="T101" fmla="*/ 70 h 339"/>
                <a:gd name="T102" fmla="*/ 5 w 311"/>
                <a:gd name="T103" fmla="*/ 74 h 339"/>
                <a:gd name="T104" fmla="*/ 5 w 311"/>
                <a:gd name="T105" fmla="*/ 78 h 339"/>
                <a:gd name="T106" fmla="*/ 5 w 311"/>
                <a:gd name="T107" fmla="*/ 82 h 339"/>
                <a:gd name="T108" fmla="*/ 5 w 311"/>
                <a:gd name="T109" fmla="*/ 84 h 339"/>
                <a:gd name="T110" fmla="*/ 4 w 311"/>
                <a:gd name="T111" fmla="*/ 84 h 339"/>
                <a:gd name="T112" fmla="*/ 1 w 311"/>
                <a:gd name="T113" fmla="*/ 83 h 339"/>
                <a:gd name="T114" fmla="*/ 0 w 311"/>
                <a:gd name="T115" fmla="*/ 82 h 33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1"/>
                <a:gd name="T175" fmla="*/ 0 h 339"/>
                <a:gd name="T176" fmla="*/ 311 w 311"/>
                <a:gd name="T177" fmla="*/ 339 h 33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1" h="339">
                  <a:moveTo>
                    <a:pt x="0" y="330"/>
                  </a:moveTo>
                  <a:lnTo>
                    <a:pt x="0" y="242"/>
                  </a:lnTo>
                  <a:lnTo>
                    <a:pt x="0" y="240"/>
                  </a:lnTo>
                  <a:lnTo>
                    <a:pt x="4" y="239"/>
                  </a:lnTo>
                  <a:lnTo>
                    <a:pt x="8" y="235"/>
                  </a:lnTo>
                  <a:lnTo>
                    <a:pt x="14" y="232"/>
                  </a:lnTo>
                  <a:lnTo>
                    <a:pt x="19" y="225"/>
                  </a:lnTo>
                  <a:lnTo>
                    <a:pt x="27" y="218"/>
                  </a:lnTo>
                  <a:lnTo>
                    <a:pt x="33" y="214"/>
                  </a:lnTo>
                  <a:lnTo>
                    <a:pt x="37" y="211"/>
                  </a:lnTo>
                  <a:lnTo>
                    <a:pt x="43" y="207"/>
                  </a:lnTo>
                  <a:lnTo>
                    <a:pt x="48" y="204"/>
                  </a:lnTo>
                  <a:lnTo>
                    <a:pt x="54" y="198"/>
                  </a:lnTo>
                  <a:lnTo>
                    <a:pt x="58" y="193"/>
                  </a:lnTo>
                  <a:lnTo>
                    <a:pt x="64" y="189"/>
                  </a:lnTo>
                  <a:lnTo>
                    <a:pt x="71" y="184"/>
                  </a:lnTo>
                  <a:lnTo>
                    <a:pt x="75" y="179"/>
                  </a:lnTo>
                  <a:lnTo>
                    <a:pt x="83" y="174"/>
                  </a:lnTo>
                  <a:lnTo>
                    <a:pt x="89" y="168"/>
                  </a:lnTo>
                  <a:lnTo>
                    <a:pt x="97" y="163"/>
                  </a:lnTo>
                  <a:lnTo>
                    <a:pt x="102" y="158"/>
                  </a:lnTo>
                  <a:lnTo>
                    <a:pt x="108" y="153"/>
                  </a:lnTo>
                  <a:lnTo>
                    <a:pt x="116" y="146"/>
                  </a:lnTo>
                  <a:lnTo>
                    <a:pt x="124" y="142"/>
                  </a:lnTo>
                  <a:lnTo>
                    <a:pt x="131" y="135"/>
                  </a:lnTo>
                  <a:lnTo>
                    <a:pt x="137" y="130"/>
                  </a:lnTo>
                  <a:lnTo>
                    <a:pt x="145" y="124"/>
                  </a:lnTo>
                  <a:lnTo>
                    <a:pt x="152" y="119"/>
                  </a:lnTo>
                  <a:lnTo>
                    <a:pt x="158" y="112"/>
                  </a:lnTo>
                  <a:lnTo>
                    <a:pt x="166" y="107"/>
                  </a:lnTo>
                  <a:lnTo>
                    <a:pt x="172" y="102"/>
                  </a:lnTo>
                  <a:lnTo>
                    <a:pt x="179" y="96"/>
                  </a:lnTo>
                  <a:lnTo>
                    <a:pt x="187" y="91"/>
                  </a:lnTo>
                  <a:lnTo>
                    <a:pt x="193" y="84"/>
                  </a:lnTo>
                  <a:lnTo>
                    <a:pt x="201" y="79"/>
                  </a:lnTo>
                  <a:lnTo>
                    <a:pt x="208" y="73"/>
                  </a:lnTo>
                  <a:lnTo>
                    <a:pt x="214" y="68"/>
                  </a:lnTo>
                  <a:lnTo>
                    <a:pt x="220" y="63"/>
                  </a:lnTo>
                  <a:lnTo>
                    <a:pt x="228" y="58"/>
                  </a:lnTo>
                  <a:lnTo>
                    <a:pt x="233" y="54"/>
                  </a:lnTo>
                  <a:lnTo>
                    <a:pt x="239" y="49"/>
                  </a:lnTo>
                  <a:lnTo>
                    <a:pt x="245" y="44"/>
                  </a:lnTo>
                  <a:lnTo>
                    <a:pt x="253" y="40"/>
                  </a:lnTo>
                  <a:lnTo>
                    <a:pt x="259" y="37"/>
                  </a:lnTo>
                  <a:lnTo>
                    <a:pt x="262" y="31"/>
                  </a:lnTo>
                  <a:lnTo>
                    <a:pt x="268" y="28"/>
                  </a:lnTo>
                  <a:lnTo>
                    <a:pt x="272" y="24"/>
                  </a:lnTo>
                  <a:lnTo>
                    <a:pt x="278" y="21"/>
                  </a:lnTo>
                  <a:lnTo>
                    <a:pt x="286" y="14"/>
                  </a:lnTo>
                  <a:lnTo>
                    <a:pt x="293" y="8"/>
                  </a:lnTo>
                  <a:lnTo>
                    <a:pt x="299" y="5"/>
                  </a:lnTo>
                  <a:lnTo>
                    <a:pt x="303" y="3"/>
                  </a:lnTo>
                  <a:lnTo>
                    <a:pt x="307" y="0"/>
                  </a:lnTo>
                  <a:lnTo>
                    <a:pt x="309" y="1"/>
                  </a:lnTo>
                  <a:lnTo>
                    <a:pt x="311" y="7"/>
                  </a:lnTo>
                  <a:lnTo>
                    <a:pt x="311" y="10"/>
                  </a:lnTo>
                  <a:lnTo>
                    <a:pt x="311" y="17"/>
                  </a:lnTo>
                  <a:lnTo>
                    <a:pt x="311" y="21"/>
                  </a:lnTo>
                  <a:lnTo>
                    <a:pt x="311" y="24"/>
                  </a:lnTo>
                  <a:lnTo>
                    <a:pt x="311" y="28"/>
                  </a:lnTo>
                  <a:lnTo>
                    <a:pt x="311" y="33"/>
                  </a:lnTo>
                  <a:lnTo>
                    <a:pt x="311" y="37"/>
                  </a:lnTo>
                  <a:lnTo>
                    <a:pt x="311" y="42"/>
                  </a:lnTo>
                  <a:lnTo>
                    <a:pt x="311" y="47"/>
                  </a:lnTo>
                  <a:lnTo>
                    <a:pt x="311" y="51"/>
                  </a:lnTo>
                  <a:lnTo>
                    <a:pt x="309" y="56"/>
                  </a:lnTo>
                  <a:lnTo>
                    <a:pt x="309" y="59"/>
                  </a:lnTo>
                  <a:lnTo>
                    <a:pt x="309" y="65"/>
                  </a:lnTo>
                  <a:lnTo>
                    <a:pt x="309" y="68"/>
                  </a:lnTo>
                  <a:lnTo>
                    <a:pt x="309" y="75"/>
                  </a:lnTo>
                  <a:lnTo>
                    <a:pt x="309" y="84"/>
                  </a:lnTo>
                  <a:lnTo>
                    <a:pt x="307" y="89"/>
                  </a:lnTo>
                  <a:lnTo>
                    <a:pt x="307" y="95"/>
                  </a:lnTo>
                  <a:lnTo>
                    <a:pt x="307" y="98"/>
                  </a:lnTo>
                  <a:lnTo>
                    <a:pt x="307" y="100"/>
                  </a:lnTo>
                  <a:lnTo>
                    <a:pt x="303" y="102"/>
                  </a:lnTo>
                  <a:lnTo>
                    <a:pt x="297" y="107"/>
                  </a:lnTo>
                  <a:lnTo>
                    <a:pt x="291" y="109"/>
                  </a:lnTo>
                  <a:lnTo>
                    <a:pt x="289" y="109"/>
                  </a:lnTo>
                  <a:lnTo>
                    <a:pt x="289" y="107"/>
                  </a:lnTo>
                  <a:lnTo>
                    <a:pt x="289" y="103"/>
                  </a:lnTo>
                  <a:lnTo>
                    <a:pt x="289" y="100"/>
                  </a:lnTo>
                  <a:lnTo>
                    <a:pt x="291" y="95"/>
                  </a:lnTo>
                  <a:lnTo>
                    <a:pt x="291" y="88"/>
                  </a:lnTo>
                  <a:lnTo>
                    <a:pt x="291" y="80"/>
                  </a:lnTo>
                  <a:lnTo>
                    <a:pt x="291" y="73"/>
                  </a:lnTo>
                  <a:lnTo>
                    <a:pt x="291" y="66"/>
                  </a:lnTo>
                  <a:lnTo>
                    <a:pt x="291" y="59"/>
                  </a:lnTo>
                  <a:lnTo>
                    <a:pt x="291" y="52"/>
                  </a:lnTo>
                  <a:lnTo>
                    <a:pt x="291" y="45"/>
                  </a:lnTo>
                  <a:lnTo>
                    <a:pt x="291" y="40"/>
                  </a:lnTo>
                  <a:lnTo>
                    <a:pt x="291" y="35"/>
                  </a:lnTo>
                  <a:lnTo>
                    <a:pt x="291" y="31"/>
                  </a:lnTo>
                  <a:lnTo>
                    <a:pt x="291" y="29"/>
                  </a:lnTo>
                  <a:lnTo>
                    <a:pt x="21" y="248"/>
                  </a:lnTo>
                  <a:lnTo>
                    <a:pt x="21" y="251"/>
                  </a:lnTo>
                  <a:lnTo>
                    <a:pt x="21" y="255"/>
                  </a:lnTo>
                  <a:lnTo>
                    <a:pt x="21" y="260"/>
                  </a:lnTo>
                  <a:lnTo>
                    <a:pt x="21" y="267"/>
                  </a:lnTo>
                  <a:lnTo>
                    <a:pt x="21" y="274"/>
                  </a:lnTo>
                  <a:lnTo>
                    <a:pt x="21" y="283"/>
                  </a:lnTo>
                  <a:lnTo>
                    <a:pt x="23" y="291"/>
                  </a:lnTo>
                  <a:lnTo>
                    <a:pt x="23" y="299"/>
                  </a:lnTo>
                  <a:lnTo>
                    <a:pt x="23" y="307"/>
                  </a:lnTo>
                  <a:lnTo>
                    <a:pt x="23" y="314"/>
                  </a:lnTo>
                  <a:lnTo>
                    <a:pt x="23" y="321"/>
                  </a:lnTo>
                  <a:lnTo>
                    <a:pt x="21" y="328"/>
                  </a:lnTo>
                  <a:lnTo>
                    <a:pt x="21" y="332"/>
                  </a:lnTo>
                  <a:lnTo>
                    <a:pt x="21" y="337"/>
                  </a:lnTo>
                  <a:lnTo>
                    <a:pt x="21" y="339"/>
                  </a:lnTo>
                  <a:lnTo>
                    <a:pt x="17" y="337"/>
                  </a:lnTo>
                  <a:lnTo>
                    <a:pt x="10" y="335"/>
                  </a:lnTo>
                  <a:lnTo>
                    <a:pt x="4" y="332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98"/>
            <p:cNvSpPr>
              <a:spLocks/>
            </p:cNvSpPr>
            <p:nvPr/>
          </p:nvSpPr>
          <p:spPr bwMode="auto">
            <a:xfrm>
              <a:off x="129" y="4024"/>
              <a:ext cx="309" cy="212"/>
            </a:xfrm>
            <a:custGeom>
              <a:avLst/>
              <a:gdLst>
                <a:gd name="T0" fmla="*/ 81 w 619"/>
                <a:gd name="T1" fmla="*/ 106 h 426"/>
                <a:gd name="T2" fmla="*/ 149 w 619"/>
                <a:gd name="T3" fmla="*/ 44 h 426"/>
                <a:gd name="T4" fmla="*/ 5 w 619"/>
                <a:gd name="T5" fmla="*/ 67 h 426"/>
                <a:gd name="T6" fmla="*/ 99 w 619"/>
                <a:gd name="T7" fmla="*/ 4 h 426"/>
                <a:gd name="T8" fmla="*/ 154 w 619"/>
                <a:gd name="T9" fmla="*/ 22 h 426"/>
                <a:gd name="T10" fmla="*/ 102 w 619"/>
                <a:gd name="T11" fmla="*/ 0 h 426"/>
                <a:gd name="T12" fmla="*/ 99 w 619"/>
                <a:gd name="T13" fmla="*/ 0 h 426"/>
                <a:gd name="T14" fmla="*/ 96 w 619"/>
                <a:gd name="T15" fmla="*/ 0 h 426"/>
                <a:gd name="T16" fmla="*/ 93 w 619"/>
                <a:gd name="T17" fmla="*/ 1 h 426"/>
                <a:gd name="T18" fmla="*/ 90 w 619"/>
                <a:gd name="T19" fmla="*/ 2 h 426"/>
                <a:gd name="T20" fmla="*/ 88 w 619"/>
                <a:gd name="T21" fmla="*/ 3 h 426"/>
                <a:gd name="T22" fmla="*/ 85 w 619"/>
                <a:gd name="T23" fmla="*/ 5 h 426"/>
                <a:gd name="T24" fmla="*/ 82 w 619"/>
                <a:gd name="T25" fmla="*/ 6 h 426"/>
                <a:gd name="T26" fmla="*/ 79 w 619"/>
                <a:gd name="T27" fmla="*/ 8 h 426"/>
                <a:gd name="T28" fmla="*/ 75 w 619"/>
                <a:gd name="T29" fmla="*/ 9 h 426"/>
                <a:gd name="T30" fmla="*/ 71 w 619"/>
                <a:gd name="T31" fmla="*/ 11 h 426"/>
                <a:gd name="T32" fmla="*/ 67 w 619"/>
                <a:gd name="T33" fmla="*/ 12 h 426"/>
                <a:gd name="T34" fmla="*/ 63 w 619"/>
                <a:gd name="T35" fmla="*/ 15 h 426"/>
                <a:gd name="T36" fmla="*/ 58 w 619"/>
                <a:gd name="T37" fmla="*/ 16 h 426"/>
                <a:gd name="T38" fmla="*/ 54 w 619"/>
                <a:gd name="T39" fmla="*/ 18 h 426"/>
                <a:gd name="T40" fmla="*/ 50 w 619"/>
                <a:gd name="T41" fmla="*/ 20 h 426"/>
                <a:gd name="T42" fmla="*/ 45 w 619"/>
                <a:gd name="T43" fmla="*/ 22 h 426"/>
                <a:gd name="T44" fmla="*/ 41 w 619"/>
                <a:gd name="T45" fmla="*/ 24 h 426"/>
                <a:gd name="T46" fmla="*/ 37 w 619"/>
                <a:gd name="T47" fmla="*/ 26 h 426"/>
                <a:gd name="T48" fmla="*/ 33 w 619"/>
                <a:gd name="T49" fmla="*/ 28 h 426"/>
                <a:gd name="T50" fmla="*/ 28 w 619"/>
                <a:gd name="T51" fmla="*/ 30 h 426"/>
                <a:gd name="T52" fmla="*/ 25 w 619"/>
                <a:gd name="T53" fmla="*/ 31 h 426"/>
                <a:gd name="T54" fmla="*/ 21 w 619"/>
                <a:gd name="T55" fmla="*/ 33 h 426"/>
                <a:gd name="T56" fmla="*/ 17 w 619"/>
                <a:gd name="T57" fmla="*/ 35 h 426"/>
                <a:gd name="T58" fmla="*/ 14 w 619"/>
                <a:gd name="T59" fmla="*/ 36 h 426"/>
                <a:gd name="T60" fmla="*/ 11 w 619"/>
                <a:gd name="T61" fmla="*/ 38 h 426"/>
                <a:gd name="T62" fmla="*/ 8 w 619"/>
                <a:gd name="T63" fmla="*/ 39 h 426"/>
                <a:gd name="T64" fmla="*/ 6 w 619"/>
                <a:gd name="T65" fmla="*/ 40 h 426"/>
                <a:gd name="T66" fmla="*/ 3 w 619"/>
                <a:gd name="T67" fmla="*/ 41 h 426"/>
                <a:gd name="T68" fmla="*/ 1 w 619"/>
                <a:gd name="T69" fmla="*/ 42 h 426"/>
                <a:gd name="T70" fmla="*/ 1 w 619"/>
                <a:gd name="T71" fmla="*/ 42 h 426"/>
                <a:gd name="T72" fmla="*/ 0 w 619"/>
                <a:gd name="T73" fmla="*/ 43 h 426"/>
                <a:gd name="T74" fmla="*/ 0 w 619"/>
                <a:gd name="T75" fmla="*/ 45 h 426"/>
                <a:gd name="T76" fmla="*/ 0 w 619"/>
                <a:gd name="T77" fmla="*/ 48 h 426"/>
                <a:gd name="T78" fmla="*/ 0 w 619"/>
                <a:gd name="T79" fmla="*/ 52 h 426"/>
                <a:gd name="T80" fmla="*/ 0 w 619"/>
                <a:gd name="T81" fmla="*/ 54 h 426"/>
                <a:gd name="T82" fmla="*/ 0 w 619"/>
                <a:gd name="T83" fmla="*/ 57 h 426"/>
                <a:gd name="T84" fmla="*/ 0 w 619"/>
                <a:gd name="T85" fmla="*/ 60 h 426"/>
                <a:gd name="T86" fmla="*/ 0 w 619"/>
                <a:gd name="T87" fmla="*/ 63 h 426"/>
                <a:gd name="T88" fmla="*/ 0 w 619"/>
                <a:gd name="T89" fmla="*/ 66 h 426"/>
                <a:gd name="T90" fmla="*/ 0 w 619"/>
                <a:gd name="T91" fmla="*/ 68 h 426"/>
                <a:gd name="T92" fmla="*/ 3 w 619"/>
                <a:gd name="T93" fmla="*/ 71 h 42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19"/>
                <a:gd name="T142" fmla="*/ 0 h 426"/>
                <a:gd name="T143" fmla="*/ 619 w 619"/>
                <a:gd name="T144" fmla="*/ 426 h 42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19" h="426">
                  <a:moveTo>
                    <a:pt x="13" y="287"/>
                  </a:moveTo>
                  <a:lnTo>
                    <a:pt x="325" y="426"/>
                  </a:lnTo>
                  <a:lnTo>
                    <a:pt x="611" y="189"/>
                  </a:lnTo>
                  <a:lnTo>
                    <a:pt x="599" y="176"/>
                  </a:lnTo>
                  <a:lnTo>
                    <a:pt x="325" y="408"/>
                  </a:lnTo>
                  <a:lnTo>
                    <a:pt x="21" y="271"/>
                  </a:lnTo>
                  <a:lnTo>
                    <a:pt x="17" y="185"/>
                  </a:lnTo>
                  <a:lnTo>
                    <a:pt x="399" y="16"/>
                  </a:lnTo>
                  <a:lnTo>
                    <a:pt x="595" y="102"/>
                  </a:lnTo>
                  <a:lnTo>
                    <a:pt x="619" y="88"/>
                  </a:lnTo>
                  <a:lnTo>
                    <a:pt x="410" y="2"/>
                  </a:lnTo>
                  <a:lnTo>
                    <a:pt x="408" y="2"/>
                  </a:lnTo>
                  <a:lnTo>
                    <a:pt x="403" y="0"/>
                  </a:lnTo>
                  <a:lnTo>
                    <a:pt x="397" y="0"/>
                  </a:lnTo>
                  <a:lnTo>
                    <a:pt x="389" y="2"/>
                  </a:lnTo>
                  <a:lnTo>
                    <a:pt x="385" y="2"/>
                  </a:lnTo>
                  <a:lnTo>
                    <a:pt x="381" y="4"/>
                  </a:lnTo>
                  <a:lnTo>
                    <a:pt x="374" y="6"/>
                  </a:lnTo>
                  <a:lnTo>
                    <a:pt x="368" y="9"/>
                  </a:lnTo>
                  <a:lnTo>
                    <a:pt x="362" y="11"/>
                  </a:lnTo>
                  <a:lnTo>
                    <a:pt x="358" y="13"/>
                  </a:lnTo>
                  <a:lnTo>
                    <a:pt x="352" y="15"/>
                  </a:lnTo>
                  <a:lnTo>
                    <a:pt x="347" y="18"/>
                  </a:lnTo>
                  <a:lnTo>
                    <a:pt x="341" y="20"/>
                  </a:lnTo>
                  <a:lnTo>
                    <a:pt x="335" y="23"/>
                  </a:lnTo>
                  <a:lnTo>
                    <a:pt x="329" y="27"/>
                  </a:lnTo>
                  <a:lnTo>
                    <a:pt x="324" y="29"/>
                  </a:lnTo>
                  <a:lnTo>
                    <a:pt x="316" y="32"/>
                  </a:lnTo>
                  <a:lnTo>
                    <a:pt x="308" y="36"/>
                  </a:lnTo>
                  <a:lnTo>
                    <a:pt x="300" y="37"/>
                  </a:lnTo>
                  <a:lnTo>
                    <a:pt x="293" y="41"/>
                  </a:lnTo>
                  <a:lnTo>
                    <a:pt x="285" y="44"/>
                  </a:lnTo>
                  <a:lnTo>
                    <a:pt x="277" y="48"/>
                  </a:lnTo>
                  <a:lnTo>
                    <a:pt x="270" y="51"/>
                  </a:lnTo>
                  <a:lnTo>
                    <a:pt x="262" y="57"/>
                  </a:lnTo>
                  <a:lnTo>
                    <a:pt x="252" y="60"/>
                  </a:lnTo>
                  <a:lnTo>
                    <a:pt x="244" y="64"/>
                  </a:lnTo>
                  <a:lnTo>
                    <a:pt x="235" y="67"/>
                  </a:lnTo>
                  <a:lnTo>
                    <a:pt x="227" y="71"/>
                  </a:lnTo>
                  <a:lnTo>
                    <a:pt x="217" y="74"/>
                  </a:lnTo>
                  <a:lnTo>
                    <a:pt x="210" y="78"/>
                  </a:lnTo>
                  <a:lnTo>
                    <a:pt x="200" y="83"/>
                  </a:lnTo>
                  <a:lnTo>
                    <a:pt x="192" y="87"/>
                  </a:lnTo>
                  <a:lnTo>
                    <a:pt x="183" y="90"/>
                  </a:lnTo>
                  <a:lnTo>
                    <a:pt x="175" y="94"/>
                  </a:lnTo>
                  <a:lnTo>
                    <a:pt x="165" y="99"/>
                  </a:lnTo>
                  <a:lnTo>
                    <a:pt x="158" y="102"/>
                  </a:lnTo>
                  <a:lnTo>
                    <a:pt x="148" y="106"/>
                  </a:lnTo>
                  <a:lnTo>
                    <a:pt x="140" y="109"/>
                  </a:lnTo>
                  <a:lnTo>
                    <a:pt x="133" y="113"/>
                  </a:lnTo>
                  <a:lnTo>
                    <a:pt x="125" y="118"/>
                  </a:lnTo>
                  <a:lnTo>
                    <a:pt x="115" y="120"/>
                  </a:lnTo>
                  <a:lnTo>
                    <a:pt x="108" y="124"/>
                  </a:lnTo>
                  <a:lnTo>
                    <a:pt x="100" y="127"/>
                  </a:lnTo>
                  <a:lnTo>
                    <a:pt x="92" y="131"/>
                  </a:lnTo>
                  <a:lnTo>
                    <a:pt x="84" y="134"/>
                  </a:lnTo>
                  <a:lnTo>
                    <a:pt x="79" y="138"/>
                  </a:lnTo>
                  <a:lnTo>
                    <a:pt x="71" y="141"/>
                  </a:lnTo>
                  <a:lnTo>
                    <a:pt x="65" y="145"/>
                  </a:lnTo>
                  <a:lnTo>
                    <a:pt x="57" y="146"/>
                  </a:lnTo>
                  <a:lnTo>
                    <a:pt x="52" y="150"/>
                  </a:lnTo>
                  <a:lnTo>
                    <a:pt x="46" y="152"/>
                  </a:lnTo>
                  <a:lnTo>
                    <a:pt x="40" y="155"/>
                  </a:lnTo>
                  <a:lnTo>
                    <a:pt x="34" y="157"/>
                  </a:lnTo>
                  <a:lnTo>
                    <a:pt x="30" y="159"/>
                  </a:lnTo>
                  <a:lnTo>
                    <a:pt x="25" y="160"/>
                  </a:lnTo>
                  <a:lnTo>
                    <a:pt x="23" y="164"/>
                  </a:lnTo>
                  <a:lnTo>
                    <a:pt x="15" y="166"/>
                  </a:lnTo>
                  <a:lnTo>
                    <a:pt x="11" y="169"/>
                  </a:lnTo>
                  <a:lnTo>
                    <a:pt x="7" y="169"/>
                  </a:lnTo>
                  <a:lnTo>
                    <a:pt x="7" y="171"/>
                  </a:lnTo>
                  <a:lnTo>
                    <a:pt x="5" y="171"/>
                  </a:lnTo>
                  <a:lnTo>
                    <a:pt x="3" y="175"/>
                  </a:lnTo>
                  <a:lnTo>
                    <a:pt x="1" y="182"/>
                  </a:lnTo>
                  <a:lnTo>
                    <a:pt x="0" y="183"/>
                  </a:lnTo>
                  <a:lnTo>
                    <a:pt x="0" y="189"/>
                  </a:lnTo>
                  <a:lnTo>
                    <a:pt x="0" y="194"/>
                  </a:lnTo>
                  <a:lnTo>
                    <a:pt x="0" y="201"/>
                  </a:lnTo>
                  <a:lnTo>
                    <a:pt x="0" y="208"/>
                  </a:lnTo>
                  <a:lnTo>
                    <a:pt x="0" y="215"/>
                  </a:lnTo>
                  <a:lnTo>
                    <a:pt x="0" y="220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0" y="233"/>
                  </a:lnTo>
                  <a:lnTo>
                    <a:pt x="0" y="241"/>
                  </a:lnTo>
                  <a:lnTo>
                    <a:pt x="0" y="248"/>
                  </a:lnTo>
                  <a:lnTo>
                    <a:pt x="0" y="255"/>
                  </a:lnTo>
                  <a:lnTo>
                    <a:pt x="1" y="262"/>
                  </a:lnTo>
                  <a:lnTo>
                    <a:pt x="1" y="268"/>
                  </a:lnTo>
                  <a:lnTo>
                    <a:pt x="1" y="271"/>
                  </a:lnTo>
                  <a:lnTo>
                    <a:pt x="1" y="275"/>
                  </a:lnTo>
                  <a:lnTo>
                    <a:pt x="1" y="276"/>
                  </a:lnTo>
                  <a:lnTo>
                    <a:pt x="13" y="2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99"/>
            <p:cNvSpPr>
              <a:spLocks/>
            </p:cNvSpPr>
            <p:nvPr/>
          </p:nvSpPr>
          <p:spPr bwMode="auto">
            <a:xfrm>
              <a:off x="135" y="4111"/>
              <a:ext cx="156" cy="82"/>
            </a:xfrm>
            <a:custGeom>
              <a:avLst/>
              <a:gdLst>
                <a:gd name="T0" fmla="*/ 0 w 313"/>
                <a:gd name="T1" fmla="*/ 3 h 165"/>
                <a:gd name="T2" fmla="*/ 75 w 313"/>
                <a:gd name="T3" fmla="*/ 41 h 165"/>
                <a:gd name="T4" fmla="*/ 75 w 313"/>
                <a:gd name="T5" fmla="*/ 40 h 165"/>
                <a:gd name="T6" fmla="*/ 76 w 313"/>
                <a:gd name="T7" fmla="*/ 40 h 165"/>
                <a:gd name="T8" fmla="*/ 77 w 313"/>
                <a:gd name="T9" fmla="*/ 39 h 165"/>
                <a:gd name="T10" fmla="*/ 78 w 313"/>
                <a:gd name="T11" fmla="*/ 39 h 165"/>
                <a:gd name="T12" fmla="*/ 0 w 313"/>
                <a:gd name="T13" fmla="*/ 0 h 165"/>
                <a:gd name="T14" fmla="*/ 0 w 313"/>
                <a:gd name="T15" fmla="*/ 3 h 165"/>
                <a:gd name="T16" fmla="*/ 0 w 313"/>
                <a:gd name="T17" fmla="*/ 3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3"/>
                <a:gd name="T28" fmla="*/ 0 h 165"/>
                <a:gd name="T29" fmla="*/ 313 w 313"/>
                <a:gd name="T30" fmla="*/ 165 h 16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3" h="165">
                  <a:moveTo>
                    <a:pt x="0" y="15"/>
                  </a:moveTo>
                  <a:lnTo>
                    <a:pt x="301" y="165"/>
                  </a:lnTo>
                  <a:lnTo>
                    <a:pt x="303" y="163"/>
                  </a:lnTo>
                  <a:lnTo>
                    <a:pt x="307" y="160"/>
                  </a:lnTo>
                  <a:lnTo>
                    <a:pt x="311" y="156"/>
                  </a:lnTo>
                  <a:lnTo>
                    <a:pt x="313" y="156"/>
                  </a:lnTo>
                  <a:lnTo>
                    <a:pt x="2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100"/>
            <p:cNvSpPr>
              <a:spLocks/>
            </p:cNvSpPr>
            <p:nvPr/>
          </p:nvSpPr>
          <p:spPr bwMode="auto">
            <a:xfrm>
              <a:off x="165" y="4111"/>
              <a:ext cx="144" cy="64"/>
            </a:xfrm>
            <a:custGeom>
              <a:avLst/>
              <a:gdLst>
                <a:gd name="T0" fmla="*/ 0 w 287"/>
                <a:gd name="T1" fmla="*/ 2 h 128"/>
                <a:gd name="T2" fmla="*/ 59 w 287"/>
                <a:gd name="T3" fmla="*/ 32 h 128"/>
                <a:gd name="T4" fmla="*/ 72 w 287"/>
                <a:gd name="T5" fmla="*/ 21 h 128"/>
                <a:gd name="T6" fmla="*/ 69 w 287"/>
                <a:gd name="T7" fmla="*/ 19 h 128"/>
                <a:gd name="T8" fmla="*/ 58 w 287"/>
                <a:gd name="T9" fmla="*/ 28 h 128"/>
                <a:gd name="T10" fmla="*/ 3 w 287"/>
                <a:gd name="T11" fmla="*/ 0 h 128"/>
                <a:gd name="T12" fmla="*/ 0 w 287"/>
                <a:gd name="T13" fmla="*/ 2 h 128"/>
                <a:gd name="T14" fmla="*/ 0 w 287"/>
                <a:gd name="T15" fmla="*/ 2 h 1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7"/>
                <a:gd name="T25" fmla="*/ 0 h 128"/>
                <a:gd name="T26" fmla="*/ 287 w 287"/>
                <a:gd name="T27" fmla="*/ 128 h 1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7" h="128">
                  <a:moveTo>
                    <a:pt x="0" y="8"/>
                  </a:moveTo>
                  <a:lnTo>
                    <a:pt x="233" y="128"/>
                  </a:lnTo>
                  <a:lnTo>
                    <a:pt x="287" y="86"/>
                  </a:lnTo>
                  <a:lnTo>
                    <a:pt x="276" y="75"/>
                  </a:lnTo>
                  <a:lnTo>
                    <a:pt x="231" y="114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101"/>
            <p:cNvSpPr>
              <a:spLocks/>
            </p:cNvSpPr>
            <p:nvPr/>
          </p:nvSpPr>
          <p:spPr bwMode="auto">
            <a:xfrm>
              <a:off x="161" y="4093"/>
              <a:ext cx="150" cy="60"/>
            </a:xfrm>
            <a:custGeom>
              <a:avLst/>
              <a:gdLst>
                <a:gd name="T0" fmla="*/ 4 w 301"/>
                <a:gd name="T1" fmla="*/ 11 h 120"/>
                <a:gd name="T2" fmla="*/ 0 w 301"/>
                <a:gd name="T3" fmla="*/ 11 h 120"/>
                <a:gd name="T4" fmla="*/ 23 w 301"/>
                <a:gd name="T5" fmla="*/ 0 h 120"/>
                <a:gd name="T6" fmla="*/ 75 w 301"/>
                <a:gd name="T7" fmla="*/ 29 h 120"/>
                <a:gd name="T8" fmla="*/ 72 w 301"/>
                <a:gd name="T9" fmla="*/ 30 h 120"/>
                <a:gd name="T10" fmla="*/ 22 w 301"/>
                <a:gd name="T11" fmla="*/ 4 h 120"/>
                <a:gd name="T12" fmla="*/ 4 w 301"/>
                <a:gd name="T13" fmla="*/ 11 h 120"/>
                <a:gd name="T14" fmla="*/ 4 w 301"/>
                <a:gd name="T15" fmla="*/ 11 h 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1"/>
                <a:gd name="T25" fmla="*/ 0 h 120"/>
                <a:gd name="T26" fmla="*/ 301 w 301"/>
                <a:gd name="T27" fmla="*/ 120 h 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1" h="120">
                  <a:moveTo>
                    <a:pt x="18" y="44"/>
                  </a:moveTo>
                  <a:lnTo>
                    <a:pt x="0" y="41"/>
                  </a:lnTo>
                  <a:lnTo>
                    <a:pt x="93" y="0"/>
                  </a:lnTo>
                  <a:lnTo>
                    <a:pt x="301" y="113"/>
                  </a:lnTo>
                  <a:lnTo>
                    <a:pt x="289" y="120"/>
                  </a:lnTo>
                  <a:lnTo>
                    <a:pt x="91" y="13"/>
                  </a:lnTo>
                  <a:lnTo>
                    <a:pt x="1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102"/>
            <p:cNvSpPr>
              <a:spLocks/>
            </p:cNvSpPr>
            <p:nvPr/>
          </p:nvSpPr>
          <p:spPr bwMode="auto">
            <a:xfrm>
              <a:off x="245" y="4040"/>
              <a:ext cx="161" cy="92"/>
            </a:xfrm>
            <a:custGeom>
              <a:avLst/>
              <a:gdLst>
                <a:gd name="T0" fmla="*/ 0 w 320"/>
                <a:gd name="T1" fmla="*/ 22 h 183"/>
                <a:gd name="T2" fmla="*/ 39 w 320"/>
                <a:gd name="T3" fmla="*/ 46 h 183"/>
                <a:gd name="T4" fmla="*/ 81 w 320"/>
                <a:gd name="T5" fmla="*/ 17 h 183"/>
                <a:gd name="T6" fmla="*/ 42 w 320"/>
                <a:gd name="T7" fmla="*/ 0 h 183"/>
                <a:gd name="T8" fmla="*/ 37 w 320"/>
                <a:gd name="T9" fmla="*/ 1 h 183"/>
                <a:gd name="T10" fmla="*/ 75 w 320"/>
                <a:gd name="T11" fmla="*/ 18 h 183"/>
                <a:gd name="T12" fmla="*/ 39 w 320"/>
                <a:gd name="T13" fmla="*/ 43 h 183"/>
                <a:gd name="T14" fmla="*/ 3 w 320"/>
                <a:gd name="T15" fmla="*/ 20 h 183"/>
                <a:gd name="T16" fmla="*/ 0 w 320"/>
                <a:gd name="T17" fmla="*/ 22 h 183"/>
                <a:gd name="T18" fmla="*/ 0 w 320"/>
                <a:gd name="T19" fmla="*/ 22 h 1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0"/>
                <a:gd name="T31" fmla="*/ 0 h 183"/>
                <a:gd name="T32" fmla="*/ 320 w 320"/>
                <a:gd name="T33" fmla="*/ 183 h 1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0" h="183">
                  <a:moveTo>
                    <a:pt x="0" y="86"/>
                  </a:moveTo>
                  <a:lnTo>
                    <a:pt x="156" y="183"/>
                  </a:lnTo>
                  <a:lnTo>
                    <a:pt x="320" y="68"/>
                  </a:lnTo>
                  <a:lnTo>
                    <a:pt x="164" y="0"/>
                  </a:lnTo>
                  <a:lnTo>
                    <a:pt x="146" y="3"/>
                  </a:lnTo>
                  <a:lnTo>
                    <a:pt x="297" y="72"/>
                  </a:lnTo>
                  <a:lnTo>
                    <a:pt x="156" y="170"/>
                  </a:lnTo>
                  <a:lnTo>
                    <a:pt x="11" y="77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103"/>
            <p:cNvSpPr>
              <a:spLocks/>
            </p:cNvSpPr>
            <p:nvPr/>
          </p:nvSpPr>
          <p:spPr bwMode="auto">
            <a:xfrm>
              <a:off x="240" y="4041"/>
              <a:ext cx="91" cy="43"/>
            </a:xfrm>
            <a:custGeom>
              <a:avLst/>
              <a:gdLst>
                <a:gd name="T0" fmla="*/ 6 w 184"/>
                <a:gd name="T1" fmla="*/ 21 h 84"/>
                <a:gd name="T2" fmla="*/ 45 w 184"/>
                <a:gd name="T3" fmla="*/ 2 h 84"/>
                <a:gd name="T4" fmla="*/ 45 w 184"/>
                <a:gd name="T5" fmla="*/ 2 h 84"/>
                <a:gd name="T6" fmla="*/ 44 w 184"/>
                <a:gd name="T7" fmla="*/ 1 h 84"/>
                <a:gd name="T8" fmla="*/ 43 w 184"/>
                <a:gd name="T9" fmla="*/ 1 h 84"/>
                <a:gd name="T10" fmla="*/ 41 w 184"/>
                <a:gd name="T11" fmla="*/ 0 h 84"/>
                <a:gd name="T12" fmla="*/ 41 w 184"/>
                <a:gd name="T13" fmla="*/ 0 h 84"/>
                <a:gd name="T14" fmla="*/ 39 w 184"/>
                <a:gd name="T15" fmla="*/ 1 h 84"/>
                <a:gd name="T16" fmla="*/ 38 w 184"/>
                <a:gd name="T17" fmla="*/ 2 h 84"/>
                <a:gd name="T18" fmla="*/ 37 w 184"/>
                <a:gd name="T19" fmla="*/ 2 h 84"/>
                <a:gd name="T20" fmla="*/ 35 w 184"/>
                <a:gd name="T21" fmla="*/ 2 h 84"/>
                <a:gd name="T22" fmla="*/ 34 w 184"/>
                <a:gd name="T23" fmla="*/ 3 h 84"/>
                <a:gd name="T24" fmla="*/ 32 w 184"/>
                <a:gd name="T25" fmla="*/ 4 h 84"/>
                <a:gd name="T26" fmla="*/ 30 w 184"/>
                <a:gd name="T27" fmla="*/ 5 h 84"/>
                <a:gd name="T28" fmla="*/ 29 w 184"/>
                <a:gd name="T29" fmla="*/ 6 h 84"/>
                <a:gd name="T30" fmla="*/ 27 w 184"/>
                <a:gd name="T31" fmla="*/ 6 h 84"/>
                <a:gd name="T32" fmla="*/ 25 w 184"/>
                <a:gd name="T33" fmla="*/ 7 h 84"/>
                <a:gd name="T34" fmla="*/ 23 w 184"/>
                <a:gd name="T35" fmla="*/ 8 h 84"/>
                <a:gd name="T36" fmla="*/ 21 w 184"/>
                <a:gd name="T37" fmla="*/ 9 h 84"/>
                <a:gd name="T38" fmla="*/ 19 w 184"/>
                <a:gd name="T39" fmla="*/ 10 h 84"/>
                <a:gd name="T40" fmla="*/ 18 w 184"/>
                <a:gd name="T41" fmla="*/ 11 h 84"/>
                <a:gd name="T42" fmla="*/ 16 w 184"/>
                <a:gd name="T43" fmla="*/ 12 h 84"/>
                <a:gd name="T44" fmla="*/ 14 w 184"/>
                <a:gd name="T45" fmla="*/ 13 h 84"/>
                <a:gd name="T46" fmla="*/ 12 w 184"/>
                <a:gd name="T47" fmla="*/ 14 h 84"/>
                <a:gd name="T48" fmla="*/ 10 w 184"/>
                <a:gd name="T49" fmla="*/ 15 h 84"/>
                <a:gd name="T50" fmla="*/ 8 w 184"/>
                <a:gd name="T51" fmla="*/ 15 h 84"/>
                <a:gd name="T52" fmla="*/ 6 w 184"/>
                <a:gd name="T53" fmla="*/ 16 h 84"/>
                <a:gd name="T54" fmla="*/ 5 w 184"/>
                <a:gd name="T55" fmla="*/ 17 h 84"/>
                <a:gd name="T56" fmla="*/ 4 w 184"/>
                <a:gd name="T57" fmla="*/ 17 h 84"/>
                <a:gd name="T58" fmla="*/ 3 w 184"/>
                <a:gd name="T59" fmla="*/ 18 h 84"/>
                <a:gd name="T60" fmla="*/ 1 w 184"/>
                <a:gd name="T61" fmla="*/ 19 h 84"/>
                <a:gd name="T62" fmla="*/ 1 w 184"/>
                <a:gd name="T63" fmla="*/ 19 h 84"/>
                <a:gd name="T64" fmla="*/ 0 w 184"/>
                <a:gd name="T65" fmla="*/ 20 h 84"/>
                <a:gd name="T66" fmla="*/ 0 w 184"/>
                <a:gd name="T67" fmla="*/ 21 h 84"/>
                <a:gd name="T68" fmla="*/ 0 w 184"/>
                <a:gd name="T69" fmla="*/ 22 h 84"/>
                <a:gd name="T70" fmla="*/ 2 w 184"/>
                <a:gd name="T71" fmla="*/ 22 h 84"/>
                <a:gd name="T72" fmla="*/ 3 w 184"/>
                <a:gd name="T73" fmla="*/ 22 h 84"/>
                <a:gd name="T74" fmla="*/ 4 w 184"/>
                <a:gd name="T75" fmla="*/ 22 h 84"/>
                <a:gd name="T76" fmla="*/ 6 w 184"/>
                <a:gd name="T77" fmla="*/ 21 h 84"/>
                <a:gd name="T78" fmla="*/ 6 w 184"/>
                <a:gd name="T79" fmla="*/ 21 h 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4"/>
                <a:gd name="T121" fmla="*/ 0 h 84"/>
                <a:gd name="T122" fmla="*/ 184 w 184"/>
                <a:gd name="T123" fmla="*/ 84 h 8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4" h="84">
                  <a:moveTo>
                    <a:pt x="25" y="80"/>
                  </a:moveTo>
                  <a:lnTo>
                    <a:pt x="184" y="8"/>
                  </a:lnTo>
                  <a:lnTo>
                    <a:pt x="182" y="7"/>
                  </a:lnTo>
                  <a:lnTo>
                    <a:pt x="178" y="3"/>
                  </a:lnTo>
                  <a:lnTo>
                    <a:pt x="174" y="1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58" y="3"/>
                  </a:lnTo>
                  <a:lnTo>
                    <a:pt x="153" y="5"/>
                  </a:lnTo>
                  <a:lnTo>
                    <a:pt x="149" y="7"/>
                  </a:lnTo>
                  <a:lnTo>
                    <a:pt x="143" y="8"/>
                  </a:lnTo>
                  <a:lnTo>
                    <a:pt x="139" y="12"/>
                  </a:lnTo>
                  <a:lnTo>
                    <a:pt x="131" y="15"/>
                  </a:lnTo>
                  <a:lnTo>
                    <a:pt x="124" y="17"/>
                  </a:lnTo>
                  <a:lnTo>
                    <a:pt x="118" y="21"/>
                  </a:lnTo>
                  <a:lnTo>
                    <a:pt x="110" y="24"/>
                  </a:lnTo>
                  <a:lnTo>
                    <a:pt x="103" y="28"/>
                  </a:lnTo>
                  <a:lnTo>
                    <a:pt x="95" y="31"/>
                  </a:lnTo>
                  <a:lnTo>
                    <a:pt x="87" y="35"/>
                  </a:lnTo>
                  <a:lnTo>
                    <a:pt x="79" y="38"/>
                  </a:lnTo>
                  <a:lnTo>
                    <a:pt x="72" y="42"/>
                  </a:lnTo>
                  <a:lnTo>
                    <a:pt x="64" y="45"/>
                  </a:lnTo>
                  <a:lnTo>
                    <a:pt x="56" y="49"/>
                  </a:lnTo>
                  <a:lnTo>
                    <a:pt x="49" y="52"/>
                  </a:lnTo>
                  <a:lnTo>
                    <a:pt x="41" y="56"/>
                  </a:lnTo>
                  <a:lnTo>
                    <a:pt x="35" y="58"/>
                  </a:lnTo>
                  <a:lnTo>
                    <a:pt x="27" y="61"/>
                  </a:lnTo>
                  <a:lnTo>
                    <a:pt x="22" y="65"/>
                  </a:lnTo>
                  <a:lnTo>
                    <a:pt x="16" y="66"/>
                  </a:lnTo>
                  <a:lnTo>
                    <a:pt x="12" y="70"/>
                  </a:lnTo>
                  <a:lnTo>
                    <a:pt x="6" y="72"/>
                  </a:lnTo>
                  <a:lnTo>
                    <a:pt x="4" y="75"/>
                  </a:lnTo>
                  <a:lnTo>
                    <a:pt x="0" y="77"/>
                  </a:lnTo>
                  <a:lnTo>
                    <a:pt x="0" y="80"/>
                  </a:lnTo>
                  <a:lnTo>
                    <a:pt x="2" y="84"/>
                  </a:lnTo>
                  <a:lnTo>
                    <a:pt x="10" y="84"/>
                  </a:lnTo>
                  <a:lnTo>
                    <a:pt x="14" y="84"/>
                  </a:lnTo>
                  <a:lnTo>
                    <a:pt x="18" y="84"/>
                  </a:lnTo>
                  <a:lnTo>
                    <a:pt x="25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104"/>
            <p:cNvSpPr>
              <a:spLocks/>
            </p:cNvSpPr>
            <p:nvPr/>
          </p:nvSpPr>
          <p:spPr bwMode="auto">
            <a:xfrm>
              <a:off x="271" y="4066"/>
              <a:ext cx="82" cy="45"/>
            </a:xfrm>
            <a:custGeom>
              <a:avLst/>
              <a:gdLst>
                <a:gd name="T0" fmla="*/ 0 w 164"/>
                <a:gd name="T1" fmla="*/ 1 h 90"/>
                <a:gd name="T2" fmla="*/ 39 w 164"/>
                <a:gd name="T3" fmla="*/ 23 h 90"/>
                <a:gd name="T4" fmla="*/ 41 w 164"/>
                <a:gd name="T5" fmla="*/ 21 h 90"/>
                <a:gd name="T6" fmla="*/ 4 w 164"/>
                <a:gd name="T7" fmla="*/ 0 h 90"/>
                <a:gd name="T8" fmla="*/ 0 w 164"/>
                <a:gd name="T9" fmla="*/ 1 h 90"/>
                <a:gd name="T10" fmla="*/ 0 w 164"/>
                <a:gd name="T11" fmla="*/ 1 h 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90"/>
                <a:gd name="T20" fmla="*/ 164 w 164"/>
                <a:gd name="T21" fmla="*/ 90 h 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90">
                  <a:moveTo>
                    <a:pt x="0" y="5"/>
                  </a:moveTo>
                  <a:lnTo>
                    <a:pt x="154" y="90"/>
                  </a:lnTo>
                  <a:lnTo>
                    <a:pt x="164" y="82"/>
                  </a:lnTo>
                  <a:lnTo>
                    <a:pt x="1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105"/>
            <p:cNvSpPr>
              <a:spLocks/>
            </p:cNvSpPr>
            <p:nvPr/>
          </p:nvSpPr>
          <p:spPr bwMode="auto">
            <a:xfrm>
              <a:off x="301" y="4052"/>
              <a:ext cx="77" cy="41"/>
            </a:xfrm>
            <a:custGeom>
              <a:avLst/>
              <a:gdLst>
                <a:gd name="T0" fmla="*/ 0 w 152"/>
                <a:gd name="T1" fmla="*/ 2 h 82"/>
                <a:gd name="T2" fmla="*/ 37 w 152"/>
                <a:gd name="T3" fmla="*/ 21 h 82"/>
                <a:gd name="T4" fmla="*/ 39 w 152"/>
                <a:gd name="T5" fmla="*/ 19 h 82"/>
                <a:gd name="T6" fmla="*/ 4 w 152"/>
                <a:gd name="T7" fmla="*/ 0 h 82"/>
                <a:gd name="T8" fmla="*/ 0 w 152"/>
                <a:gd name="T9" fmla="*/ 2 h 82"/>
                <a:gd name="T10" fmla="*/ 0 w 152"/>
                <a:gd name="T11" fmla="*/ 2 h 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82"/>
                <a:gd name="T20" fmla="*/ 152 w 152"/>
                <a:gd name="T21" fmla="*/ 82 h 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82">
                  <a:moveTo>
                    <a:pt x="0" y="7"/>
                  </a:moveTo>
                  <a:lnTo>
                    <a:pt x="144" y="82"/>
                  </a:lnTo>
                  <a:lnTo>
                    <a:pt x="152" y="75"/>
                  </a:lnTo>
                  <a:lnTo>
                    <a:pt x="1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Freeform 106"/>
            <p:cNvSpPr>
              <a:spLocks/>
            </p:cNvSpPr>
            <p:nvPr/>
          </p:nvSpPr>
          <p:spPr bwMode="auto">
            <a:xfrm>
              <a:off x="299" y="4066"/>
              <a:ext cx="80" cy="53"/>
            </a:xfrm>
            <a:custGeom>
              <a:avLst/>
              <a:gdLst>
                <a:gd name="T0" fmla="*/ 41 w 158"/>
                <a:gd name="T1" fmla="*/ 1 h 105"/>
                <a:gd name="T2" fmla="*/ 4 w 158"/>
                <a:gd name="T3" fmla="*/ 27 h 105"/>
                <a:gd name="T4" fmla="*/ 0 w 158"/>
                <a:gd name="T5" fmla="*/ 24 h 105"/>
                <a:gd name="T6" fmla="*/ 38 w 158"/>
                <a:gd name="T7" fmla="*/ 0 h 105"/>
                <a:gd name="T8" fmla="*/ 41 w 158"/>
                <a:gd name="T9" fmla="*/ 1 h 105"/>
                <a:gd name="T10" fmla="*/ 41 w 158"/>
                <a:gd name="T11" fmla="*/ 1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05"/>
                <a:gd name="T20" fmla="*/ 158 w 158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05">
                  <a:moveTo>
                    <a:pt x="158" y="3"/>
                  </a:moveTo>
                  <a:lnTo>
                    <a:pt x="13" y="105"/>
                  </a:lnTo>
                  <a:lnTo>
                    <a:pt x="0" y="95"/>
                  </a:lnTo>
                  <a:lnTo>
                    <a:pt x="148" y="0"/>
                  </a:lnTo>
                  <a:lnTo>
                    <a:pt x="15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Freeform 107"/>
            <p:cNvSpPr>
              <a:spLocks/>
            </p:cNvSpPr>
            <p:nvPr/>
          </p:nvSpPr>
          <p:spPr bwMode="auto">
            <a:xfrm>
              <a:off x="267" y="4051"/>
              <a:ext cx="81" cy="46"/>
            </a:xfrm>
            <a:custGeom>
              <a:avLst/>
              <a:gdLst>
                <a:gd name="T0" fmla="*/ 41 w 162"/>
                <a:gd name="T1" fmla="*/ 3 h 91"/>
                <a:gd name="T2" fmla="*/ 5 w 162"/>
                <a:gd name="T3" fmla="*/ 23 h 91"/>
                <a:gd name="T4" fmla="*/ 0 w 162"/>
                <a:gd name="T5" fmla="*/ 21 h 91"/>
                <a:gd name="T6" fmla="*/ 39 w 162"/>
                <a:gd name="T7" fmla="*/ 0 h 91"/>
                <a:gd name="T8" fmla="*/ 41 w 162"/>
                <a:gd name="T9" fmla="*/ 3 h 91"/>
                <a:gd name="T10" fmla="*/ 41 w 162"/>
                <a:gd name="T11" fmla="*/ 3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2"/>
                <a:gd name="T19" fmla="*/ 0 h 91"/>
                <a:gd name="T20" fmla="*/ 162 w 162"/>
                <a:gd name="T21" fmla="*/ 91 h 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2" h="91">
                  <a:moveTo>
                    <a:pt x="162" y="9"/>
                  </a:moveTo>
                  <a:lnTo>
                    <a:pt x="18" y="91"/>
                  </a:lnTo>
                  <a:lnTo>
                    <a:pt x="0" y="83"/>
                  </a:lnTo>
                  <a:lnTo>
                    <a:pt x="153" y="0"/>
                  </a:lnTo>
                  <a:lnTo>
                    <a:pt x="162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9" name="WordArt 160"/>
          <p:cNvSpPr>
            <a:spLocks noChangeArrowheads="1" noChangeShapeType="1" noTextEdit="1"/>
          </p:cNvSpPr>
          <p:nvPr/>
        </p:nvSpPr>
        <p:spPr bwMode="auto">
          <a:xfrm>
            <a:off x="3200400" y="1524000"/>
            <a:ext cx="45720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  <p:sp>
        <p:nvSpPr>
          <p:cNvPr id="5130" name="Text Box 161"/>
          <p:cNvSpPr txBox="1">
            <a:spLocks noChangeArrowheads="1"/>
          </p:cNvSpPr>
          <p:nvPr/>
        </p:nvSpPr>
        <p:spPr bwMode="auto">
          <a:xfrm>
            <a:off x="2057400" y="137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</a:rPr>
              <a:t>Bài 1:</a:t>
            </a:r>
          </a:p>
        </p:txBody>
      </p:sp>
      <p:sp>
        <p:nvSpPr>
          <p:cNvPr id="71842" name="Text Box 162"/>
          <p:cNvSpPr txBox="1">
            <a:spLocks noChangeArrowheads="1"/>
          </p:cNvSpPr>
          <p:nvPr/>
        </p:nvSpPr>
        <p:spPr bwMode="auto">
          <a:xfrm>
            <a:off x="2133600" y="2590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a) 205 + 60 + 3</a:t>
            </a:r>
            <a:r>
              <a:rPr lang="en-US"/>
              <a:t> </a:t>
            </a:r>
          </a:p>
        </p:txBody>
      </p:sp>
      <p:sp>
        <p:nvSpPr>
          <p:cNvPr id="71843" name="Text Box 163"/>
          <p:cNvSpPr txBox="1">
            <a:spLocks noChangeArrowheads="1"/>
          </p:cNvSpPr>
          <p:nvPr/>
        </p:nvSpPr>
        <p:spPr bwMode="auto">
          <a:xfrm>
            <a:off x="2355850" y="3581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268 – 68 + 17</a:t>
            </a:r>
            <a:r>
              <a:rPr lang="en-US"/>
              <a:t> </a:t>
            </a:r>
          </a:p>
        </p:txBody>
      </p:sp>
      <p:sp>
        <p:nvSpPr>
          <p:cNvPr id="71845" name="Text Box 165"/>
          <p:cNvSpPr txBox="1">
            <a:spLocks noChangeArrowheads="1"/>
          </p:cNvSpPr>
          <p:nvPr/>
        </p:nvSpPr>
        <p:spPr bwMode="auto">
          <a:xfrm>
            <a:off x="2132013" y="4572000"/>
            <a:ext cx="3048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b) 462 – 40 + 7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71846" name="Text Box 166"/>
          <p:cNvSpPr txBox="1">
            <a:spLocks noChangeArrowheads="1"/>
          </p:cNvSpPr>
          <p:nvPr/>
        </p:nvSpPr>
        <p:spPr bwMode="auto">
          <a:xfrm>
            <a:off x="2236788" y="4986338"/>
            <a:ext cx="31242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</a:t>
            </a:r>
            <a:endParaRPr lang="en-US" sz="2800" b="1">
              <a:solidFill>
                <a:srgbClr val="CC33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/>
              <a:t>                   </a:t>
            </a:r>
          </a:p>
        </p:txBody>
      </p:sp>
      <p:sp>
        <p:nvSpPr>
          <p:cNvPr id="71848" name="Text Box 168"/>
          <p:cNvSpPr txBox="1">
            <a:spLocks noChangeArrowheads="1"/>
          </p:cNvSpPr>
          <p:nvPr/>
        </p:nvSpPr>
        <p:spPr bwMode="auto">
          <a:xfrm>
            <a:off x="4724400" y="260032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= </a:t>
            </a:r>
            <a:r>
              <a:rPr lang="en-US" sz="2800" b="1">
                <a:solidFill>
                  <a:srgbClr val="FF0000"/>
                </a:solidFill>
              </a:rPr>
              <a:t>265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1849" name="Text Box 169"/>
          <p:cNvSpPr txBox="1">
            <a:spLocks noChangeArrowheads="1"/>
          </p:cNvSpPr>
          <p:nvPr/>
        </p:nvSpPr>
        <p:spPr bwMode="auto">
          <a:xfrm>
            <a:off x="5689600" y="26225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 + 3</a:t>
            </a:r>
            <a:r>
              <a:rPr lang="en-US"/>
              <a:t> </a:t>
            </a:r>
          </a:p>
        </p:txBody>
      </p:sp>
      <p:sp>
        <p:nvSpPr>
          <p:cNvPr id="71850" name="Text Box 170"/>
          <p:cNvSpPr txBox="1">
            <a:spLocks noChangeArrowheads="1"/>
          </p:cNvSpPr>
          <p:nvPr/>
        </p:nvSpPr>
        <p:spPr bwMode="auto">
          <a:xfrm>
            <a:off x="4724400" y="298132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= 268</a:t>
            </a:r>
            <a:endParaRPr lang="en-US">
              <a:solidFill>
                <a:srgbClr val="993366"/>
              </a:solidFill>
            </a:endParaRPr>
          </a:p>
        </p:txBody>
      </p:sp>
      <p:sp>
        <p:nvSpPr>
          <p:cNvPr id="71851" name="Text Box 171"/>
          <p:cNvSpPr txBox="1">
            <a:spLocks noChangeArrowheads="1"/>
          </p:cNvSpPr>
          <p:nvPr/>
        </p:nvSpPr>
        <p:spPr bwMode="auto">
          <a:xfrm>
            <a:off x="4718050" y="360203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</a:t>
            </a:r>
            <a:r>
              <a:rPr lang="en-US" sz="2800"/>
              <a:t> </a:t>
            </a:r>
            <a:r>
              <a:rPr lang="en-US" sz="28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71852" name="Text Box 172"/>
          <p:cNvSpPr txBox="1">
            <a:spLocks noChangeArrowheads="1"/>
          </p:cNvSpPr>
          <p:nvPr/>
        </p:nvSpPr>
        <p:spPr bwMode="auto">
          <a:xfrm>
            <a:off x="5802313" y="35956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+ 17</a:t>
            </a:r>
          </a:p>
        </p:txBody>
      </p:sp>
      <p:sp>
        <p:nvSpPr>
          <p:cNvPr id="71853" name="Text Box 173"/>
          <p:cNvSpPr txBox="1">
            <a:spLocks noChangeArrowheads="1"/>
          </p:cNvSpPr>
          <p:nvPr/>
        </p:nvSpPr>
        <p:spPr bwMode="auto">
          <a:xfrm>
            <a:off x="4718050" y="398303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 217</a:t>
            </a:r>
          </a:p>
        </p:txBody>
      </p:sp>
      <p:sp>
        <p:nvSpPr>
          <p:cNvPr id="71857" name="Text Box 177"/>
          <p:cNvSpPr txBox="1">
            <a:spLocks noChangeArrowheads="1"/>
          </p:cNvSpPr>
          <p:nvPr/>
        </p:nvSpPr>
        <p:spPr bwMode="auto">
          <a:xfrm>
            <a:off x="4711700" y="456247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= </a:t>
            </a:r>
            <a:r>
              <a:rPr lang="en-US" sz="2800" b="1">
                <a:solidFill>
                  <a:srgbClr val="FF0000"/>
                </a:solidFill>
              </a:rPr>
              <a:t>422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71858" name="Text Box 178"/>
          <p:cNvSpPr txBox="1">
            <a:spLocks noChangeArrowheads="1"/>
          </p:cNvSpPr>
          <p:nvPr/>
        </p:nvSpPr>
        <p:spPr bwMode="auto">
          <a:xfrm>
            <a:off x="5778500" y="4562475"/>
            <a:ext cx="990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+ 7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71859" name="Text Box 179"/>
          <p:cNvSpPr txBox="1">
            <a:spLocks noChangeArrowheads="1"/>
          </p:cNvSpPr>
          <p:nvPr/>
        </p:nvSpPr>
        <p:spPr bwMode="auto">
          <a:xfrm>
            <a:off x="4711700" y="509587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= 429</a:t>
            </a:r>
            <a:endParaRPr lang="en-US" sz="2800"/>
          </a:p>
        </p:txBody>
      </p:sp>
      <p:sp>
        <p:nvSpPr>
          <p:cNvPr id="71860" name="Text Box 180"/>
          <p:cNvSpPr txBox="1">
            <a:spLocks noChangeArrowheads="1"/>
          </p:cNvSpPr>
          <p:nvPr/>
        </p:nvSpPr>
        <p:spPr bwMode="auto">
          <a:xfrm>
            <a:off x="4408488" y="5000625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</a:t>
            </a:r>
            <a:r>
              <a:rPr lang="en-US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5145" name="WordArt 183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6477000" cy="609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71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71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71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71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1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1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1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1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71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1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1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1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7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718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71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71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71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1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1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2" grpId="0"/>
      <p:bldP spid="71842" grpId="1"/>
      <p:bldP spid="71842" grpId="2"/>
      <p:bldP spid="71843" grpId="0"/>
      <p:bldP spid="71843" grpId="1"/>
      <p:bldP spid="71843" grpId="2"/>
      <p:bldP spid="71845" grpId="0"/>
      <p:bldP spid="71845" grpId="1"/>
      <p:bldP spid="71845" grpId="2"/>
      <p:bldP spid="71846" grpId="0"/>
      <p:bldP spid="71846" grpId="1"/>
      <p:bldP spid="71846" grpId="2"/>
      <p:bldP spid="71848" grpId="0"/>
      <p:bldP spid="71849" grpId="0"/>
      <p:bldP spid="71850" grpId="0"/>
      <p:bldP spid="71851" grpId="0"/>
      <p:bldP spid="71852" grpId="0"/>
      <p:bldP spid="71853" grpId="0"/>
      <p:bldP spid="71857" grpId="0"/>
      <p:bldP spid="71858" grpId="0"/>
      <p:bldP spid="71859" grpId="0"/>
      <p:bldP spid="718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228600" y="1295400"/>
            <a:ext cx="1524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8" name="Group 5"/>
          <p:cNvGrpSpPr>
            <a:grpSpLocks/>
          </p:cNvGrpSpPr>
          <p:nvPr/>
        </p:nvGrpSpPr>
        <p:grpSpPr bwMode="auto">
          <a:xfrm>
            <a:off x="0" y="6248400"/>
            <a:ext cx="9144000" cy="990600"/>
            <a:chOff x="1440" y="3936"/>
            <a:chExt cx="2736" cy="384"/>
          </a:xfrm>
        </p:grpSpPr>
        <p:pic>
          <p:nvPicPr>
            <p:cNvPr id="6166" name="Picture 6" descr="eivyrul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7" name="Picture 7" descr="nature007.gif (6160 bytes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8" name="Picture 8" descr="nature008.gif (6929 bytes)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9" descr="nature010.gif (4810 bytes)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0" name="Picture 10" descr="nature009.gif (5950 bytes)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0" y="381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i="1">
                <a:solidFill>
                  <a:srgbClr val="FF0066"/>
                </a:solidFill>
              </a:rPr>
              <a:t>Toán:</a:t>
            </a:r>
            <a:r>
              <a:rPr lang="en-US" sz="6000"/>
              <a:t> </a:t>
            </a:r>
          </a:p>
        </p:txBody>
      </p:sp>
      <p:sp>
        <p:nvSpPr>
          <p:cNvPr id="6150" name="Rectangle 13"/>
          <p:cNvSpPr>
            <a:spLocks noChangeArrowheads="1"/>
          </p:cNvSpPr>
          <p:nvPr/>
        </p:nvSpPr>
        <p:spPr bwMode="auto">
          <a:xfrm>
            <a:off x="76200" y="1524000"/>
            <a:ext cx="22098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304800" y="16764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152400" y="1600200"/>
            <a:ext cx="21336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*  60+20-5=80-5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    =75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cộng, trừ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400"/>
              <a:t>* 49:7x5= 7x5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= 35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nhân, chia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2244725" y="4402138"/>
            <a:ext cx="24384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70716" name="Text Box 60"/>
          <p:cNvSpPr txBox="1">
            <a:spLocks noChangeArrowheads="1"/>
          </p:cNvSpPr>
          <p:nvPr/>
        </p:nvSpPr>
        <p:spPr bwMode="auto">
          <a:xfrm>
            <a:off x="2209800" y="2362200"/>
            <a:ext cx="67056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a)15 x 3 x 2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48 : 2 : 6 </a:t>
            </a:r>
          </a:p>
        </p:txBody>
      </p: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4038600" y="2405063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=  </a:t>
            </a:r>
            <a:r>
              <a:rPr lang="en-US" sz="2800" b="1">
                <a:solidFill>
                  <a:srgbClr val="0000FF"/>
                </a:solidFill>
              </a:rPr>
              <a:t>45</a:t>
            </a:r>
            <a:r>
              <a:rPr lang="en-US" sz="2800" b="1">
                <a:solidFill>
                  <a:srgbClr val="FF0000"/>
                </a:solidFill>
              </a:rPr>
              <a:t> x 2</a:t>
            </a:r>
          </a:p>
        </p:txBody>
      </p:sp>
      <p:sp>
        <p:nvSpPr>
          <p:cNvPr id="70718" name="Text Box 62"/>
          <p:cNvSpPr txBox="1">
            <a:spLocks noChangeArrowheads="1"/>
          </p:cNvSpPr>
          <p:nvPr/>
        </p:nvSpPr>
        <p:spPr bwMode="auto">
          <a:xfrm>
            <a:off x="4060825" y="302577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 90</a:t>
            </a:r>
          </a:p>
        </p:txBody>
      </p:sp>
      <p:sp>
        <p:nvSpPr>
          <p:cNvPr id="70719" name="Text Box 63"/>
          <p:cNvSpPr txBox="1">
            <a:spLocks noChangeArrowheads="1"/>
          </p:cNvSpPr>
          <p:nvPr/>
        </p:nvSpPr>
        <p:spPr bwMode="auto">
          <a:xfrm>
            <a:off x="3962400" y="3668713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=  </a:t>
            </a:r>
            <a:r>
              <a:rPr lang="en-US" sz="2800" b="1">
                <a:solidFill>
                  <a:srgbClr val="0000FF"/>
                </a:solidFill>
              </a:rPr>
              <a:t>24</a:t>
            </a:r>
            <a:r>
              <a:rPr lang="en-US" sz="2800" b="1">
                <a:solidFill>
                  <a:srgbClr val="FF0000"/>
                </a:solidFill>
              </a:rPr>
              <a:t> : 6</a:t>
            </a:r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3962400" y="41910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 4</a:t>
            </a: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5638800" y="2438400"/>
            <a:ext cx="3505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b) 8 x 5 : 2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     </a:t>
            </a:r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7229475" y="2460625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  =  </a:t>
            </a:r>
            <a:r>
              <a:rPr lang="en-US" sz="2800" b="1">
                <a:solidFill>
                  <a:srgbClr val="0000FF"/>
                </a:solidFill>
              </a:rPr>
              <a:t>40</a:t>
            </a:r>
            <a:r>
              <a:rPr lang="en-US" sz="2800" b="1">
                <a:solidFill>
                  <a:srgbClr val="FF0000"/>
                </a:solidFill>
              </a:rPr>
              <a:t> :2</a:t>
            </a:r>
          </a:p>
        </p:txBody>
      </p:sp>
      <p:sp>
        <p:nvSpPr>
          <p:cNvPr id="70723" name="Text Box 67"/>
          <p:cNvSpPr txBox="1">
            <a:spLocks noChangeArrowheads="1"/>
          </p:cNvSpPr>
          <p:nvPr/>
        </p:nvSpPr>
        <p:spPr bwMode="auto">
          <a:xfrm>
            <a:off x="7578725" y="3048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   20</a:t>
            </a:r>
          </a:p>
        </p:txBody>
      </p:sp>
      <p:sp>
        <p:nvSpPr>
          <p:cNvPr id="70725" name="Text Box 69"/>
          <p:cNvSpPr txBox="1">
            <a:spLocks noChangeArrowheads="1"/>
          </p:cNvSpPr>
          <p:nvPr/>
        </p:nvSpPr>
        <p:spPr bwMode="auto">
          <a:xfrm>
            <a:off x="7629525" y="4191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/>
          </a:p>
        </p:txBody>
      </p:sp>
      <p:sp>
        <p:nvSpPr>
          <p:cNvPr id="6163" name="WordArt 70"/>
          <p:cNvSpPr>
            <a:spLocks noChangeArrowheads="1" noChangeShapeType="1" noTextEdit="1"/>
          </p:cNvSpPr>
          <p:nvPr/>
        </p:nvSpPr>
        <p:spPr bwMode="auto">
          <a:xfrm>
            <a:off x="3357563" y="1546225"/>
            <a:ext cx="45720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  <p:sp>
        <p:nvSpPr>
          <p:cNvPr id="6164" name="Text Box 71"/>
          <p:cNvSpPr txBox="1">
            <a:spLocks noChangeArrowheads="1"/>
          </p:cNvSpPr>
          <p:nvPr/>
        </p:nvSpPr>
        <p:spPr bwMode="auto">
          <a:xfrm>
            <a:off x="2335213" y="141605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</a:rPr>
              <a:t>Bài 2:</a:t>
            </a:r>
          </a:p>
        </p:txBody>
      </p:sp>
      <p:sp>
        <p:nvSpPr>
          <p:cNvPr id="6165" name="WordArt 142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6477000" cy="609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TÍNH GIÁ TRỊ CỦA BIỂU THỨC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0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0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70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7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3" grpId="0"/>
      <p:bldP spid="70683" grpId="1"/>
      <p:bldP spid="70716" grpId="0"/>
      <p:bldP spid="70716" grpId="1"/>
      <p:bldP spid="70716" grpId="2"/>
      <p:bldP spid="70717" grpId="0"/>
      <p:bldP spid="70718" grpId="0"/>
      <p:bldP spid="70719" grpId="0"/>
      <p:bldP spid="70720" grpId="0"/>
      <p:bldP spid="70721" grpId="0"/>
      <p:bldP spid="70721" grpId="1"/>
      <p:bldP spid="70721" grpId="2"/>
      <p:bldP spid="70722" grpId="0"/>
      <p:bldP spid="70723" grpId="0"/>
      <p:bldP spid="707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228600" y="1295400"/>
            <a:ext cx="1524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72" name="Group 5"/>
          <p:cNvGrpSpPr>
            <a:grpSpLocks/>
          </p:cNvGrpSpPr>
          <p:nvPr/>
        </p:nvGrpSpPr>
        <p:grpSpPr bwMode="auto">
          <a:xfrm>
            <a:off x="0" y="6248400"/>
            <a:ext cx="9144000" cy="990600"/>
            <a:chOff x="1440" y="3936"/>
            <a:chExt cx="2736" cy="384"/>
          </a:xfrm>
        </p:grpSpPr>
        <p:pic>
          <p:nvPicPr>
            <p:cNvPr id="7194" name="Picture 6" descr="eivyrul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5" name="Picture 7" descr="nature007.gif (6160 bytes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6" name="Picture 8" descr="nature008.gif (6929 bytes)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7" name="Picture 9" descr="nature010.gif (4810 bytes)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8" name="Picture 10" descr="nature009.gif (5950 bytes)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0" y="381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i="1">
                <a:solidFill>
                  <a:srgbClr val="FF0066"/>
                </a:solidFill>
              </a:rPr>
              <a:t>Toán:</a:t>
            </a:r>
            <a:r>
              <a:rPr lang="en-US" sz="6000"/>
              <a:t> </a:t>
            </a: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76200" y="1524000"/>
            <a:ext cx="2667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14"/>
          <p:cNvSpPr txBox="1">
            <a:spLocks noChangeArrowheads="1"/>
          </p:cNvSpPr>
          <p:nvPr/>
        </p:nvSpPr>
        <p:spPr bwMode="auto">
          <a:xfrm>
            <a:off x="304800" y="16764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76200" y="1704975"/>
            <a:ext cx="2667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*  60+20-5=80-5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    =75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cộng, trừ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400"/>
              <a:t>* 49:7x5= 7x5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      = 35</a:t>
            </a:r>
          </a:p>
          <a:p>
            <a:pPr>
              <a:spcBef>
                <a:spcPct val="50000"/>
              </a:spcBef>
            </a:pPr>
            <a:r>
              <a:rPr lang="en-US" sz="1400"/>
              <a:t>Nếu trong biểu thức chỉ có các phép tính nhân, chia thì ta thực hiện các phép tính theo thứ tự từ trái sang phải</a:t>
            </a:r>
          </a:p>
          <a:p>
            <a:pPr>
              <a:spcBef>
                <a:spcPct val="50000"/>
              </a:spcBef>
            </a:pPr>
            <a:r>
              <a:rPr lang="en-US" sz="1400"/>
              <a:t>Luyện tập:</a:t>
            </a:r>
          </a:p>
          <a:p>
            <a:pPr>
              <a:spcBef>
                <a:spcPct val="50000"/>
              </a:spcBef>
            </a:pPr>
            <a:r>
              <a:rPr lang="en-US" sz="1400"/>
              <a:t>Bài 1: Tính giá trị của biểu thức</a:t>
            </a:r>
          </a:p>
          <a:p>
            <a:pPr>
              <a:spcBef>
                <a:spcPct val="50000"/>
              </a:spcBef>
            </a:pPr>
            <a:r>
              <a:rPr lang="en-US" sz="1400"/>
              <a:t>Bài 2: Tính giá trị của biểu thức</a:t>
            </a:r>
          </a:p>
          <a:p>
            <a:pPr>
              <a:spcBef>
                <a:spcPct val="50000"/>
              </a:spcBef>
            </a:pPr>
            <a:endParaRPr lang="en-US" sz="1400"/>
          </a:p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2895600" y="1524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</a:rPr>
              <a:t>Bài 3:</a:t>
            </a: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3048000" y="2514600"/>
            <a:ext cx="533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&lt;</a:t>
            </a:r>
          </a:p>
          <a:p>
            <a:pPr algn="ctr"/>
            <a:r>
              <a:rPr lang="en-US" sz="2800" b="1">
                <a:solidFill>
                  <a:srgbClr val="FF0066"/>
                </a:solidFill>
              </a:rPr>
              <a:t>&gt;</a:t>
            </a:r>
          </a:p>
          <a:p>
            <a:pPr algn="ctr"/>
            <a:r>
              <a:rPr lang="en-US" sz="2800" b="1">
                <a:solidFill>
                  <a:srgbClr val="FF0066"/>
                </a:solidFill>
              </a:rPr>
              <a:t>=</a:t>
            </a:r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3581400" y="2667000"/>
            <a:ext cx="91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5889625" y="2797175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&gt;</a:t>
            </a:r>
          </a:p>
        </p:txBody>
      </p:sp>
      <p:sp>
        <p:nvSpPr>
          <p:cNvPr id="72738" name="Text Box 34"/>
          <p:cNvSpPr txBox="1">
            <a:spLocks noChangeArrowheads="1"/>
          </p:cNvSpPr>
          <p:nvPr/>
        </p:nvSpPr>
        <p:spPr bwMode="auto">
          <a:xfrm>
            <a:off x="6075363" y="37766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=</a:t>
            </a:r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6000750" y="5203825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&lt;</a:t>
            </a:r>
          </a:p>
        </p:txBody>
      </p:sp>
      <p:pic>
        <p:nvPicPr>
          <p:cNvPr id="7183" name="Picture 36" descr="GIƠ TAY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96200" y="1066800"/>
            <a:ext cx="129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WordArt 44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6477000" cy="609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4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rial"/>
                <a:cs typeface="Arial"/>
              </a:rPr>
              <a:t>TÍNH GIÁ TRỊ CỦA BIỂU THỨC</a:t>
            </a:r>
          </a:p>
        </p:txBody>
      </p:sp>
      <p:sp>
        <p:nvSpPr>
          <p:cNvPr id="72749" name="AutoShape 45"/>
          <p:cNvSpPr>
            <a:spLocks/>
          </p:cNvSpPr>
          <p:nvPr/>
        </p:nvSpPr>
        <p:spPr bwMode="auto">
          <a:xfrm rot="5400000">
            <a:off x="4686300" y="278130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72751" name="Text Box 47"/>
          <p:cNvSpPr txBox="1">
            <a:spLocks noChangeArrowheads="1"/>
          </p:cNvSpPr>
          <p:nvPr/>
        </p:nvSpPr>
        <p:spPr bwMode="auto">
          <a:xfrm>
            <a:off x="4114800" y="27432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55 : 5 x 3  . . . 32 </a:t>
            </a:r>
            <a:endParaRPr lang="en-US"/>
          </a:p>
        </p:txBody>
      </p:sp>
      <p:sp>
        <p:nvSpPr>
          <p:cNvPr id="72752" name="Text Box 48"/>
          <p:cNvSpPr txBox="1">
            <a:spLocks noChangeArrowheads="1"/>
          </p:cNvSpPr>
          <p:nvPr/>
        </p:nvSpPr>
        <p:spPr bwMode="auto">
          <a:xfrm>
            <a:off x="4189413" y="37338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            47 . . .  84 – 34 - 3 </a:t>
            </a:r>
            <a:endParaRPr lang="en-US"/>
          </a:p>
        </p:txBody>
      </p:sp>
      <p:sp>
        <p:nvSpPr>
          <p:cNvPr id="72753" name="Text Box 49"/>
          <p:cNvSpPr txBox="1">
            <a:spLocks noChangeArrowheads="1"/>
          </p:cNvSpPr>
          <p:nvPr/>
        </p:nvSpPr>
        <p:spPr bwMode="auto">
          <a:xfrm>
            <a:off x="4724400" y="5181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3366"/>
                </a:solidFill>
              </a:rPr>
              <a:t>20 + 5 . . .  40 : 2 + 6</a:t>
            </a:r>
            <a:endParaRPr lang="en-US"/>
          </a:p>
        </p:txBody>
      </p:sp>
      <p:sp>
        <p:nvSpPr>
          <p:cNvPr id="72754" name="Text Box 50"/>
          <p:cNvSpPr txBox="1">
            <a:spLocks noChangeArrowheads="1"/>
          </p:cNvSpPr>
          <p:nvPr/>
        </p:nvSpPr>
        <p:spPr bwMode="auto">
          <a:xfrm>
            <a:off x="4454525" y="3276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11</a:t>
            </a:r>
          </a:p>
        </p:txBody>
      </p:sp>
      <p:sp>
        <p:nvSpPr>
          <p:cNvPr id="72755" name="AutoShape 51"/>
          <p:cNvSpPr>
            <a:spLocks/>
          </p:cNvSpPr>
          <p:nvPr/>
        </p:nvSpPr>
        <p:spPr bwMode="auto">
          <a:xfrm rot="5400000">
            <a:off x="7010400" y="53340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72756" name="AutoShape 52"/>
          <p:cNvSpPr>
            <a:spLocks/>
          </p:cNvSpPr>
          <p:nvPr/>
        </p:nvSpPr>
        <p:spPr bwMode="auto">
          <a:xfrm rot="5400000">
            <a:off x="7200900" y="37719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72757" name="Text Box 53"/>
          <p:cNvSpPr txBox="1">
            <a:spLocks noChangeArrowheads="1"/>
          </p:cNvSpPr>
          <p:nvPr/>
        </p:nvSpPr>
        <p:spPr bwMode="auto">
          <a:xfrm>
            <a:off x="7008813" y="4267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50</a:t>
            </a:r>
          </a:p>
        </p:txBody>
      </p:sp>
      <p:sp>
        <p:nvSpPr>
          <p:cNvPr id="72758" name="Text Box 54"/>
          <p:cNvSpPr txBox="1">
            <a:spLocks noChangeArrowheads="1"/>
          </p:cNvSpPr>
          <p:nvPr/>
        </p:nvSpPr>
        <p:spPr bwMode="auto">
          <a:xfrm>
            <a:off x="6858000" y="5715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20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72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72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727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727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72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2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0" grpId="0"/>
      <p:bldP spid="72729" grpId="0" animBg="1"/>
      <p:bldP spid="72731" grpId="0"/>
      <p:bldP spid="72737" grpId="0"/>
      <p:bldP spid="72738" grpId="0"/>
      <p:bldP spid="72739" grpId="0"/>
      <p:bldP spid="72749" grpId="0" animBg="1"/>
      <p:bldP spid="72751" grpId="0"/>
      <p:bldP spid="72752" grpId="0"/>
      <p:bldP spid="72752" grpId="1"/>
      <p:bldP spid="72752" grpId="2"/>
      <p:bldP spid="72753" grpId="0"/>
      <p:bldP spid="72753" grpId="1"/>
      <p:bldP spid="72753" grpId="2"/>
      <p:bldP spid="72754" grpId="0"/>
      <p:bldP spid="72755" grpId="0" animBg="1"/>
      <p:bldP spid="72756" grpId="0" animBg="1"/>
      <p:bldP spid="72757" grpId="0"/>
      <p:bldP spid="727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1143000"/>
            <a:ext cx="7867650" cy="42513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3924300" y="54737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" y="5486400"/>
            <a:ext cx="3436938" cy="936625"/>
            <a:chOff x="912" y="2592"/>
            <a:chExt cx="3072" cy="960"/>
          </a:xfrm>
        </p:grpSpPr>
        <p:sp>
          <p:nvSpPr>
            <p:cNvPr id="8222" name="Oval 11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"/>
                  <a:cs typeface="Arial"/>
                </a:rPr>
                <a:t>Hết giờ</a:t>
              </a:r>
            </a:p>
          </p:txBody>
        </p:sp>
      </p:grpSp>
      <p:pic>
        <p:nvPicPr>
          <p:cNvPr id="8203" name="Picture 13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457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AutoShape 14">
            <a:hlinkClick r:id="" action="ppaction://noaction" highlightClick="1">
              <a:snd r:embed="rId9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Oval 15"/>
          <p:cNvSpPr>
            <a:spLocks noChangeArrowheads="1"/>
          </p:cNvSpPr>
          <p:nvPr/>
        </p:nvSpPr>
        <p:spPr bwMode="auto">
          <a:xfrm>
            <a:off x="2895600" y="3276600"/>
            <a:ext cx="6096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CC"/>
              </a:solidFill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028950" y="2681288"/>
            <a:ext cx="3371850" cy="519112"/>
            <a:chOff x="996" y="1689"/>
            <a:chExt cx="2124" cy="327"/>
          </a:xfrm>
        </p:grpSpPr>
        <p:pic>
          <p:nvPicPr>
            <p:cNvPr id="8220" name="Picture 17" descr="a_md_wht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996" y="1764"/>
              <a:ext cx="24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1" name="Text Box 18"/>
            <p:cNvSpPr txBox="1">
              <a:spLocks noChangeArrowheads="1"/>
            </p:cNvSpPr>
            <p:nvPr/>
          </p:nvSpPr>
          <p:spPr bwMode="auto">
            <a:xfrm>
              <a:off x="1200" y="1689"/>
              <a:ext cx="19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10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971800" y="3810000"/>
            <a:ext cx="3505200" cy="519113"/>
            <a:chOff x="1008" y="2419"/>
            <a:chExt cx="1908" cy="327"/>
          </a:xfrm>
        </p:grpSpPr>
        <p:sp>
          <p:nvSpPr>
            <p:cNvPr id="8218" name="Text Box 20"/>
            <p:cNvSpPr txBox="1">
              <a:spLocks noChangeArrowheads="1"/>
            </p:cNvSpPr>
            <p:nvPr/>
          </p:nvSpPr>
          <p:spPr bwMode="auto">
            <a:xfrm>
              <a:off x="1284" y="2419"/>
              <a:ext cx="16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30</a:t>
              </a:r>
            </a:p>
          </p:txBody>
        </p:sp>
        <p:pic>
          <p:nvPicPr>
            <p:cNvPr id="8219" name="Picture 21" descr="c_md_wht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008" y="2533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009900" y="3230563"/>
            <a:ext cx="5981700" cy="579437"/>
            <a:chOff x="984" y="2035"/>
            <a:chExt cx="3768" cy="365"/>
          </a:xfrm>
        </p:grpSpPr>
        <p:pic>
          <p:nvPicPr>
            <p:cNvPr id="8216" name="Picture 23" descr="b_md_wht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984" y="21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1200" y="2035"/>
              <a:ext cx="35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</a:rPr>
                <a:t>. </a:t>
              </a:r>
              <a:r>
                <a:rPr lang="en-US" sz="2800" b="1">
                  <a:solidFill>
                    <a:srgbClr val="0000CC"/>
                  </a:solidFill>
                </a:rPr>
                <a:t>20</a:t>
              </a:r>
            </a:p>
          </p:txBody>
        </p:sp>
      </p:grpSp>
      <p:sp>
        <p:nvSpPr>
          <p:cNvPr id="8209" name="Text Box 25"/>
          <p:cNvSpPr txBox="1">
            <a:spLocks noChangeArrowheads="1"/>
          </p:cNvSpPr>
          <p:nvPr/>
        </p:nvSpPr>
        <p:spPr bwMode="auto">
          <a:xfrm>
            <a:off x="1066800" y="4572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i="1"/>
              <a:t>   </a:t>
            </a:r>
            <a:r>
              <a:rPr lang="en-US" sz="2400" b="1" i="1">
                <a:latin typeface="Times New Roman" pitchFamily="18" charset="0"/>
              </a:rPr>
              <a:t>Hãy chọn câu trả lời đúng</a:t>
            </a:r>
          </a:p>
        </p:txBody>
      </p:sp>
      <p:pic>
        <p:nvPicPr>
          <p:cNvPr id="91162" name="j0211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239000" y="5638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11" name="Group 27"/>
          <p:cNvGrpSpPr>
            <a:grpSpLocks/>
          </p:cNvGrpSpPr>
          <p:nvPr/>
        </p:nvGrpSpPr>
        <p:grpSpPr bwMode="auto">
          <a:xfrm>
            <a:off x="2286000" y="1752600"/>
            <a:ext cx="2347913" cy="665163"/>
            <a:chOff x="576" y="1200"/>
            <a:chExt cx="1479" cy="419"/>
          </a:xfrm>
        </p:grpSpPr>
        <p:pic>
          <p:nvPicPr>
            <p:cNvPr id="8214" name="Picture 2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76" y="1200"/>
              <a:ext cx="1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5" name="Text Box 29"/>
            <p:cNvSpPr txBox="1">
              <a:spLocks noChangeArrowheads="1"/>
            </p:cNvSpPr>
            <p:nvPr/>
          </p:nvSpPr>
          <p:spPr bwMode="auto">
            <a:xfrm>
              <a:off x="734" y="1284"/>
              <a:ext cx="118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15 + 3 + 2 = </a:t>
              </a:r>
              <a:r>
                <a:rPr lang="en-US" b="1">
                  <a:solidFill>
                    <a:srgbClr val="0000FF"/>
                  </a:solidFill>
                  <a:latin typeface="Times New Roman" pitchFamily="18" charset="0"/>
                </a:rPr>
                <a:t>…</a:t>
              </a:r>
              <a:endParaRPr lang="en-US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pic>
        <p:nvPicPr>
          <p:cNvPr id="12313" name="Picture 25" descr="Tweety[1]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715000" y="5486400"/>
            <a:ext cx="11430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5" descr="Tweety[1]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858000" y="2209800"/>
            <a:ext cx="11430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4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9114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66667E-6 -1.40611E-6 L -0.84167 -1.40611E-6 " pathEditMode="relative" ptsTypes="AA">
                                      <p:cBhvr>
                                        <p:cTn id="75" dur="2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66667E-6 -1.40611E-6 L -0.84167 -1.40611E-6 " pathEditMode="relative" ptsTypes="AA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4745" fill="hold"/>
                                        <p:tgtEl>
                                          <p:spTgt spid="911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2"/>
                  </p:tgtEl>
                </p:cond>
              </p:nextCondLst>
            </p:seq>
            <p:audio>
              <p:cMediaNode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1162"/>
                </p:tgtEl>
              </p:cMediaNode>
            </p:audio>
          </p:childTnLst>
        </p:cTn>
      </p:par>
    </p:tnLst>
    <p:bldLst>
      <p:bldP spid="91140" grpId="0" animBg="1"/>
      <p:bldP spid="91141" grpId="0" animBg="1"/>
      <p:bldP spid="91142" grpId="0" animBg="1"/>
      <p:bldP spid="91143" grpId="0" animBg="1"/>
      <p:bldP spid="91144" grpId="0" animBg="1"/>
      <p:bldP spid="91145" grpId="0" animBg="1"/>
      <p:bldP spid="911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1143000"/>
            <a:ext cx="7867650" cy="42513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3189" name="AutoShape 5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3924300" y="54737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" y="5486400"/>
            <a:ext cx="3436938" cy="936625"/>
            <a:chOff x="912" y="2592"/>
            <a:chExt cx="3072" cy="960"/>
          </a:xfrm>
        </p:grpSpPr>
        <p:sp>
          <p:nvSpPr>
            <p:cNvPr id="9246" name="Oval 11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"/>
                  <a:cs typeface="Arial"/>
                </a:rPr>
                <a:t>Hết giờ</a:t>
              </a:r>
            </a:p>
          </p:txBody>
        </p:sp>
      </p:grpSp>
      <p:pic>
        <p:nvPicPr>
          <p:cNvPr id="9227" name="Picture 13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457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AutoShape 14">
            <a:hlinkClick r:id="" action="ppaction://noaction" highlightClick="1">
              <a:snd r:embed="rId9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9" name="Oval 15"/>
          <p:cNvSpPr>
            <a:spLocks noChangeArrowheads="1"/>
          </p:cNvSpPr>
          <p:nvPr/>
        </p:nvSpPr>
        <p:spPr bwMode="auto">
          <a:xfrm>
            <a:off x="2895600" y="3886200"/>
            <a:ext cx="6096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CC"/>
              </a:solidFill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028950" y="2681288"/>
            <a:ext cx="3371850" cy="519112"/>
            <a:chOff x="996" y="1689"/>
            <a:chExt cx="2124" cy="327"/>
          </a:xfrm>
        </p:grpSpPr>
        <p:pic>
          <p:nvPicPr>
            <p:cNvPr id="9244" name="Picture 17" descr="a_md_wht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996" y="1764"/>
              <a:ext cx="24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5" name="Text Box 18"/>
            <p:cNvSpPr txBox="1">
              <a:spLocks noChangeArrowheads="1"/>
            </p:cNvSpPr>
            <p:nvPr/>
          </p:nvSpPr>
          <p:spPr bwMode="auto">
            <a:xfrm>
              <a:off x="1200" y="1689"/>
              <a:ext cx="19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6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971800" y="3810000"/>
            <a:ext cx="3505200" cy="519113"/>
            <a:chOff x="1008" y="2419"/>
            <a:chExt cx="1908" cy="327"/>
          </a:xfrm>
        </p:grpSpPr>
        <p:sp>
          <p:nvSpPr>
            <p:cNvPr id="9242" name="Text Box 20"/>
            <p:cNvSpPr txBox="1">
              <a:spLocks noChangeArrowheads="1"/>
            </p:cNvSpPr>
            <p:nvPr/>
          </p:nvSpPr>
          <p:spPr bwMode="auto">
            <a:xfrm>
              <a:off x="1284" y="2419"/>
              <a:ext cx="16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12</a:t>
              </a:r>
            </a:p>
          </p:txBody>
        </p:sp>
        <p:pic>
          <p:nvPicPr>
            <p:cNvPr id="9243" name="Picture 21" descr="c_md_wht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008" y="2533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3009900" y="3230563"/>
            <a:ext cx="5981700" cy="579437"/>
            <a:chOff x="984" y="2035"/>
            <a:chExt cx="3768" cy="365"/>
          </a:xfrm>
        </p:grpSpPr>
        <p:pic>
          <p:nvPicPr>
            <p:cNvPr id="9240" name="Picture 23" descr="b_md_wht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984" y="21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1" name="Text Box 24"/>
            <p:cNvSpPr txBox="1">
              <a:spLocks noChangeArrowheads="1"/>
            </p:cNvSpPr>
            <p:nvPr/>
          </p:nvSpPr>
          <p:spPr bwMode="auto">
            <a:xfrm>
              <a:off x="1200" y="2035"/>
              <a:ext cx="35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</a:rPr>
                <a:t>. </a:t>
              </a:r>
              <a:r>
                <a:rPr lang="en-US" sz="2800" b="1">
                  <a:solidFill>
                    <a:srgbClr val="0000CC"/>
                  </a:solidFill>
                </a:rPr>
                <a:t>8</a:t>
              </a:r>
            </a:p>
          </p:txBody>
        </p:sp>
      </p:grpSp>
      <p:pic>
        <p:nvPicPr>
          <p:cNvPr id="93210" name="j0212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239000" y="5638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34" name="Group 27"/>
          <p:cNvGrpSpPr>
            <a:grpSpLocks/>
          </p:cNvGrpSpPr>
          <p:nvPr/>
        </p:nvGrpSpPr>
        <p:grpSpPr bwMode="auto">
          <a:xfrm>
            <a:off x="2436813" y="1752600"/>
            <a:ext cx="2347912" cy="665163"/>
            <a:chOff x="576" y="1200"/>
            <a:chExt cx="1479" cy="419"/>
          </a:xfrm>
        </p:grpSpPr>
        <p:pic>
          <p:nvPicPr>
            <p:cNvPr id="9238" name="Picture 2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76" y="1200"/>
              <a:ext cx="1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9" name="Text Box 29"/>
            <p:cNvSpPr txBox="1">
              <a:spLocks noChangeArrowheads="1"/>
            </p:cNvSpPr>
            <p:nvPr/>
          </p:nvSpPr>
          <p:spPr bwMode="auto">
            <a:xfrm>
              <a:off x="687" y="1284"/>
              <a:ext cx="118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 18 : 3 x 2 = </a:t>
              </a:r>
              <a:r>
                <a:rPr lang="en-US" b="1">
                  <a:solidFill>
                    <a:srgbClr val="0000FF"/>
                  </a:solidFill>
                  <a:latin typeface="Times New Roman" pitchFamily="18" charset="0"/>
                </a:rPr>
                <a:t>…</a:t>
              </a:r>
              <a:endParaRPr lang="en-US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pic>
        <p:nvPicPr>
          <p:cNvPr id="9235" name="Picture 3" descr="A_Plus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 rot="457718" flipH="1">
            <a:off x="5562600" y="5410200"/>
            <a:ext cx="1374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Text Box 32"/>
          <p:cNvSpPr txBox="1">
            <a:spLocks noChangeArrowheads="1"/>
          </p:cNvSpPr>
          <p:nvPr/>
        </p:nvSpPr>
        <p:spPr bwMode="auto">
          <a:xfrm>
            <a:off x="1066800" y="4572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i="1"/>
              <a:t>   </a:t>
            </a:r>
            <a:r>
              <a:rPr lang="en-US" sz="2400" b="1" i="1">
                <a:latin typeface="Times New Roman" pitchFamily="18" charset="0"/>
              </a:rPr>
              <a:t>Hãy chọn câu trả lời đúng</a:t>
            </a:r>
          </a:p>
        </p:txBody>
      </p:sp>
      <p:pic>
        <p:nvPicPr>
          <p:cNvPr id="9237" name="Picture 33" descr="post-47-1098378591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486400" y="1828800"/>
            <a:ext cx="1828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4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9318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3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745" fill="hold"/>
                                        <p:tgtEl>
                                          <p:spTgt spid="932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10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210"/>
                </p:tgtEl>
              </p:cMediaNode>
            </p:audio>
          </p:childTnLst>
        </p:cTn>
      </p:par>
    </p:tnLst>
    <p:bldLst>
      <p:bldP spid="93188" grpId="0" animBg="1"/>
      <p:bldP spid="93189" grpId="0" animBg="1"/>
      <p:bldP spid="93190" grpId="0" animBg="1"/>
      <p:bldP spid="93191" grpId="0" animBg="1"/>
      <p:bldP spid="93192" grpId="0" animBg="1"/>
      <p:bldP spid="93193" grpId="0" animBg="1"/>
      <p:bldP spid="931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143000"/>
            <a:ext cx="7867650" cy="425132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3924300" y="54737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" y="5486400"/>
            <a:ext cx="3436938" cy="936625"/>
            <a:chOff x="912" y="2592"/>
            <a:chExt cx="3072" cy="960"/>
          </a:xfrm>
        </p:grpSpPr>
        <p:sp>
          <p:nvSpPr>
            <p:cNvPr id="10269" name="Oval 11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"/>
                  <a:cs typeface="Arial"/>
                </a:rPr>
                <a:t>Hết giờ</a:t>
              </a:r>
            </a:p>
          </p:txBody>
        </p:sp>
      </p:grpSp>
      <p:pic>
        <p:nvPicPr>
          <p:cNvPr id="10251" name="Picture 13" descr="Book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457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AutoShape 14">
            <a:hlinkClick r:id="" action="ppaction://noaction" highlightClick="1">
              <a:snd r:embed="rId9" name="camera.wav" builtIn="1"/>
            </a:hlinkClick>
          </p:cNvPr>
          <p:cNvSpPr>
            <a:spLocks noChangeArrowheads="1"/>
          </p:cNvSpPr>
          <p:nvPr/>
        </p:nvSpPr>
        <p:spPr bwMode="auto">
          <a:xfrm>
            <a:off x="8016875" y="5795963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Oval 15"/>
          <p:cNvSpPr>
            <a:spLocks noChangeArrowheads="1"/>
          </p:cNvSpPr>
          <p:nvPr/>
        </p:nvSpPr>
        <p:spPr bwMode="auto">
          <a:xfrm>
            <a:off x="2895600" y="3276600"/>
            <a:ext cx="6096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CC"/>
              </a:solidFill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028950" y="2681288"/>
            <a:ext cx="3371850" cy="519112"/>
            <a:chOff x="996" y="1689"/>
            <a:chExt cx="2124" cy="327"/>
          </a:xfrm>
        </p:grpSpPr>
        <p:pic>
          <p:nvPicPr>
            <p:cNvPr id="10267" name="Picture 17" descr="a_md_wht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996" y="1764"/>
              <a:ext cx="24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Text Box 18"/>
            <p:cNvSpPr txBox="1">
              <a:spLocks noChangeArrowheads="1"/>
            </p:cNvSpPr>
            <p:nvPr/>
          </p:nvSpPr>
          <p:spPr bwMode="auto">
            <a:xfrm>
              <a:off x="1200" y="1689"/>
              <a:ext cx="19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10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971800" y="3810000"/>
            <a:ext cx="3505200" cy="519113"/>
            <a:chOff x="1008" y="2419"/>
            <a:chExt cx="1908" cy="327"/>
          </a:xfrm>
        </p:grpSpPr>
        <p:sp>
          <p:nvSpPr>
            <p:cNvPr id="10265" name="Text Box 20"/>
            <p:cNvSpPr txBox="1">
              <a:spLocks noChangeArrowheads="1"/>
            </p:cNvSpPr>
            <p:nvPr/>
          </p:nvSpPr>
          <p:spPr bwMode="auto">
            <a:xfrm>
              <a:off x="1284" y="2419"/>
              <a:ext cx="16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</a:rPr>
                <a:t>. 30</a:t>
              </a:r>
            </a:p>
          </p:txBody>
        </p:sp>
        <p:pic>
          <p:nvPicPr>
            <p:cNvPr id="10266" name="Picture 21" descr="c_md_wht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008" y="2533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3009900" y="3230563"/>
            <a:ext cx="5981700" cy="579437"/>
            <a:chOff x="984" y="2035"/>
            <a:chExt cx="3768" cy="365"/>
          </a:xfrm>
        </p:grpSpPr>
        <p:pic>
          <p:nvPicPr>
            <p:cNvPr id="10263" name="Picture 23" descr="b_md_wht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984" y="21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1200" y="2035"/>
              <a:ext cx="35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</a:rPr>
                <a:t>. </a:t>
              </a:r>
              <a:r>
                <a:rPr lang="en-US" sz="2800" b="1">
                  <a:solidFill>
                    <a:srgbClr val="0000CC"/>
                  </a:solidFill>
                </a:rPr>
                <a:t>20</a:t>
              </a:r>
            </a:p>
          </p:txBody>
        </p:sp>
      </p:grpSp>
      <p:pic>
        <p:nvPicPr>
          <p:cNvPr id="95258" name="j0214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239000" y="5638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58" name="Group 27"/>
          <p:cNvGrpSpPr>
            <a:grpSpLocks/>
          </p:cNvGrpSpPr>
          <p:nvPr/>
        </p:nvGrpSpPr>
        <p:grpSpPr bwMode="auto">
          <a:xfrm>
            <a:off x="2286000" y="1752600"/>
            <a:ext cx="2347913" cy="665163"/>
            <a:chOff x="576" y="1200"/>
            <a:chExt cx="1479" cy="419"/>
          </a:xfrm>
        </p:grpSpPr>
        <p:pic>
          <p:nvPicPr>
            <p:cNvPr id="10261" name="Picture 2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76" y="1200"/>
              <a:ext cx="1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2" name="Text Box 29"/>
            <p:cNvSpPr txBox="1">
              <a:spLocks noChangeArrowheads="1"/>
            </p:cNvSpPr>
            <p:nvPr/>
          </p:nvSpPr>
          <p:spPr bwMode="auto">
            <a:xfrm>
              <a:off x="773" y="1284"/>
              <a:ext cx="105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FF"/>
                  </a:solidFill>
                </a:rPr>
                <a:t>5 x 8 : 2 = </a:t>
              </a:r>
              <a:r>
                <a:rPr lang="en-US" b="1">
                  <a:solidFill>
                    <a:srgbClr val="0000FF"/>
                  </a:solidFill>
                  <a:latin typeface="Times New Roman" pitchFamily="18" charset="0"/>
                </a:rPr>
                <a:t>…</a:t>
              </a:r>
              <a:endParaRPr lang="en-US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sp>
        <p:nvSpPr>
          <p:cNvPr id="10259" name="Text Box 33"/>
          <p:cNvSpPr txBox="1">
            <a:spLocks noChangeArrowheads="1"/>
          </p:cNvSpPr>
          <p:nvPr/>
        </p:nvSpPr>
        <p:spPr bwMode="auto">
          <a:xfrm>
            <a:off x="1066800" y="4572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i="1"/>
              <a:t>   </a:t>
            </a:r>
            <a:r>
              <a:rPr lang="en-US" sz="2400" b="1" i="1">
                <a:latin typeface="Times New Roman" pitchFamily="18" charset="0"/>
              </a:rPr>
              <a:t>Hãy chọn câu trả lời đúng</a:t>
            </a:r>
          </a:p>
        </p:txBody>
      </p:sp>
      <p:pic>
        <p:nvPicPr>
          <p:cNvPr id="10260" name="Picture 34" descr="post-47-1098378591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172200" y="1600200"/>
            <a:ext cx="17319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4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9523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5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745" fill="hold"/>
                                        <p:tgtEl>
                                          <p:spTgt spid="952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8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258"/>
                </p:tgtEl>
              </p:cMediaNode>
            </p:audio>
          </p:childTnLst>
        </p:cTn>
      </p:par>
    </p:tnLst>
    <p:bldLst>
      <p:bldP spid="95236" grpId="0" animBg="1"/>
      <p:bldP spid="95237" grpId="0" animBg="1"/>
      <p:bldP spid="95238" grpId="0" animBg="1"/>
      <p:bldP spid="95239" grpId="0" animBg="1"/>
      <p:bldP spid="95240" grpId="0" animBg="1"/>
      <p:bldP spid="95241" grpId="0" animBg="1"/>
      <p:bldP spid="952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76400" y="457200"/>
            <a:ext cx="6019800" cy="5410200"/>
            <a:chOff x="1344" y="1231"/>
            <a:chExt cx="2400" cy="2081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>
            <a:off x="1344" y="1968"/>
            <a:ext cx="1488" cy="1344"/>
          </p:xfrm>
          <a:graphic>
            <a:graphicData uri="http://schemas.openxmlformats.org/presentationml/2006/ole">
              <p:oleObj spid="_x0000_s1026" name="CorelDRAW" r:id="rId5" imgW="6400324" imgH="5917168" progId="CorelDRAW.Graphic.11">
                <p:embed/>
              </p:oleObj>
            </a:graphicData>
          </a:graphic>
        </p:graphicFrame>
        <p:pic>
          <p:nvPicPr>
            <p:cNvPr id="1039" name="Picture 4" descr="images_13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442920">
              <a:off x="2263" y="1231"/>
              <a:ext cx="1481" cy="1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8309" name="Picture 5" descr="7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5200" y="30480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9200" y="6015038"/>
            <a:ext cx="13716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6019800"/>
            <a:ext cx="1582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6015038"/>
            <a:ext cx="13716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6000" y="6019800"/>
            <a:ext cx="1582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3200" y="6015038"/>
            <a:ext cx="13716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9000" y="6019800"/>
            <a:ext cx="1582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62600" y="6019800"/>
            <a:ext cx="1582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61263" y="6019800"/>
            <a:ext cx="15827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18" name="AutoShape 14"/>
          <p:cNvSpPr>
            <a:spLocks noChangeArrowheads="1"/>
          </p:cNvSpPr>
          <p:nvPr/>
        </p:nvSpPr>
        <p:spPr bwMode="auto">
          <a:xfrm rot="10800000">
            <a:off x="1600200" y="1295400"/>
            <a:ext cx="2722563" cy="1055688"/>
          </a:xfrm>
          <a:prstGeom prst="wedgeRoundRectCallout">
            <a:avLst>
              <a:gd name="adj1" fmla="val -79625"/>
              <a:gd name="adj2" fmla="val -3986"/>
              <a:gd name="adj3" fmla="val 16667"/>
            </a:avLst>
          </a:prstGeom>
          <a:solidFill>
            <a:srgbClr val="FFFF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eaLnBrk="0" hangingPunct="0"/>
            <a:r>
              <a:rPr lang="en-US" sz="3200" b="1"/>
              <a:t>Các bạn 3A giỏi quá!</a:t>
            </a:r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auto">
          <a:xfrm>
            <a:off x="152400" y="0"/>
            <a:ext cx="8763000" cy="6705600"/>
          </a:xfrm>
          <a:prstGeom prst="rect">
            <a:avLst/>
          </a:prstGeom>
          <a:noFill/>
          <a:ln w="76200">
            <a:solidFill>
              <a:srgbClr val="00CC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714</Words>
  <Application>Microsoft Office PowerPoint</Application>
  <PresentationFormat>On-screen Show (4:3)</PresentationFormat>
  <Paragraphs>151</Paragraphs>
  <Slides>10</Slides>
  <Notes>3</Notes>
  <HiddenSlides>0</HiddenSlides>
  <MMClips>3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.VnTime</vt:lpstr>
      <vt:lpstr>Default Design</vt:lpstr>
      <vt:lpstr>CorelDRAW 11.0 Graphic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188</cp:revision>
  <dcterms:created xsi:type="dcterms:W3CDTF">2009-11-24T12:53:26Z</dcterms:created>
  <dcterms:modified xsi:type="dcterms:W3CDTF">2016-06-29T10:29:11Z</dcterms:modified>
</cp:coreProperties>
</file>