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83" r:id="rId3"/>
    <p:sldId id="301" r:id="rId4"/>
    <p:sldId id="314" r:id="rId5"/>
    <p:sldId id="275" r:id="rId6"/>
    <p:sldId id="279" r:id="rId7"/>
    <p:sldId id="276" r:id="rId8"/>
    <p:sldId id="274" r:id="rId9"/>
    <p:sldId id="311" r:id="rId10"/>
    <p:sldId id="305" r:id="rId11"/>
    <p:sldId id="304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rgbClr val="FF0000"/>
    </p:penClr>
  </p:showPr>
  <p:clrMru>
    <a:srgbClr val="FF0066"/>
    <a:srgbClr val="0066FF"/>
    <a:srgbClr val="CCFFFF"/>
    <a:srgbClr val="CC00CC"/>
    <a:srgbClr val="FF00FF"/>
    <a:srgbClr val="FFFFCC"/>
    <a:srgbClr val="8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FA98-DE5F-4070-9027-2D97CBB2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F366-CD93-4292-A16D-62F52179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03FD-04A7-4690-A660-109774F7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5E9D-51D7-4483-A95B-E646A9A2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C3C2-E35C-4BE1-83DA-E2C78483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BFC-3B09-42D1-948F-9138CF3A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D5EC-B89A-4E54-8583-56B75DF7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DEF3-5E9A-42DC-9900-EBE0EF21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898E-D634-43AD-AAE5-D87CB9BF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534C-9D0F-4C9F-BEF8-61F238B0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741F-54FA-4EAB-AB19-A4E8F3C33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F0B6-B466-4632-BBA3-B70CA538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14B2-A9ED-42E3-BA64-BFCAD182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887DB7-DEF8-44AC-B63E-B98B9839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Tu%20lieu%20cua%20hong\101_SONY\MOV00003.MPG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slide" Target="slide6.xml"/><Relationship Id="rId2" Type="http://schemas.openxmlformats.org/officeDocument/2006/relationships/audio" Target="file:///F:\3VetChanTronTrenCat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9.x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10.x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11.x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slide" Target="slide12.x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D21370_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066800"/>
          </a:xfrm>
          <a:noFill/>
        </p:spPr>
      </p:pic>
      <p:pic>
        <p:nvPicPr>
          <p:cNvPr id="6147" name="Picture 4" descr="BD21370_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19800"/>
            <a:ext cx="9144000" cy="838200"/>
          </a:xfr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62000" y="3200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Biết ơn thương binh, liệt sĩ (Tiết 2)</a:t>
            </a:r>
            <a:endParaRPr lang="en-US" sz="3200" b="1" kern="1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438400" y="609600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ĐẠO ĐỨC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LỚP 3</a:t>
            </a:r>
          </a:p>
        </p:txBody>
      </p:sp>
    </p:spTree>
    <p:custDataLst>
      <p:tags r:id="rId1"/>
    </p:custDataLst>
  </p:cSld>
  <p:clrMapOvr>
    <a:masterClrMapping/>
  </p:clrMapOvr>
  <p:transition advTm="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4038600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1267" name="Picture 5" descr="vot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471988" cy="441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076450" y="538480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Võ Thị Sáu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(1935 – 1952)</a:t>
            </a:r>
          </a:p>
        </p:txBody>
      </p:sp>
      <p:sp>
        <p:nvSpPr>
          <p:cNvPr id="1126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47244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28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81000"/>
            <a:ext cx="41148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2291" name="Picture 5" descr="viewanh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381000"/>
            <a:ext cx="4648200" cy="4648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09800" y="5276850"/>
            <a:ext cx="51816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Kim Đồng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(1928 – 1943)</a:t>
            </a:r>
          </a:p>
        </p:txBody>
      </p:sp>
      <p:sp>
        <p:nvSpPr>
          <p:cNvPr id="1229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1450" y="4648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3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40386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3315" name="Picture 7" descr="q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4495800" cy="3733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8343900" cy="18161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Trần Quốc Toản và “Lá cờ thêu sáu chữ vàng”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(1267 - 1285)</a:t>
            </a:r>
          </a:p>
        </p:txBody>
      </p:sp>
      <p:sp>
        <p:nvSpPr>
          <p:cNvPr id="1331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41148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et on thuong binh liet si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04800"/>
            <a:ext cx="8610600" cy="6248400"/>
          </a:xfrm>
          <a:solidFill>
            <a:srgbClr val="D60093"/>
          </a:solidFill>
          <a:ln w="57150" cmpd="thickThin">
            <a:solidFill>
              <a:srgbClr val="D60093"/>
            </a:solidFill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Kim Đồng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2895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Cuộc thi: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14800" y="3086100"/>
            <a:ext cx="1219200" cy="1809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THỬ TÀI HIỂU BIẾT</a:t>
            </a:r>
          </a:p>
        </p:txBody>
      </p:sp>
      <p:sp>
        <p:nvSpPr>
          <p:cNvPr id="717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667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25908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715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715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984">
    <p:zoom dir="in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6" grpId="0" animBg="1"/>
      <p:bldP spid="71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2472008213509_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48006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24" name="MOV00003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" y="3505200"/>
            <a:ext cx="4724400" cy="3276600"/>
          </a:xfrm>
          <a:ln w="57150" cmpd="thinThick">
            <a:solidFill>
              <a:srgbClr val="FF0066"/>
            </a:solidFill>
          </a:ln>
        </p:spPr>
      </p:pic>
      <p:pic>
        <p:nvPicPr>
          <p:cNvPr id="8196" name="Picture 18" descr="DSCN0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3587750"/>
            <a:ext cx="4191000" cy="327025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197" name="Picture 19" descr="scan53d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76200"/>
            <a:ext cx="4114800" cy="3276600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 advTm="547">
    <p:wipe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6" name="Picture 2" descr="1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711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85800"/>
            <a:ext cx="5105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3VetChanTronTrenCat.mp3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audi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0" y="914400"/>
            <a:ext cx="304800" cy="304800"/>
          </a:xfrm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971800" y="838200"/>
            <a:ext cx="289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Vết chân tròn trên cát</a:t>
            </a:r>
          </a:p>
        </p:txBody>
      </p:sp>
      <p:sp>
        <p:nvSpPr>
          <p:cNvPr id="922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096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31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9725" fill="hold"/>
                                        <p:tgtEl>
                                          <p:spTgt spid="47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1"/>
                </p:tgtEl>
              </p:cMediaNode>
            </p:audio>
          </p:childTnLst>
        </p:cTn>
      </p:par>
    </p:tnLst>
    <p:bldLst>
      <p:bldP spid="47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381000"/>
          <a:ext cx="6781800" cy="6172200"/>
        </p:xfrm>
        <a:graphic>
          <a:graphicData uri="http://schemas.openxmlformats.org/presentationml/2006/ole">
            <p:oleObj spid="_x0000_s1026" name="Bitmap Image" r:id="rId4" imgW="3247619" imgH="4038095" progId="Paint.Picture">
              <p:embed/>
            </p:oleObj>
          </a:graphicData>
        </a:graphic>
      </p:graphicFrame>
      <p:sp>
        <p:nvSpPr>
          <p:cNvPr id="102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5791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91">
    <p:diamond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381000"/>
          <a:ext cx="6172200" cy="6172200"/>
        </p:xfrm>
        <a:graphic>
          <a:graphicData uri="http://schemas.openxmlformats.org/presentationml/2006/ole">
            <p:oleObj spid="_x0000_s2050" name="Bitmap Image" r:id="rId4" imgW="3296110" imgH="4019048" progId="Paint.Picture">
              <p:embed/>
            </p:oleObj>
          </a:graphicData>
        </a:graphic>
      </p:graphicFrame>
      <p:sp>
        <p:nvSpPr>
          <p:cNvPr id="2052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410200"/>
            <a:ext cx="609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28">
    <p:circle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304800"/>
          <a:ext cx="6400800" cy="5715000"/>
        </p:xfrm>
        <a:graphic>
          <a:graphicData uri="http://schemas.openxmlformats.org/presentationml/2006/ole">
            <p:oleObj spid="_x0000_s3074" name="Bitmap Image" r:id="rId4" imgW="3247619" imgH="3543795" progId="Paint.Picture">
              <p:embed/>
            </p:oleObj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6019800"/>
            <a:ext cx="4953000" cy="838200"/>
          </a:xfrm>
        </p:spPr>
        <p:txBody>
          <a:bodyPr/>
          <a:lstStyle/>
          <a:p>
            <a:pPr eaLnBrk="1" hangingPunct="1"/>
            <a:r>
              <a:rPr lang="en-US" smtClean="0"/>
              <a:t>Kim Đồng</a:t>
            </a:r>
          </a:p>
        </p:txBody>
      </p:sp>
      <p:sp>
        <p:nvSpPr>
          <p:cNvPr id="307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94">
    <p:wheel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586740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Trần Quốc Toản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quarter" idx="4"/>
          </p:nvPr>
        </p:nvGraphicFramePr>
        <p:xfrm>
          <a:off x="1295400" y="228600"/>
          <a:ext cx="6324600" cy="5867400"/>
        </p:xfrm>
        <a:graphic>
          <a:graphicData uri="http://schemas.openxmlformats.org/presentationml/2006/ole">
            <p:oleObj spid="_x0000_s4098" name="Bitmap Image" r:id="rId4" imgW="3266667" imgH="3552381" progId="Paint.Picture">
              <p:embed/>
            </p:oleObj>
          </a:graphicData>
        </a:graphic>
      </p:graphicFrame>
      <p:sp>
        <p:nvSpPr>
          <p:cNvPr id="4101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56388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562">
    <p:wheel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41910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0243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4267200" cy="449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5334000"/>
            <a:ext cx="5638800" cy="11699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Mộ và t</a:t>
            </a:r>
            <a:r>
              <a:rPr lang="vi-VN" sz="2800" b="1"/>
              <a:t>ư</a:t>
            </a:r>
            <a:r>
              <a:rPr lang="en-US" sz="2800" b="1"/>
              <a:t>ợng </a:t>
            </a:r>
            <a:r>
              <a:rPr lang="vi-VN" sz="2800" b="1"/>
              <a:t>đ</a:t>
            </a:r>
            <a:r>
              <a:rPr lang="en-US" sz="2800" b="1"/>
              <a:t>ài Lý Tự Trọng</a:t>
            </a:r>
          </a:p>
          <a:p>
            <a:pPr algn="ctr">
              <a:spcBef>
                <a:spcPct val="50000"/>
              </a:spcBef>
            </a:pPr>
            <a:r>
              <a:rPr lang="en-US" sz="2800" b="1"/>
              <a:t>(1914 – 1931)</a:t>
            </a:r>
          </a:p>
        </p:txBody>
      </p:sp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46482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advTm="135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2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92</Words>
  <Application>Microsoft PowerPoint</Application>
  <PresentationFormat>On-screen Show (4:3)</PresentationFormat>
  <Paragraphs>17</Paragraphs>
  <Slides>12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Kim Đồng</vt:lpstr>
      <vt:lpstr> Trần Quốc Toản</vt:lpstr>
      <vt:lpstr>Slide 9</vt:lpstr>
      <vt:lpstr>Slide 10</vt:lpstr>
      <vt:lpstr>Slide 11</vt:lpstr>
      <vt:lpstr>Slide 12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CSTeam</cp:lastModifiedBy>
  <cp:revision>141</cp:revision>
  <dcterms:created xsi:type="dcterms:W3CDTF">2008-12-12T14:52:25Z</dcterms:created>
  <dcterms:modified xsi:type="dcterms:W3CDTF">2016-06-29T09:52:49Z</dcterms:modified>
</cp:coreProperties>
</file>