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Em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sạch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răng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miệng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57773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ANH TÍ SÚN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8973" y="3962400"/>
            <a:ext cx="6744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16C5D-CF8D-4D8D-9F80-24A4DABC0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1676400"/>
            <a:ext cx="52578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4576325"/>
            <a:ext cx="4898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răng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8DAD71-B993-472D-9162-062014F61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293" y="1600200"/>
            <a:ext cx="511492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975" y="1600200"/>
            <a:ext cx="8516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F52811-7A48-4E07-AC6F-144362126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545" y="2438400"/>
            <a:ext cx="5944910" cy="380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871" y="2057400"/>
            <a:ext cx="4878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623CA9-41B4-4A5D-8603-C3CDD7D0F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130" y="972092"/>
            <a:ext cx="3971436" cy="311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033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105400" y="2895600"/>
            <a:ext cx="36576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6902" y="3352799"/>
            <a:ext cx="34339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Nụ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.VnAvant</vt:lpstr>
      <vt:lpstr>.VnUniverse</vt:lpstr>
      <vt:lpstr>Arial</vt:lpstr>
      <vt:lpstr>Calibri</vt:lpstr>
      <vt:lpstr>HP001 TD 4H</vt:lpstr>
      <vt:lpstr>HP-087</vt:lpstr>
      <vt:lpstr>HP-089</vt:lpstr>
      <vt:lpstr>Times New Roman</vt:lpstr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quỳnh anh nguyễn thị</cp:lastModifiedBy>
  <cp:revision>16</cp:revision>
  <dcterms:created xsi:type="dcterms:W3CDTF">2006-08-16T00:00:00Z</dcterms:created>
  <dcterms:modified xsi:type="dcterms:W3CDTF">2020-08-17T04:00:26Z</dcterms:modified>
</cp:coreProperties>
</file>