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28" r:id="rId2"/>
  </p:sldMasterIdLst>
  <p:notesMasterIdLst>
    <p:notesMasterId r:id="rId18"/>
  </p:notesMasterIdLst>
  <p:sldIdLst>
    <p:sldId id="1601" r:id="rId3"/>
    <p:sldId id="1610" r:id="rId4"/>
    <p:sldId id="1611" r:id="rId5"/>
    <p:sldId id="1605" r:id="rId6"/>
    <p:sldId id="1612" r:id="rId7"/>
    <p:sldId id="263" r:id="rId8"/>
    <p:sldId id="1613" r:id="rId9"/>
    <p:sldId id="1614" r:id="rId10"/>
    <p:sldId id="1624" r:id="rId11"/>
    <p:sldId id="1620" r:id="rId12"/>
    <p:sldId id="1622" r:id="rId13"/>
    <p:sldId id="1615" r:id="rId14"/>
    <p:sldId id="1616" r:id="rId15"/>
    <p:sldId id="1618" r:id="rId16"/>
    <p:sldId id="1623" r:id="rId17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adugi" panose="020B0502040204020203" pitchFamily="34" charset="0"/>
      <p:regular r:id="rId25"/>
      <p:bold r:id="rId26"/>
    </p:embeddedFont>
    <p:embeddedFont>
      <p:font typeface="Arial-SGK-TV" pitchFamily="2" charset="0"/>
      <p:regular r:id="rId27"/>
      <p:bold r:id="rId28"/>
      <p:italic r:id="rId29"/>
    </p:embeddedFont>
    <p:embeddedFont>
      <p:font typeface="UTM Mother" panose="02040603050506020204" pitchFamily="18" charset="0"/>
      <p:regular r:id="rId30"/>
    </p:embeddedFont>
    <p:embeddedFont>
      <p:font typeface="UTM Khuccamta" panose="02040603050506020204" pitchFamily="18" charset="0"/>
      <p:regular r:id="rId31"/>
    </p:embeddedFont>
    <p:embeddedFont>
      <p:font typeface="UTM Aptima" panose="02040603050506020204" pitchFamily="18" charset="0"/>
      <p:regular r:id="rId32"/>
      <p:bold r:id="rId33"/>
      <p:italic r:id="rId34"/>
      <p:boldItalic r:id="rId35"/>
    </p:embeddedFont>
    <p:embeddedFont>
      <p:font typeface="UTM Thanh Nhac TL" panose="02040603050506020204" pitchFamily="18" charset="0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UTM Alexander" panose="02040603050506020204" pitchFamily="18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EFFB"/>
    <a:srgbClr val="FFDDF6"/>
    <a:srgbClr val="D8EFF0"/>
    <a:srgbClr val="F3FBFF"/>
    <a:srgbClr val="FE0067"/>
    <a:srgbClr val="F92772"/>
    <a:srgbClr val="FF217B"/>
    <a:srgbClr val="FFFF81"/>
    <a:srgbClr val="F3F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0FA402-C226-476A-AA82-D9E10A99CE53}">
  <a:tblStyle styleId="{970FA402-C226-476A-AA82-D9E10A99CE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1" autoAdjust="0"/>
    <p:restoredTop sz="94660"/>
  </p:normalViewPr>
  <p:slideViewPr>
    <p:cSldViewPr>
      <p:cViewPr varScale="1">
        <p:scale>
          <a:sx n="73" d="100"/>
          <a:sy n="73" d="100"/>
        </p:scale>
        <p:origin x="83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7F727-C731-43F7-8491-25B3C523B6FA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7C0637A8-F953-423F-8375-BF1D2DEEE4D8}">
      <dgm:prSet phldrT="[Text]" custT="1"/>
      <dgm:spPr/>
      <dgm:t>
        <a:bodyPr/>
        <a:lstStyle/>
        <a:p>
          <a:r>
            <a:rPr lang="en-US" sz="2800" dirty="0" err="1"/>
            <a:t>Nhận</a:t>
          </a:r>
          <a:r>
            <a:rPr lang="en-US" sz="2800" dirty="0"/>
            <a:t> </a:t>
          </a:r>
          <a:r>
            <a:rPr lang="en-US" sz="2800" dirty="0" err="1"/>
            <a:t>biết</a:t>
          </a:r>
          <a:r>
            <a:rPr lang="en-US" sz="2800" dirty="0"/>
            <a:t> </a:t>
          </a:r>
          <a:r>
            <a:rPr lang="en-US" sz="2800" dirty="0" err="1"/>
            <a:t>và</a:t>
          </a:r>
          <a:r>
            <a:rPr lang="en-US" sz="2800" dirty="0"/>
            <a:t> </a:t>
          </a:r>
          <a:r>
            <a:rPr lang="en-US" sz="2800" dirty="0" err="1"/>
            <a:t>nắm</a:t>
          </a:r>
          <a:r>
            <a:rPr lang="en-US" sz="2800" dirty="0"/>
            <a:t> </a:t>
          </a:r>
          <a:r>
            <a:rPr lang="en-US" sz="2800" dirty="0" err="1"/>
            <a:t>được</a:t>
          </a:r>
          <a:r>
            <a:rPr lang="en-US" sz="2800" dirty="0"/>
            <a:t> </a:t>
          </a:r>
          <a:r>
            <a:rPr lang="en-US" sz="2800" dirty="0" err="1"/>
            <a:t>cấu</a:t>
          </a:r>
          <a:r>
            <a:rPr lang="en-US" sz="2800" dirty="0"/>
            <a:t> </a:t>
          </a:r>
          <a:r>
            <a:rPr lang="en-US" sz="2800" dirty="0" err="1"/>
            <a:t>tạo</a:t>
          </a:r>
          <a:r>
            <a:rPr lang="en-US" sz="2800" dirty="0"/>
            <a:t> </a:t>
          </a:r>
          <a:r>
            <a:rPr lang="en-US" sz="2800" dirty="0" err="1"/>
            <a:t>của</a:t>
          </a:r>
          <a:r>
            <a:rPr lang="en-US" sz="2800" dirty="0"/>
            <a:t> </a:t>
          </a:r>
          <a:r>
            <a:rPr lang="en-US" sz="2800" dirty="0" err="1"/>
            <a:t>các</a:t>
          </a:r>
          <a:r>
            <a:rPr lang="en-US" sz="2800" dirty="0"/>
            <a:t> </a:t>
          </a:r>
          <a:r>
            <a:rPr lang="en-US" sz="2800" dirty="0" err="1"/>
            <a:t>vần</a:t>
          </a:r>
          <a:r>
            <a:rPr lang="en-US" sz="2800" dirty="0"/>
            <a:t> </a:t>
          </a:r>
          <a:r>
            <a:rPr lang="en-US" sz="2800" dirty="0" err="1"/>
            <a:t>ao</a:t>
          </a:r>
          <a:r>
            <a:rPr lang="en-US" sz="2800" dirty="0"/>
            <a:t> </a:t>
          </a:r>
          <a:r>
            <a:rPr lang="en-US" sz="2800" dirty="0" err="1"/>
            <a:t>eo</a:t>
          </a:r>
          <a:r>
            <a:rPr lang="en-US" sz="2800" dirty="0"/>
            <a:t>.</a:t>
          </a:r>
          <a:endParaRPr lang="vi-VN" sz="2800" dirty="0">
            <a:solidFill>
              <a:schemeClr val="bg1"/>
            </a:solidFill>
            <a:latin typeface="Arial-SGK-TV" pitchFamily="2" charset="0"/>
            <a:cs typeface="Arial-SGK-TV" pitchFamily="2" charset="0"/>
          </a:endParaRPr>
        </a:p>
      </dgm:t>
    </dgm:pt>
    <dgm:pt modelId="{63630FF5-16FD-440D-97C1-DA1ABF4780D6}" type="parTrans" cxnId="{1D5A370C-1989-4347-9F6B-77DB4D95DA79}">
      <dgm:prSet/>
      <dgm:spPr/>
      <dgm:t>
        <a:bodyPr/>
        <a:lstStyle/>
        <a:p>
          <a:endParaRPr lang="vi-VN"/>
        </a:p>
      </dgm:t>
    </dgm:pt>
    <dgm:pt modelId="{F1AA4EDC-68D7-4FEF-8FB4-63F7C89E4FC5}" type="sibTrans" cxnId="{1D5A370C-1989-4347-9F6B-77DB4D95DA79}">
      <dgm:prSet/>
      <dgm:spPr/>
      <dgm:t>
        <a:bodyPr/>
        <a:lstStyle/>
        <a:p>
          <a:endParaRPr lang="vi-VN"/>
        </a:p>
      </dgm:t>
    </dgm:pt>
    <dgm:pt modelId="{AA42B383-B2AC-4820-8E95-7E0684D2E8BA}">
      <dgm:prSet phldrT="[Text]" custT="1"/>
      <dgm:spPr/>
      <dgm:t>
        <a:bodyPr/>
        <a:lstStyle/>
        <a:p>
          <a:r>
            <a:rPr lang="en-US" sz="2800" dirty="0" err="1"/>
            <a:t>Đọc</a:t>
          </a:r>
          <a:r>
            <a:rPr lang="en-US" sz="2800" dirty="0"/>
            <a:t> </a:t>
          </a:r>
          <a:r>
            <a:rPr lang="en-US" sz="2800" dirty="0" err="1"/>
            <a:t>đúng</a:t>
          </a:r>
          <a:r>
            <a:rPr lang="en-US" sz="2800" dirty="0"/>
            <a:t> </a:t>
          </a:r>
          <a:r>
            <a:rPr lang="en-US" sz="2800" dirty="0" err="1"/>
            <a:t>vần</a:t>
          </a:r>
          <a:r>
            <a:rPr lang="en-US" sz="2800" dirty="0"/>
            <a:t> </a:t>
          </a:r>
          <a:r>
            <a:rPr lang="en-US" sz="2800" dirty="0" err="1"/>
            <a:t>và</a:t>
          </a:r>
          <a:r>
            <a:rPr lang="en-US" sz="2800" dirty="0"/>
            <a:t> </a:t>
          </a:r>
          <a:r>
            <a:rPr lang="en-US" sz="2800" dirty="0" err="1"/>
            <a:t>các</a:t>
          </a:r>
          <a:r>
            <a:rPr lang="en-US" sz="2800" dirty="0"/>
            <a:t> </a:t>
          </a:r>
          <a:r>
            <a:rPr lang="en-US" sz="2800" dirty="0" err="1"/>
            <a:t>tiếng</a:t>
          </a:r>
          <a:r>
            <a:rPr lang="en-US" sz="2800" dirty="0"/>
            <a:t>, </a:t>
          </a:r>
          <a:r>
            <a:rPr lang="en-US" sz="2800" dirty="0" err="1"/>
            <a:t>từ</a:t>
          </a:r>
          <a:r>
            <a:rPr lang="en-US" sz="2800" dirty="0"/>
            <a:t> </a:t>
          </a:r>
          <a:r>
            <a:rPr lang="en-US" sz="2800" dirty="0" err="1"/>
            <a:t>ngữ</a:t>
          </a:r>
          <a:r>
            <a:rPr lang="en-US" sz="2800" dirty="0"/>
            <a:t> </a:t>
          </a:r>
          <a:r>
            <a:rPr lang="en-US" sz="2800" dirty="0" err="1"/>
            <a:t>có</a:t>
          </a:r>
          <a:r>
            <a:rPr lang="en-US" sz="2800" dirty="0"/>
            <a:t> </a:t>
          </a:r>
          <a:r>
            <a:rPr lang="en-US" sz="2800" dirty="0" err="1"/>
            <a:t>các</a:t>
          </a:r>
          <a:r>
            <a:rPr lang="en-US" sz="2800" dirty="0"/>
            <a:t> </a:t>
          </a:r>
          <a:r>
            <a:rPr lang="en-US" sz="2800" dirty="0" err="1"/>
            <a:t>vần</a:t>
          </a:r>
          <a:r>
            <a:rPr lang="en-US" sz="2800" dirty="0"/>
            <a:t> </a:t>
          </a:r>
          <a:r>
            <a:rPr lang="en-US" sz="2800" dirty="0" err="1"/>
            <a:t>ao</a:t>
          </a:r>
          <a:r>
            <a:rPr lang="en-US" sz="2800" dirty="0"/>
            <a:t>, </a:t>
          </a:r>
          <a:r>
            <a:rPr lang="en-US" sz="2800" dirty="0" err="1"/>
            <a:t>eo</a:t>
          </a:r>
          <a:r>
            <a:rPr lang="en-US" sz="2800" dirty="0"/>
            <a:t>.</a:t>
          </a:r>
        </a:p>
      </dgm:t>
    </dgm:pt>
    <dgm:pt modelId="{FE70085B-F432-4853-BF10-06922BC5EE92}" type="parTrans" cxnId="{FEE35ECF-19AF-465A-8DF2-0CA94D7B389D}">
      <dgm:prSet/>
      <dgm:spPr/>
      <dgm:t>
        <a:bodyPr/>
        <a:lstStyle/>
        <a:p>
          <a:endParaRPr lang="vi-VN"/>
        </a:p>
      </dgm:t>
    </dgm:pt>
    <dgm:pt modelId="{FC5CA47C-41EF-4CBC-833A-70023C393EEF}" type="sibTrans" cxnId="{FEE35ECF-19AF-465A-8DF2-0CA94D7B389D}">
      <dgm:prSet/>
      <dgm:spPr/>
      <dgm:t>
        <a:bodyPr/>
        <a:lstStyle/>
        <a:p>
          <a:endParaRPr lang="vi-VN"/>
        </a:p>
      </dgm:t>
    </dgm:pt>
    <dgm:pt modelId="{AA45A9E1-CCD6-4EDE-A995-4BD712620073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 err="1"/>
            <a:t>Viết</a:t>
          </a:r>
          <a:r>
            <a:rPr lang="en-US" sz="2800" dirty="0"/>
            <a:t> </a:t>
          </a:r>
          <a:r>
            <a:rPr lang="en-US" sz="2800" dirty="0" err="1"/>
            <a:t>đúng</a:t>
          </a:r>
          <a:r>
            <a:rPr lang="en-US" sz="2800" dirty="0"/>
            <a:t> </a:t>
          </a:r>
          <a:r>
            <a:rPr lang="en-US" sz="2800" dirty="0" err="1"/>
            <a:t>các</a:t>
          </a:r>
          <a:r>
            <a:rPr lang="en-US" sz="2800" dirty="0"/>
            <a:t> </a:t>
          </a:r>
          <a:r>
            <a:rPr lang="en-US" sz="2800" dirty="0" err="1"/>
            <a:t>vần</a:t>
          </a:r>
          <a:r>
            <a:rPr lang="en-US" sz="2800" dirty="0"/>
            <a:t>, </a:t>
          </a:r>
          <a:r>
            <a:rPr lang="en-US" sz="2800" dirty="0" err="1"/>
            <a:t>tiếng</a:t>
          </a:r>
          <a:r>
            <a:rPr lang="en-US" sz="2800" dirty="0"/>
            <a:t>, </a:t>
          </a:r>
          <a:r>
            <a:rPr lang="en-US" sz="2800" dirty="0" err="1"/>
            <a:t>từ</a:t>
          </a:r>
          <a:r>
            <a:rPr lang="en-US" sz="2800" dirty="0"/>
            <a:t> </a:t>
          </a:r>
          <a:r>
            <a:rPr lang="en-US" sz="2800" dirty="0" err="1"/>
            <a:t>ngữ</a:t>
          </a:r>
          <a:r>
            <a:rPr lang="en-US" sz="2800" dirty="0"/>
            <a:t> </a:t>
          </a:r>
          <a:r>
            <a:rPr lang="en-US" sz="2800" dirty="0" err="1"/>
            <a:t>có</a:t>
          </a:r>
          <a:r>
            <a:rPr lang="en-US" sz="2800" dirty="0"/>
            <a:t> </a:t>
          </a:r>
          <a:r>
            <a:rPr lang="en-US" sz="2800" dirty="0" err="1"/>
            <a:t>vần</a:t>
          </a:r>
          <a:r>
            <a:rPr lang="en-US" sz="2800" dirty="0"/>
            <a:t> </a:t>
          </a:r>
          <a:r>
            <a:rPr lang="en-US" sz="2800" dirty="0" err="1"/>
            <a:t>ao</a:t>
          </a:r>
          <a:r>
            <a:rPr lang="en-US" sz="2800" dirty="0"/>
            <a:t>, </a:t>
          </a:r>
          <a:r>
            <a:rPr lang="en-US" sz="2800" dirty="0" err="1"/>
            <a:t>eo</a:t>
          </a:r>
          <a:r>
            <a:rPr lang="en-US" sz="2800" dirty="0"/>
            <a:t>.</a:t>
          </a:r>
          <a:endParaRPr lang="vi-VN" sz="2800" dirty="0">
            <a:latin typeface="Arial-SGK-TV" pitchFamily="2" charset="0"/>
            <a:cs typeface="Arial-SGK-TV" pitchFamily="2" charset="0"/>
          </a:endParaRPr>
        </a:p>
      </dgm:t>
    </dgm:pt>
    <dgm:pt modelId="{FA191428-56BB-427F-B5EA-4B0CF8CA446C}" type="parTrans" cxnId="{41263988-43F4-4D24-A5D1-2D27DD2F4C22}">
      <dgm:prSet/>
      <dgm:spPr/>
      <dgm:t>
        <a:bodyPr/>
        <a:lstStyle/>
        <a:p>
          <a:endParaRPr lang="vi-VN"/>
        </a:p>
      </dgm:t>
    </dgm:pt>
    <dgm:pt modelId="{AC73540E-85E1-4C90-ADD3-857ED136E254}" type="sibTrans" cxnId="{41263988-43F4-4D24-A5D1-2D27DD2F4C22}">
      <dgm:prSet/>
      <dgm:spPr/>
      <dgm:t>
        <a:bodyPr/>
        <a:lstStyle/>
        <a:p>
          <a:endParaRPr lang="vi-VN"/>
        </a:p>
      </dgm:t>
    </dgm:pt>
    <dgm:pt modelId="{4288DE02-5BF6-4F24-BB5A-2FF9F09C63CB}" type="pres">
      <dgm:prSet presAssocID="{D4D7F727-C731-43F7-8491-25B3C523B6F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DC1109-0EA3-4312-BFD0-C50ED9787E94}" type="pres">
      <dgm:prSet presAssocID="{7C0637A8-F953-423F-8375-BF1D2DEEE4D8}" presName="comp" presStyleCnt="0"/>
      <dgm:spPr/>
    </dgm:pt>
    <dgm:pt modelId="{37494ABC-52B0-40A2-A984-97DAFC3CDCD7}" type="pres">
      <dgm:prSet presAssocID="{7C0637A8-F953-423F-8375-BF1D2DEEE4D8}" presName="box" presStyleLbl="node1" presStyleIdx="0" presStyleCnt="3" custLinFactNeighborX="-244"/>
      <dgm:spPr/>
      <dgm:t>
        <a:bodyPr/>
        <a:lstStyle/>
        <a:p>
          <a:endParaRPr lang="en-US"/>
        </a:p>
      </dgm:t>
    </dgm:pt>
    <dgm:pt modelId="{4D6E7647-D12C-42B0-ADF0-D2751931B85D}" type="pres">
      <dgm:prSet presAssocID="{7C0637A8-F953-423F-8375-BF1D2DEEE4D8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9A5786D8-621B-43C5-AF42-49F196EABB98}" type="pres">
      <dgm:prSet presAssocID="{7C0637A8-F953-423F-8375-BF1D2DEEE4D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8D3474-5CC2-4D2C-BBF6-C74A74E89011}" type="pres">
      <dgm:prSet presAssocID="{F1AA4EDC-68D7-4FEF-8FB4-63F7C89E4FC5}" presName="spacer" presStyleCnt="0"/>
      <dgm:spPr/>
    </dgm:pt>
    <dgm:pt modelId="{36E79AE4-F454-4A82-B772-82BCAA964AFF}" type="pres">
      <dgm:prSet presAssocID="{AA42B383-B2AC-4820-8E95-7E0684D2E8BA}" presName="comp" presStyleCnt="0"/>
      <dgm:spPr/>
    </dgm:pt>
    <dgm:pt modelId="{1EF7265D-4693-461B-80D3-3F8D251AC33B}" type="pres">
      <dgm:prSet presAssocID="{AA42B383-B2AC-4820-8E95-7E0684D2E8BA}" presName="box" presStyleLbl="node1" presStyleIdx="1" presStyleCnt="3"/>
      <dgm:spPr/>
      <dgm:t>
        <a:bodyPr/>
        <a:lstStyle/>
        <a:p>
          <a:endParaRPr lang="en-US"/>
        </a:p>
      </dgm:t>
    </dgm:pt>
    <dgm:pt modelId="{AA7DC27F-82DA-4578-9809-82F1D72D4F7F}" type="pres">
      <dgm:prSet presAssocID="{AA42B383-B2AC-4820-8E95-7E0684D2E8BA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74FA806F-AD88-4C7F-BDAE-D8454610F29E}" type="pres">
      <dgm:prSet presAssocID="{AA42B383-B2AC-4820-8E95-7E0684D2E8B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827599-7CED-418E-A36C-5B2A26E27305}" type="pres">
      <dgm:prSet presAssocID="{FC5CA47C-41EF-4CBC-833A-70023C393EEF}" presName="spacer" presStyleCnt="0"/>
      <dgm:spPr/>
    </dgm:pt>
    <dgm:pt modelId="{4D1FD4B8-B3DF-469D-87AF-57EB75A16D40}" type="pres">
      <dgm:prSet presAssocID="{AA45A9E1-CCD6-4EDE-A995-4BD712620073}" presName="comp" presStyleCnt="0"/>
      <dgm:spPr/>
    </dgm:pt>
    <dgm:pt modelId="{0C72FA36-5F0C-4345-AFEE-74061229B68E}" type="pres">
      <dgm:prSet presAssocID="{AA45A9E1-CCD6-4EDE-A995-4BD712620073}" presName="box" presStyleLbl="node1" presStyleIdx="2" presStyleCnt="3" custLinFactNeighborX="-244" custLinFactNeighborY="-1463"/>
      <dgm:spPr/>
      <dgm:t>
        <a:bodyPr/>
        <a:lstStyle/>
        <a:p>
          <a:endParaRPr lang="en-US"/>
        </a:p>
      </dgm:t>
    </dgm:pt>
    <dgm:pt modelId="{631B2E5B-0D21-46B6-962B-6943CCD2652F}" type="pres">
      <dgm:prSet presAssocID="{AA45A9E1-CCD6-4EDE-A995-4BD712620073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3717E10D-63B6-41DE-B8F1-48D00F3F805D}" type="pres">
      <dgm:prSet presAssocID="{AA45A9E1-CCD6-4EDE-A995-4BD71262007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CF2DB4-FB7A-405A-8230-CF587A0A438D}" type="presOf" srcId="{AA42B383-B2AC-4820-8E95-7E0684D2E8BA}" destId="{1EF7265D-4693-461B-80D3-3F8D251AC33B}" srcOrd="0" destOrd="0" presId="urn:microsoft.com/office/officeart/2005/8/layout/vList4"/>
    <dgm:cxn modelId="{770D22CD-DFCC-4325-A9F8-CCC1BCB8E97A}" type="presOf" srcId="{AA45A9E1-CCD6-4EDE-A995-4BD712620073}" destId="{3717E10D-63B6-41DE-B8F1-48D00F3F805D}" srcOrd="1" destOrd="0" presId="urn:microsoft.com/office/officeart/2005/8/layout/vList4"/>
    <dgm:cxn modelId="{FEE35ECF-19AF-465A-8DF2-0CA94D7B389D}" srcId="{D4D7F727-C731-43F7-8491-25B3C523B6FA}" destId="{AA42B383-B2AC-4820-8E95-7E0684D2E8BA}" srcOrd="1" destOrd="0" parTransId="{FE70085B-F432-4853-BF10-06922BC5EE92}" sibTransId="{FC5CA47C-41EF-4CBC-833A-70023C393EEF}"/>
    <dgm:cxn modelId="{4FD232A4-333F-4C43-9352-362E0A1BC83B}" type="presOf" srcId="{AA42B383-B2AC-4820-8E95-7E0684D2E8BA}" destId="{74FA806F-AD88-4C7F-BDAE-D8454610F29E}" srcOrd="1" destOrd="0" presId="urn:microsoft.com/office/officeart/2005/8/layout/vList4"/>
    <dgm:cxn modelId="{7F510B58-70BE-4400-B790-B25447CABD7F}" type="presOf" srcId="{7C0637A8-F953-423F-8375-BF1D2DEEE4D8}" destId="{37494ABC-52B0-40A2-A984-97DAFC3CDCD7}" srcOrd="0" destOrd="0" presId="urn:microsoft.com/office/officeart/2005/8/layout/vList4"/>
    <dgm:cxn modelId="{400070F2-75EB-4E5B-8D05-920E8BA40C36}" type="presOf" srcId="{D4D7F727-C731-43F7-8491-25B3C523B6FA}" destId="{4288DE02-5BF6-4F24-BB5A-2FF9F09C63CB}" srcOrd="0" destOrd="0" presId="urn:microsoft.com/office/officeart/2005/8/layout/vList4"/>
    <dgm:cxn modelId="{2D2AEB81-2C25-4EB1-90BA-B86149E76224}" type="presOf" srcId="{7C0637A8-F953-423F-8375-BF1D2DEEE4D8}" destId="{9A5786D8-621B-43C5-AF42-49F196EABB98}" srcOrd="1" destOrd="0" presId="urn:microsoft.com/office/officeart/2005/8/layout/vList4"/>
    <dgm:cxn modelId="{1D5A370C-1989-4347-9F6B-77DB4D95DA79}" srcId="{D4D7F727-C731-43F7-8491-25B3C523B6FA}" destId="{7C0637A8-F953-423F-8375-BF1D2DEEE4D8}" srcOrd="0" destOrd="0" parTransId="{63630FF5-16FD-440D-97C1-DA1ABF4780D6}" sibTransId="{F1AA4EDC-68D7-4FEF-8FB4-63F7C89E4FC5}"/>
    <dgm:cxn modelId="{0AECBEF0-0344-4EAF-9CDB-467A284F90DF}" type="presOf" srcId="{AA45A9E1-CCD6-4EDE-A995-4BD712620073}" destId="{0C72FA36-5F0C-4345-AFEE-74061229B68E}" srcOrd="0" destOrd="0" presId="urn:microsoft.com/office/officeart/2005/8/layout/vList4"/>
    <dgm:cxn modelId="{41263988-43F4-4D24-A5D1-2D27DD2F4C22}" srcId="{D4D7F727-C731-43F7-8491-25B3C523B6FA}" destId="{AA45A9E1-CCD6-4EDE-A995-4BD712620073}" srcOrd="2" destOrd="0" parTransId="{FA191428-56BB-427F-B5EA-4B0CF8CA446C}" sibTransId="{AC73540E-85E1-4C90-ADD3-857ED136E254}"/>
    <dgm:cxn modelId="{4FD3D7F7-56DF-48D8-A88B-7D9B96C1E10A}" type="presParOf" srcId="{4288DE02-5BF6-4F24-BB5A-2FF9F09C63CB}" destId="{A3DC1109-0EA3-4312-BFD0-C50ED9787E94}" srcOrd="0" destOrd="0" presId="urn:microsoft.com/office/officeart/2005/8/layout/vList4"/>
    <dgm:cxn modelId="{A702B390-DDB7-4FB5-AB30-F9239DBC6013}" type="presParOf" srcId="{A3DC1109-0EA3-4312-BFD0-C50ED9787E94}" destId="{37494ABC-52B0-40A2-A984-97DAFC3CDCD7}" srcOrd="0" destOrd="0" presId="urn:microsoft.com/office/officeart/2005/8/layout/vList4"/>
    <dgm:cxn modelId="{D78BFCA9-95D7-424D-A579-350AD667C62B}" type="presParOf" srcId="{A3DC1109-0EA3-4312-BFD0-C50ED9787E94}" destId="{4D6E7647-D12C-42B0-ADF0-D2751931B85D}" srcOrd="1" destOrd="0" presId="urn:microsoft.com/office/officeart/2005/8/layout/vList4"/>
    <dgm:cxn modelId="{66D00575-4637-49EA-B59F-B4351D68F3E0}" type="presParOf" srcId="{A3DC1109-0EA3-4312-BFD0-C50ED9787E94}" destId="{9A5786D8-621B-43C5-AF42-49F196EABB98}" srcOrd="2" destOrd="0" presId="urn:microsoft.com/office/officeart/2005/8/layout/vList4"/>
    <dgm:cxn modelId="{08720C19-1842-4D43-A976-A37E51A3A35C}" type="presParOf" srcId="{4288DE02-5BF6-4F24-BB5A-2FF9F09C63CB}" destId="{C48D3474-5CC2-4D2C-BBF6-C74A74E89011}" srcOrd="1" destOrd="0" presId="urn:microsoft.com/office/officeart/2005/8/layout/vList4"/>
    <dgm:cxn modelId="{E918C694-90ED-4474-ACBE-67B68E463DFA}" type="presParOf" srcId="{4288DE02-5BF6-4F24-BB5A-2FF9F09C63CB}" destId="{36E79AE4-F454-4A82-B772-82BCAA964AFF}" srcOrd="2" destOrd="0" presId="urn:microsoft.com/office/officeart/2005/8/layout/vList4"/>
    <dgm:cxn modelId="{2FBEF5FD-7EAF-4275-BF96-ED44B8F30A0D}" type="presParOf" srcId="{36E79AE4-F454-4A82-B772-82BCAA964AFF}" destId="{1EF7265D-4693-461B-80D3-3F8D251AC33B}" srcOrd="0" destOrd="0" presId="urn:microsoft.com/office/officeart/2005/8/layout/vList4"/>
    <dgm:cxn modelId="{0C2F2B69-CB6A-4ADA-986A-8A990531EFBB}" type="presParOf" srcId="{36E79AE4-F454-4A82-B772-82BCAA964AFF}" destId="{AA7DC27F-82DA-4578-9809-82F1D72D4F7F}" srcOrd="1" destOrd="0" presId="urn:microsoft.com/office/officeart/2005/8/layout/vList4"/>
    <dgm:cxn modelId="{1882B62B-854E-4D60-AC82-42E8A3D14BB7}" type="presParOf" srcId="{36E79AE4-F454-4A82-B772-82BCAA964AFF}" destId="{74FA806F-AD88-4C7F-BDAE-D8454610F29E}" srcOrd="2" destOrd="0" presId="urn:microsoft.com/office/officeart/2005/8/layout/vList4"/>
    <dgm:cxn modelId="{116CF84F-C2B4-4485-885D-99B1266FD2F4}" type="presParOf" srcId="{4288DE02-5BF6-4F24-BB5A-2FF9F09C63CB}" destId="{F5827599-7CED-418E-A36C-5B2A26E27305}" srcOrd="3" destOrd="0" presId="urn:microsoft.com/office/officeart/2005/8/layout/vList4"/>
    <dgm:cxn modelId="{B4336800-E81A-41FF-B448-5EA8C7C97AD1}" type="presParOf" srcId="{4288DE02-5BF6-4F24-BB5A-2FF9F09C63CB}" destId="{4D1FD4B8-B3DF-469D-87AF-57EB75A16D40}" srcOrd="4" destOrd="0" presId="urn:microsoft.com/office/officeart/2005/8/layout/vList4"/>
    <dgm:cxn modelId="{C2C9C607-CB3B-48B7-98AC-E5E74A0A7A1E}" type="presParOf" srcId="{4D1FD4B8-B3DF-469D-87AF-57EB75A16D40}" destId="{0C72FA36-5F0C-4345-AFEE-74061229B68E}" srcOrd="0" destOrd="0" presId="urn:microsoft.com/office/officeart/2005/8/layout/vList4"/>
    <dgm:cxn modelId="{68689FED-B0F7-4BDD-A7B6-1D9801B0C6ED}" type="presParOf" srcId="{4D1FD4B8-B3DF-469D-87AF-57EB75A16D40}" destId="{631B2E5B-0D21-46B6-962B-6943CCD2652F}" srcOrd="1" destOrd="0" presId="urn:microsoft.com/office/officeart/2005/8/layout/vList4"/>
    <dgm:cxn modelId="{308F354A-84E0-4A60-A328-7BCF6CAB7DDC}" type="presParOf" srcId="{4D1FD4B8-B3DF-469D-87AF-57EB75A16D40}" destId="{3717E10D-63B6-41DE-B8F1-48D00F3F80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94ABC-52B0-40A2-A984-97DAFC3CDCD7}">
      <dsp:nvSpPr>
        <dsp:cNvPr id="0" name=""/>
        <dsp:cNvSpPr/>
      </dsp:nvSpPr>
      <dsp:spPr>
        <a:xfrm>
          <a:off x="0" y="0"/>
          <a:ext cx="5904656" cy="9001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/>
            <a:t>Nhận</a:t>
          </a:r>
          <a:r>
            <a:rPr lang="en-US" sz="2800" kern="1200" dirty="0"/>
            <a:t> </a:t>
          </a:r>
          <a:r>
            <a:rPr lang="en-US" sz="2800" kern="1200" dirty="0" err="1"/>
            <a:t>biết</a:t>
          </a:r>
          <a:r>
            <a:rPr lang="en-US" sz="2800" kern="1200" dirty="0"/>
            <a:t> </a:t>
          </a:r>
          <a:r>
            <a:rPr lang="en-US" sz="2800" kern="1200" dirty="0" err="1"/>
            <a:t>và</a:t>
          </a:r>
          <a:r>
            <a:rPr lang="en-US" sz="2800" kern="1200" dirty="0"/>
            <a:t> </a:t>
          </a:r>
          <a:r>
            <a:rPr lang="en-US" sz="2800" kern="1200" dirty="0" err="1"/>
            <a:t>nắm</a:t>
          </a:r>
          <a:r>
            <a:rPr lang="en-US" sz="2800" kern="1200" dirty="0"/>
            <a:t> </a:t>
          </a:r>
          <a:r>
            <a:rPr lang="en-US" sz="2800" kern="1200" dirty="0" err="1"/>
            <a:t>được</a:t>
          </a:r>
          <a:r>
            <a:rPr lang="en-US" sz="2800" kern="1200" dirty="0"/>
            <a:t> </a:t>
          </a:r>
          <a:r>
            <a:rPr lang="en-US" sz="2800" kern="1200" dirty="0" err="1"/>
            <a:t>cấu</a:t>
          </a:r>
          <a:r>
            <a:rPr lang="en-US" sz="2800" kern="1200" dirty="0"/>
            <a:t> </a:t>
          </a:r>
          <a:r>
            <a:rPr lang="en-US" sz="2800" kern="1200" dirty="0" err="1"/>
            <a:t>tạo</a:t>
          </a:r>
          <a:r>
            <a:rPr lang="en-US" sz="2800" kern="1200" dirty="0"/>
            <a:t> </a:t>
          </a:r>
          <a:r>
            <a:rPr lang="en-US" sz="2800" kern="1200" dirty="0" err="1"/>
            <a:t>của</a:t>
          </a:r>
          <a:r>
            <a:rPr lang="en-US" sz="2800" kern="1200" dirty="0"/>
            <a:t> </a:t>
          </a:r>
          <a:r>
            <a:rPr lang="en-US" sz="2800" kern="1200" dirty="0" err="1"/>
            <a:t>các</a:t>
          </a:r>
          <a:r>
            <a:rPr lang="en-US" sz="2800" kern="1200" dirty="0"/>
            <a:t> </a:t>
          </a:r>
          <a:r>
            <a:rPr lang="en-US" sz="2800" kern="1200" dirty="0" err="1"/>
            <a:t>vần</a:t>
          </a:r>
          <a:r>
            <a:rPr lang="en-US" sz="2800" kern="1200" dirty="0"/>
            <a:t> </a:t>
          </a:r>
          <a:r>
            <a:rPr lang="en-US" sz="2800" kern="1200" dirty="0" err="1"/>
            <a:t>ao</a:t>
          </a:r>
          <a:r>
            <a:rPr lang="en-US" sz="2800" kern="1200" dirty="0"/>
            <a:t> </a:t>
          </a:r>
          <a:r>
            <a:rPr lang="en-US" sz="2800" kern="1200" dirty="0" err="1"/>
            <a:t>eo</a:t>
          </a:r>
          <a:r>
            <a:rPr lang="en-US" sz="2800" kern="1200" dirty="0"/>
            <a:t>.</a:t>
          </a:r>
          <a:endParaRPr lang="vi-VN" sz="2800" kern="1200" dirty="0">
            <a:solidFill>
              <a:schemeClr val="bg1"/>
            </a:solidFill>
            <a:latin typeface="Arial-SGK-TV" pitchFamily="2" charset="0"/>
            <a:cs typeface="Arial-SGK-TV" pitchFamily="2" charset="0"/>
          </a:endParaRPr>
        </a:p>
      </dsp:txBody>
      <dsp:txXfrm>
        <a:off x="1270941" y="0"/>
        <a:ext cx="4633714" cy="900100"/>
      </dsp:txXfrm>
    </dsp:sp>
    <dsp:sp modelId="{4D6E7647-D12C-42B0-ADF0-D2751931B85D}">
      <dsp:nvSpPr>
        <dsp:cNvPr id="0" name=""/>
        <dsp:cNvSpPr/>
      </dsp:nvSpPr>
      <dsp:spPr>
        <a:xfrm>
          <a:off x="90010" y="90010"/>
          <a:ext cx="1180931" cy="7200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7265D-4693-461B-80D3-3F8D251AC33B}">
      <dsp:nvSpPr>
        <dsp:cNvPr id="0" name=""/>
        <dsp:cNvSpPr/>
      </dsp:nvSpPr>
      <dsp:spPr>
        <a:xfrm>
          <a:off x="0" y="990110"/>
          <a:ext cx="5904656" cy="9001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/>
            <a:t>Đọc</a:t>
          </a:r>
          <a:r>
            <a:rPr lang="en-US" sz="2800" kern="1200" dirty="0"/>
            <a:t> </a:t>
          </a:r>
          <a:r>
            <a:rPr lang="en-US" sz="2800" kern="1200" dirty="0" err="1"/>
            <a:t>đúng</a:t>
          </a:r>
          <a:r>
            <a:rPr lang="en-US" sz="2800" kern="1200" dirty="0"/>
            <a:t> </a:t>
          </a:r>
          <a:r>
            <a:rPr lang="en-US" sz="2800" kern="1200" dirty="0" err="1"/>
            <a:t>vần</a:t>
          </a:r>
          <a:r>
            <a:rPr lang="en-US" sz="2800" kern="1200" dirty="0"/>
            <a:t> </a:t>
          </a:r>
          <a:r>
            <a:rPr lang="en-US" sz="2800" kern="1200" dirty="0" err="1"/>
            <a:t>và</a:t>
          </a:r>
          <a:r>
            <a:rPr lang="en-US" sz="2800" kern="1200" dirty="0"/>
            <a:t> </a:t>
          </a:r>
          <a:r>
            <a:rPr lang="en-US" sz="2800" kern="1200" dirty="0" err="1"/>
            <a:t>các</a:t>
          </a:r>
          <a:r>
            <a:rPr lang="en-US" sz="2800" kern="1200" dirty="0"/>
            <a:t> </a:t>
          </a:r>
          <a:r>
            <a:rPr lang="en-US" sz="2800" kern="1200" dirty="0" err="1"/>
            <a:t>tiếng</a:t>
          </a:r>
          <a:r>
            <a:rPr lang="en-US" sz="2800" kern="1200" dirty="0"/>
            <a:t>, </a:t>
          </a:r>
          <a:r>
            <a:rPr lang="en-US" sz="2800" kern="1200" dirty="0" err="1"/>
            <a:t>từ</a:t>
          </a:r>
          <a:r>
            <a:rPr lang="en-US" sz="2800" kern="1200" dirty="0"/>
            <a:t> </a:t>
          </a:r>
          <a:r>
            <a:rPr lang="en-US" sz="2800" kern="1200" dirty="0" err="1"/>
            <a:t>ngữ</a:t>
          </a:r>
          <a:r>
            <a:rPr lang="en-US" sz="2800" kern="1200" dirty="0"/>
            <a:t> </a:t>
          </a:r>
          <a:r>
            <a:rPr lang="en-US" sz="2800" kern="1200" dirty="0" err="1"/>
            <a:t>có</a:t>
          </a:r>
          <a:r>
            <a:rPr lang="en-US" sz="2800" kern="1200" dirty="0"/>
            <a:t> </a:t>
          </a:r>
          <a:r>
            <a:rPr lang="en-US" sz="2800" kern="1200" dirty="0" err="1"/>
            <a:t>các</a:t>
          </a:r>
          <a:r>
            <a:rPr lang="en-US" sz="2800" kern="1200" dirty="0"/>
            <a:t> </a:t>
          </a:r>
          <a:r>
            <a:rPr lang="en-US" sz="2800" kern="1200" dirty="0" err="1"/>
            <a:t>vần</a:t>
          </a:r>
          <a:r>
            <a:rPr lang="en-US" sz="2800" kern="1200" dirty="0"/>
            <a:t> </a:t>
          </a:r>
          <a:r>
            <a:rPr lang="en-US" sz="2800" kern="1200" dirty="0" err="1"/>
            <a:t>ao</a:t>
          </a:r>
          <a:r>
            <a:rPr lang="en-US" sz="2800" kern="1200" dirty="0"/>
            <a:t>, </a:t>
          </a:r>
          <a:r>
            <a:rPr lang="en-US" sz="2800" kern="1200" dirty="0" err="1"/>
            <a:t>eo</a:t>
          </a:r>
          <a:r>
            <a:rPr lang="en-US" sz="2800" kern="1200" dirty="0"/>
            <a:t>.</a:t>
          </a:r>
        </a:p>
      </dsp:txBody>
      <dsp:txXfrm>
        <a:off x="1270941" y="990110"/>
        <a:ext cx="4633714" cy="900100"/>
      </dsp:txXfrm>
    </dsp:sp>
    <dsp:sp modelId="{AA7DC27F-82DA-4578-9809-82F1D72D4F7F}">
      <dsp:nvSpPr>
        <dsp:cNvPr id="0" name=""/>
        <dsp:cNvSpPr/>
      </dsp:nvSpPr>
      <dsp:spPr>
        <a:xfrm>
          <a:off x="90010" y="1080120"/>
          <a:ext cx="1180931" cy="7200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2FA36-5F0C-4345-AFEE-74061229B68E}">
      <dsp:nvSpPr>
        <dsp:cNvPr id="0" name=""/>
        <dsp:cNvSpPr/>
      </dsp:nvSpPr>
      <dsp:spPr>
        <a:xfrm>
          <a:off x="0" y="1967051"/>
          <a:ext cx="5904656" cy="9001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 err="1"/>
            <a:t>Viết</a:t>
          </a:r>
          <a:r>
            <a:rPr lang="en-US" sz="2800" kern="1200" dirty="0"/>
            <a:t> </a:t>
          </a:r>
          <a:r>
            <a:rPr lang="en-US" sz="2800" kern="1200" dirty="0" err="1"/>
            <a:t>đúng</a:t>
          </a:r>
          <a:r>
            <a:rPr lang="en-US" sz="2800" kern="1200" dirty="0"/>
            <a:t> </a:t>
          </a:r>
          <a:r>
            <a:rPr lang="en-US" sz="2800" kern="1200" dirty="0" err="1"/>
            <a:t>các</a:t>
          </a:r>
          <a:r>
            <a:rPr lang="en-US" sz="2800" kern="1200" dirty="0"/>
            <a:t> </a:t>
          </a:r>
          <a:r>
            <a:rPr lang="en-US" sz="2800" kern="1200" dirty="0" err="1"/>
            <a:t>vần</a:t>
          </a:r>
          <a:r>
            <a:rPr lang="en-US" sz="2800" kern="1200" dirty="0"/>
            <a:t>, </a:t>
          </a:r>
          <a:r>
            <a:rPr lang="en-US" sz="2800" kern="1200" dirty="0" err="1"/>
            <a:t>tiếng</a:t>
          </a:r>
          <a:r>
            <a:rPr lang="en-US" sz="2800" kern="1200" dirty="0"/>
            <a:t>, </a:t>
          </a:r>
          <a:r>
            <a:rPr lang="en-US" sz="2800" kern="1200" dirty="0" err="1"/>
            <a:t>từ</a:t>
          </a:r>
          <a:r>
            <a:rPr lang="en-US" sz="2800" kern="1200" dirty="0"/>
            <a:t> </a:t>
          </a:r>
          <a:r>
            <a:rPr lang="en-US" sz="2800" kern="1200" dirty="0" err="1"/>
            <a:t>ngữ</a:t>
          </a:r>
          <a:r>
            <a:rPr lang="en-US" sz="2800" kern="1200" dirty="0"/>
            <a:t> </a:t>
          </a:r>
          <a:r>
            <a:rPr lang="en-US" sz="2800" kern="1200" dirty="0" err="1"/>
            <a:t>có</a:t>
          </a:r>
          <a:r>
            <a:rPr lang="en-US" sz="2800" kern="1200" dirty="0"/>
            <a:t> </a:t>
          </a:r>
          <a:r>
            <a:rPr lang="en-US" sz="2800" kern="1200" dirty="0" err="1"/>
            <a:t>vần</a:t>
          </a:r>
          <a:r>
            <a:rPr lang="en-US" sz="2800" kern="1200" dirty="0"/>
            <a:t> </a:t>
          </a:r>
          <a:r>
            <a:rPr lang="en-US" sz="2800" kern="1200" dirty="0" err="1"/>
            <a:t>ao</a:t>
          </a:r>
          <a:r>
            <a:rPr lang="en-US" sz="2800" kern="1200" dirty="0"/>
            <a:t>, </a:t>
          </a:r>
          <a:r>
            <a:rPr lang="en-US" sz="2800" kern="1200" dirty="0" err="1"/>
            <a:t>eo</a:t>
          </a:r>
          <a:r>
            <a:rPr lang="en-US" sz="2800" kern="1200" dirty="0"/>
            <a:t>.</a:t>
          </a:r>
          <a:endParaRPr lang="vi-VN" sz="2800" kern="1200" dirty="0">
            <a:latin typeface="Arial-SGK-TV" pitchFamily="2" charset="0"/>
            <a:cs typeface="Arial-SGK-TV" pitchFamily="2" charset="0"/>
          </a:endParaRPr>
        </a:p>
      </dsp:txBody>
      <dsp:txXfrm>
        <a:off x="1270941" y="1967051"/>
        <a:ext cx="4633714" cy="900100"/>
      </dsp:txXfrm>
    </dsp:sp>
    <dsp:sp modelId="{631B2E5B-0D21-46B6-962B-6943CCD2652F}">
      <dsp:nvSpPr>
        <dsp:cNvPr id="0" name=""/>
        <dsp:cNvSpPr/>
      </dsp:nvSpPr>
      <dsp:spPr>
        <a:xfrm>
          <a:off x="90010" y="2070230"/>
          <a:ext cx="1180931" cy="7200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5983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FFFADC-0A18-432A-9D5D-14E452316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8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9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7A19-67F8-4681-961E-4448D114C7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3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7A19-67F8-4681-961E-4448D114C7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57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7A19-67F8-4681-961E-4448D114C7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54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651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4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90B5D-51CA-4FD6-A35E-C9FBECBBC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3016A-0573-40A6-889E-091A3D736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10E4B-A704-4D60-8EF3-3FFCC1818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F7E46-60AE-4CDA-8A29-B80CC32B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3F5C7-4320-48ED-9941-CD426A3C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06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D262-7670-4055-8A6F-F0C5CA9A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424A1-4E44-4013-BB35-B5841920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B1508-2B95-4123-A844-2D8C30DCD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A5E76-0FFA-4310-A7D4-1586475E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70D4D-44BF-4FA0-8C77-78AC1B87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8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80C917-BF4C-4E31-AEED-75972E37C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A84FA-B2F3-489A-A490-8C996522D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25DCB-6C99-46D7-B0E4-EB46DBA97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3F94E-B210-42BD-AC2F-A6D97FA20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3733E-6C62-416A-9FD2-9EB523624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15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421A4-F452-45FF-85D3-24CCDAE5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C0631D4C-C421-42FE-8B15-ACACE8750B13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9FC3E-D4C8-4E5F-A3A9-4D1DCDB9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585C0-23CE-4BB4-81B0-D6903EC3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B98452BF-2B64-41C0-B970-1A86D332FFD0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50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3E37-5B3B-41DF-B4D5-D1A661C6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181790CF-6C95-4FA3-B0A8-00B4BE65262B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91C8-80D0-4276-9A8C-95274019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0E0C-A5A6-4FAD-A1A2-DDCE2E67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3A281DE2-0C54-4AAC-8704-4CF67BF5E5E9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56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0B1DE-3DAD-478C-81DE-A6209050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1D611F7D-AAB8-4277-B045-FB72B925FF0D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64C7-76D2-4D2C-AFDD-CBFA3EE7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D224-7026-4701-B7C5-3EB030C8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50402464-B5F8-4975-B2A6-F3024FF1A0E3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05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CB3DB8-717A-4373-B317-2DD684E4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E5C4DE70-86FD-4864-8996-EBF2E2EDECE8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59639E-B42E-4532-A722-FC52B2C0E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456F3F-502F-49A8-852B-784F5CF2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40BAFF2D-D205-43C9-B81E-855E51A47E90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57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1446F2-EA4D-4AE3-A739-3A72847A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D5A081EF-E06B-487D-8E26-767154018B0E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9321CE-7F76-4882-A499-BF6A826D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AF5EA3-F21A-4803-88DA-3D638624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0E84C074-1B1E-4877-AF90-1CE2D90DCFD5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548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FE72297-FF67-4100-AF18-2B4BFCDA6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69A0A753-34C7-411C-9170-5498AC915892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190894E-2C05-4D51-969A-3533583C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F6B750-7CEF-491D-BC74-A35A8AB4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1ED63064-8ED6-4BA8-B192-EDF48B2EFE46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030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2BDF9C2-B57B-4473-AA83-AC2FCC507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FA4B7167-A0EB-42A9-91F4-0864E299CC2B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0FD2355-7ACB-4C27-A013-A71D0CD5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F32091-CCFC-449F-8F5B-02359F4C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85391AAC-79AD-4680-9C58-8571516E5315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73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D8AF-BA87-4560-99E0-F2BBBA24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7B75B-B1C5-4F94-8E21-91C1D90D7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57F47-5064-4287-BF1C-5994CEC3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E3BF9-1A66-44F4-BB9B-35E3A2E4A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1E8D4-449B-4C56-8A8D-0AA12CC2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2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831E0F-A396-462F-84EF-40F53936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31993315-8EDB-4AFB-9079-00B0CCAE5D8C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42B6A8-02C9-46A4-9057-CDBCCCDA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C2C652-DB1B-4885-AB1A-E1E8FCBD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78F8A847-666B-4AE5-A407-F0432B865C13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184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76D58A-46B8-44F4-AB11-AE2F001F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190944E4-8534-4F0B-945D-375A13F78975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EFF41D-72C2-45B9-80EF-A4A1A0DA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078B04-B4B2-47DF-9284-77E3ADD0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BFC1AFA2-571E-43BD-8A0C-3BF882F19914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157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29D61-D479-41BB-BFCB-3D0F960D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7796174C-9D2C-40A8-AEB0-C4C423D79AD6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4C119-DD0F-4A20-A4CD-530AD881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F8D54-979C-47E8-939F-B267517D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21E31C5B-A8FC-4588-A8CE-C5992D524A69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2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E4D83-ACBE-4091-A8F1-81C97030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E5119711-F448-4548-9959-25E1847368B5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FDA9B-FCC4-44F1-8FB3-6277C506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51707-65B0-4F3E-B69D-51DE30A2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1C6EE99C-9E5A-4896-81DD-1F4F853A2D1B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66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046CDCB-E8E0-49DB-9A59-76E51E56C9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88871" y="899201"/>
            <a:ext cx="3128970" cy="2903994"/>
          </a:xfrm>
          <a:custGeom>
            <a:avLst/>
            <a:gdLst>
              <a:gd name="connsiteX0" fmla="*/ 4030402 w 4171960"/>
              <a:gd name="connsiteY0" fmla="*/ 1507365 h 3871992"/>
              <a:gd name="connsiteX1" fmla="*/ 4039847 w 4171960"/>
              <a:gd name="connsiteY1" fmla="*/ 1543830 h 3871992"/>
              <a:gd name="connsiteX2" fmla="*/ 4079509 w 4171960"/>
              <a:gd name="connsiteY2" fmla="*/ 1934335 h 3871992"/>
              <a:gd name="connsiteX3" fmla="*/ 2127337 w 4171960"/>
              <a:gd name="connsiteY3" fmla="*/ 3871992 h 3871992"/>
              <a:gd name="connsiteX4" fmla="*/ 2120231 w 4171960"/>
              <a:gd name="connsiteY4" fmla="*/ 3871636 h 3871992"/>
              <a:gd name="connsiteX5" fmla="*/ 1966414 w 4171960"/>
              <a:gd name="connsiteY5" fmla="*/ 305604 h 3871992"/>
              <a:gd name="connsiteX6" fmla="*/ 2083650 w 4171960"/>
              <a:gd name="connsiteY6" fmla="*/ 311480 h 3871992"/>
              <a:gd name="connsiteX7" fmla="*/ 2975531 w 4171960"/>
              <a:gd name="connsiteY7" fmla="*/ 632398 h 3871992"/>
              <a:gd name="connsiteX8" fmla="*/ 3017549 w 4171960"/>
              <a:gd name="connsiteY8" fmla="*/ 663585 h 3871992"/>
              <a:gd name="connsiteX9" fmla="*/ 581157 w 4171960"/>
              <a:gd name="connsiteY9" fmla="*/ 3679174 h 3871992"/>
              <a:gd name="connsiteX10" fmla="*/ 503660 w 4171960"/>
              <a:gd name="connsiteY10" fmla="*/ 3609262 h 3871992"/>
              <a:gd name="connsiteX11" fmla="*/ 19647 w 4171960"/>
              <a:gd name="connsiteY11" fmla="*/ 2815333 h 3871992"/>
              <a:gd name="connsiteX12" fmla="*/ 0 w 4171960"/>
              <a:gd name="connsiteY12" fmla="*/ 2739489 h 3871992"/>
              <a:gd name="connsiteX13" fmla="*/ 3531951 w 4171960"/>
              <a:gd name="connsiteY13" fmla="*/ 212148 h 3871992"/>
              <a:gd name="connsiteX14" fmla="*/ 3546900 w 4171960"/>
              <a:gd name="connsiteY14" fmla="*/ 223245 h 3871992"/>
              <a:gd name="connsiteX15" fmla="*/ 4169543 w 4171960"/>
              <a:gd name="connsiteY15" fmla="*/ 1142235 h 3871992"/>
              <a:gd name="connsiteX16" fmla="*/ 4171960 w 4171960"/>
              <a:gd name="connsiteY16" fmla="*/ 1151560 h 3871992"/>
              <a:gd name="connsiteX17" fmla="*/ 2154565 w 4171960"/>
              <a:gd name="connsiteY17" fmla="*/ 3648545 h 3871992"/>
              <a:gd name="connsiteX18" fmla="*/ 2105539 w 4171960"/>
              <a:gd name="connsiteY18" fmla="*/ 3646087 h 3871992"/>
              <a:gd name="connsiteX19" fmla="*/ 1213660 w 4171960"/>
              <a:gd name="connsiteY19" fmla="*/ 3325171 h 3871992"/>
              <a:gd name="connsiteX20" fmla="*/ 1090621 w 4171960"/>
              <a:gd name="connsiteY20" fmla="*/ 3233848 h 3871992"/>
              <a:gd name="connsiteX21" fmla="*/ 2061072 w 4171960"/>
              <a:gd name="connsiteY21" fmla="*/ 0 h 3871992"/>
              <a:gd name="connsiteX22" fmla="*/ 209698 w 4171960"/>
              <a:gd name="connsiteY22" fmla="*/ 2291495 h 3871992"/>
              <a:gd name="connsiteX23" fmla="*/ 185243 w 4171960"/>
              <a:gd name="connsiteY23" fmla="*/ 2132450 h 3871992"/>
              <a:gd name="connsiteX24" fmla="*/ 175164 w 4171960"/>
              <a:gd name="connsiteY24" fmla="*/ 1934336 h 3871992"/>
              <a:gd name="connsiteX25" fmla="*/ 1927738 w 4171960"/>
              <a:gd name="connsiteY25" fmla="*/ 6683 h 387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171960" h="3871992">
                <a:moveTo>
                  <a:pt x="4030402" y="1507365"/>
                </a:moveTo>
                <a:lnTo>
                  <a:pt x="4039847" y="1543830"/>
                </a:lnTo>
                <a:cubicBezTo>
                  <a:pt x="4065851" y="1669967"/>
                  <a:pt x="4079509" y="1800568"/>
                  <a:pt x="4079509" y="1934335"/>
                </a:cubicBezTo>
                <a:cubicBezTo>
                  <a:pt x="4079509" y="3004473"/>
                  <a:pt x="3205491" y="3871992"/>
                  <a:pt x="2127337" y="3871992"/>
                </a:cubicBezTo>
                <a:lnTo>
                  <a:pt x="2120231" y="3871636"/>
                </a:lnTo>
                <a:close/>
                <a:moveTo>
                  <a:pt x="1966414" y="305604"/>
                </a:moveTo>
                <a:lnTo>
                  <a:pt x="2083650" y="311480"/>
                </a:lnTo>
                <a:cubicBezTo>
                  <a:pt x="2411783" y="344556"/>
                  <a:pt x="2715890" y="458293"/>
                  <a:pt x="2975531" y="632398"/>
                </a:cubicBezTo>
                <a:lnTo>
                  <a:pt x="3017549" y="663585"/>
                </a:lnTo>
                <a:lnTo>
                  <a:pt x="581157" y="3679174"/>
                </a:lnTo>
                <a:lnTo>
                  <a:pt x="503660" y="3609262"/>
                </a:lnTo>
                <a:cubicBezTo>
                  <a:pt x="282862" y="3390109"/>
                  <a:pt x="114711" y="3118703"/>
                  <a:pt x="19647" y="2815333"/>
                </a:cubicBezTo>
                <a:lnTo>
                  <a:pt x="0" y="2739489"/>
                </a:lnTo>
                <a:close/>
                <a:moveTo>
                  <a:pt x="3531951" y="212148"/>
                </a:moveTo>
                <a:lnTo>
                  <a:pt x="3546900" y="223245"/>
                </a:lnTo>
                <a:cubicBezTo>
                  <a:pt x="3836143" y="460175"/>
                  <a:pt x="4055468" y="778192"/>
                  <a:pt x="4169543" y="1142235"/>
                </a:cubicBezTo>
                <a:lnTo>
                  <a:pt x="4171960" y="1151560"/>
                </a:lnTo>
                <a:lnTo>
                  <a:pt x="2154565" y="3648545"/>
                </a:lnTo>
                <a:lnTo>
                  <a:pt x="2105539" y="3646087"/>
                </a:lnTo>
                <a:cubicBezTo>
                  <a:pt x="1777407" y="3613012"/>
                  <a:pt x="1473300" y="3499275"/>
                  <a:pt x="1213660" y="3325171"/>
                </a:cubicBezTo>
                <a:lnTo>
                  <a:pt x="1090621" y="3233848"/>
                </a:lnTo>
                <a:close/>
                <a:moveTo>
                  <a:pt x="2061072" y="0"/>
                </a:moveTo>
                <a:lnTo>
                  <a:pt x="209698" y="2291495"/>
                </a:lnTo>
                <a:lnTo>
                  <a:pt x="185243" y="2132450"/>
                </a:lnTo>
                <a:cubicBezTo>
                  <a:pt x="178579" y="2067312"/>
                  <a:pt x="175165" y="2001220"/>
                  <a:pt x="175164" y="1934336"/>
                </a:cubicBezTo>
                <a:cubicBezTo>
                  <a:pt x="175165" y="931081"/>
                  <a:pt x="943344" y="105911"/>
                  <a:pt x="1927738" y="668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7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8284E24-905A-4A6B-AA88-DD94B14867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7892" y="1166724"/>
            <a:ext cx="2466109" cy="3976776"/>
          </a:xfrm>
          <a:custGeom>
            <a:avLst/>
            <a:gdLst>
              <a:gd name="connsiteX0" fmla="*/ 0 w 3288145"/>
              <a:gd name="connsiteY0" fmla="*/ 0 h 5302368"/>
              <a:gd name="connsiteX1" fmla="*/ 3288145 w 3288145"/>
              <a:gd name="connsiteY1" fmla="*/ 0 h 5302368"/>
              <a:gd name="connsiteX2" fmla="*/ 3288145 w 3288145"/>
              <a:gd name="connsiteY2" fmla="*/ 5302368 h 5302368"/>
              <a:gd name="connsiteX3" fmla="*/ 0 w 3288145"/>
              <a:gd name="connsiteY3" fmla="*/ 5302368 h 530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8145" h="5302368">
                <a:moveTo>
                  <a:pt x="0" y="0"/>
                </a:moveTo>
                <a:lnTo>
                  <a:pt x="3288145" y="0"/>
                </a:lnTo>
                <a:lnTo>
                  <a:pt x="3288145" y="5302368"/>
                </a:lnTo>
                <a:lnTo>
                  <a:pt x="0" y="53023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DF1B969-A650-46FB-BF4C-EC1E976329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5675" y="0"/>
            <a:ext cx="3124200" cy="5143500"/>
          </a:xfrm>
          <a:custGeom>
            <a:avLst/>
            <a:gdLst>
              <a:gd name="connsiteX0" fmla="*/ 0 w 4165600"/>
              <a:gd name="connsiteY0" fmla="*/ 0 h 6858000"/>
              <a:gd name="connsiteX1" fmla="*/ 4165600 w 4165600"/>
              <a:gd name="connsiteY1" fmla="*/ 0 h 6858000"/>
              <a:gd name="connsiteX2" fmla="*/ 4165600 w 4165600"/>
              <a:gd name="connsiteY2" fmla="*/ 6858000 h 6858000"/>
              <a:gd name="connsiteX3" fmla="*/ 0 w 4165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5600" h="6858000">
                <a:moveTo>
                  <a:pt x="0" y="0"/>
                </a:moveTo>
                <a:lnTo>
                  <a:pt x="4165600" y="0"/>
                </a:lnTo>
                <a:lnTo>
                  <a:pt x="41656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927B6C-5E1F-4915-B9F0-2BEF6C8361F7}"/>
              </a:ext>
            </a:extLst>
          </p:cNvPr>
          <p:cNvSpPr/>
          <p:nvPr userDrawn="1"/>
        </p:nvSpPr>
        <p:spPr>
          <a:xfrm>
            <a:off x="-177920" y="608163"/>
            <a:ext cx="355840" cy="355840"/>
          </a:xfrm>
          <a:prstGeom prst="ellipse">
            <a:avLst/>
          </a:prstGeom>
          <a:solidFill>
            <a:srgbClr val="40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A48F35-4581-4E25-9B7C-6CE88C7FEE6A}"/>
              </a:ext>
            </a:extLst>
          </p:cNvPr>
          <p:cNvSpPr/>
          <p:nvPr userDrawn="1"/>
        </p:nvSpPr>
        <p:spPr>
          <a:xfrm>
            <a:off x="503568" y="1166724"/>
            <a:ext cx="204876" cy="204876"/>
          </a:xfrm>
          <a:prstGeom prst="ellipse">
            <a:avLst/>
          </a:prstGeom>
          <a:solidFill>
            <a:srgbClr val="40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D57208-954E-4300-B184-7E2F140E6ED6}"/>
              </a:ext>
            </a:extLst>
          </p:cNvPr>
          <p:cNvSpPr/>
          <p:nvPr userDrawn="1"/>
        </p:nvSpPr>
        <p:spPr>
          <a:xfrm>
            <a:off x="-404635" y="4535338"/>
            <a:ext cx="1094208" cy="1021556"/>
          </a:xfrm>
          <a:prstGeom prst="ellipse">
            <a:avLst/>
          </a:prstGeom>
          <a:solidFill>
            <a:srgbClr val="40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F9D47E-484A-4540-B840-2D8DE3605F15}"/>
              </a:ext>
            </a:extLst>
          </p:cNvPr>
          <p:cNvSpPr/>
          <p:nvPr userDrawn="1"/>
        </p:nvSpPr>
        <p:spPr>
          <a:xfrm>
            <a:off x="6677892" y="0"/>
            <a:ext cx="2466109" cy="1095375"/>
          </a:xfrm>
          <a:prstGeom prst="rect">
            <a:avLst/>
          </a:prstGeom>
          <a:solidFill>
            <a:srgbClr val="40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856733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56C2862-848B-477D-B716-282CC7FCBE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175" y="238125"/>
            <a:ext cx="3238500" cy="4381500"/>
          </a:xfrm>
          <a:custGeom>
            <a:avLst/>
            <a:gdLst>
              <a:gd name="connsiteX0" fmla="*/ 0 w 4318000"/>
              <a:gd name="connsiteY0" fmla="*/ 0 h 5842000"/>
              <a:gd name="connsiteX1" fmla="*/ 4318000 w 4318000"/>
              <a:gd name="connsiteY1" fmla="*/ 0 h 5842000"/>
              <a:gd name="connsiteX2" fmla="*/ 4318000 w 4318000"/>
              <a:gd name="connsiteY2" fmla="*/ 5842000 h 5842000"/>
              <a:gd name="connsiteX3" fmla="*/ 0 w 4318000"/>
              <a:gd name="connsiteY3" fmla="*/ 584200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8000" h="5842000">
                <a:moveTo>
                  <a:pt x="0" y="0"/>
                </a:moveTo>
                <a:lnTo>
                  <a:pt x="4318000" y="0"/>
                </a:lnTo>
                <a:lnTo>
                  <a:pt x="4318000" y="5842000"/>
                </a:lnTo>
                <a:lnTo>
                  <a:pt x="0" y="584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171533-8D5E-465E-83D3-A7503426CD08}"/>
              </a:ext>
            </a:extLst>
          </p:cNvPr>
          <p:cNvSpPr/>
          <p:nvPr userDrawn="1"/>
        </p:nvSpPr>
        <p:spPr>
          <a:xfrm>
            <a:off x="-819150" y="-819150"/>
            <a:ext cx="1638300" cy="1638300"/>
          </a:xfrm>
          <a:prstGeom prst="ellipse">
            <a:avLst/>
          </a:prstGeom>
          <a:solidFill>
            <a:srgbClr val="40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58065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B306EC3-0445-49BC-A5AD-9174DE692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5214" y="2939143"/>
            <a:ext cx="2258786" cy="2204357"/>
          </a:xfrm>
          <a:custGeom>
            <a:avLst/>
            <a:gdLst>
              <a:gd name="connsiteX0" fmla="*/ 0 w 3011714"/>
              <a:gd name="connsiteY0" fmla="*/ 0 h 2939143"/>
              <a:gd name="connsiteX1" fmla="*/ 3011714 w 3011714"/>
              <a:gd name="connsiteY1" fmla="*/ 0 h 2939143"/>
              <a:gd name="connsiteX2" fmla="*/ 3011714 w 3011714"/>
              <a:gd name="connsiteY2" fmla="*/ 2939143 h 2939143"/>
              <a:gd name="connsiteX3" fmla="*/ 0 w 3011714"/>
              <a:gd name="connsiteY3" fmla="*/ 2939143 h 293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1714" h="2939143">
                <a:moveTo>
                  <a:pt x="0" y="0"/>
                </a:moveTo>
                <a:lnTo>
                  <a:pt x="3011714" y="0"/>
                </a:lnTo>
                <a:lnTo>
                  <a:pt x="3011714" y="2939143"/>
                </a:lnTo>
                <a:lnTo>
                  <a:pt x="0" y="2939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5418A5D-49D8-4BB6-8D80-D640672FB9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653706"/>
            <a:ext cx="2313213" cy="2285437"/>
          </a:xfrm>
          <a:custGeom>
            <a:avLst/>
            <a:gdLst>
              <a:gd name="connsiteX0" fmla="*/ 0 w 3084284"/>
              <a:gd name="connsiteY0" fmla="*/ 0 h 3047249"/>
              <a:gd name="connsiteX1" fmla="*/ 3084284 w 3084284"/>
              <a:gd name="connsiteY1" fmla="*/ 0 h 3047249"/>
              <a:gd name="connsiteX2" fmla="*/ 3084284 w 3084284"/>
              <a:gd name="connsiteY2" fmla="*/ 3047249 h 3047249"/>
              <a:gd name="connsiteX3" fmla="*/ 0 w 3084284"/>
              <a:gd name="connsiteY3" fmla="*/ 3047249 h 304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284" h="3047249">
                <a:moveTo>
                  <a:pt x="0" y="0"/>
                </a:moveTo>
                <a:lnTo>
                  <a:pt x="3084284" y="0"/>
                </a:lnTo>
                <a:lnTo>
                  <a:pt x="3084284" y="3047249"/>
                </a:lnTo>
                <a:lnTo>
                  <a:pt x="0" y="30472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78F02B2-435D-472D-95CC-BE89A58EB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13214" y="2939143"/>
            <a:ext cx="2258786" cy="2204357"/>
          </a:xfrm>
          <a:custGeom>
            <a:avLst/>
            <a:gdLst>
              <a:gd name="connsiteX0" fmla="*/ 0 w 3011714"/>
              <a:gd name="connsiteY0" fmla="*/ 0 h 2939143"/>
              <a:gd name="connsiteX1" fmla="*/ 3011714 w 3011714"/>
              <a:gd name="connsiteY1" fmla="*/ 0 h 2939143"/>
              <a:gd name="connsiteX2" fmla="*/ 3011714 w 3011714"/>
              <a:gd name="connsiteY2" fmla="*/ 2939143 h 2939143"/>
              <a:gd name="connsiteX3" fmla="*/ 0 w 3011714"/>
              <a:gd name="connsiteY3" fmla="*/ 2939143 h 293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1714" h="2939143">
                <a:moveTo>
                  <a:pt x="0" y="0"/>
                </a:moveTo>
                <a:lnTo>
                  <a:pt x="3011714" y="0"/>
                </a:lnTo>
                <a:lnTo>
                  <a:pt x="3011714" y="2939143"/>
                </a:lnTo>
                <a:lnTo>
                  <a:pt x="0" y="2939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F3D625-52AB-49FB-9696-E4BE586CDE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653707"/>
            <a:ext cx="2313215" cy="2285437"/>
          </a:xfrm>
          <a:custGeom>
            <a:avLst/>
            <a:gdLst>
              <a:gd name="connsiteX0" fmla="*/ 0 w 3084286"/>
              <a:gd name="connsiteY0" fmla="*/ 0 h 3047249"/>
              <a:gd name="connsiteX1" fmla="*/ 3084286 w 3084286"/>
              <a:gd name="connsiteY1" fmla="*/ 0 h 3047249"/>
              <a:gd name="connsiteX2" fmla="*/ 3084286 w 3084286"/>
              <a:gd name="connsiteY2" fmla="*/ 3047249 h 3047249"/>
              <a:gd name="connsiteX3" fmla="*/ 0 w 3084286"/>
              <a:gd name="connsiteY3" fmla="*/ 3047249 h 304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286" h="3047249">
                <a:moveTo>
                  <a:pt x="0" y="0"/>
                </a:moveTo>
                <a:lnTo>
                  <a:pt x="3084286" y="0"/>
                </a:lnTo>
                <a:lnTo>
                  <a:pt x="3084286" y="3047249"/>
                </a:lnTo>
                <a:lnTo>
                  <a:pt x="0" y="30472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2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B9D31E9-451A-48E1-8331-4D8B25471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1510" y="522050"/>
            <a:ext cx="4223856" cy="4223855"/>
          </a:xfrm>
          <a:custGeom>
            <a:avLst/>
            <a:gdLst>
              <a:gd name="connsiteX0" fmla="*/ 2824884 w 5631808"/>
              <a:gd name="connsiteY0" fmla="*/ 3997062 h 5631807"/>
              <a:gd name="connsiteX1" fmla="*/ 3642256 w 5631808"/>
              <a:gd name="connsiteY1" fmla="*/ 4814435 h 5631807"/>
              <a:gd name="connsiteX2" fmla="*/ 2824884 w 5631808"/>
              <a:gd name="connsiteY2" fmla="*/ 5631807 h 5631807"/>
              <a:gd name="connsiteX3" fmla="*/ 2007512 w 5631808"/>
              <a:gd name="connsiteY3" fmla="*/ 4814435 h 5631807"/>
              <a:gd name="connsiteX4" fmla="*/ 3929456 w 5631808"/>
              <a:gd name="connsiteY4" fmla="*/ 2892491 h 5631807"/>
              <a:gd name="connsiteX5" fmla="*/ 4966421 w 5631808"/>
              <a:gd name="connsiteY5" fmla="*/ 3929456 h 5631807"/>
              <a:gd name="connsiteX6" fmla="*/ 3929456 w 5631808"/>
              <a:gd name="connsiteY6" fmla="*/ 4966421 h 5631807"/>
              <a:gd name="connsiteX7" fmla="*/ 2892491 w 5631808"/>
              <a:gd name="connsiteY7" fmla="*/ 3929456 h 5631807"/>
              <a:gd name="connsiteX8" fmla="*/ 1711332 w 5631808"/>
              <a:gd name="connsiteY8" fmla="*/ 2883510 h 5631807"/>
              <a:gd name="connsiteX9" fmla="*/ 2748297 w 5631808"/>
              <a:gd name="connsiteY9" fmla="*/ 3920475 h 5631807"/>
              <a:gd name="connsiteX10" fmla="*/ 1711332 w 5631808"/>
              <a:gd name="connsiteY10" fmla="*/ 4957440 h 5631807"/>
              <a:gd name="connsiteX11" fmla="*/ 674367 w 5631808"/>
              <a:gd name="connsiteY11" fmla="*/ 3920475 h 5631807"/>
              <a:gd name="connsiteX12" fmla="*/ 4814435 w 5631808"/>
              <a:gd name="connsiteY12" fmla="*/ 2007511 h 5631807"/>
              <a:gd name="connsiteX13" fmla="*/ 5631808 w 5631808"/>
              <a:gd name="connsiteY13" fmla="*/ 2824883 h 5631807"/>
              <a:gd name="connsiteX14" fmla="*/ 4814435 w 5631808"/>
              <a:gd name="connsiteY14" fmla="*/ 3642256 h 5631807"/>
              <a:gd name="connsiteX15" fmla="*/ 3997063 w 5631808"/>
              <a:gd name="connsiteY15" fmla="*/ 2824883 h 5631807"/>
              <a:gd name="connsiteX16" fmla="*/ 817372 w 5631808"/>
              <a:gd name="connsiteY16" fmla="*/ 1989550 h 5631807"/>
              <a:gd name="connsiteX17" fmla="*/ 1634744 w 5631808"/>
              <a:gd name="connsiteY17" fmla="*/ 2806922 h 5631807"/>
              <a:gd name="connsiteX18" fmla="*/ 817372 w 5631808"/>
              <a:gd name="connsiteY18" fmla="*/ 3624295 h 5631807"/>
              <a:gd name="connsiteX19" fmla="*/ 0 w 5631808"/>
              <a:gd name="connsiteY19" fmla="*/ 2806922 h 5631807"/>
              <a:gd name="connsiteX20" fmla="*/ 2815903 w 5631808"/>
              <a:gd name="connsiteY20" fmla="*/ 1778938 h 5631807"/>
              <a:gd name="connsiteX21" fmla="*/ 3852868 w 5631808"/>
              <a:gd name="connsiteY21" fmla="*/ 2815903 h 5631807"/>
              <a:gd name="connsiteX22" fmla="*/ 2815903 w 5631808"/>
              <a:gd name="connsiteY22" fmla="*/ 3852868 h 5631807"/>
              <a:gd name="connsiteX23" fmla="*/ 1778938 w 5631808"/>
              <a:gd name="connsiteY23" fmla="*/ 2815903 h 5631807"/>
              <a:gd name="connsiteX24" fmla="*/ 3920475 w 5631808"/>
              <a:gd name="connsiteY24" fmla="*/ 674367 h 5631807"/>
              <a:gd name="connsiteX25" fmla="*/ 4957440 w 5631808"/>
              <a:gd name="connsiteY25" fmla="*/ 1711332 h 5631807"/>
              <a:gd name="connsiteX26" fmla="*/ 3920475 w 5631808"/>
              <a:gd name="connsiteY26" fmla="*/ 2748297 h 5631807"/>
              <a:gd name="connsiteX27" fmla="*/ 2883510 w 5631808"/>
              <a:gd name="connsiteY27" fmla="*/ 1711332 h 5631807"/>
              <a:gd name="connsiteX28" fmla="*/ 1702351 w 5631808"/>
              <a:gd name="connsiteY28" fmla="*/ 665386 h 5631807"/>
              <a:gd name="connsiteX29" fmla="*/ 2739316 w 5631808"/>
              <a:gd name="connsiteY29" fmla="*/ 1702351 h 5631807"/>
              <a:gd name="connsiteX30" fmla="*/ 1702351 w 5631808"/>
              <a:gd name="connsiteY30" fmla="*/ 2739316 h 5631807"/>
              <a:gd name="connsiteX31" fmla="*/ 665386 w 5631808"/>
              <a:gd name="connsiteY31" fmla="*/ 1702351 h 5631807"/>
              <a:gd name="connsiteX32" fmla="*/ 2806922 w 5631808"/>
              <a:gd name="connsiteY32" fmla="*/ 0 h 5631807"/>
              <a:gd name="connsiteX33" fmla="*/ 3624294 w 5631808"/>
              <a:gd name="connsiteY33" fmla="*/ 817372 h 5631807"/>
              <a:gd name="connsiteX34" fmla="*/ 2806923 w 5631808"/>
              <a:gd name="connsiteY34" fmla="*/ 1634744 h 5631807"/>
              <a:gd name="connsiteX35" fmla="*/ 1989551 w 5631808"/>
              <a:gd name="connsiteY35" fmla="*/ 817371 h 563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631808" h="5631807">
                <a:moveTo>
                  <a:pt x="2824884" y="3997062"/>
                </a:moveTo>
                <a:lnTo>
                  <a:pt x="3642256" y="4814435"/>
                </a:lnTo>
                <a:lnTo>
                  <a:pt x="2824884" y="5631807"/>
                </a:lnTo>
                <a:lnTo>
                  <a:pt x="2007512" y="4814435"/>
                </a:lnTo>
                <a:close/>
                <a:moveTo>
                  <a:pt x="3929456" y="2892491"/>
                </a:moveTo>
                <a:lnTo>
                  <a:pt x="4966421" y="3929456"/>
                </a:lnTo>
                <a:lnTo>
                  <a:pt x="3929456" y="4966421"/>
                </a:lnTo>
                <a:lnTo>
                  <a:pt x="2892491" y="3929456"/>
                </a:lnTo>
                <a:close/>
                <a:moveTo>
                  <a:pt x="1711332" y="2883510"/>
                </a:moveTo>
                <a:lnTo>
                  <a:pt x="2748297" y="3920475"/>
                </a:lnTo>
                <a:lnTo>
                  <a:pt x="1711332" y="4957440"/>
                </a:lnTo>
                <a:lnTo>
                  <a:pt x="674367" y="3920475"/>
                </a:lnTo>
                <a:close/>
                <a:moveTo>
                  <a:pt x="4814435" y="2007511"/>
                </a:moveTo>
                <a:lnTo>
                  <a:pt x="5631808" y="2824883"/>
                </a:lnTo>
                <a:lnTo>
                  <a:pt x="4814435" y="3642256"/>
                </a:lnTo>
                <a:lnTo>
                  <a:pt x="3997063" y="2824883"/>
                </a:lnTo>
                <a:close/>
                <a:moveTo>
                  <a:pt x="817372" y="1989550"/>
                </a:moveTo>
                <a:lnTo>
                  <a:pt x="1634744" y="2806922"/>
                </a:lnTo>
                <a:lnTo>
                  <a:pt x="817372" y="3624295"/>
                </a:lnTo>
                <a:lnTo>
                  <a:pt x="0" y="2806922"/>
                </a:lnTo>
                <a:close/>
                <a:moveTo>
                  <a:pt x="2815903" y="1778938"/>
                </a:moveTo>
                <a:lnTo>
                  <a:pt x="3852868" y="2815903"/>
                </a:lnTo>
                <a:lnTo>
                  <a:pt x="2815903" y="3852868"/>
                </a:lnTo>
                <a:lnTo>
                  <a:pt x="1778938" y="2815903"/>
                </a:lnTo>
                <a:close/>
                <a:moveTo>
                  <a:pt x="3920475" y="674367"/>
                </a:moveTo>
                <a:lnTo>
                  <a:pt x="4957440" y="1711332"/>
                </a:lnTo>
                <a:lnTo>
                  <a:pt x="3920475" y="2748297"/>
                </a:lnTo>
                <a:lnTo>
                  <a:pt x="2883510" y="1711332"/>
                </a:lnTo>
                <a:close/>
                <a:moveTo>
                  <a:pt x="1702351" y="665386"/>
                </a:moveTo>
                <a:lnTo>
                  <a:pt x="2739316" y="1702351"/>
                </a:lnTo>
                <a:lnTo>
                  <a:pt x="1702351" y="2739316"/>
                </a:lnTo>
                <a:lnTo>
                  <a:pt x="665386" y="1702351"/>
                </a:lnTo>
                <a:close/>
                <a:moveTo>
                  <a:pt x="2806922" y="0"/>
                </a:moveTo>
                <a:lnTo>
                  <a:pt x="3624294" y="817372"/>
                </a:lnTo>
                <a:lnTo>
                  <a:pt x="2806923" y="1634744"/>
                </a:lnTo>
                <a:lnTo>
                  <a:pt x="1989551" y="817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57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8CEC25F-F616-48FE-BC43-A19655911C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9546" y="-594642"/>
            <a:ext cx="3200591" cy="6075599"/>
          </a:xfrm>
          <a:custGeom>
            <a:avLst/>
            <a:gdLst>
              <a:gd name="connsiteX0" fmla="*/ 2246376 w 4267454"/>
              <a:gd name="connsiteY0" fmla="*/ 5975263 h 8100799"/>
              <a:gd name="connsiteX1" fmla="*/ 3162554 w 4267454"/>
              <a:gd name="connsiteY1" fmla="*/ 6433352 h 8100799"/>
              <a:gd name="connsiteX2" fmla="*/ 3162554 w 4267454"/>
              <a:gd name="connsiteY2" fmla="*/ 7642710 h 8100799"/>
              <a:gd name="connsiteX3" fmla="*/ 2246376 w 4267454"/>
              <a:gd name="connsiteY3" fmla="*/ 8100799 h 8100799"/>
              <a:gd name="connsiteX4" fmla="*/ 1330198 w 4267454"/>
              <a:gd name="connsiteY4" fmla="*/ 7642710 h 8100799"/>
              <a:gd name="connsiteX5" fmla="*/ 1330198 w 4267454"/>
              <a:gd name="connsiteY5" fmla="*/ 6433352 h 8100799"/>
              <a:gd name="connsiteX6" fmla="*/ 1403384 w 4267454"/>
              <a:gd name="connsiteY6" fmla="*/ 4156996 h 8100799"/>
              <a:gd name="connsiteX7" fmla="*/ 2080006 w 4267454"/>
              <a:gd name="connsiteY7" fmla="*/ 4495307 h 8100799"/>
              <a:gd name="connsiteX8" fmla="*/ 2080006 w 4267454"/>
              <a:gd name="connsiteY8" fmla="*/ 5388448 h 8100799"/>
              <a:gd name="connsiteX9" fmla="*/ 1403384 w 4267454"/>
              <a:gd name="connsiteY9" fmla="*/ 5726758 h 8100799"/>
              <a:gd name="connsiteX10" fmla="*/ 726764 w 4267454"/>
              <a:gd name="connsiteY10" fmla="*/ 5388448 h 8100799"/>
              <a:gd name="connsiteX11" fmla="*/ 726764 w 4267454"/>
              <a:gd name="connsiteY11" fmla="*/ 4495307 h 8100799"/>
              <a:gd name="connsiteX12" fmla="*/ 3226054 w 4267454"/>
              <a:gd name="connsiteY12" fmla="*/ 3957097 h 8100799"/>
              <a:gd name="connsiteX13" fmla="*/ 4267454 w 4267454"/>
              <a:gd name="connsiteY13" fmla="*/ 4477797 h 8100799"/>
              <a:gd name="connsiteX14" fmla="*/ 4267454 w 4267454"/>
              <a:gd name="connsiteY14" fmla="*/ 5852445 h 8100799"/>
              <a:gd name="connsiteX15" fmla="*/ 3226054 w 4267454"/>
              <a:gd name="connsiteY15" fmla="*/ 6373145 h 8100799"/>
              <a:gd name="connsiteX16" fmla="*/ 2184654 w 4267454"/>
              <a:gd name="connsiteY16" fmla="*/ 5852445 h 8100799"/>
              <a:gd name="connsiteX17" fmla="*/ 2184654 w 4267454"/>
              <a:gd name="connsiteY17" fmla="*/ 4477797 h 8100799"/>
              <a:gd name="connsiteX18" fmla="*/ 3746754 w 4267454"/>
              <a:gd name="connsiteY18" fmla="*/ 2995423 h 8100799"/>
              <a:gd name="connsiteX19" fmla="*/ 4226306 w 4267454"/>
              <a:gd name="connsiteY19" fmla="*/ 3235198 h 8100799"/>
              <a:gd name="connsiteX20" fmla="*/ 4226306 w 4267454"/>
              <a:gd name="connsiteY20" fmla="*/ 3868208 h 8100799"/>
              <a:gd name="connsiteX21" fmla="*/ 3746754 w 4267454"/>
              <a:gd name="connsiteY21" fmla="*/ 4107984 h 8100799"/>
              <a:gd name="connsiteX22" fmla="*/ 3267202 w 4267454"/>
              <a:gd name="connsiteY22" fmla="*/ 3868208 h 8100799"/>
              <a:gd name="connsiteX23" fmla="*/ 3267202 w 4267454"/>
              <a:gd name="connsiteY23" fmla="*/ 3235198 h 8100799"/>
              <a:gd name="connsiteX24" fmla="*/ 497390 w 4267454"/>
              <a:gd name="connsiteY24" fmla="*/ 2258822 h 8100799"/>
              <a:gd name="connsiteX25" fmla="*/ 976942 w 4267454"/>
              <a:gd name="connsiteY25" fmla="*/ 2498598 h 8100799"/>
              <a:gd name="connsiteX26" fmla="*/ 976942 w 4267454"/>
              <a:gd name="connsiteY26" fmla="*/ 3131608 h 8100799"/>
              <a:gd name="connsiteX27" fmla="*/ 497390 w 4267454"/>
              <a:gd name="connsiteY27" fmla="*/ 3371384 h 8100799"/>
              <a:gd name="connsiteX28" fmla="*/ 17838 w 4267454"/>
              <a:gd name="connsiteY28" fmla="*/ 3131608 h 8100799"/>
              <a:gd name="connsiteX29" fmla="*/ 17838 w 4267454"/>
              <a:gd name="connsiteY29" fmla="*/ 2498598 h 8100799"/>
              <a:gd name="connsiteX30" fmla="*/ 2121154 w 4267454"/>
              <a:gd name="connsiteY30" fmla="*/ 1982248 h 8100799"/>
              <a:gd name="connsiteX31" fmla="*/ 3162554 w 4267454"/>
              <a:gd name="connsiteY31" fmla="*/ 2502948 h 8100799"/>
              <a:gd name="connsiteX32" fmla="*/ 3162554 w 4267454"/>
              <a:gd name="connsiteY32" fmla="*/ 3877595 h 8100799"/>
              <a:gd name="connsiteX33" fmla="*/ 2121154 w 4267454"/>
              <a:gd name="connsiteY33" fmla="*/ 4398295 h 8100799"/>
              <a:gd name="connsiteX34" fmla="*/ 1079754 w 4267454"/>
              <a:gd name="connsiteY34" fmla="*/ 3877595 h 8100799"/>
              <a:gd name="connsiteX35" fmla="*/ 1079754 w 4267454"/>
              <a:gd name="connsiteY35" fmla="*/ 2502947 h 8100799"/>
              <a:gd name="connsiteX36" fmla="*/ 3226054 w 4267454"/>
              <a:gd name="connsiteY36" fmla="*/ 15168 h 8100799"/>
              <a:gd name="connsiteX37" fmla="*/ 4267454 w 4267454"/>
              <a:gd name="connsiteY37" fmla="*/ 535868 h 8100799"/>
              <a:gd name="connsiteX38" fmla="*/ 4267454 w 4267454"/>
              <a:gd name="connsiteY38" fmla="*/ 1910516 h 8100799"/>
              <a:gd name="connsiteX39" fmla="*/ 3226054 w 4267454"/>
              <a:gd name="connsiteY39" fmla="*/ 2431216 h 8100799"/>
              <a:gd name="connsiteX40" fmla="*/ 2184654 w 4267454"/>
              <a:gd name="connsiteY40" fmla="*/ 1910516 h 8100799"/>
              <a:gd name="connsiteX41" fmla="*/ 2184654 w 4267454"/>
              <a:gd name="connsiteY41" fmla="*/ 535868 h 8100799"/>
              <a:gd name="connsiteX42" fmla="*/ 1041400 w 4267454"/>
              <a:gd name="connsiteY42" fmla="*/ 0 h 8100799"/>
              <a:gd name="connsiteX43" fmla="*/ 2082800 w 4267454"/>
              <a:gd name="connsiteY43" fmla="*/ 520700 h 8100799"/>
              <a:gd name="connsiteX44" fmla="*/ 2082800 w 4267454"/>
              <a:gd name="connsiteY44" fmla="*/ 1895348 h 8100799"/>
              <a:gd name="connsiteX45" fmla="*/ 1041400 w 4267454"/>
              <a:gd name="connsiteY45" fmla="*/ 2416048 h 8100799"/>
              <a:gd name="connsiteX46" fmla="*/ 0 w 4267454"/>
              <a:gd name="connsiteY46" fmla="*/ 1895348 h 8100799"/>
              <a:gd name="connsiteX47" fmla="*/ 0 w 4267454"/>
              <a:gd name="connsiteY47" fmla="*/ 520700 h 810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267454" h="8100799">
                <a:moveTo>
                  <a:pt x="2246376" y="5975263"/>
                </a:moveTo>
                <a:lnTo>
                  <a:pt x="3162554" y="6433352"/>
                </a:lnTo>
                <a:lnTo>
                  <a:pt x="3162554" y="7642710"/>
                </a:lnTo>
                <a:lnTo>
                  <a:pt x="2246376" y="8100799"/>
                </a:lnTo>
                <a:lnTo>
                  <a:pt x="1330198" y="7642710"/>
                </a:lnTo>
                <a:lnTo>
                  <a:pt x="1330198" y="6433352"/>
                </a:lnTo>
                <a:close/>
                <a:moveTo>
                  <a:pt x="1403384" y="4156996"/>
                </a:moveTo>
                <a:lnTo>
                  <a:pt x="2080006" y="4495307"/>
                </a:lnTo>
                <a:lnTo>
                  <a:pt x="2080006" y="5388448"/>
                </a:lnTo>
                <a:lnTo>
                  <a:pt x="1403384" y="5726758"/>
                </a:lnTo>
                <a:lnTo>
                  <a:pt x="726764" y="5388448"/>
                </a:lnTo>
                <a:lnTo>
                  <a:pt x="726764" y="4495307"/>
                </a:lnTo>
                <a:close/>
                <a:moveTo>
                  <a:pt x="3226054" y="3957097"/>
                </a:moveTo>
                <a:lnTo>
                  <a:pt x="4267454" y="4477797"/>
                </a:lnTo>
                <a:lnTo>
                  <a:pt x="4267454" y="5852445"/>
                </a:lnTo>
                <a:lnTo>
                  <a:pt x="3226054" y="6373145"/>
                </a:lnTo>
                <a:lnTo>
                  <a:pt x="2184654" y="5852445"/>
                </a:lnTo>
                <a:lnTo>
                  <a:pt x="2184654" y="4477797"/>
                </a:lnTo>
                <a:close/>
                <a:moveTo>
                  <a:pt x="3746754" y="2995423"/>
                </a:moveTo>
                <a:lnTo>
                  <a:pt x="4226306" y="3235198"/>
                </a:lnTo>
                <a:lnTo>
                  <a:pt x="4226306" y="3868208"/>
                </a:lnTo>
                <a:lnTo>
                  <a:pt x="3746754" y="4107984"/>
                </a:lnTo>
                <a:lnTo>
                  <a:pt x="3267202" y="3868208"/>
                </a:lnTo>
                <a:lnTo>
                  <a:pt x="3267202" y="3235198"/>
                </a:lnTo>
                <a:close/>
                <a:moveTo>
                  <a:pt x="497390" y="2258822"/>
                </a:moveTo>
                <a:lnTo>
                  <a:pt x="976942" y="2498598"/>
                </a:lnTo>
                <a:lnTo>
                  <a:pt x="976942" y="3131608"/>
                </a:lnTo>
                <a:lnTo>
                  <a:pt x="497390" y="3371384"/>
                </a:lnTo>
                <a:lnTo>
                  <a:pt x="17838" y="3131608"/>
                </a:lnTo>
                <a:lnTo>
                  <a:pt x="17838" y="2498598"/>
                </a:lnTo>
                <a:close/>
                <a:moveTo>
                  <a:pt x="2121154" y="1982248"/>
                </a:moveTo>
                <a:lnTo>
                  <a:pt x="3162554" y="2502948"/>
                </a:lnTo>
                <a:lnTo>
                  <a:pt x="3162554" y="3877595"/>
                </a:lnTo>
                <a:lnTo>
                  <a:pt x="2121154" y="4398295"/>
                </a:lnTo>
                <a:lnTo>
                  <a:pt x="1079754" y="3877595"/>
                </a:lnTo>
                <a:lnTo>
                  <a:pt x="1079754" y="2502947"/>
                </a:lnTo>
                <a:close/>
                <a:moveTo>
                  <a:pt x="3226054" y="15168"/>
                </a:moveTo>
                <a:lnTo>
                  <a:pt x="4267454" y="535868"/>
                </a:lnTo>
                <a:lnTo>
                  <a:pt x="4267454" y="1910516"/>
                </a:lnTo>
                <a:lnTo>
                  <a:pt x="3226054" y="2431216"/>
                </a:lnTo>
                <a:lnTo>
                  <a:pt x="2184654" y="1910516"/>
                </a:lnTo>
                <a:lnTo>
                  <a:pt x="2184654" y="535868"/>
                </a:lnTo>
                <a:close/>
                <a:moveTo>
                  <a:pt x="1041400" y="0"/>
                </a:moveTo>
                <a:lnTo>
                  <a:pt x="2082800" y="520700"/>
                </a:lnTo>
                <a:lnTo>
                  <a:pt x="2082800" y="1895348"/>
                </a:lnTo>
                <a:lnTo>
                  <a:pt x="1041400" y="2416048"/>
                </a:lnTo>
                <a:lnTo>
                  <a:pt x="0" y="1895348"/>
                </a:lnTo>
                <a:lnTo>
                  <a:pt x="0" y="520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5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3F162-AD03-4BD1-B4C3-2C720DB2D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AAF651-7694-415C-8964-5DCECB5AA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BFC73-6FFF-471B-A202-A549E37B7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FB060-D2ED-462D-B44F-D468729F2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FF785-1C88-441A-9E46-15DCB0C51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E2878-80E2-499A-AC4E-4C77E08C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0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314694-39AD-45E6-B203-F7212DE6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41FDB-937A-4EBE-AA7C-B54CEE4EA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5E2B5-A43D-48C9-AC59-2D214AE19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9B967-7FB3-44A0-91CF-D3ACACF6062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BE75-2BC5-4DB6-B2D5-BBAA7E927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EEB83-A63E-4604-B960-9B851A29C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1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4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BB5C53A-A730-4BD1-9F91-C3FC5F65F3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39B7B8B6-82F2-4DE6-939E-C27D08B10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FFCB4-44BF-4E7A-9904-8E260D2AE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685800">
              <a:buClrTx/>
              <a:defRPr/>
            </a:pPr>
            <a:fld id="{C88FBA9D-4C51-45DB-8C31-90CAEC60C21F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11/17/2022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E0288-90C0-4726-AB19-34AA2EC94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4E7A3-35BD-4DAD-AEFB-D2478D506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685800">
              <a:buClrTx/>
              <a:defRPr/>
            </a:pPr>
            <a:fld id="{3A208723-8D1F-4673-A213-FCA255E359F8}" type="slidenum">
              <a:rPr lang="en-US" altLang="en-US" kern="1200" smtClean="0"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alt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57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microsoft.com/office/2007/relationships/hdphoto" Target="../media/hdphoto3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Manual Input 7">
            <a:extLst>
              <a:ext uri="{FF2B5EF4-FFF2-40B4-BE49-F238E27FC236}">
                <a16:creationId xmlns:a16="http://schemas.microsoft.com/office/drawing/2014/main" id="{707EFD96-9257-43FB-9CF9-E01D3F6C087C}"/>
              </a:ext>
            </a:extLst>
          </p:cNvPr>
          <p:cNvSpPr/>
          <p:nvPr/>
        </p:nvSpPr>
        <p:spPr>
          <a:xfrm rot="16200000" flipV="1">
            <a:off x="-205539" y="297656"/>
            <a:ext cx="5149158" cy="454818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1"/>
              <a:gd name="connsiteY0" fmla="*/ 5468 h 10000"/>
              <a:gd name="connsiteX1" fmla="*/ 10011 w 10011"/>
              <a:gd name="connsiteY1" fmla="*/ 0 h 10000"/>
              <a:gd name="connsiteX2" fmla="*/ 10011 w 10011"/>
              <a:gd name="connsiteY2" fmla="*/ 10000 h 10000"/>
              <a:gd name="connsiteX3" fmla="*/ 11 w 10011"/>
              <a:gd name="connsiteY3" fmla="*/ 10000 h 10000"/>
              <a:gd name="connsiteX4" fmla="*/ 0 w 10011"/>
              <a:gd name="connsiteY4" fmla="*/ 54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1" h="10000">
                <a:moveTo>
                  <a:pt x="0" y="5468"/>
                </a:moveTo>
                <a:lnTo>
                  <a:pt x="10011" y="0"/>
                </a:lnTo>
                <a:lnTo>
                  <a:pt x="10011" y="10000"/>
                </a:lnTo>
                <a:lnTo>
                  <a:pt x="11" y="10000"/>
                </a:lnTo>
                <a:cubicBezTo>
                  <a:pt x="7" y="8489"/>
                  <a:pt x="4" y="6979"/>
                  <a:pt x="0" y="5468"/>
                </a:cubicBezTo>
                <a:close/>
              </a:path>
            </a:pathLst>
          </a:custGeom>
          <a:solidFill>
            <a:srgbClr val="BF507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AFBD6D-EB2E-4973-8F16-434DD548C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r="19200"/>
          <a:stretch/>
        </p:blipFill>
        <p:spPr>
          <a:xfrm>
            <a:off x="1632" y="1"/>
            <a:ext cx="4533901" cy="5149157"/>
          </a:xfrm>
          <a:custGeom>
            <a:avLst/>
            <a:gdLst>
              <a:gd name="connsiteX0" fmla="*/ 0 w 6045201"/>
              <a:gd name="connsiteY0" fmla="*/ 0 h 6865543"/>
              <a:gd name="connsiteX1" fmla="*/ 6045201 w 6045201"/>
              <a:gd name="connsiteY1" fmla="*/ 0 h 6865543"/>
              <a:gd name="connsiteX2" fmla="*/ 2729270 w 6045201"/>
              <a:gd name="connsiteY2" fmla="*/ 6865543 h 6865543"/>
              <a:gd name="connsiteX3" fmla="*/ 2728897 w 6045201"/>
              <a:gd name="connsiteY3" fmla="*/ 6865543 h 6865543"/>
              <a:gd name="connsiteX4" fmla="*/ 0 w 6045201"/>
              <a:gd name="connsiteY4" fmla="*/ 6858053 h 686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5201" h="6865543">
                <a:moveTo>
                  <a:pt x="0" y="0"/>
                </a:moveTo>
                <a:lnTo>
                  <a:pt x="6045201" y="0"/>
                </a:lnTo>
                <a:lnTo>
                  <a:pt x="2729270" y="6865543"/>
                </a:lnTo>
                <a:lnTo>
                  <a:pt x="2728897" y="6865543"/>
                </a:lnTo>
                <a:lnTo>
                  <a:pt x="0" y="6858053"/>
                </a:lnTo>
                <a:close/>
              </a:path>
            </a:pathLst>
          </a:custGeom>
        </p:spPr>
      </p:pic>
      <p:sp>
        <p:nvSpPr>
          <p:cNvPr id="25" name="Flowchart: Manual Input 7">
            <a:extLst>
              <a:ext uri="{FF2B5EF4-FFF2-40B4-BE49-F238E27FC236}">
                <a16:creationId xmlns:a16="http://schemas.microsoft.com/office/drawing/2014/main" id="{FE411E50-C7AE-42AC-B8D9-588E899FFFD0}"/>
              </a:ext>
            </a:extLst>
          </p:cNvPr>
          <p:cNvSpPr/>
          <p:nvPr/>
        </p:nvSpPr>
        <p:spPr>
          <a:xfrm rot="16200000" flipV="1">
            <a:off x="-305997" y="300485"/>
            <a:ext cx="5149158" cy="454818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1"/>
              <a:gd name="connsiteY0" fmla="*/ 5468 h 10000"/>
              <a:gd name="connsiteX1" fmla="*/ 10011 w 10011"/>
              <a:gd name="connsiteY1" fmla="*/ 0 h 10000"/>
              <a:gd name="connsiteX2" fmla="*/ 10011 w 10011"/>
              <a:gd name="connsiteY2" fmla="*/ 10000 h 10000"/>
              <a:gd name="connsiteX3" fmla="*/ 11 w 10011"/>
              <a:gd name="connsiteY3" fmla="*/ 10000 h 10000"/>
              <a:gd name="connsiteX4" fmla="*/ 0 w 10011"/>
              <a:gd name="connsiteY4" fmla="*/ 54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1" h="10000">
                <a:moveTo>
                  <a:pt x="0" y="5468"/>
                </a:moveTo>
                <a:lnTo>
                  <a:pt x="10011" y="0"/>
                </a:lnTo>
                <a:lnTo>
                  <a:pt x="10011" y="10000"/>
                </a:lnTo>
                <a:lnTo>
                  <a:pt x="11" y="10000"/>
                </a:lnTo>
                <a:cubicBezTo>
                  <a:pt x="7" y="8489"/>
                  <a:pt x="4" y="6979"/>
                  <a:pt x="0" y="5468"/>
                </a:cubicBezTo>
                <a:close/>
              </a:path>
            </a:pathLst>
          </a:custGeom>
          <a:solidFill>
            <a:srgbClr val="17254C">
              <a:alpha val="7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65770A-A85D-4778-8902-69551F9EED3F}"/>
              </a:ext>
            </a:extLst>
          </p:cNvPr>
          <p:cNvSpPr txBox="1"/>
          <p:nvPr/>
        </p:nvSpPr>
        <p:spPr>
          <a:xfrm>
            <a:off x="3674360" y="787043"/>
            <a:ext cx="553969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200000"/>
              </a:lnSpc>
              <a:buClrTx/>
              <a:defRPr/>
            </a:pPr>
            <a:r>
              <a:rPr lang="en-US" sz="3600" b="1" kern="1200" dirty="0" err="1">
                <a:solidFill>
                  <a:srgbClr val="FF0000"/>
                </a:solidFill>
                <a:latin typeface="UTM Mother" panose="020406030505060202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lang="en-US" sz="3600" b="1" kern="1200" dirty="0">
                <a:solidFill>
                  <a:srgbClr val="FF0000"/>
                </a:solidFill>
                <a:latin typeface="UTM Mother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UTM Mother" panose="020406030505060202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lang="en-US" sz="3600" b="1" kern="1200" dirty="0">
              <a:solidFill>
                <a:srgbClr val="FF0000"/>
              </a:solidFill>
              <a:latin typeface="UTM Mother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3200" b="1" kern="1200" dirty="0" err="1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lang="en-US" sz="3200" b="1" kern="1200" dirty="0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lang="en-US" sz="3200" b="1" kern="1200" dirty="0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200" b="1" kern="1200" dirty="0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3200" b="1" kern="1200" dirty="0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lang="en-US" sz="3200" b="1" kern="1200" dirty="0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lang="en-US" sz="3200" b="1" kern="1200" dirty="0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lang="en-US" sz="3200" b="1" kern="1200" dirty="0">
              <a:solidFill>
                <a:srgbClr val="FF0000"/>
              </a:solidFill>
              <a:latin typeface="UTM Khuccamta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3200" b="1" kern="1200" dirty="0" err="1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200" b="1" kern="1200" dirty="0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3200" b="1" kern="1200" dirty="0">
                <a:solidFill>
                  <a:srgbClr val="FF0000"/>
                </a:solidFill>
                <a:latin typeface="UTM Khuccamta" panose="020406030505060202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  <a:p>
            <a:pPr defTabSz="685800">
              <a:buClrTx/>
              <a:defRPr/>
            </a:pPr>
            <a:endParaRPr lang="en-US" sz="1600" b="1" kern="1200" dirty="0">
              <a:solidFill>
                <a:srgbClr val="FF0000"/>
              </a:solidFill>
              <a:latin typeface="UTM Thanh Nhac TL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10F410-6083-45C8-8081-EFFB5E5BDB26}"/>
              </a:ext>
            </a:extLst>
          </p:cNvPr>
          <p:cNvSpPr/>
          <p:nvPr/>
        </p:nvSpPr>
        <p:spPr>
          <a:xfrm rot="20701969">
            <a:off x="-9858374" y="-5072063"/>
            <a:ext cx="8772525" cy="14316075"/>
          </a:xfrm>
          <a:prstGeom prst="rect">
            <a:avLst/>
          </a:prstGeom>
          <a:solidFill>
            <a:srgbClr val="E9C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0B9362-5B08-49B5-8437-BA6D0CEEFDD2}"/>
              </a:ext>
            </a:extLst>
          </p:cNvPr>
          <p:cNvSpPr/>
          <p:nvPr/>
        </p:nvSpPr>
        <p:spPr>
          <a:xfrm rot="20701969">
            <a:off x="-9858374" y="-5072063"/>
            <a:ext cx="8772525" cy="14316075"/>
          </a:xfrm>
          <a:prstGeom prst="rect">
            <a:avLst/>
          </a:prstGeom>
          <a:solidFill>
            <a:srgbClr val="2A9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65296" y="75281"/>
            <a:ext cx="4784799" cy="489099"/>
            <a:chOff x="4931505" y="-468756"/>
            <a:chExt cx="4784799" cy="489099"/>
          </a:xfrm>
        </p:grpSpPr>
        <p:sp>
          <p:nvSpPr>
            <p:cNvPr id="2" name="TextBox 1"/>
            <p:cNvSpPr txBox="1"/>
            <p:nvPr/>
          </p:nvSpPr>
          <p:spPr>
            <a:xfrm>
              <a:off x="4931505" y="-378094"/>
              <a:ext cx="478479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ĐOÀN KHUÊ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435" y="-468756"/>
              <a:ext cx="487953" cy="48909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755520" y="4142102"/>
            <a:ext cx="24176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2000" b="1" i="1" kern="1200" dirty="0" err="1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kern="1200" dirty="0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kern="1200" dirty="0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i="1" kern="1200" dirty="0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kern="1200" dirty="0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2000" b="1" i="1" kern="1200" dirty="0" err="1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kern="1200" dirty="0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kern="1200" dirty="0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lexander" panose="02040603050506020204" pitchFamily="18" charset="0"/>
                <a:cs typeface="Times New Roman" panose="02020603050405020304" pitchFamily="18" charset="0"/>
              </a:rPr>
              <a:t>Điểm</a:t>
            </a:r>
            <a:endParaRPr lang="en-US" sz="2000" b="1" i="1" kern="1200" dirty="0">
              <a:solidFill>
                <a:prstClr val="black"/>
              </a:solidFill>
              <a:latin typeface="UTM Alexander" panose="020406030505060202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  <a:defRPr/>
            </a:pPr>
            <a:endParaRPr lang="en-US" sz="2000" b="1" i="1" kern="1200" dirty="0">
              <a:solidFill>
                <a:prstClr val="black"/>
              </a:solidFill>
              <a:latin typeface="UTM Alexander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44208" y="489108"/>
            <a:ext cx="13681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02908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1640381" y="66784"/>
            <a:ext cx="1823582" cy="897233"/>
          </a:xfrm>
          <a:prstGeom prst="roundRect">
            <a:avLst/>
          </a:prstGeom>
          <a:solidFill>
            <a:srgbClr val="FFE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srgbClr val="FFEFFB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5821874" y="48629"/>
            <a:ext cx="1824192" cy="925591"/>
          </a:xfrm>
          <a:prstGeom prst="roundRect">
            <a:avLst/>
          </a:prstGeom>
          <a:solidFill>
            <a:srgbClr val="FFE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230" y="-63220"/>
            <a:ext cx="1297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52D56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ao</a:t>
            </a:r>
            <a:endParaRPr lang="en-GB" sz="6000" dirty="0">
              <a:solidFill>
                <a:srgbClr val="E52D56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  <a:p>
            <a:endParaRPr lang="en-US" sz="800" dirty="0"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4848" y="-164553"/>
            <a:ext cx="1278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52D56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eo</a:t>
            </a:r>
            <a:endParaRPr lang="en-GB" sz="6000" dirty="0">
              <a:solidFill>
                <a:srgbClr val="E52D56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  <a:p>
            <a:endParaRPr lang="en-US" sz="800" dirty="0"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1116" y="-61324"/>
            <a:ext cx="1297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52D56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a</a:t>
            </a:r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o</a:t>
            </a:r>
            <a:endParaRPr lang="en-GB" sz="6000" dirty="0">
              <a:solidFill>
                <a:schemeClr val="tx1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  <a:p>
            <a:endParaRPr lang="en-US" sz="800" dirty="0"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8144" y="-164554"/>
            <a:ext cx="1278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52D56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e</a:t>
            </a:r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o</a:t>
            </a:r>
            <a:endParaRPr lang="en-GB" sz="6000" dirty="0">
              <a:solidFill>
                <a:schemeClr val="tx1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  <a:p>
            <a:endParaRPr lang="en-US" sz="800" dirty="0"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A6628593-9F5B-9C69-696B-BF4F898D7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707342"/>
              </p:ext>
            </p:extLst>
          </p:nvPr>
        </p:nvGraphicFramePr>
        <p:xfrm>
          <a:off x="2433852" y="1012709"/>
          <a:ext cx="4248082" cy="2262818"/>
        </p:xfrm>
        <a:graphic>
          <a:graphicData uri="http://schemas.openxmlformats.org/drawingml/2006/table">
            <a:tbl>
              <a:tblPr firstRow="1" bandRow="1">
                <a:tableStyleId>{970FA402-C226-476A-AA82-D9E10A99CE53}</a:tableStyleId>
              </a:tblPr>
              <a:tblGrid>
                <a:gridCol w="2124041">
                  <a:extLst>
                    <a:ext uri="{9D8B030D-6E8A-4147-A177-3AD203B41FA5}">
                      <a16:colId xmlns:a16="http://schemas.microsoft.com/office/drawing/2014/main" val="3081671197"/>
                    </a:ext>
                  </a:extLst>
                </a:gridCol>
                <a:gridCol w="2124041">
                  <a:extLst>
                    <a:ext uri="{9D8B030D-6E8A-4147-A177-3AD203B41FA5}">
                      <a16:colId xmlns:a16="http://schemas.microsoft.com/office/drawing/2014/main" val="357838482"/>
                    </a:ext>
                  </a:extLst>
                </a:gridCol>
              </a:tblGrid>
              <a:tr h="113140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UTM Avo" panose="020406030505060202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UTM Avo" panose="02040603050506020204" pitchFamily="18" charset="0"/>
                        </a:rPr>
                        <a:t>eo</a:t>
                      </a:r>
                      <a:endParaRPr lang="en-US" sz="5400" dirty="0">
                        <a:solidFill>
                          <a:srgbClr val="FF0066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527822"/>
                  </a:ext>
                </a:extLst>
              </a:tr>
              <a:tr h="11314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latin typeface="UTM Avo" panose="02040603050506020204" pitchFamily="18" charset="0"/>
                        </a:rPr>
                        <a:t>l</a:t>
                      </a:r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UTM Avo" panose="02040603050506020204" pitchFamily="18" charset="0"/>
                        </a:rPr>
                        <a:t>ẽo</a:t>
                      </a:r>
                      <a:endParaRPr lang="en-US" sz="5400" dirty="0">
                        <a:solidFill>
                          <a:srgbClr val="FF0066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89371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0E39621-03CD-EC7D-1173-B48F2C2D6139}"/>
              </a:ext>
            </a:extLst>
          </p:cNvPr>
          <p:cNvSpPr txBox="1"/>
          <p:nvPr/>
        </p:nvSpPr>
        <p:spPr>
          <a:xfrm>
            <a:off x="4165569" y="2072767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~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55A373-39D0-D344-DE07-582F87F432EA}"/>
              </a:ext>
            </a:extLst>
          </p:cNvPr>
          <p:cNvCxnSpPr/>
          <p:nvPr/>
        </p:nvCxnSpPr>
        <p:spPr>
          <a:xfrm>
            <a:off x="2411760" y="2110867"/>
            <a:ext cx="43204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96BCEF-96A9-AB44-CE4D-2876EE02B158}"/>
              </a:ext>
            </a:extLst>
          </p:cNvPr>
          <p:cNvCxnSpPr>
            <a:cxnSpLocks/>
          </p:cNvCxnSpPr>
          <p:nvPr/>
        </p:nvCxnSpPr>
        <p:spPr>
          <a:xfrm>
            <a:off x="4572000" y="1005441"/>
            <a:ext cx="0" cy="111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E5CE348-5E8B-6871-9085-D0F25A05011A}"/>
              </a:ext>
            </a:extLst>
          </p:cNvPr>
          <p:cNvSpPr txBox="1"/>
          <p:nvPr/>
        </p:nvSpPr>
        <p:spPr>
          <a:xfrm>
            <a:off x="323528" y="3363838"/>
            <a:ext cx="91370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UTM Avo" panose="02040603050506020204" pitchFamily="18" charset="0"/>
              </a:rPr>
              <a:t>chào</a:t>
            </a:r>
            <a:r>
              <a:rPr lang="en-US" sz="3400" dirty="0">
                <a:latin typeface="UTM Avo" panose="02040603050506020204" pitchFamily="18" charset="0"/>
              </a:rPr>
              <a:t>      </a:t>
            </a:r>
            <a:r>
              <a:rPr lang="en-US" sz="3400" dirty="0" err="1">
                <a:latin typeface="UTM Avo" panose="02040603050506020204" pitchFamily="18" charset="0"/>
              </a:rPr>
              <a:t>dao</a:t>
            </a:r>
            <a:r>
              <a:rPr lang="en-US" sz="3400" dirty="0">
                <a:latin typeface="UTM Avo" panose="02040603050506020204" pitchFamily="18" charset="0"/>
              </a:rPr>
              <a:t>     </a:t>
            </a:r>
            <a:r>
              <a:rPr lang="en-US" sz="3400" dirty="0" err="1" smtClean="0">
                <a:latin typeface="UTM Avo" panose="02040603050506020204" pitchFamily="18" charset="0"/>
              </a:rPr>
              <a:t>sáo</a:t>
            </a:r>
            <a:r>
              <a:rPr lang="en-US" sz="3400" dirty="0" smtClean="0">
                <a:latin typeface="UTM Avo" panose="02040603050506020204" pitchFamily="18" charset="0"/>
              </a:rPr>
              <a:t>     </a:t>
            </a:r>
            <a:r>
              <a:rPr lang="en-US" sz="3400" dirty="0" err="1" smtClean="0">
                <a:latin typeface="UTM Avo" panose="02040603050506020204" pitchFamily="18" charset="0"/>
              </a:rPr>
              <a:t>dẻo</a:t>
            </a:r>
            <a:r>
              <a:rPr lang="en-US" sz="3400" dirty="0" smtClean="0">
                <a:latin typeface="UTM Avo" panose="02040603050506020204" pitchFamily="18" charset="0"/>
              </a:rPr>
              <a:t>     </a:t>
            </a:r>
            <a:r>
              <a:rPr lang="en-US" sz="3400" dirty="0" err="1" smtClean="0">
                <a:latin typeface="UTM Avo" panose="02040603050506020204" pitchFamily="18" charset="0"/>
              </a:rPr>
              <a:t>đẽo</a:t>
            </a:r>
            <a:r>
              <a:rPr lang="en-US" sz="3400" dirty="0" smtClean="0">
                <a:latin typeface="UTM Avo" panose="02040603050506020204" pitchFamily="18" charset="0"/>
              </a:rPr>
              <a:t>     </a:t>
            </a:r>
            <a:r>
              <a:rPr lang="en-US" sz="3400" dirty="0" err="1" smtClean="0">
                <a:latin typeface="UTM Avo" panose="02040603050506020204" pitchFamily="18" charset="0"/>
              </a:rPr>
              <a:t>kẹo</a:t>
            </a:r>
            <a:endParaRPr lang="en-US" sz="34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5CE348-5E8B-6871-9085-D0F25A05011A}"/>
              </a:ext>
            </a:extLst>
          </p:cNvPr>
          <p:cNvSpPr txBox="1"/>
          <p:nvPr/>
        </p:nvSpPr>
        <p:spPr>
          <a:xfrm>
            <a:off x="0" y="4155926"/>
            <a:ext cx="913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n</a:t>
            </a:r>
            <a:r>
              <a:rPr lang="en-US" sz="3600" dirty="0" err="1" smtClean="0">
                <a:latin typeface="UTM Avo" panose="02040603050506020204" pitchFamily="18" charset="0"/>
              </a:rPr>
              <a:t>gôi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sao</a:t>
            </a:r>
            <a:r>
              <a:rPr lang="en-US" sz="3600" dirty="0" smtClean="0">
                <a:latin typeface="UTM Avo" panose="02040603050506020204" pitchFamily="18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</a:rPr>
              <a:t>quả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táo</a:t>
            </a:r>
            <a:r>
              <a:rPr lang="en-US" sz="3600" dirty="0" smtClean="0">
                <a:latin typeface="UTM Avo" panose="02040603050506020204" pitchFamily="18" charset="0"/>
              </a:rPr>
              <a:t>	    </a:t>
            </a:r>
            <a:r>
              <a:rPr lang="en-US" sz="3600" dirty="0" err="1" smtClean="0"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latin typeface="UTM Avo" panose="02040603050506020204" pitchFamily="18" charset="0"/>
              </a:rPr>
              <a:t>  </a:t>
            </a:r>
            <a:r>
              <a:rPr lang="en-US" sz="3600" dirty="0" err="1" smtClean="0">
                <a:latin typeface="UTM Avo" panose="02040603050506020204" pitchFamily="18" charset="0"/>
              </a:rPr>
              <a:t>ao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bèo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6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63" y="1132034"/>
            <a:ext cx="6851420" cy="403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46" y="0"/>
            <a:ext cx="3608266" cy="1297084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594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024">
              <a:solidFill>
                <a:srgbClr val="954F72"/>
              </a:solidFill>
              <a:cs typeface="Arial" charset="0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04" y="318764"/>
            <a:ext cx="3299395" cy="71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594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49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49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49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4049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4049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2988313" y="1607951"/>
            <a:ext cx="3419325" cy="228797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996114" y="1877269"/>
            <a:ext cx="1115780" cy="11517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236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E6459B-8040-FD25-1165-7D3B9E28C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78912" r="39095" b="5909"/>
          <a:stretch/>
        </p:blipFill>
        <p:spPr>
          <a:xfrm>
            <a:off x="481270" y="555526"/>
            <a:ext cx="8181460" cy="370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A1BC95-8F13-7A07-92C4-419A2B9D9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6" t="26609" r="53938" b="41596"/>
          <a:stretch/>
        </p:blipFill>
        <p:spPr>
          <a:xfrm>
            <a:off x="683568" y="814406"/>
            <a:ext cx="6696744" cy="36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62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DB44B5-D3A3-0E5A-8530-AB8A1544C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8892480" cy="474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14635"/>
            <a:ext cx="6094741" cy="17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71" y="1068929"/>
            <a:ext cx="7886700" cy="2859782"/>
          </a:xfrm>
          <a:solidFill>
            <a:srgbClr val="FFFF8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56" b="84000" l="4000" r="89125">
                        <a14:foregroundMark x1="14563" y1="79111" x2="69188" y2="77222"/>
                        <a14:foregroundMark x1="12625" y1="81000" x2="48438" y2="82556"/>
                        <a14:foregroundMark x1="11750" y1="82000" x2="18063" y2="82889"/>
                        <a14:foregroundMark x1="12812" y1="82000" x2="12250" y2="82889"/>
                        <a14:foregroundMark x1="22125" y1="82556" x2="23188" y2="82889"/>
                        <a14:foregroundMark x1="24938" y1="82889" x2="40313" y2="83222"/>
                        <a14:foregroundMark x1="50187" y1="82222" x2="50187" y2="82000"/>
                        <a14:foregroundMark x1="50187" y1="82222" x2="78000" y2="82556"/>
                        <a14:foregroundMark x1="81188" y1="74111" x2="88938" y2="83222"/>
                        <a14:foregroundMark x1="84875" y1="65667" x2="88250" y2="69444"/>
                        <a14:foregroundMark x1="16000" y1="41222" x2="24625" y2="35889"/>
                        <a14:foregroundMark x1="45563" y1="40889" x2="63188" y2="36556"/>
                        <a14:foregroundMark x1="40500" y1="38444" x2="44375" y2="39333"/>
                        <a14:foregroundMark x1="68500" y1="37778" x2="89125" y2="50333"/>
                        <a14:foregroundMark x1="77500" y1="41889" x2="84375" y2="34667"/>
                        <a14:foregroundMark x1="14563" y1="38667" x2="18063" y2="30556"/>
                        <a14:backgroundMark x1="13313" y1="49333" x2="16500" y2="49667"/>
                      </a14:backgroundRemoval>
                    </a14:imgEffect>
                  </a14:imgLayer>
                </a14:imgProps>
              </a:ext>
            </a:extLst>
          </a:blip>
          <a:srcRect l="10405" t="36561" r="11727" b="16400"/>
          <a:stretch/>
        </p:blipFill>
        <p:spPr>
          <a:xfrm>
            <a:off x="-108520" y="987574"/>
            <a:ext cx="9397041" cy="3193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8129" y="434191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Ao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thu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lạnh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lẽo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veo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1653" y="434725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Ao</a:t>
            </a:r>
            <a:endParaRPr lang="en-US" sz="32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29811" y="434725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eo</a:t>
            </a:r>
            <a:endParaRPr lang="en-US" sz="32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24684" y="434191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eo</a:t>
            </a:r>
            <a:endParaRPr lang="en-US" sz="32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DF642-F981-49BD-8029-1D49EAC25922}"/>
              </a:ext>
            </a:extLst>
          </p:cNvPr>
          <p:cNvSpPr>
            <a:spLocks noGrp="1"/>
          </p:cNvSpPr>
          <p:nvPr/>
        </p:nvSpPr>
        <p:spPr>
          <a:xfrm>
            <a:off x="25871" y="123477"/>
            <a:ext cx="9749473" cy="89113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42</a:t>
            </a:r>
            <a:r>
              <a:rPr 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ao</a:t>
            </a:r>
            <a:r>
              <a:rPr lang="en-US" b="1" dirty="0"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eo</a:t>
            </a:r>
            <a:endParaRPr lang="en-US" b="1" dirty="0"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70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D8B176B-B458-4587-A6CF-5085CABE68B6}"/>
              </a:ext>
            </a:extLst>
          </p:cNvPr>
          <p:cNvSpPr txBox="1">
            <a:spLocks/>
          </p:cNvSpPr>
          <p:nvPr/>
        </p:nvSpPr>
        <p:spPr bwMode="auto">
          <a:xfrm>
            <a:off x="2219325" y="364333"/>
            <a:ext cx="4748213" cy="6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1" kern="1200" dirty="0">
                <a:solidFill>
                  <a:schemeClr val="bg1"/>
                </a:solidFill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448172-53D9-4589-AD30-65CADFE3FE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594090"/>
              </p:ext>
            </p:extLst>
          </p:nvPr>
        </p:nvGraphicFramePr>
        <p:xfrm>
          <a:off x="1691680" y="843558"/>
          <a:ext cx="5904656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3421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B44B5-D3A3-0E5A-8530-AB8A1544C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8892480" cy="474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595D0D-E621-A2F2-FDE3-85E05B7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64C4F-48B8-2577-04C6-DF0DD6674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CE0AC-DC37-15D8-BADA-6B23B6462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347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9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1640381" y="307623"/>
            <a:ext cx="1823582" cy="897233"/>
          </a:xfrm>
          <a:prstGeom prst="roundRect">
            <a:avLst/>
          </a:prstGeom>
          <a:solidFill>
            <a:srgbClr val="FFE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srgbClr val="FFEFFB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5821874" y="390802"/>
            <a:ext cx="1824192" cy="925591"/>
          </a:xfrm>
          <a:prstGeom prst="roundRect">
            <a:avLst/>
          </a:prstGeom>
          <a:solidFill>
            <a:srgbClr val="FFE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230" y="177619"/>
            <a:ext cx="1297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52D56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ao</a:t>
            </a:r>
            <a:endParaRPr lang="en-GB" sz="6000" dirty="0">
              <a:solidFill>
                <a:srgbClr val="E52D56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  <a:p>
            <a:endParaRPr lang="en-US" sz="800" dirty="0"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4848" y="177620"/>
            <a:ext cx="1278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52D56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eo</a:t>
            </a:r>
            <a:endParaRPr lang="en-GB" sz="6000" dirty="0">
              <a:solidFill>
                <a:srgbClr val="E52D56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  <a:p>
            <a:endParaRPr lang="en-US" sz="800" dirty="0"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8934" y="180849"/>
            <a:ext cx="1297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66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a</a:t>
            </a:r>
            <a:r>
              <a:rPr lang="en-US" sz="6000" dirty="0" err="1">
                <a:solidFill>
                  <a:srgbClr val="002060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o</a:t>
            </a:r>
            <a:endParaRPr lang="en-GB" sz="6000" dirty="0">
              <a:solidFill>
                <a:srgbClr val="002060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  <a:p>
            <a:endParaRPr lang="en-US" sz="800" dirty="0">
              <a:solidFill>
                <a:srgbClr val="FF0066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8144" y="177619"/>
            <a:ext cx="1278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66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e</a:t>
            </a:r>
            <a:r>
              <a:rPr lang="en-US" sz="6000" dirty="0" err="1">
                <a:solidFill>
                  <a:srgbClr val="002060"/>
                </a:solidFill>
                <a:latin typeface="UTM Avo" panose="02040603050506020204" pitchFamily="18" charset="0"/>
                <a:ea typeface="Gadugi" pitchFamily="34" charset="0"/>
                <a:cs typeface="Times New Roman" pitchFamily="18" charset="0"/>
              </a:rPr>
              <a:t>o</a:t>
            </a:r>
            <a:endParaRPr lang="en-GB" sz="6000" dirty="0">
              <a:solidFill>
                <a:srgbClr val="002060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  <a:p>
            <a:endParaRPr lang="en-US" sz="800" dirty="0">
              <a:solidFill>
                <a:srgbClr val="FF0066"/>
              </a:solidFill>
              <a:latin typeface="UTM Avo" panose="02040603050506020204" pitchFamily="18" charset="0"/>
              <a:ea typeface="Gadugi" pitchFamily="34" charset="0"/>
              <a:cs typeface="Times New Roman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A6628593-9F5B-9C69-696B-BF4F898D7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718024"/>
              </p:ext>
            </p:extLst>
          </p:nvPr>
        </p:nvGraphicFramePr>
        <p:xfrm>
          <a:off x="2433852" y="1617608"/>
          <a:ext cx="4248082" cy="2262818"/>
        </p:xfrm>
        <a:graphic>
          <a:graphicData uri="http://schemas.openxmlformats.org/drawingml/2006/table">
            <a:tbl>
              <a:tblPr firstRow="1" bandRow="1">
                <a:tableStyleId>{970FA402-C226-476A-AA82-D9E10A99CE53}</a:tableStyleId>
              </a:tblPr>
              <a:tblGrid>
                <a:gridCol w="2124041">
                  <a:extLst>
                    <a:ext uri="{9D8B030D-6E8A-4147-A177-3AD203B41FA5}">
                      <a16:colId xmlns:a16="http://schemas.microsoft.com/office/drawing/2014/main" val="3081671197"/>
                    </a:ext>
                  </a:extLst>
                </a:gridCol>
                <a:gridCol w="2124041">
                  <a:extLst>
                    <a:ext uri="{9D8B030D-6E8A-4147-A177-3AD203B41FA5}">
                      <a16:colId xmlns:a16="http://schemas.microsoft.com/office/drawing/2014/main" val="357838482"/>
                    </a:ext>
                  </a:extLst>
                </a:gridCol>
              </a:tblGrid>
              <a:tr h="113140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UTM Avo" panose="020406030505060202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UTM Avo" panose="02040603050506020204" pitchFamily="18" charset="0"/>
                        </a:rPr>
                        <a:t>eo</a:t>
                      </a:r>
                      <a:endParaRPr lang="en-US" sz="5400" dirty="0">
                        <a:solidFill>
                          <a:srgbClr val="FF0066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527822"/>
                  </a:ext>
                </a:extLst>
              </a:tr>
              <a:tr h="11314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l</a:t>
                      </a:r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UTM Avo" panose="02040603050506020204" pitchFamily="18" charset="0"/>
                        </a:rPr>
                        <a:t>ẽo</a:t>
                      </a:r>
                      <a:endParaRPr lang="en-US" sz="5400" dirty="0">
                        <a:solidFill>
                          <a:srgbClr val="FF0066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89371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0E39621-03CD-EC7D-1173-B48F2C2D6139}"/>
              </a:ext>
            </a:extLst>
          </p:cNvPr>
          <p:cNvSpPr txBox="1"/>
          <p:nvPr/>
        </p:nvSpPr>
        <p:spPr>
          <a:xfrm>
            <a:off x="4165569" y="2677666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~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55A373-39D0-D344-DE07-582F87F432EA}"/>
              </a:ext>
            </a:extLst>
          </p:cNvPr>
          <p:cNvCxnSpPr/>
          <p:nvPr/>
        </p:nvCxnSpPr>
        <p:spPr>
          <a:xfrm>
            <a:off x="2411760" y="2715766"/>
            <a:ext cx="43204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96BCEF-96A9-AB44-CE4D-2876EE02B158}"/>
              </a:ext>
            </a:extLst>
          </p:cNvPr>
          <p:cNvCxnSpPr>
            <a:cxnSpLocks/>
          </p:cNvCxnSpPr>
          <p:nvPr/>
        </p:nvCxnSpPr>
        <p:spPr>
          <a:xfrm>
            <a:off x="4572000" y="1610340"/>
            <a:ext cx="0" cy="111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E5CE348-5E8B-6871-9085-D0F25A05011A}"/>
              </a:ext>
            </a:extLst>
          </p:cNvPr>
          <p:cNvSpPr txBox="1"/>
          <p:nvPr/>
        </p:nvSpPr>
        <p:spPr>
          <a:xfrm>
            <a:off x="107505" y="3973286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chào</a:t>
            </a:r>
            <a:r>
              <a:rPr lang="en-US" sz="3600" dirty="0">
                <a:latin typeface="UTM Avo" panose="02040603050506020204" pitchFamily="18" charset="0"/>
              </a:rPr>
              <a:t>      </a:t>
            </a:r>
            <a:r>
              <a:rPr lang="en-US" sz="3600" dirty="0" err="1">
                <a:latin typeface="UTM Avo" panose="02040603050506020204" pitchFamily="18" charset="0"/>
              </a:rPr>
              <a:t>dao</a:t>
            </a:r>
            <a:r>
              <a:rPr lang="en-US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</a:rPr>
              <a:t>sáo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5CE348-5E8B-6871-9085-D0F25A05011A}"/>
              </a:ext>
            </a:extLst>
          </p:cNvPr>
          <p:cNvSpPr txBox="1"/>
          <p:nvPr/>
        </p:nvSpPr>
        <p:spPr>
          <a:xfrm>
            <a:off x="4932041" y="4001267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dẻo</a:t>
            </a:r>
            <a:r>
              <a:rPr lang="en-US" sz="3600" dirty="0" smtClean="0">
                <a:latin typeface="UTM Avo" panose="02040603050506020204" pitchFamily="18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</a:rPr>
              <a:t>đẽo</a:t>
            </a:r>
            <a:r>
              <a:rPr lang="en-US" sz="3600" dirty="0" smtClean="0">
                <a:latin typeface="UTM Avo" panose="02040603050506020204" pitchFamily="18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</a:rPr>
              <a:t>kẹo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5CE348-5E8B-6871-9085-D0F25A05011A}"/>
              </a:ext>
            </a:extLst>
          </p:cNvPr>
          <p:cNvSpPr txBox="1"/>
          <p:nvPr/>
        </p:nvSpPr>
        <p:spPr>
          <a:xfrm>
            <a:off x="683568" y="3975233"/>
            <a:ext cx="95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ao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5CE348-5E8B-6871-9085-D0F25A05011A}"/>
              </a:ext>
            </a:extLst>
          </p:cNvPr>
          <p:cNvSpPr txBox="1"/>
          <p:nvPr/>
        </p:nvSpPr>
        <p:spPr>
          <a:xfrm>
            <a:off x="2374975" y="3970024"/>
            <a:ext cx="108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ao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 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5CE348-5E8B-6871-9085-D0F25A05011A}"/>
              </a:ext>
            </a:extLst>
          </p:cNvPr>
          <p:cNvSpPr txBox="1"/>
          <p:nvPr/>
        </p:nvSpPr>
        <p:spPr>
          <a:xfrm>
            <a:off x="3799922" y="3976548"/>
            <a:ext cx="108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ao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 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5CE348-5E8B-6871-9085-D0F25A05011A}"/>
              </a:ext>
            </a:extLst>
          </p:cNvPr>
          <p:cNvSpPr txBox="1"/>
          <p:nvPr/>
        </p:nvSpPr>
        <p:spPr>
          <a:xfrm>
            <a:off x="5242121" y="4001267"/>
            <a:ext cx="85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eo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5CE348-5E8B-6871-9085-D0F25A05011A}"/>
              </a:ext>
            </a:extLst>
          </p:cNvPr>
          <p:cNvSpPr txBox="1"/>
          <p:nvPr/>
        </p:nvSpPr>
        <p:spPr>
          <a:xfrm>
            <a:off x="6791189" y="4010907"/>
            <a:ext cx="85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eo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5CE348-5E8B-6871-9085-D0F25A05011A}"/>
              </a:ext>
            </a:extLst>
          </p:cNvPr>
          <p:cNvSpPr txBox="1"/>
          <p:nvPr/>
        </p:nvSpPr>
        <p:spPr>
          <a:xfrm>
            <a:off x="8257828" y="4000177"/>
            <a:ext cx="85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eo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/>
      <p:bldP spid="9" grpId="0"/>
      <p:bldP spid="13" grpId="0"/>
      <p:bldP spid="13" grpId="1"/>
      <p:bldP spid="14" grpId="0"/>
      <p:bldP spid="14" grpId="1"/>
      <p:bldP spid="12" grpId="0"/>
      <p:bldP spid="25" grpId="0"/>
      <p:bldP spid="25" grpId="1"/>
      <p:bldP spid="15" grpId="0"/>
      <p:bldP spid="15" grpId="1"/>
      <p:bldP spid="16" grpId="0"/>
      <p:bldP spid="18" grpId="0"/>
      <p:bldP spid="19" grpId="0"/>
      <p:bldP spid="20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0B41226-528D-48A4-8684-9CA0ECFD3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864657"/>
              </p:ext>
            </p:extLst>
          </p:nvPr>
        </p:nvGraphicFramePr>
        <p:xfrm>
          <a:off x="1043608" y="80613"/>
          <a:ext cx="7296472" cy="4735459"/>
        </p:xfrm>
        <a:graphic>
          <a:graphicData uri="http://schemas.openxmlformats.org/drawingml/2006/table">
            <a:tbl>
              <a:tblPr firstRow="1" bandRow="1">
                <a:tableStyleId>{970FA402-C226-476A-AA82-D9E10A99CE53}</a:tableStyleId>
              </a:tblPr>
              <a:tblGrid>
                <a:gridCol w="3648236">
                  <a:extLst>
                    <a:ext uri="{9D8B030D-6E8A-4147-A177-3AD203B41FA5}">
                      <a16:colId xmlns:a16="http://schemas.microsoft.com/office/drawing/2014/main" val="1962762926"/>
                    </a:ext>
                  </a:extLst>
                </a:gridCol>
                <a:gridCol w="3648236">
                  <a:extLst>
                    <a:ext uri="{9D8B030D-6E8A-4147-A177-3AD203B41FA5}">
                      <a16:colId xmlns:a16="http://schemas.microsoft.com/office/drawing/2014/main" val="3852469833"/>
                    </a:ext>
                  </a:extLst>
                </a:gridCol>
              </a:tblGrid>
              <a:tr h="1338282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UTM Avo" panose="02040603050506020204" pitchFamily="18" charset="0"/>
                        </a:rPr>
                        <a:t>ngôi</a:t>
                      </a:r>
                      <a:r>
                        <a:rPr lang="en-US" sz="40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UTM Avo" panose="02040603050506020204" pitchFamily="18" charset="0"/>
                        </a:rPr>
                        <a:t>sao</a:t>
                      </a:r>
                      <a:endParaRPr lang="en-US" sz="4000" dirty="0">
                        <a:latin typeface="UTM Avo" panose="02040603050506020204" pitchFamily="18" charset="0"/>
                      </a:endParaRPr>
                    </a:p>
                    <a:p>
                      <a:endParaRPr lang="en-US" sz="3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18990"/>
                  </a:ext>
                </a:extLst>
              </a:tr>
              <a:tr h="1338282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UTM Avo" panose="02040603050506020204" pitchFamily="18" charset="0"/>
                        </a:rPr>
                        <a:t>quả</a:t>
                      </a:r>
                      <a:r>
                        <a:rPr lang="en-US" sz="40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UTM Avo" panose="02040603050506020204" pitchFamily="18" charset="0"/>
                        </a:rPr>
                        <a:t>táo</a:t>
                      </a:r>
                      <a:endParaRPr lang="en-US" sz="4000" dirty="0">
                        <a:latin typeface="UTM Avo" panose="02040603050506020204" pitchFamily="18" charset="0"/>
                      </a:endParaRPr>
                    </a:p>
                    <a:p>
                      <a:endParaRPr lang="en-US" sz="3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3155157"/>
                  </a:ext>
                </a:extLst>
              </a:tr>
              <a:tr h="1338282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UTM Avo" panose="02040603050506020204" pitchFamily="18" charset="0"/>
                        </a:rPr>
                        <a:t>cái</a:t>
                      </a:r>
                      <a:r>
                        <a:rPr lang="en-US" sz="40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UTM Avo" panose="02040603050506020204" pitchFamily="18" charset="0"/>
                        </a:rPr>
                        <a:t>kẹo</a:t>
                      </a:r>
                      <a:endParaRPr lang="en-US" sz="4000" dirty="0">
                        <a:latin typeface="UTM Avo" panose="02040603050506020204" pitchFamily="18" charset="0"/>
                      </a:endParaRPr>
                    </a:p>
                    <a:p>
                      <a:endParaRPr lang="en-US" sz="3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92494"/>
                  </a:ext>
                </a:extLst>
              </a:tr>
              <a:tr h="720613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UTM Avo" panose="02040603050506020204" pitchFamily="18" charset="0"/>
                        </a:rPr>
                        <a:t>ao</a:t>
                      </a:r>
                      <a:r>
                        <a:rPr lang="en-US" sz="40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UTM Avo" panose="02040603050506020204" pitchFamily="18" charset="0"/>
                        </a:rPr>
                        <a:t>bèo</a:t>
                      </a:r>
                      <a:endParaRPr lang="en-US" sz="40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40680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4439BC5-470B-98DB-2D6B-0EC1C43D8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686" y="-92546"/>
            <a:ext cx="1992993" cy="1121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6120FC-2785-06F3-9C22-84BF4205B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01" y="1131590"/>
            <a:ext cx="2023280" cy="1279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1C2B5A-8702-21C2-CA4D-3BB8A8F9BC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8281"/>
                    </a14:imgEffect>
                  </a14:imgLayer>
                </a14:imgProps>
              </a:ext>
            </a:extLst>
          </a:blip>
          <a:srcRect l="8933" t="17800" r="3334" b="12201"/>
          <a:stretch/>
        </p:blipFill>
        <p:spPr>
          <a:xfrm rot="16200000">
            <a:off x="5021055" y="2508416"/>
            <a:ext cx="1479908" cy="1574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664EDC-DCB7-4250-12CD-CB1FBF24D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50" l="0" r="998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1108" y="4008129"/>
            <a:ext cx="1625124" cy="108341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203848" y="627534"/>
            <a:ext cx="1769976" cy="24282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31840" y="1995686"/>
            <a:ext cx="1841984" cy="23508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987824" y="745669"/>
            <a:ext cx="1823284" cy="21861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987824" y="2217707"/>
            <a:ext cx="1777159" cy="21288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7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6376E9-3519-49B9-1FF9-A2F7DCDDA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8" y="687707"/>
            <a:ext cx="2945366" cy="2945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66B74C-EF82-3698-C5D8-2657C9C16178}"/>
              </a:ext>
            </a:extLst>
          </p:cNvPr>
          <p:cNvSpPr txBox="1"/>
          <p:nvPr/>
        </p:nvSpPr>
        <p:spPr>
          <a:xfrm>
            <a:off x="683568" y="389681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Bèo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cái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B8992-7C0B-8065-036D-43AA2D312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674687"/>
            <a:ext cx="2958386" cy="2958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F230E2-E0D3-04E8-403C-19B6D249FD69}"/>
              </a:ext>
            </a:extLst>
          </p:cNvPr>
          <p:cNvSpPr txBox="1"/>
          <p:nvPr/>
        </p:nvSpPr>
        <p:spPr>
          <a:xfrm>
            <a:off x="3662974" y="389681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Bèo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tấm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31A30D-FD9B-6E6D-BFB4-8666BBDB4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687707"/>
            <a:ext cx="2241305" cy="2988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2030D8-C8A2-5F93-D8A2-1F464EA4D234}"/>
              </a:ext>
            </a:extLst>
          </p:cNvPr>
          <p:cNvSpPr txBox="1"/>
          <p:nvPr/>
        </p:nvSpPr>
        <p:spPr>
          <a:xfrm>
            <a:off x="6741297" y="389681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Bèo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tây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E5CE348-5E8B-6871-9085-D0F25A05011A}"/>
              </a:ext>
            </a:extLst>
          </p:cNvPr>
          <p:cNvSpPr txBox="1"/>
          <p:nvPr/>
        </p:nvSpPr>
        <p:spPr>
          <a:xfrm>
            <a:off x="0" y="3003798"/>
            <a:ext cx="913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n</a:t>
            </a:r>
            <a:r>
              <a:rPr lang="en-US" sz="3600" dirty="0" err="1" smtClean="0">
                <a:latin typeface="UTM Avo" panose="02040603050506020204" pitchFamily="18" charset="0"/>
              </a:rPr>
              <a:t>gôi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sao</a:t>
            </a:r>
            <a:r>
              <a:rPr lang="en-US" sz="3600" dirty="0" smtClean="0">
                <a:latin typeface="UTM Avo" panose="02040603050506020204" pitchFamily="18" charset="0"/>
              </a:rPr>
              <a:t>   </a:t>
            </a:r>
            <a:r>
              <a:rPr lang="en-US" sz="3600" dirty="0" err="1" smtClean="0">
                <a:latin typeface="UTM Avo" panose="02040603050506020204" pitchFamily="18" charset="0"/>
              </a:rPr>
              <a:t>quả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táo</a:t>
            </a:r>
            <a:r>
              <a:rPr lang="en-US" sz="3600" dirty="0" smtClean="0">
                <a:latin typeface="UTM Avo" panose="02040603050506020204" pitchFamily="18" charset="0"/>
              </a:rPr>
              <a:t>	 </a:t>
            </a:r>
            <a:r>
              <a:rPr lang="en-US" sz="3600" dirty="0" err="1" smtClean="0"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latin typeface="UTM Avo" panose="02040603050506020204" pitchFamily="18" charset="0"/>
              </a:rPr>
              <a:t>    </a:t>
            </a:r>
            <a:r>
              <a:rPr lang="en-US" sz="3600" dirty="0" err="1" smtClean="0">
                <a:latin typeface="UTM Avo" panose="02040603050506020204" pitchFamily="18" charset="0"/>
              </a:rPr>
              <a:t>ao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bèo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439BC5-470B-98DB-2D6B-0EC1C43D8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786764"/>
            <a:ext cx="1902432" cy="1121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6120FC-2785-06F3-9C22-84BF4205B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287" y="1630278"/>
            <a:ext cx="2042650" cy="1279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1C2B5A-8702-21C2-CA4D-3BB8A8F9BC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8281"/>
                    </a14:imgEffect>
                  </a14:imgLayer>
                </a14:imgProps>
              </a:ext>
            </a:extLst>
          </a:blip>
          <a:srcRect l="8933" t="17800" r="3334" b="12201"/>
          <a:stretch/>
        </p:blipFill>
        <p:spPr>
          <a:xfrm rot="16200000">
            <a:off x="298751" y="1228375"/>
            <a:ext cx="1479908" cy="15743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664EDC-DCB7-4250-12CD-CB1FBF24D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50" l="0" r="998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798" y="1728432"/>
            <a:ext cx="1625124" cy="10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9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154</Words>
  <Application>Microsoft Office PowerPoint</Application>
  <PresentationFormat>On-screen Show (16:9)</PresentationFormat>
  <Paragraphs>54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Calibri Light</vt:lpstr>
      <vt:lpstr>Times New Roman</vt:lpstr>
      <vt:lpstr>Calibri</vt:lpstr>
      <vt:lpstr>Gadugi</vt:lpstr>
      <vt:lpstr>Arial</vt:lpstr>
      <vt:lpstr>Arial-SGK-TV</vt:lpstr>
      <vt:lpstr>UTM Mother</vt:lpstr>
      <vt:lpstr>UTM Khuccamta</vt:lpstr>
      <vt:lpstr>UTM Aptima</vt:lpstr>
      <vt:lpstr>UTM Thanh Nhac TL</vt:lpstr>
      <vt:lpstr>UTM Avo</vt:lpstr>
      <vt:lpstr>UTM Alexander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BÁO CÁO  MỘT SỐ BIỆN PHÁP THIẾT KẾ  BÀI GIẢNG E-LEARNING  TRONG PHÂN MÔN TẬP ĐỌC ĐẠT HIỆU QUẢ CAO</dc:title>
  <dc:creator>Techsi.vn</dc:creator>
  <cp:lastModifiedBy>Techsi.vn</cp:lastModifiedBy>
  <cp:revision>122</cp:revision>
  <dcterms:modified xsi:type="dcterms:W3CDTF">2022-11-17T01:46:38Z</dcterms:modified>
</cp:coreProperties>
</file>