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6" r:id="rId3"/>
    <p:sldMasterId id="2147483698" r:id="rId4"/>
    <p:sldMasterId id="2147483712" r:id="rId5"/>
    <p:sldMasterId id="2147483724" r:id="rId6"/>
    <p:sldMasterId id="2147483737" r:id="rId7"/>
    <p:sldMasterId id="2147483762" r:id="rId8"/>
    <p:sldMasterId id="2147483774" r:id="rId9"/>
  </p:sldMasterIdLst>
  <p:notesMasterIdLst>
    <p:notesMasterId r:id="rId38"/>
  </p:notesMasterIdLst>
  <p:sldIdLst>
    <p:sldId id="359" r:id="rId10"/>
    <p:sldId id="627" r:id="rId11"/>
    <p:sldId id="265" r:id="rId12"/>
    <p:sldId id="577" r:id="rId13"/>
    <p:sldId id="613" r:id="rId14"/>
    <p:sldId id="614" r:id="rId15"/>
    <p:sldId id="617" r:id="rId16"/>
    <p:sldId id="618" r:id="rId17"/>
    <p:sldId id="620" r:id="rId18"/>
    <p:sldId id="621" r:id="rId19"/>
    <p:sldId id="622" r:id="rId20"/>
    <p:sldId id="623" r:id="rId21"/>
    <p:sldId id="625" r:id="rId22"/>
    <p:sldId id="626" r:id="rId23"/>
    <p:sldId id="629" r:id="rId24"/>
    <p:sldId id="631" r:id="rId25"/>
    <p:sldId id="632" r:id="rId26"/>
    <p:sldId id="633" r:id="rId27"/>
    <p:sldId id="583" r:id="rId28"/>
    <p:sldId id="581" r:id="rId29"/>
    <p:sldId id="606" r:id="rId30"/>
    <p:sldId id="634" r:id="rId31"/>
    <p:sldId id="635" r:id="rId32"/>
    <p:sldId id="636" r:id="rId33"/>
    <p:sldId id="598" r:id="rId34"/>
    <p:sldId id="600" r:id="rId35"/>
    <p:sldId id="604" r:id="rId36"/>
    <p:sldId id="294" r:id="rId37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5745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30" autoAdjust="0"/>
  </p:normalViewPr>
  <p:slideViewPr>
    <p:cSldViewPr snapToGrid="0">
      <p:cViewPr varScale="1">
        <p:scale>
          <a:sx n="82" d="100"/>
          <a:sy n="82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4564-77D0-4A44-96BA-8C44AE0B45A4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41957-7EFC-4003-ADA7-BA44853D4B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2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1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2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4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029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9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06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39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992222"/>
            <a:ext cx="6858000" cy="164025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教育PPT</a:t>
            </a:r>
            <a:r>
              <a:rPr lang="zh-CN" altLang="en-US"/>
              <a:t>定制 </a:t>
            </a:r>
            <a:r>
              <a:rPr lang="en-US" altLang="zh-CN"/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微信qq:2305864678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369219"/>
            <a:ext cx="7886700" cy="326350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0" y="448152"/>
            <a:ext cx="2880360" cy="469534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2813338"/>
            <a:ext cx="5491163" cy="608518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57522"/>
            <a:ext cx="5491163" cy="48566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193834"/>
            <a:ext cx="7886700" cy="994172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369219"/>
            <a:ext cx="3886200" cy="32635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 panose="020F0202020204030203"/>
                <a:cs typeface="Lato Hairline" panose="020F0202020204030203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 panose="020F0302020204030203"/>
                <a:cs typeface="Lato Light" panose="020F0302020204030203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/>
          <a:stretch>
            <a:fillRect/>
          </a:stretch>
        </p:blipFill>
        <p:spPr>
          <a:xfrm>
            <a:off x="-1" y="0"/>
            <a:ext cx="3155560" cy="51435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74665"/>
            <a:ext cx="7886700" cy="994172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72375B6-3651-4369-9169-E7A88FFC7563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FC9F18C9-C362-420E-B55C-3A043F289F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comb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271625" y="-2171701"/>
            <a:ext cx="6600751" cy="914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2624" y="-2168338"/>
            <a:ext cx="6283139" cy="961128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comb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59"/>
          </a:xfrm>
          <a:prstGeom prst="rect">
            <a:avLst/>
          </a:prstGeom>
        </p:spPr>
        <p:txBody>
          <a:bodyPr anchor="b"/>
          <a:lstStyle>
            <a:lvl1pPr algn="ctr">
              <a:defRPr sz="42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/>
            </a:lvl1pPr>
            <a:lvl2pPr marL="323215" indent="0" algn="ctr">
              <a:buNone/>
              <a:defRPr sz="1415"/>
            </a:lvl2pPr>
            <a:lvl3pPr marL="647065" indent="0" algn="ctr">
              <a:buNone/>
              <a:defRPr sz="1270"/>
            </a:lvl3pPr>
            <a:lvl4pPr marL="970280" indent="0" algn="ctr">
              <a:buNone/>
              <a:defRPr sz="1130"/>
            </a:lvl4pPr>
            <a:lvl5pPr marL="1293495" indent="0" algn="ctr">
              <a:buNone/>
              <a:defRPr sz="1130"/>
            </a:lvl5pPr>
            <a:lvl6pPr marL="1616710" indent="0" algn="ctr">
              <a:buNone/>
              <a:defRPr sz="1130"/>
            </a:lvl6pPr>
            <a:lvl7pPr marL="1940560" indent="0" algn="ctr">
              <a:buNone/>
              <a:defRPr sz="1130"/>
            </a:lvl7pPr>
            <a:lvl8pPr marL="2263775" indent="0" algn="ctr">
              <a:buNone/>
              <a:defRPr sz="1130"/>
            </a:lvl8pPr>
            <a:lvl9pPr marL="2586990" indent="0" algn="ctr">
              <a:buNone/>
              <a:defRPr sz="113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282347"/>
            <a:ext cx="7886849" cy="2139624"/>
          </a:xfrm>
          <a:prstGeom prst="rect">
            <a:avLst/>
          </a:prstGeom>
        </p:spPr>
        <p:txBody>
          <a:bodyPr anchor="b"/>
          <a:lstStyle>
            <a:lvl1pPr>
              <a:defRPr sz="424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3442213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215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706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3pPr>
            <a:lvl4pPr marL="97028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4pPr>
            <a:lvl5pPr marL="129349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5pPr>
            <a:lvl6pPr marL="161671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6pPr>
            <a:lvl7pPr marL="194056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7pPr>
            <a:lvl8pPr marL="2263775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8pPr>
            <a:lvl9pPr marL="2586990" indent="0">
              <a:buNone/>
              <a:defRPr sz="11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4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3"/>
            <a:ext cx="7886849" cy="99420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4"/>
            <a:ext cx="3655250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980"/>
            </a:lvl1pPr>
            <a:lvl2pPr marL="323215" indent="0">
              <a:buNone/>
              <a:defRPr sz="1700"/>
            </a:lvl2pPr>
            <a:lvl3pPr marL="647065" indent="0">
              <a:buNone/>
              <a:defRPr sz="1415"/>
            </a:lvl3pPr>
            <a:lvl4pPr marL="970280" indent="0">
              <a:buNone/>
              <a:defRPr sz="1270"/>
            </a:lvl4pPr>
            <a:lvl5pPr marL="1293495" indent="0">
              <a:buNone/>
              <a:defRPr sz="1270"/>
            </a:lvl5pPr>
            <a:lvl6pPr marL="1616710" indent="0">
              <a:buNone/>
              <a:defRPr sz="1270"/>
            </a:lvl6pPr>
            <a:lvl7pPr marL="1940560" indent="0">
              <a:buNone/>
              <a:defRPr sz="1270"/>
            </a:lvl7pPr>
            <a:lvl8pPr marL="2263775" indent="0">
              <a:buNone/>
              <a:defRPr sz="1270"/>
            </a:lvl8pPr>
            <a:lvl9pPr marL="258699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2"/>
            <a:ext cx="3655250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4"/>
            <a:ext cx="3673251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980"/>
            </a:lvl1pPr>
            <a:lvl2pPr marL="323215" indent="0">
              <a:buNone/>
              <a:defRPr sz="1700"/>
            </a:lvl2pPr>
            <a:lvl3pPr marL="647065" indent="0">
              <a:buNone/>
              <a:defRPr sz="1415"/>
            </a:lvl3pPr>
            <a:lvl4pPr marL="970280" indent="0">
              <a:buNone/>
              <a:defRPr sz="1270"/>
            </a:lvl4pPr>
            <a:lvl5pPr marL="1293495" indent="0">
              <a:buNone/>
              <a:defRPr sz="1270"/>
            </a:lvl5pPr>
            <a:lvl6pPr marL="1616710" indent="0">
              <a:buNone/>
              <a:defRPr sz="1270"/>
            </a:lvl6pPr>
            <a:lvl7pPr marL="1940560" indent="0">
              <a:buNone/>
              <a:defRPr sz="1270"/>
            </a:lvl7pPr>
            <a:lvl8pPr marL="2263775" indent="0">
              <a:buNone/>
              <a:defRPr sz="1270"/>
            </a:lvl8pPr>
            <a:lvl9pPr marL="258699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2"/>
            <a:ext cx="3673251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22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265"/>
            </a:lvl1pPr>
            <a:lvl2pPr>
              <a:defRPr sz="1980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3"/>
            <a:ext cx="2949233" cy="2858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0"/>
            </a:lvl1pPr>
            <a:lvl2pPr marL="323215" indent="0">
              <a:buNone/>
              <a:defRPr sz="990"/>
            </a:lvl2pPr>
            <a:lvl3pPr marL="647065" indent="0">
              <a:buNone/>
              <a:defRPr sz="850"/>
            </a:lvl3pPr>
            <a:lvl4pPr marL="970280" indent="0">
              <a:buNone/>
              <a:defRPr sz="705"/>
            </a:lvl4pPr>
            <a:lvl5pPr marL="1293495" indent="0">
              <a:buNone/>
              <a:defRPr sz="705"/>
            </a:lvl5pPr>
            <a:lvl6pPr marL="1616710" indent="0">
              <a:buNone/>
              <a:defRPr sz="705"/>
            </a:lvl6pPr>
            <a:lvl7pPr marL="1940560" indent="0">
              <a:buNone/>
              <a:defRPr sz="705"/>
            </a:lvl7pPr>
            <a:lvl8pPr marL="2263775" indent="0">
              <a:buNone/>
              <a:defRPr sz="705"/>
            </a:lvl8pPr>
            <a:lvl9pPr marL="2586990" indent="0">
              <a:buNone/>
              <a:defRPr sz="7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226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/>
            </a:lvl1pPr>
            <a:lvl2pPr marL="323215" indent="0">
              <a:buNone/>
              <a:defRPr sz="1980"/>
            </a:lvl2pPr>
            <a:lvl3pPr marL="647065" indent="0">
              <a:buNone/>
              <a:defRPr sz="1700"/>
            </a:lvl3pPr>
            <a:lvl4pPr marL="970280" indent="0">
              <a:buNone/>
              <a:defRPr sz="1415"/>
            </a:lvl4pPr>
            <a:lvl5pPr marL="1293495" indent="0">
              <a:buNone/>
              <a:defRPr sz="1415"/>
            </a:lvl5pPr>
            <a:lvl6pPr marL="1616710" indent="0">
              <a:buNone/>
              <a:defRPr sz="1415"/>
            </a:lvl6pPr>
            <a:lvl7pPr marL="1940560" indent="0">
              <a:buNone/>
              <a:defRPr sz="1415"/>
            </a:lvl7pPr>
            <a:lvl8pPr marL="2263775" indent="0">
              <a:buNone/>
              <a:defRPr sz="1415"/>
            </a:lvl8pPr>
            <a:lvl9pPr marL="2586990" indent="0">
              <a:buNone/>
              <a:defRPr sz="14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3"/>
            <a:ext cx="3124071" cy="2858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5"/>
            </a:lvl1pPr>
            <a:lvl2pPr marL="323215" indent="0">
              <a:buNone/>
              <a:defRPr sz="1270"/>
            </a:lvl2pPr>
            <a:lvl3pPr marL="647065" indent="0">
              <a:buNone/>
              <a:defRPr sz="1130"/>
            </a:lvl3pPr>
            <a:lvl4pPr marL="970280" indent="0">
              <a:buNone/>
              <a:defRPr sz="990"/>
            </a:lvl4pPr>
            <a:lvl5pPr marL="1293495" indent="0">
              <a:buNone/>
              <a:defRPr sz="990"/>
            </a:lvl5pPr>
            <a:lvl6pPr marL="1616710" indent="0">
              <a:buNone/>
              <a:defRPr sz="990"/>
            </a:lvl6pPr>
            <a:lvl7pPr marL="1940560" indent="0">
              <a:buNone/>
              <a:defRPr sz="990"/>
            </a:lvl7pPr>
            <a:lvl8pPr marL="2263775" indent="0">
              <a:buNone/>
              <a:defRPr sz="990"/>
            </a:lvl8pPr>
            <a:lvl9pPr marL="2586990" indent="0">
              <a:buNone/>
              <a:defRPr sz="99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4"/>
            <a:ext cx="3886274" cy="15740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7"/>
            <a:ext cx="3886274" cy="15752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95250"/>
            <a:ext cx="3123900" cy="120015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1" y="574765"/>
            <a:ext cx="4363031" cy="3820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1543050"/>
            <a:ext cx="3123900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325755"/>
            <a:ext cx="0" cy="1043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908936" y="1814513"/>
            <a:ext cx="3547586" cy="8717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015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 advClick="0" advTm="2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LineDraw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spd="med" advClick="0" advTm="0">
    <p:comb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4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 advClick="0" advTm="0">
    <p:random/>
  </p:transition>
  <p:hf sldNum="0" hdr="0"/>
  <p:txStyles>
    <p:titleStyle>
      <a:lvl1pPr marL="0" lvl="0" indent="0" algn="ctr" defTabSz="77152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7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925" lvl="0" indent="-28892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6745" lvl="1" indent="-241300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63930" lvl="2" indent="-19240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49375" lvl="3" indent="-193040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34820" lvl="4" indent="-19240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92225" lvl="5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27175" lvl="6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62760" lvl="7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7710" lvl="8" indent="-117475" algn="l" defTabSz="77152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4950" lvl="1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69900" lvl="2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04850" lvl="3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39800" lvl="4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174750" lvl="5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09700" lvl="6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285" lvl="7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0235" lvl="8" indent="0" algn="l" defTabSz="4699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5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med">
    <p:dissolv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5CC-4CF2-4687-BEEE-8B23DAF3C4E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BA7D-629C-46F6-96E6-1DEE05F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.xml"/><Relationship Id="rId5" Type="http://schemas.openxmlformats.org/officeDocument/2006/relationships/image" Target="../media/image37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0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1.xml"/><Relationship Id="rId6" Type="http://schemas.microsoft.com/office/2007/relationships/hdphoto" Target="../media/hdphoto3.wdp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1.xml"/><Relationship Id="rId6" Type="http://schemas.microsoft.com/office/2007/relationships/hdphoto" Target="../media/hdphoto3.wdp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09" y="950279"/>
            <a:ext cx="5435234" cy="198561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96" y="3686683"/>
            <a:ext cx="2252605" cy="1055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330"/>
            <a:ext cx="9144000" cy="939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4" y="3989208"/>
            <a:ext cx="9144000" cy="11542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2" y="2004042"/>
            <a:ext cx="1550194" cy="25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3300440"/>
            <a:ext cx="1342872" cy="14857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75" y="3540062"/>
            <a:ext cx="901095" cy="10064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3" y="3857302"/>
            <a:ext cx="2094194" cy="8162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5" y="4383806"/>
            <a:ext cx="826235" cy="47406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08" y="2971491"/>
            <a:ext cx="1698179" cy="20814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04" y="139232"/>
            <a:ext cx="977966" cy="9448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6" y="3962862"/>
            <a:ext cx="3668754" cy="10154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4" y="261925"/>
            <a:ext cx="1616790" cy="4714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5" y="279499"/>
            <a:ext cx="1400175" cy="13287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5" y="921482"/>
            <a:ext cx="1227373" cy="148131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54" y="2551997"/>
            <a:ext cx="1278542" cy="9144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0" y="4718572"/>
            <a:ext cx="271463" cy="278606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1113481" y="1217815"/>
            <a:ext cx="704985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charset="0"/>
              </a:defRPr>
            </a:lvl9pPr>
          </a:lstStyle>
          <a:p>
            <a:pPr lvl="0" algn="ctr">
              <a:buNone/>
            </a:pPr>
            <a:r>
              <a:rPr lang="en-US" altLang="zh-CN" sz="75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方正黑体简体" panose="03000509000000000000" pitchFamily="65" charset="-122"/>
                <a:cs typeface="Times New Roman" panose="02020603050405020304" pitchFamily="18" charset="0"/>
                <a:sym typeface="+mn-lt"/>
              </a:rPr>
              <a:t>MỸ THUẬT 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2" y="305758"/>
            <a:ext cx="1110400" cy="47148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70" y="2985289"/>
            <a:ext cx="337154" cy="19933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507934" y="2361109"/>
            <a:ext cx="558549" cy="539615"/>
          </a:xfrm>
          <a:prstGeom prst="rect">
            <a:avLst/>
          </a:prstGeom>
        </p:spPr>
      </p:pic>
    </p:spTree>
  </p:cSld>
  <p:clrMapOvr>
    <a:masterClrMapping/>
  </p:clrMapOvr>
  <p:transition spd="slow" advTm="9832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6" r="19245" b="10415"/>
          <a:stretch/>
        </p:blipFill>
        <p:spPr>
          <a:xfrm>
            <a:off x="0" y="0"/>
            <a:ext cx="9143999" cy="51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2582"/>
      </p:ext>
    </p:extLst>
  </p:cSld>
  <p:clrMapOvr>
    <a:masterClrMapping/>
  </p:clrMapOvr>
  <p:transition advClick="0" advTm="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Con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ăn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no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Bụng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to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mắt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híp</a:t>
              </a:r>
              <a:endPara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Mồm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kêu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ụt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ịt</a:t>
              </a:r>
              <a:endPara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Nằm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thở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phì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phò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con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 smtClean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5015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r="19056" b="1045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48520"/>
      </p:ext>
    </p:extLst>
  </p:cSld>
  <p:clrMapOvr>
    <a:masterClrMapping/>
  </p:clrMapOvr>
  <p:transition advClick="0" advTm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9772488" cy="6361362"/>
            <a:chOff x="1013288" y="2663952"/>
            <a:chExt cx="5416261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170306" y="4143849"/>
              <a:ext cx="4054344" cy="1103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Em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thấy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những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sản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phẩm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trên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được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tạo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bởi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 smtClean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666439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128111"/>
            <a:ext cx="8848249" cy="4887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57" y="471680"/>
            <a:ext cx="8996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VỚI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NẾP GẤP GIẤY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187773"/>
      </p:ext>
    </p:extLst>
  </p:cSld>
  <p:clrMapOvr>
    <a:masterClrMapping/>
  </p:clrMapOvr>
  <p:transition advTm="14011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252" y="1015690"/>
            <a:ext cx="8996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252" y="246235"/>
            <a:ext cx="4305833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*MỤC TIÊU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020863"/>
      </p:ext>
    </p:extLst>
  </p:cSld>
  <p:clrMapOvr>
    <a:masterClrMapping/>
  </p:clrMapOvr>
  <p:transition advTm="14011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289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114" y="147589"/>
            <a:ext cx="8996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KHÁM PHÁ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9" t="10774" r="31266" b="33065"/>
          <a:stretch/>
        </p:blipFill>
        <p:spPr>
          <a:xfrm>
            <a:off x="330644" y="980442"/>
            <a:ext cx="4683861" cy="37073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8878" y="980442"/>
            <a:ext cx="3680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060703"/>
      </p:ext>
    </p:extLst>
  </p:cSld>
  <p:clrMapOvr>
    <a:masterClrMapping/>
  </p:clrMapOvr>
  <p:transition advTm="14011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827" y="240186"/>
            <a:ext cx="899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– KĨ NĂNG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671" y="1291976"/>
            <a:ext cx="66489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	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939549"/>
      </p:ext>
    </p:extLst>
  </p:cSld>
  <p:clrMapOvr>
    <a:masterClrMapping/>
  </p:clrMapOvr>
  <p:transition advTm="14011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HƯỚNG DẪN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4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Premium Vector | Illustration of forest with a river background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8329" y="248107"/>
            <a:ext cx="6922943" cy="4153282"/>
            <a:chOff x="-1052514" y="2175762"/>
            <a:chExt cx="6922943" cy="4153282"/>
          </a:xfrm>
        </p:grpSpPr>
        <p:pic>
          <p:nvPicPr>
            <p:cNvPr id="5" name="图片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-1052514" y="2175762"/>
              <a:ext cx="6922943" cy="4153282"/>
            </a:xfrm>
            <a:prstGeom prst="rect">
              <a:avLst/>
            </a:prstGeom>
          </p:spPr>
        </p:pic>
        <p:sp>
          <p:nvSpPr>
            <p:cNvPr id="6" name="矩形 1"/>
            <p:cNvSpPr/>
            <p:nvPr/>
          </p:nvSpPr>
          <p:spPr>
            <a:xfrm>
              <a:off x="-51173" y="4128430"/>
              <a:ext cx="4920259" cy="5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SẢN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PHẨM THAM KHẢO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ransition spd="slow" advTm="3005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1924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0541"/>
      </p:ext>
    </p:extLst>
  </p:cSld>
  <p:clrMapOvr>
    <a:masterClrMapping/>
  </p:clrMapOvr>
  <p:transition spd="slow" advClick="0" advTm="2000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-274" r="33038" b="274"/>
          <a:stretch/>
        </p:blipFill>
        <p:spPr>
          <a:xfrm>
            <a:off x="115748" y="922230"/>
            <a:ext cx="2071870" cy="302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9" t="16252" r="37215" b="10602"/>
          <a:stretch/>
        </p:blipFill>
        <p:spPr>
          <a:xfrm>
            <a:off x="2303364" y="922230"/>
            <a:ext cx="2115038" cy="302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1732" r="36328" b="12246"/>
          <a:stretch/>
        </p:blipFill>
        <p:spPr>
          <a:xfrm>
            <a:off x="4534149" y="922230"/>
            <a:ext cx="2179168" cy="3024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1" r="32911"/>
          <a:stretch/>
        </p:blipFill>
        <p:spPr>
          <a:xfrm>
            <a:off x="6829064" y="922231"/>
            <a:ext cx="2212482" cy="302473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89"/>
    </mc:Choice>
    <mc:Fallback xmlns="">
      <p:transition spd="slow" advTm="62289"/>
    </mc:Fallback>
  </mc:AlternateContent>
  <p:extLst mod="1">
    <p:ext uri="{3A86A75C-4F4B-4683-9AE1-C65F6400EC91}">
      <p14:laserTraceLst xmlns:p14="http://schemas.microsoft.com/office/powerpoint/2010/main">
        <p14:tracePtLst>
          <p14:tracePt t="37188" x="2843213" y="4729163"/>
          <p14:tracePt t="37322" x="2217738" y="5086350"/>
          <p14:tracePt t="37329" x="2211388" y="5041900"/>
          <p14:tracePt t="37339" x="2205038" y="4978400"/>
          <p14:tracePt t="37345" x="2179638" y="4906963"/>
          <p14:tracePt t="37358" x="2160588" y="4811713"/>
          <p14:tracePt t="37360" x="2135188" y="4716463"/>
          <p14:tracePt t="37367" x="2109788" y="4595813"/>
          <p14:tracePt t="37376" x="2078038" y="4467225"/>
          <p14:tracePt t="37383" x="2044700" y="4321175"/>
          <p14:tracePt t="37392" x="2038350" y="4200525"/>
          <p14:tracePt t="37398" x="2025650" y="4073525"/>
          <p14:tracePt t="37408" x="2025650" y="3976688"/>
          <p14:tracePt t="37415" x="2019300" y="3900488"/>
          <p14:tracePt t="37426" x="2019300" y="3824288"/>
          <p14:tracePt t="37428" x="2012950" y="3760788"/>
          <p14:tracePt t="37438" x="2000250" y="3703638"/>
          <p14:tracePt t="37445" x="2000250" y="3665538"/>
          <p14:tracePt t="37456" x="1993900" y="3625850"/>
          <p14:tracePt t="37461" x="1987550" y="3600450"/>
          <p14:tracePt t="37470" x="1987550" y="3581400"/>
          <p14:tracePt t="37477" x="1981200" y="3556000"/>
          <p14:tracePt t="37486" x="1974850" y="3530600"/>
          <p14:tracePt t="37494" x="1968500" y="3498850"/>
          <p14:tracePt t="37498" x="1968500" y="3454400"/>
          <p14:tracePt t="37508" x="1968500" y="3409950"/>
          <p14:tracePt t="37515" x="1968500" y="3365500"/>
          <p14:tracePt t="37525" x="1974850" y="3302000"/>
          <p14:tracePt t="37530" x="2000250" y="3225800"/>
          <p14:tracePt t="37539" x="2025650" y="3148013"/>
          <p14:tracePt t="37546" x="2058988" y="3078163"/>
          <p14:tracePt t="37557" x="2090738" y="3021013"/>
          <p14:tracePt t="37563" x="2122488" y="2963863"/>
          <p14:tracePt t="37572" x="2154238" y="2919413"/>
          <p14:tracePt t="37577" x="2205038" y="2855913"/>
          <p14:tracePt t="37586" x="2255838" y="2805113"/>
          <p14:tracePt t="37593" x="2293938" y="2759075"/>
          <p14:tracePt t="37601" x="2332038" y="2708275"/>
          <p14:tracePt t="37609" x="2357438" y="2670175"/>
          <p14:tracePt t="37616" x="2389188" y="2632075"/>
          <p14:tracePt t="37626" x="2427288" y="2587625"/>
          <p14:tracePt t="37633" x="2459038" y="2555875"/>
          <p14:tracePt t="37640" x="2490788" y="2530475"/>
          <p14:tracePt t="37646" x="2503488" y="2511425"/>
          <p14:tracePt t="37658" x="2517775" y="2492375"/>
          <p14:tracePt t="37663" x="2530475" y="2479675"/>
          <p14:tracePt t="37676" x="2543175" y="2466975"/>
          <p14:tracePt t="37678" x="2555875" y="2460625"/>
          <p14:tracePt t="37695" x="2562225" y="2454275"/>
          <p14:tracePt t="37708" x="2568575" y="2454275"/>
          <p14:tracePt t="37710" x="2568575" y="2447925"/>
          <p14:tracePt t="37716" x="2574925" y="2447925"/>
          <p14:tracePt t="37726" x="2581275" y="2441575"/>
          <p14:tracePt t="37733" x="2587625" y="2435225"/>
          <p14:tracePt t="37742" x="2593975" y="2428875"/>
          <p14:tracePt t="37748" x="2613025" y="2422525"/>
          <p14:tracePt t="37759" x="2632075" y="2416175"/>
          <p14:tracePt t="37765" x="2644775" y="2409825"/>
          <p14:tracePt t="37775" x="2657475" y="2403475"/>
          <p14:tracePt t="37780" x="2663825" y="2403475"/>
          <p14:tracePt t="37788" x="2670175" y="2397125"/>
          <p14:tracePt t="37808" x="2670175" y="2390775"/>
          <p14:tracePt t="37821" x="2676525" y="2390775"/>
          <p14:tracePt t="37826" x="2682875" y="2390775"/>
          <p14:tracePt t="37838" x="2682875" y="2384425"/>
          <p14:tracePt t="37851" x="2689225" y="2378075"/>
          <p14:tracePt t="37875" x="2695575" y="2371725"/>
          <p14:tracePt t="37880" x="2695575" y="2365375"/>
          <p14:tracePt t="37890" x="2695575" y="2359025"/>
          <p14:tracePt t="37896" x="2695575" y="2344738"/>
          <p14:tracePt t="37907" x="2695575" y="2338388"/>
          <p14:tracePt t="37921" x="2695575" y="2332038"/>
          <p14:tracePt t="37926" x="2695575" y="2325688"/>
          <p14:tracePt t="37938" x="2695575" y="2319338"/>
          <p14:tracePt t="37954" x="2695575" y="2312988"/>
          <p14:tracePt t="37961" x="2689225" y="2306638"/>
          <p14:tracePt t="37977" x="2682875" y="2300288"/>
          <p14:tracePt t="37983" x="2676525" y="2281238"/>
          <p14:tracePt t="37992" x="2670175" y="2274888"/>
          <p14:tracePt t="37996" x="2657475" y="2255838"/>
          <p14:tracePt t="38009" x="2657475" y="2243138"/>
          <p14:tracePt t="38013" x="2651125" y="2236788"/>
          <p14:tracePt t="38021" x="2632075" y="2217738"/>
          <p14:tracePt t="38028" x="2619375" y="2198688"/>
          <p14:tracePt t="38038" x="2600325" y="2179638"/>
          <p14:tracePt t="38045" x="2581275" y="2160588"/>
          <p14:tracePt t="38058" x="2562225" y="2141538"/>
          <p14:tracePt t="38060" x="2543175" y="2122488"/>
          <p14:tracePt t="38066" x="2517775" y="2103438"/>
          <p14:tracePt t="38076" x="2497138" y="2084388"/>
          <p14:tracePt t="38083" x="2478088" y="2065338"/>
          <p14:tracePt t="38092" x="2459038" y="2046288"/>
          <p14:tracePt t="38098" x="2439988" y="2027238"/>
          <p14:tracePt t="38108" x="2427288" y="2020888"/>
          <p14:tracePt t="38115" x="2408238" y="2001838"/>
          <p14:tracePt t="38125" x="2389188" y="1982788"/>
          <p14:tracePt t="38130" x="2370138" y="1963738"/>
          <p14:tracePt t="38139" x="2344738" y="1944688"/>
          <p14:tracePt t="38146" x="2312988" y="1917700"/>
          <p14:tracePt t="38156" x="2287588" y="1898650"/>
          <p14:tracePt t="38160" x="2268538" y="1879600"/>
          <p14:tracePt t="38171" x="2243138" y="1873250"/>
          <p14:tracePt t="38176" x="2217738" y="1860550"/>
          <p14:tracePt t="38188" x="2192338" y="1847850"/>
          <p14:tracePt t="38193" x="2166938" y="1841500"/>
          <p14:tracePt t="38201" x="2141538" y="1828800"/>
          <p14:tracePt t="38208" x="2116138" y="1816100"/>
          <p14:tracePt t="38215" x="2097088" y="1803400"/>
          <p14:tracePt t="38225" x="2078038" y="1784350"/>
          <p14:tracePt t="38230" x="2058988" y="1778000"/>
          <p14:tracePt t="38240" x="2051050" y="1765300"/>
          <p14:tracePt t="38246" x="2032000" y="1746250"/>
          <p14:tracePt t="38258" x="2012950" y="1733550"/>
          <p14:tracePt t="38263" x="1993900" y="1714500"/>
          <p14:tracePt t="38271" x="1974850" y="1701800"/>
          <p14:tracePt t="38276" x="1962150" y="1695450"/>
          <p14:tracePt t="38287" x="1943100" y="1689100"/>
          <p14:tracePt t="38293" x="1924050" y="1682750"/>
          <p14:tracePt t="38301" x="1911350" y="1682750"/>
          <p14:tracePt t="38309" x="1911350" y="1676400"/>
          <p14:tracePt t="38317" x="1898650" y="1670050"/>
          <p14:tracePt t="38326" x="1892300" y="1663700"/>
          <p14:tracePt t="38333" x="1879600" y="1663700"/>
          <p14:tracePt t="38342" x="1860550" y="1657350"/>
          <p14:tracePt t="38346" x="1841500" y="1651000"/>
          <p14:tracePt t="38358" x="1822450" y="1644650"/>
          <p14:tracePt t="38363" x="1803400" y="1644650"/>
          <p14:tracePt t="38371" x="1784350" y="1638300"/>
          <p14:tracePt t="38378" x="1758950" y="1638300"/>
          <p14:tracePt t="38388" x="1739900" y="1638300"/>
          <p14:tracePt t="38395" x="1720850" y="1638300"/>
          <p14:tracePt t="38407" x="1701800" y="1638300"/>
          <p14:tracePt t="38410" x="1682750" y="1638300"/>
          <p14:tracePt t="38417" x="1657350" y="1638300"/>
          <p14:tracePt t="38426" x="1631950" y="1644650"/>
          <p14:tracePt t="38433" x="1612900" y="1651000"/>
          <p14:tracePt t="38442" x="1585913" y="1657350"/>
          <p14:tracePt t="38448" x="1560513" y="1663700"/>
          <p14:tracePt t="38458" x="1541463" y="1670050"/>
          <p14:tracePt t="38465" x="1516063" y="1676400"/>
          <p14:tracePt t="38475" x="1497013" y="1682750"/>
          <p14:tracePt t="38480" x="1471613" y="1708150"/>
          <p14:tracePt t="38488" x="1446213" y="1727200"/>
          <p14:tracePt t="38495" x="1414463" y="1746250"/>
          <p14:tracePt t="38507" x="1389063" y="1765300"/>
          <p14:tracePt t="38510" x="1370013" y="1784350"/>
          <p14:tracePt t="38521" x="1350963" y="1803400"/>
          <p14:tracePt t="38526" x="1331913" y="1822450"/>
          <p14:tracePt t="38538" x="1319213" y="1841500"/>
          <p14:tracePt t="38543" x="1312863" y="1860550"/>
          <p14:tracePt t="38551" x="1300163" y="1873250"/>
          <p14:tracePt t="38558" x="1300163" y="1892300"/>
          <p14:tracePt t="38565" x="1293813" y="1911350"/>
          <p14:tracePt t="38575" x="1287463" y="1924050"/>
          <p14:tracePt t="38580" x="1281113" y="1924050"/>
          <p14:tracePt t="38590" x="1281113" y="1931988"/>
          <p14:tracePt t="38596" x="1274763" y="1938338"/>
          <p14:tracePt t="38613" x="1274763" y="1944688"/>
          <p14:tracePt t="38622" x="1274763" y="1951038"/>
          <p14:tracePt t="38628" x="1274763" y="1957388"/>
          <p14:tracePt t="38643" x="1274763" y="1963738"/>
          <p14:tracePt t="38652" x="1274763" y="1970088"/>
          <p14:tracePt t="38667" x="1274763" y="1976438"/>
          <p14:tracePt t="38675" x="1281113" y="1982788"/>
          <p14:tracePt t="38685" x="1287463" y="1989138"/>
          <p14:tracePt t="38691" x="1287463" y="2001838"/>
          <p14:tracePt t="38696" x="1293813" y="2020888"/>
          <p14:tracePt t="38707" x="1306513" y="2039938"/>
          <p14:tracePt t="38713" x="1312863" y="2052638"/>
          <p14:tracePt t="38722" x="1325563" y="2078038"/>
          <p14:tracePt t="38729" x="1338263" y="2103438"/>
          <p14:tracePt t="38737" x="1350963" y="2135188"/>
          <p14:tracePt t="38745" x="1363663" y="2160588"/>
          <p14:tracePt t="38755" x="1389063" y="2185988"/>
          <p14:tracePt t="38760" x="1408113" y="2211388"/>
          <p14:tracePt t="38767" x="1420813" y="2230438"/>
          <p14:tracePt t="38775" x="1439863" y="2249488"/>
          <p14:tracePt t="38783" x="1452563" y="2274888"/>
          <p14:tracePt t="38792" x="1471613" y="2293938"/>
          <p14:tracePt t="38798" x="1477963" y="2312988"/>
          <p14:tracePt t="38808" x="1490663" y="2332038"/>
          <p14:tracePt t="38815" x="1497013" y="2338388"/>
          <p14:tracePt t="38825" x="1509713" y="2344738"/>
          <p14:tracePt t="38830" x="1528763" y="2365375"/>
          <p14:tracePt t="38837" x="1535113" y="2378075"/>
          <p14:tracePt t="38845" x="1535113" y="2384425"/>
          <p14:tracePt t="38854" x="1547813" y="2390775"/>
          <p14:tracePt t="38860" x="1554163" y="2409825"/>
          <p14:tracePt t="38870" x="1560513" y="2422525"/>
          <p14:tracePt t="38876" x="1579563" y="2435225"/>
          <p14:tracePt t="38887" x="1585913" y="2454275"/>
          <p14:tracePt t="38893" x="1598613" y="2473325"/>
          <p14:tracePt t="38902" x="1619250" y="2486025"/>
          <p14:tracePt t="38909" x="1631950" y="2505075"/>
          <p14:tracePt t="38915" x="1644650" y="2511425"/>
          <p14:tracePt t="38925" x="1657350" y="2524125"/>
          <p14:tracePt t="38930" x="1670050" y="2543175"/>
          <p14:tracePt t="38940" x="1689100" y="2562225"/>
          <p14:tracePt t="38952" x="1708150" y="2581275"/>
          <p14:tracePt t="38960" x="1727200" y="2600325"/>
          <p14:tracePt t="38963" x="1746250" y="2613025"/>
          <p14:tracePt t="38971" x="1765300" y="2625725"/>
          <p14:tracePt t="38978" x="1778000" y="2644775"/>
          <p14:tracePt t="38987" x="1790700" y="2651125"/>
          <p14:tracePt t="38993" x="1809750" y="2670175"/>
          <p14:tracePt t="39005" x="1841500" y="2695575"/>
          <p14:tracePt t="39009" x="1866900" y="2714625"/>
          <p14:tracePt t="39017" x="1892300" y="2727325"/>
          <p14:tracePt t="39025" x="1917700" y="2746375"/>
          <p14:tracePt t="39035" x="1943100" y="2752725"/>
          <p14:tracePt t="39041" x="1974850" y="2771775"/>
          <p14:tracePt t="39048" x="2000250" y="2798763"/>
          <p14:tracePt t="39057" x="2038350" y="2811463"/>
          <p14:tracePt t="39063" x="2065338" y="2830513"/>
          <p14:tracePt t="39072" x="2103438" y="2855913"/>
          <p14:tracePt t="39078" x="2128838" y="2862263"/>
          <p14:tracePt t="39088" x="2154238" y="2874963"/>
          <p14:tracePt t="39096" x="2179638" y="2881313"/>
          <p14:tracePt t="39104" x="2198688" y="2887663"/>
          <p14:tracePt t="39110" x="2224088" y="2894013"/>
          <p14:tracePt t="39120" x="2249488" y="2894013"/>
          <p14:tracePt t="39125" x="2274888" y="2900363"/>
          <p14:tracePt t="39135" x="2300288" y="2906713"/>
          <p14:tracePt t="39141" x="2344738" y="2919413"/>
          <p14:tracePt t="39148" x="2376488" y="2925763"/>
          <p14:tracePt t="39157" x="2414588" y="2932113"/>
          <p14:tracePt t="39165" x="2459038" y="2938463"/>
          <p14:tracePt t="39175" x="2490788" y="2944813"/>
          <p14:tracePt t="39180" x="2517775" y="2951163"/>
          <p14:tracePt t="39190" x="2543175" y="2957513"/>
          <p14:tracePt t="39195" x="2568575" y="2963863"/>
          <p14:tracePt t="39203" x="2593975" y="2970213"/>
          <p14:tracePt t="39210" x="2619375" y="2976563"/>
          <p14:tracePt t="39220" x="2638425" y="2982913"/>
          <p14:tracePt t="39226" x="2663825" y="2989263"/>
          <p14:tracePt t="39238" x="2689225" y="2989263"/>
          <p14:tracePt t="39243" x="2714625" y="2989263"/>
          <p14:tracePt t="39254" x="2727325" y="2989263"/>
          <p14:tracePt t="39258" x="2746375" y="2989263"/>
          <p14:tracePt t="39265" x="2771775" y="2989263"/>
          <p14:tracePt t="39274" x="2797175" y="2982913"/>
          <p14:tracePt t="39280" x="2822575" y="2976563"/>
          <p14:tracePt t="39290" x="2841625" y="2970213"/>
          <p14:tracePt t="39296" x="2879725" y="2963863"/>
          <p14:tracePt t="39307" x="2905125" y="2951163"/>
          <p14:tracePt t="39313" x="2930525" y="2938463"/>
          <p14:tracePt t="39322" x="2976563" y="2919413"/>
          <p14:tracePt t="39328" x="3027363" y="2906713"/>
          <p14:tracePt t="39336" x="3071813" y="2887663"/>
          <p14:tracePt t="39343" x="3116263" y="2874963"/>
          <p14:tracePt t="39354" x="3154363" y="2862263"/>
          <p14:tracePt t="39358" x="3186113" y="2836863"/>
          <p14:tracePt t="39368" x="3211513" y="2830513"/>
          <p14:tracePt t="39375" x="3230563" y="2811463"/>
          <p14:tracePt t="39385" x="3243263" y="2811463"/>
          <p14:tracePt t="39391" x="3249613" y="2805113"/>
          <p14:tracePt t="39398" x="3249613" y="2798763"/>
          <p14:tracePt t="39413" x="3249613" y="2792413"/>
          <p14:tracePt t="39531" x="3287713" y="2792413"/>
          <p14:tracePt t="39539" x="3332163" y="2765425"/>
          <p14:tracePt t="39547" x="3370263" y="2740025"/>
          <p14:tracePt t="39554" x="3408363" y="2720975"/>
          <p14:tracePt t="39561" x="3435350" y="2701925"/>
          <p14:tracePt t="39570" x="3460750" y="2670175"/>
          <p14:tracePt t="39577" x="3479800" y="2651125"/>
          <p14:tracePt t="39588" x="3498850" y="2625725"/>
          <p14:tracePt t="39593" x="3517900" y="2600325"/>
          <p14:tracePt t="39605" x="3524250" y="2574925"/>
          <p14:tracePt t="39609" x="3524250" y="2562225"/>
          <p14:tracePt t="39620" x="3524250" y="2555875"/>
          <p14:tracePt t="39624" x="3524250" y="2543175"/>
          <p14:tracePt t="39631" x="3524250" y="2530475"/>
          <p14:tracePt t="39640" x="3511550" y="2524125"/>
          <p14:tracePt t="39646" x="3505200" y="2511425"/>
          <p14:tracePt t="39657" x="3486150" y="2498725"/>
          <p14:tracePt t="39663" x="3460750" y="2492375"/>
          <p14:tracePt t="39672" x="3435350" y="2479675"/>
          <p14:tracePt t="39678" x="3376613" y="2473325"/>
          <p14:tracePt t="39688" x="3332163" y="2460625"/>
          <p14:tracePt t="39693" x="3281363" y="2460625"/>
          <p14:tracePt t="39703" x="3249613" y="2460625"/>
          <p14:tracePt t="39709" x="3224213" y="2460625"/>
          <p14:tracePt t="39719" x="3198813" y="2454275"/>
          <p14:tracePt t="39725" x="3179763" y="2454275"/>
          <p14:tracePt t="39811" x="3173413" y="2454275"/>
          <p14:tracePt t="39819" x="3167063" y="2454275"/>
          <p14:tracePt t="39835" x="3160713" y="2460625"/>
          <p14:tracePt t="39841" x="3160713" y="2466975"/>
          <p14:tracePt t="39849" x="3154363" y="2479675"/>
          <p14:tracePt t="39857" x="3148013" y="2492375"/>
          <p14:tracePt t="39865" x="3141663" y="2492375"/>
          <p14:tracePt t="39874" x="3141663" y="2498725"/>
          <p14:tracePt t="39881" x="3141663" y="2505075"/>
          <p14:tracePt t="39890" x="3141663" y="2511425"/>
          <p14:tracePt t="39905" x="3141663" y="2517775"/>
          <p14:tracePt t="39911" x="3141663" y="2524125"/>
          <p14:tracePt t="39919" x="3148013" y="2524125"/>
          <p14:tracePt t="39927" x="3154363" y="2530475"/>
          <p14:tracePt t="40071" x="3148013" y="2530475"/>
          <p14:tracePt t="40075" x="3141663" y="2530475"/>
          <p14:tracePt t="40085" x="3135313" y="2524125"/>
          <p14:tracePt t="40091" x="3122613" y="2524125"/>
          <p14:tracePt t="40099" x="3116263" y="2517775"/>
          <p14:tracePt t="40107" x="3097213" y="2517775"/>
          <p14:tracePt t="40116" x="3078163" y="2511425"/>
          <p14:tracePt t="40122" x="3071813" y="2511425"/>
          <p14:tracePt t="40129" x="3065463" y="2505075"/>
          <p14:tracePt t="40139" x="3059113" y="2505075"/>
          <p14:tracePt t="40145" x="3052763" y="2505075"/>
          <p14:tracePt t="40207" x="3046413" y="2505075"/>
          <p14:tracePt t="40215" x="3040063" y="2505075"/>
          <p14:tracePt t="40247" x="3033713" y="2505075"/>
          <p14:tracePt t="40255" x="3027363" y="2498725"/>
          <p14:tracePt t="40260" x="3021013" y="2498725"/>
          <p14:tracePt t="40271" x="3008313" y="2498725"/>
          <p14:tracePt t="40277" x="2995613" y="2498725"/>
          <p14:tracePt t="40286" x="2989263" y="2498725"/>
          <p14:tracePt t="40293" x="2976563" y="2498725"/>
          <p14:tracePt t="40304" x="2968625" y="2498725"/>
          <p14:tracePt t="40309" x="2955925" y="2498725"/>
          <p14:tracePt t="40319" x="2943225" y="2498725"/>
          <p14:tracePt t="40325" x="2936875" y="2498725"/>
          <p14:tracePt t="40331" x="2917825" y="2498725"/>
          <p14:tracePt t="40340" x="2911475" y="2498725"/>
          <p14:tracePt t="40347" x="2898775" y="2498725"/>
          <p14:tracePt t="40356" x="2892425" y="2498725"/>
          <p14:tracePt t="40372" x="2886075" y="2498725"/>
          <p14:tracePt t="40378" x="2879725" y="2498725"/>
          <p14:tracePt t="40388" x="2873375" y="2498725"/>
          <p14:tracePt t="40395" x="2867025" y="2498725"/>
          <p14:tracePt t="40402" x="2854325" y="2498725"/>
          <p14:tracePt t="40408" x="2841625" y="2505075"/>
          <p14:tracePt t="40419" x="2822575" y="2511425"/>
          <p14:tracePt t="40425" x="2803525" y="2517775"/>
          <p14:tracePt t="40436" x="2778125" y="2517775"/>
          <p14:tracePt t="40440" x="2752725" y="2524125"/>
          <p14:tracePt t="40449" x="2733675" y="2524125"/>
          <p14:tracePt t="40457" x="2714625" y="2524125"/>
          <p14:tracePt t="40465" x="2695575" y="2524125"/>
          <p14:tracePt t="40471" x="2670175" y="2524125"/>
          <p14:tracePt t="40478" x="2651125" y="2524125"/>
          <p14:tracePt t="40488" x="2632075" y="2524125"/>
          <p14:tracePt t="40495" x="2613025" y="2517775"/>
          <p14:tracePt t="40506" x="2593975" y="2511425"/>
          <p14:tracePt t="40510" x="2581275" y="2511425"/>
          <p14:tracePt t="40519" x="2568575" y="2505075"/>
          <p14:tracePt t="40526" x="2549525" y="2505075"/>
          <p14:tracePt t="40538" x="2536825" y="2505075"/>
          <p14:tracePt t="40540" x="2517775" y="2498725"/>
          <p14:tracePt t="40549" x="2497138" y="2498725"/>
          <p14:tracePt t="40557" x="2478088" y="2498725"/>
          <p14:tracePt t="40566" x="2452688" y="2498725"/>
          <p14:tracePt t="40573" x="2427288" y="2498725"/>
          <p14:tracePt t="40581" x="2401888" y="2498725"/>
          <p14:tracePt t="40589" x="2382838" y="2498725"/>
          <p14:tracePt t="40596" x="2357438" y="2498725"/>
          <p14:tracePt t="40606" x="2338388" y="2498725"/>
          <p14:tracePt t="40613" x="2319338" y="2505075"/>
          <p14:tracePt t="40620" x="2306638" y="2505075"/>
          <p14:tracePt t="40627" x="2293938" y="2511425"/>
          <p14:tracePt t="40637" x="2274888" y="2517775"/>
          <p14:tracePt t="40652" x="2268538" y="2517775"/>
          <p14:tracePt t="40658" x="2262188" y="2524125"/>
          <p14:tracePt t="40668" x="2255838" y="2524125"/>
          <p14:tracePt t="40675" x="2255838" y="2530475"/>
          <p14:tracePt t="40680" x="2249488" y="2530475"/>
          <p14:tracePt t="40689" x="2236788" y="2536825"/>
          <p14:tracePt t="40696" x="2230438" y="2543175"/>
          <p14:tracePt t="40706" x="2217738" y="2549525"/>
          <p14:tracePt t="40713" x="2198688" y="2555875"/>
          <p14:tracePt t="40722" x="2185988" y="2562225"/>
          <p14:tracePt t="40728" x="2166938" y="2568575"/>
          <p14:tracePt t="40738" x="2147888" y="2574925"/>
          <p14:tracePt t="40745" x="2128838" y="2574925"/>
          <p14:tracePt t="40751" x="2116138" y="2581275"/>
          <p14:tracePt t="40758" x="2097088" y="2587625"/>
          <p14:tracePt t="40768" x="2078038" y="2593975"/>
          <p14:tracePt t="40775" x="2058988" y="2600325"/>
          <p14:tracePt t="40786" x="2044700" y="2606675"/>
          <p14:tracePt t="40790" x="2019300" y="2613025"/>
          <p14:tracePt t="40800" x="1993900" y="2619375"/>
          <p14:tracePt t="40806" x="1968500" y="2625725"/>
          <p14:tracePt t="40816" x="1949450" y="2632075"/>
          <p14:tracePt t="40822" x="1936750" y="2638425"/>
          <p14:tracePt t="40828" x="1917700" y="2644775"/>
          <p14:tracePt t="40840" x="1898650" y="2651125"/>
          <p14:tracePt t="40845" x="1879600" y="2657475"/>
          <p14:tracePt t="40856" x="1866900" y="2657475"/>
          <p14:tracePt t="40860" x="1847850" y="2663825"/>
          <p14:tracePt t="40869" x="1828800" y="2670175"/>
          <p14:tracePt t="40876" x="1809750" y="2676525"/>
          <p14:tracePt t="40887" x="1797050" y="2682875"/>
          <p14:tracePt t="40893" x="1771650" y="2689225"/>
          <p14:tracePt t="40900" x="1752600" y="2695575"/>
          <p14:tracePt t="40906" x="1733550" y="2701925"/>
          <p14:tracePt t="40916" x="1714500" y="2708275"/>
          <p14:tracePt t="40923" x="1708150" y="2714625"/>
          <p14:tracePt t="40930" x="1695450" y="2720975"/>
          <p14:tracePt t="40939" x="1676400" y="2720975"/>
          <p14:tracePt t="40946" x="1657350" y="2733675"/>
          <p14:tracePt t="40956" x="1651000" y="2740025"/>
          <p14:tracePt t="40963" x="1631950" y="2752725"/>
          <p14:tracePt t="40970" x="1625600" y="2759075"/>
          <p14:tracePt t="40976" x="1619250" y="2765425"/>
          <p14:tracePt t="40987" x="1612900" y="2765425"/>
          <p14:tracePt t="40993" x="1598613" y="2778125"/>
          <p14:tracePt t="41002" x="1598613" y="2784475"/>
          <p14:tracePt t="41008" x="1592263" y="2784475"/>
          <p14:tracePt t="41018" x="1585913" y="2792413"/>
          <p14:tracePt t="41025" x="1585913" y="2798763"/>
          <p14:tracePt t="41036" x="1579563" y="2805113"/>
          <p14:tracePt t="41039" x="1573213" y="2811463"/>
          <p14:tracePt t="41046" x="1566863" y="2817813"/>
          <p14:tracePt t="41066" x="1566863" y="2824163"/>
          <p14:tracePt t="41072" x="1560513" y="2830513"/>
          <p14:tracePt t="41095" x="1560513" y="2836863"/>
          <p14:tracePt t="41101" x="1554163" y="2843213"/>
          <p14:tracePt t="41108" x="1554163" y="2849563"/>
          <p14:tracePt t="41118" x="1547813" y="2849563"/>
          <p14:tracePt t="41125" x="1541463" y="2862263"/>
          <p14:tracePt t="41140" x="1535113" y="2868613"/>
          <p14:tracePt t="41141" x="1535113" y="2874963"/>
          <p14:tracePt t="41152" x="1528763" y="2881313"/>
          <p14:tracePt t="41158" x="1522413" y="2894013"/>
          <p14:tracePt t="41166" x="1516063" y="2906713"/>
          <p14:tracePt t="41174" x="1509713" y="2925763"/>
          <p14:tracePt t="41178" x="1503363" y="2932113"/>
          <p14:tracePt t="41188" x="1503363" y="2944813"/>
          <p14:tracePt t="41195" x="1497013" y="2957513"/>
          <p14:tracePt t="41205" x="1490663" y="2976563"/>
          <p14:tracePt t="41210" x="1484313" y="2989263"/>
          <p14:tracePt t="41221" x="1477963" y="3001963"/>
          <p14:tracePt t="41226" x="1471613" y="3021013"/>
          <p14:tracePt t="41238" x="1465263" y="3033713"/>
          <p14:tracePt t="41243" x="1458913" y="3033713"/>
          <p14:tracePt t="41252" x="1458913" y="3046413"/>
          <p14:tracePt t="41256" x="1458913" y="3052763"/>
          <p14:tracePt t="41266" x="1452563" y="3052763"/>
          <p14:tracePt t="41273" x="1452563" y="3059113"/>
          <p14:tracePt t="41281" x="1452563" y="3065463"/>
          <p14:tracePt t="41289" x="1446213" y="3065463"/>
          <p14:tracePt t="41296" x="1446213" y="3071813"/>
          <p14:tracePt t="41306" x="1446213" y="3078163"/>
          <p14:tracePt t="41313" x="1446213" y="3084513"/>
          <p14:tracePt t="41326" x="1446213" y="3090863"/>
          <p14:tracePt t="41338" x="1446213" y="3097213"/>
          <p14:tracePt t="41351" x="1446213" y="3103563"/>
          <p14:tracePt t="41359" x="1446213" y="3109913"/>
          <p14:tracePt t="41368" x="1446213" y="3116263"/>
          <p14:tracePt t="41375" x="1452563" y="3116263"/>
          <p14:tracePt t="41388" x="1452563" y="3128963"/>
          <p14:tracePt t="41389" x="1465263" y="3141663"/>
          <p14:tracePt t="41396" x="1477963" y="3148013"/>
          <p14:tracePt t="41406" x="1484313" y="3154363"/>
          <p14:tracePt t="41413" x="1490663" y="3160713"/>
          <p14:tracePt t="41422" x="1503363" y="3167063"/>
          <p14:tracePt t="41428" x="1522413" y="3173413"/>
          <p14:tracePt t="41438" x="1541463" y="3179763"/>
          <p14:tracePt t="41445" x="1554163" y="3186113"/>
          <p14:tracePt t="41455" x="1579563" y="3192463"/>
          <p14:tracePt t="41458" x="1606550" y="3205163"/>
          <p14:tracePt t="41468" x="1644650" y="3219450"/>
          <p14:tracePt t="41475" x="1670050" y="3219450"/>
          <p14:tracePt t="41486" x="1689100" y="3225800"/>
          <p14:tracePt t="41490" x="1714500" y="3232150"/>
          <p14:tracePt t="41503" x="1752600" y="3238500"/>
          <p14:tracePt t="41507" x="1797050" y="3251200"/>
          <p14:tracePt t="41518" x="1828800" y="3251200"/>
          <p14:tracePt t="41523" x="1860550" y="3257550"/>
          <p14:tracePt t="41528" x="1898650" y="3263900"/>
          <p14:tracePt t="41538" x="1924050" y="3270250"/>
          <p14:tracePt t="41545" x="1936750" y="3276600"/>
          <p14:tracePt t="41555" x="1955800" y="3282950"/>
          <p14:tracePt t="41560" x="1974850" y="3282950"/>
          <p14:tracePt t="41570" x="1993900" y="3289300"/>
          <p14:tracePt t="41576" x="2000250" y="3289300"/>
          <p14:tracePt t="41588" x="2019300" y="3289300"/>
          <p14:tracePt t="41593" x="2025650" y="3289300"/>
          <p14:tracePt t="41601" x="2038350" y="3289300"/>
          <p14:tracePt t="41606" x="2044700" y="3289300"/>
          <p14:tracePt t="41618" x="2051050" y="3282950"/>
          <p14:tracePt t="41623" x="2058988" y="3282950"/>
          <p14:tracePt t="41631" x="2084388" y="3276600"/>
          <p14:tracePt t="41639" x="2103438" y="3270250"/>
          <p14:tracePt t="41646" x="2116138" y="3263900"/>
          <p14:tracePt t="41656" x="2141538" y="3257550"/>
          <p14:tracePt t="41663" x="2166938" y="3251200"/>
          <p14:tracePt t="41672" x="2192338" y="3244850"/>
          <p14:tracePt t="41676" x="2217738" y="3238500"/>
          <p14:tracePt t="41688" x="2236788" y="3232150"/>
          <p14:tracePt t="41693" x="2255838" y="3225800"/>
          <p14:tracePt t="41701" x="2281238" y="3219450"/>
          <p14:tracePt t="41708" x="2306638" y="3219450"/>
          <p14:tracePt t="41718" x="2332038" y="3211513"/>
          <p14:tracePt t="41725" x="2357438" y="3205163"/>
          <p14:tracePt t="41736" x="2382838" y="3198813"/>
          <p14:tracePt t="41740" x="2408238" y="3192463"/>
          <p14:tracePt t="41747" x="2420938" y="3186113"/>
          <p14:tracePt t="41756" x="2439988" y="3179763"/>
          <p14:tracePt t="41763" x="2459038" y="3173413"/>
          <p14:tracePt t="41772" x="2459038" y="3167063"/>
          <p14:tracePt t="41778" x="2471738" y="3160713"/>
          <p14:tracePt t="41788" x="2484438" y="3160713"/>
          <p14:tracePt t="41795" x="2497138" y="3154363"/>
          <p14:tracePt t="41805" x="2509838" y="3148013"/>
          <p14:tracePt t="41810" x="2530475" y="3141663"/>
          <p14:tracePt t="41818" x="2549525" y="3135313"/>
          <p14:tracePt t="41825" x="2562225" y="3128963"/>
          <p14:tracePt t="41839" x="2587625" y="3122613"/>
          <p14:tracePt t="41840" x="2613025" y="3116263"/>
          <p14:tracePt t="41851" x="2638425" y="3109913"/>
          <p14:tracePt t="41856" x="2663825" y="3103563"/>
          <p14:tracePt t="41867" x="2689225" y="3090863"/>
          <p14:tracePt t="41873" x="2714625" y="3084513"/>
          <p14:tracePt t="41881" x="2740025" y="3071813"/>
          <p14:tracePt t="41889" x="2765425" y="3059113"/>
          <p14:tracePt t="41895" x="2809875" y="3033713"/>
          <p14:tracePt t="41905" x="2841625" y="3021013"/>
          <p14:tracePt t="41910" x="2867025" y="3008313"/>
          <p14:tracePt t="41920" x="2892425" y="3001963"/>
          <p14:tracePt t="41926" x="2905125" y="2995613"/>
          <p14:tracePt t="41939" x="2917825" y="2989263"/>
          <p14:tracePt t="41943" x="2936875" y="2989263"/>
          <p14:tracePt t="41967" x="2955925" y="2982913"/>
          <p14:tracePt t="41973" x="2955925" y="2976563"/>
          <p14:tracePt t="41981" x="2968625" y="2970213"/>
          <p14:tracePt t="41989" x="2976563" y="2970213"/>
          <p14:tracePt t="41997" x="2982913" y="2957513"/>
          <p14:tracePt t="42006" x="2995613" y="2951163"/>
          <p14:tracePt t="42013" x="3014663" y="2938463"/>
          <p14:tracePt t="42020" x="3033713" y="2925763"/>
          <p14:tracePt t="42026" x="3046413" y="2919413"/>
          <p14:tracePt t="42038" x="3065463" y="2913063"/>
          <p14:tracePt t="42043" x="3084513" y="2900363"/>
          <p14:tracePt t="42051" x="3103563" y="2894013"/>
          <p14:tracePt t="42058" x="3122613" y="2881313"/>
          <p14:tracePt t="42068" x="3128963" y="2874963"/>
          <p14:tracePt t="42075" x="3135313" y="2868613"/>
          <p14:tracePt t="42088" x="3141663" y="2868613"/>
          <p14:tracePt t="42090" x="3141663" y="2862263"/>
          <p14:tracePt t="42097" x="3154363" y="2855913"/>
          <p14:tracePt t="42106" x="3167063" y="2849563"/>
          <p14:tracePt t="42113" x="3173413" y="2843213"/>
          <p14:tracePt t="42122" x="3192463" y="2830513"/>
          <p14:tracePt t="42128" x="3211513" y="2817813"/>
          <p14:tracePt t="42138" x="3236913" y="2805113"/>
          <p14:tracePt t="42145" x="3262313" y="2784475"/>
          <p14:tracePt t="42155" x="3294063" y="2771775"/>
          <p14:tracePt t="42160" x="3306763" y="2759075"/>
          <p14:tracePt t="42168" x="3325813" y="2746375"/>
          <p14:tracePt t="42175" x="3344863" y="2733675"/>
          <p14:tracePt t="42185" x="3351213" y="2727325"/>
          <p14:tracePt t="42190" x="3351213" y="2720975"/>
          <p14:tracePt t="42206" x="3357563" y="2714625"/>
          <p14:tracePt t="42224" x="3357563" y="2708275"/>
          <p14:tracePt t="42232" x="3363913" y="2708275"/>
          <p14:tracePt t="42237" x="3363913" y="2701925"/>
          <p14:tracePt t="42245" x="3370263" y="2695575"/>
          <p14:tracePt t="42255" x="3376613" y="2689225"/>
          <p14:tracePt t="42260" x="3382963" y="2689225"/>
          <p14:tracePt t="42270" x="3382963" y="2682875"/>
          <p14:tracePt t="42287" x="3382963" y="2676525"/>
          <p14:tracePt t="42293" x="3389313" y="2676525"/>
          <p14:tracePt t="42301" x="3395663" y="2670175"/>
          <p14:tracePt t="42317" x="3395663" y="2663825"/>
          <p14:tracePt t="42333" x="3395663" y="2657475"/>
          <p14:tracePt t="42338" x="3402013" y="2651125"/>
          <p14:tracePt t="42347" x="3402013" y="2644775"/>
          <p14:tracePt t="42376" x="3402013" y="2638425"/>
          <p14:tracePt t="42387" x="3402013" y="2632075"/>
          <p14:tracePt t="42401" x="3402013" y="2625725"/>
          <p14:tracePt t="42408" x="3402013" y="2619375"/>
          <p14:tracePt t="42417" x="3402013" y="2613025"/>
          <p14:tracePt t="42435" x="3395663" y="2606675"/>
          <p14:tracePt t="42440" x="3395663" y="2600325"/>
          <p14:tracePt t="42456" x="3389313" y="2600325"/>
          <p14:tracePt t="42463" x="3389313" y="2593975"/>
          <p14:tracePt t="42478" x="3382963" y="2587625"/>
          <p14:tracePt t="42488" x="3376613" y="2581275"/>
          <p14:tracePt t="42495" x="3370263" y="2581275"/>
          <p14:tracePt t="42505" x="3363913" y="2574925"/>
          <p14:tracePt t="42510" x="3351213" y="2568575"/>
          <p14:tracePt t="42520" x="3351213" y="2562225"/>
          <p14:tracePt t="42525" x="3338513" y="2562225"/>
          <p14:tracePt t="42534" x="3325813" y="2555875"/>
          <p14:tracePt t="42540" x="3319463" y="2549525"/>
          <p14:tracePt t="42554" x="3306763" y="2543175"/>
          <p14:tracePt t="42556" x="3287713" y="2536825"/>
          <p14:tracePt t="42567" x="3281363" y="2530475"/>
          <p14:tracePt t="42573" x="3275013" y="2530475"/>
          <p14:tracePt t="42585" x="3262313" y="2524125"/>
          <p14:tracePt t="42588" x="3249613" y="2517775"/>
          <p14:tracePt t="42595" x="3236913" y="2511425"/>
          <p14:tracePt t="42605" x="3217863" y="2505075"/>
          <p14:tracePt t="42610" x="3198813" y="2498725"/>
          <p14:tracePt t="42620" x="3179763" y="2492375"/>
          <p14:tracePt t="42627" x="3167063" y="2492375"/>
          <p14:tracePt t="42637" x="3148013" y="2492375"/>
          <p14:tracePt t="42643" x="3141663" y="2492375"/>
          <p14:tracePt t="42805" x="3135313" y="2492375"/>
          <p14:tracePt t="43009" x="3116263" y="2486025"/>
          <p14:tracePt t="43016" x="3097213" y="2479675"/>
          <p14:tracePt t="43023" x="3071813" y="2473325"/>
          <p14:tracePt t="43031" x="3052763" y="2466975"/>
          <p14:tracePt t="43039" x="3033713" y="2466975"/>
          <p14:tracePt t="43048" x="3014663" y="2460625"/>
          <p14:tracePt t="43055" x="2995613" y="2460625"/>
          <p14:tracePt t="43065" x="2968625" y="2454275"/>
          <p14:tracePt t="43071" x="2943225" y="2447925"/>
          <p14:tracePt t="43079" x="2930525" y="2447925"/>
          <p14:tracePt t="43087" x="2917825" y="2441575"/>
          <p14:tracePt t="43093" x="2911475" y="2441575"/>
          <p14:tracePt t="43102" x="2905125" y="2441575"/>
          <p14:tracePt t="43121" x="2892425" y="2435225"/>
          <p14:tracePt t="43125" x="2886075" y="2435225"/>
          <p14:tracePt t="43134" x="2879725" y="2435225"/>
          <p14:tracePt t="43141" x="2860675" y="2435225"/>
          <p14:tracePt t="43150" x="2835275" y="2435225"/>
          <p14:tracePt t="43155" x="2816225" y="2435225"/>
          <p14:tracePt t="43165" x="2790825" y="2435225"/>
          <p14:tracePt t="43171" x="2759075" y="2435225"/>
          <p14:tracePt t="43179" x="2733675" y="2435225"/>
          <p14:tracePt t="43187" x="2714625" y="2435225"/>
          <p14:tracePt t="43195" x="2689225" y="2435225"/>
          <p14:tracePt t="43204" x="2670175" y="2435225"/>
          <p14:tracePt t="43210" x="2651125" y="2435225"/>
          <p14:tracePt t="43220" x="2638425" y="2435225"/>
          <p14:tracePt t="43225" x="2613025" y="2435225"/>
          <p14:tracePt t="43234" x="2593975" y="2428875"/>
          <p14:tracePt t="43241" x="2568575" y="2422525"/>
          <p14:tracePt t="43249" x="2549525" y="2422525"/>
          <p14:tracePt t="43257" x="2524125" y="2422525"/>
          <p14:tracePt t="43266" x="2503488" y="2422525"/>
          <p14:tracePt t="43273" x="2490788" y="2422525"/>
          <p14:tracePt t="43284" x="2471738" y="2416175"/>
          <p14:tracePt t="43289" x="2452688" y="2416175"/>
          <p14:tracePt t="43295" x="2427288" y="2416175"/>
          <p14:tracePt t="43304" x="2414588" y="2416175"/>
          <p14:tracePt t="43311" x="2389188" y="2416175"/>
          <p14:tracePt t="43320" x="2363788" y="2416175"/>
          <p14:tracePt t="43327" x="2344738" y="2416175"/>
          <p14:tracePt t="43337" x="2319338" y="2416175"/>
          <p14:tracePt t="43343" x="2293938" y="2416175"/>
          <p14:tracePt t="43352" x="2249488" y="2422525"/>
          <p14:tracePt t="43359" x="2205038" y="2428875"/>
          <p14:tracePt t="43366" x="2160588" y="2435225"/>
          <p14:tracePt t="43373" x="2122488" y="2441575"/>
          <p14:tracePt t="43384" x="2090738" y="2447925"/>
          <p14:tracePt t="43388" x="2065338" y="2454275"/>
          <p14:tracePt t="43399" x="2038350" y="2460625"/>
          <p14:tracePt t="43405" x="2025650" y="2473325"/>
          <p14:tracePt t="43415" x="2006600" y="2486025"/>
          <p14:tracePt t="43421" x="1987550" y="2498725"/>
          <p14:tracePt t="43429" x="1968500" y="2517775"/>
          <p14:tracePt t="43437" x="1949450" y="2530475"/>
          <p14:tracePt t="43443" x="1930400" y="2536825"/>
          <p14:tracePt t="43453" x="1917700" y="2549525"/>
          <p14:tracePt t="43458" x="1898650" y="2555875"/>
          <p14:tracePt t="43468" x="1879600" y="2568575"/>
          <p14:tracePt t="43475" x="1860550" y="2574925"/>
          <p14:tracePt t="43485" x="1854200" y="2587625"/>
          <p14:tracePt t="43490" x="1841500" y="2593975"/>
          <p14:tracePt t="43499" x="1822450" y="2600325"/>
          <p14:tracePt t="43505" x="1809750" y="2606675"/>
          <p14:tracePt t="43515" x="1797050" y="2625725"/>
          <p14:tracePt t="43521" x="1784350" y="2644775"/>
          <p14:tracePt t="43529" x="1765300" y="2663825"/>
          <p14:tracePt t="43537" x="1746250" y="2682875"/>
          <p14:tracePt t="43545" x="1727200" y="2695575"/>
          <p14:tracePt t="43554" x="1708150" y="2714625"/>
          <p14:tracePt t="43560" x="1689100" y="2720975"/>
          <p14:tracePt t="43570" x="1676400" y="2733675"/>
          <p14:tracePt t="43576" x="1657350" y="2752725"/>
          <p14:tracePt t="43585" x="1638300" y="2771775"/>
          <p14:tracePt t="43590" x="1619250" y="2792413"/>
          <p14:tracePt t="43599" x="1598613" y="2811463"/>
          <p14:tracePt t="43606" x="1585913" y="2830513"/>
          <p14:tracePt t="43617" x="1566863" y="2836863"/>
          <p14:tracePt t="43623" x="1554163" y="2855913"/>
          <p14:tracePt t="43633" x="1554163" y="2868613"/>
          <p14:tracePt t="43638" x="1541463" y="2887663"/>
          <p14:tracePt t="43649" x="1535113" y="2900363"/>
          <p14:tracePt t="43654" x="1528763" y="2913063"/>
          <p14:tracePt t="43660" x="1522413" y="2932113"/>
          <p14:tracePt t="43670" x="1516063" y="2951163"/>
          <p14:tracePt t="43676" x="1509713" y="2970213"/>
          <p14:tracePt t="43687" x="1503363" y="2982913"/>
          <p14:tracePt t="43693" x="1497013" y="3001963"/>
          <p14:tracePt t="43702" x="1490663" y="3021013"/>
          <p14:tracePt t="43708" x="1490663" y="3033713"/>
          <p14:tracePt t="43719" x="1484313" y="3059113"/>
          <p14:tracePt t="43723" x="1484313" y="3078163"/>
          <p14:tracePt t="43737" x="1484313" y="3103563"/>
          <p14:tracePt t="43738" x="1484313" y="3122613"/>
          <p14:tracePt t="43749" x="1484313" y="3141663"/>
          <p14:tracePt t="43755" x="1484313" y="3160713"/>
          <p14:tracePt t="43766" x="1484313" y="3167063"/>
          <p14:tracePt t="43771" x="1490663" y="3186113"/>
          <p14:tracePt t="43779" x="1503363" y="3198813"/>
          <p14:tracePt t="43787" x="1522413" y="3211513"/>
          <p14:tracePt t="43793" x="1541463" y="3219450"/>
          <p14:tracePt t="43802" x="1560513" y="3225800"/>
          <p14:tracePt t="43808" x="1598613" y="3238500"/>
          <p14:tracePt t="43818" x="1644650" y="3244850"/>
          <p14:tracePt t="43825" x="1689100" y="3251200"/>
          <p14:tracePt t="43835" x="1765300" y="3251200"/>
          <p14:tracePt t="43840" x="1828800" y="3263900"/>
          <p14:tracePt t="43849" x="1905000" y="3263900"/>
          <p14:tracePt t="43855" x="1993900" y="3263900"/>
          <p14:tracePt t="43866" x="2090738" y="3263900"/>
          <p14:tracePt t="43871" x="2211388" y="3257550"/>
          <p14:tracePt t="43879" x="2338388" y="3251200"/>
          <p14:tracePt t="43887" x="2446338" y="3238500"/>
          <p14:tracePt t="43896" x="2543175" y="3225800"/>
          <p14:tracePt t="43903" x="2651125" y="3205163"/>
          <p14:tracePt t="43910" x="2727325" y="3186113"/>
          <p14:tracePt t="43920" x="2790825" y="3173413"/>
          <p14:tracePt t="43926" x="2835275" y="3160713"/>
          <p14:tracePt t="43935" x="2860675" y="3148013"/>
          <p14:tracePt t="43940" x="2873375" y="3141663"/>
          <p14:tracePt t="43949" x="2879725" y="3141663"/>
          <p14:tracePt t="43970" x="2879725" y="3135313"/>
          <p14:tracePt t="43983" x="2879725" y="3128963"/>
          <p14:tracePt t="43989" x="2879725" y="3122613"/>
          <p14:tracePt t="43998" x="2879725" y="3109913"/>
          <p14:tracePt t="44004" x="2873375" y="3090863"/>
          <p14:tracePt t="44010" x="2867025" y="3078163"/>
          <p14:tracePt t="44020" x="2854325" y="3059113"/>
          <p14:tracePt t="44026" x="2847975" y="3033713"/>
          <p14:tracePt t="44036" x="2835275" y="3008313"/>
          <p14:tracePt t="44043" x="2828925" y="2970213"/>
          <p14:tracePt t="44052" x="2816225" y="2944813"/>
          <p14:tracePt t="44058" x="2803525" y="2913063"/>
          <p14:tracePt t="44070" x="2797175" y="2887663"/>
          <p14:tracePt t="44073" x="2790825" y="2843213"/>
          <p14:tracePt t="44082" x="2784475" y="2798763"/>
          <p14:tracePt t="44088" x="2771775" y="2752725"/>
          <p14:tracePt t="44099" x="2771775" y="2720975"/>
          <p14:tracePt t="44105" x="2771775" y="2682875"/>
          <p14:tracePt t="44119" x="2771775" y="2663825"/>
          <p14:tracePt t="44121" x="2771775" y="2638425"/>
          <p14:tracePt t="44129" x="2771775" y="2613025"/>
          <p14:tracePt t="44137" x="2771775" y="2600325"/>
          <p14:tracePt t="44143" x="2771775" y="2574925"/>
          <p14:tracePt t="44152" x="2771775" y="2555875"/>
          <p14:tracePt t="44158" x="2778125" y="2543175"/>
          <p14:tracePt t="44168" x="2784475" y="2543175"/>
          <p14:tracePt t="44175" x="2790825" y="2536825"/>
          <p14:tracePt t="44206" x="2797175" y="2530475"/>
          <p14:tracePt t="44215" x="2803525" y="2524125"/>
          <p14:tracePt t="44245" x="2803525" y="2517775"/>
          <p14:tracePt t="44260" x="2803525" y="2511425"/>
          <p14:tracePt t="44307" x="2797175" y="2511425"/>
          <p14:tracePt t="44316" x="2797175" y="2517775"/>
          <p14:tracePt t="44323" x="2790825" y="2524125"/>
          <p14:tracePt t="44331" x="2784475" y="2536825"/>
          <p14:tracePt t="44338" x="2771775" y="2555875"/>
          <p14:tracePt t="44349" x="2752725" y="2574925"/>
          <p14:tracePt t="44353" x="2733675" y="2593975"/>
          <p14:tracePt t="44360" x="2708275" y="2619375"/>
          <p14:tracePt t="44369" x="2676525" y="2651125"/>
          <p14:tracePt t="44376" x="2638425" y="2676525"/>
          <p14:tracePt t="44386" x="2593975" y="2708275"/>
          <p14:tracePt t="44393" x="2536825" y="2733675"/>
          <p14:tracePt t="44402" x="2484438" y="2759075"/>
          <p14:tracePt t="44408" x="2439988" y="2784475"/>
          <p14:tracePt t="44418" x="2401888" y="2798763"/>
          <p14:tracePt t="44423" x="2376488" y="2811463"/>
          <p14:tracePt t="44431" x="2351088" y="2817813"/>
          <p14:tracePt t="44438" x="2338388" y="2824163"/>
          <p14:tracePt t="44452" x="2332038" y="2830513"/>
          <p14:tracePt t="44455" x="2325688" y="2830513"/>
          <p14:tracePt t="44468" x="2319338" y="2830513"/>
          <p14:tracePt t="44480" x="2306638" y="2830513"/>
          <p14:tracePt t="44486" x="2300288" y="2830513"/>
          <p14:tracePt t="44496" x="2287588" y="2824163"/>
          <p14:tracePt t="44502" x="2268538" y="2817813"/>
          <p14:tracePt t="44508" x="2243138" y="2798763"/>
          <p14:tracePt t="44519" x="2217738" y="2784475"/>
          <p14:tracePt t="44525" x="2192338" y="2765425"/>
          <p14:tracePt t="44535" x="2154238" y="2746375"/>
          <p14:tracePt t="44540" x="2116138" y="2727325"/>
          <p14:tracePt t="44550" x="2090738" y="2708275"/>
          <p14:tracePt t="44556" x="2071688" y="2689225"/>
          <p14:tracePt t="44567" x="2051050" y="2670175"/>
          <p14:tracePt t="44570" x="2032000" y="2651125"/>
          <p14:tracePt t="44581" x="2000250" y="2619375"/>
          <p14:tracePt t="44586" x="1974850" y="2593975"/>
          <p14:tracePt t="44596" x="1955800" y="2562225"/>
          <p14:tracePt t="44603" x="1924050" y="2536825"/>
          <p14:tracePt t="44611" x="1898650" y="2505075"/>
          <p14:tracePt t="44619" x="1866900" y="2486025"/>
          <p14:tracePt t="44627" x="1847850" y="2466975"/>
          <p14:tracePt t="44635" x="1835150" y="2447925"/>
          <p14:tracePt t="44640" x="1803400" y="2422525"/>
          <p14:tracePt t="44649" x="1784350" y="2397125"/>
          <p14:tracePt t="44656" x="1752600" y="2359025"/>
          <p14:tracePt t="44667" x="1714500" y="2325688"/>
          <p14:tracePt t="44673" x="1682750" y="2293938"/>
          <p14:tracePt t="44681" x="1638300" y="2262188"/>
          <p14:tracePt t="44688" x="1612900" y="2243138"/>
          <p14:tracePt t="44698" x="1579563" y="2224088"/>
          <p14:tracePt t="44703" x="1560513" y="2205038"/>
          <p14:tracePt t="44711" x="1541463" y="2185988"/>
          <p14:tracePt t="44719" x="1535113" y="2173288"/>
          <p14:tracePt t="44726" x="1522413" y="2160588"/>
          <p14:tracePt t="44736" x="1516063" y="2154238"/>
          <p14:tracePt t="44743" x="1503363" y="2141538"/>
          <p14:tracePt t="44752" x="1497013" y="2128838"/>
          <p14:tracePt t="44758" x="1497013" y="2116138"/>
          <p14:tracePt t="44768" x="1490663" y="2109788"/>
          <p14:tracePt t="44773" x="1484313" y="2090738"/>
          <p14:tracePt t="44785" x="1477963" y="2078038"/>
          <p14:tracePt t="44788" x="1471613" y="2071688"/>
          <p14:tracePt t="44798" x="1465263" y="2052638"/>
          <p14:tracePt t="44805" x="1458913" y="2033588"/>
          <p14:tracePt t="44818" x="1452563" y="2014538"/>
          <p14:tracePt t="44820" x="1446213" y="2008188"/>
          <p14:tracePt t="44831" x="1446213" y="1995488"/>
          <p14:tracePt t="44836" x="1439863" y="1982788"/>
          <p14:tracePt t="44843" x="1439863" y="1976438"/>
          <p14:tracePt t="44852" x="1439863" y="1970088"/>
          <p14:tracePt t="44858" x="1439863" y="1963738"/>
          <p14:tracePt t="44868" x="1439863" y="1957388"/>
          <p14:tracePt t="44875" x="1439863" y="1944688"/>
          <p14:tracePt t="44885" x="1439863" y="1924050"/>
          <p14:tracePt t="44890" x="1439863" y="1917700"/>
          <p14:tracePt t="44900" x="1446213" y="1905000"/>
          <p14:tracePt t="44906" x="1452563" y="1885950"/>
          <p14:tracePt t="44918" x="1471613" y="1873250"/>
          <p14:tracePt t="44920" x="1490663" y="1860550"/>
          <p14:tracePt t="44931" x="1509713" y="1841500"/>
          <p14:tracePt t="44936" x="1535113" y="1816100"/>
          <p14:tracePt t="44951" x="1554163" y="1797050"/>
          <p14:tracePt t="44953" x="1585913" y="1778000"/>
          <p14:tracePt t="44961" x="1612900" y="1765300"/>
          <p14:tracePt t="44969" x="1638300" y="1746250"/>
          <p14:tracePt t="44976" x="1663700" y="1739900"/>
          <p14:tracePt t="44987" x="1689100" y="1733550"/>
          <p14:tracePt t="44990" x="1714500" y="1727200"/>
          <p14:tracePt t="45000" x="1727200" y="1720850"/>
          <p14:tracePt t="45006" x="1746250" y="1720850"/>
          <p14:tracePt t="45018" x="1765300" y="1720850"/>
          <p14:tracePt t="45023" x="1784350" y="1720850"/>
          <p14:tracePt t="45031" x="1803400" y="1720850"/>
          <p14:tracePt t="45038" x="1828800" y="1727200"/>
          <p14:tracePt t="45048" x="1854200" y="1733550"/>
          <p14:tracePt t="45055" x="1873250" y="1739900"/>
          <p14:tracePt t="45061" x="1885950" y="1746250"/>
          <p14:tracePt t="45069" x="1911350" y="1752600"/>
          <p14:tracePt t="45076" x="1936750" y="1765300"/>
          <p14:tracePt t="45086" x="1962150" y="1778000"/>
          <p14:tracePt t="45093" x="1993900" y="1790700"/>
          <p14:tracePt t="45102" x="2019300" y="1803400"/>
          <p14:tracePt t="45108" x="2044700" y="1816100"/>
          <p14:tracePt t="45118" x="2071688" y="1822450"/>
          <p14:tracePt t="45125" x="2097088" y="1835150"/>
          <p14:tracePt t="45131" x="2122488" y="1847850"/>
          <p14:tracePt t="45138" x="2147888" y="1860550"/>
          <p14:tracePt t="45148" x="2173288" y="1879600"/>
          <p14:tracePt t="45155" x="2211388" y="1905000"/>
          <p14:tracePt t="45166" x="2243138" y="1924050"/>
          <p14:tracePt t="45170" x="2268538" y="1944688"/>
          <p14:tracePt t="45181" x="2293938" y="1970088"/>
          <p14:tracePt t="45186" x="2312988" y="1989138"/>
          <p14:tracePt t="45198" x="2344738" y="2014538"/>
          <p14:tracePt t="45202" x="2363788" y="2033588"/>
          <p14:tracePt t="45208" x="2376488" y="2052638"/>
          <p14:tracePt t="45218" x="2395538" y="2071688"/>
          <p14:tracePt t="45225" x="2427288" y="2090738"/>
          <p14:tracePt t="45235" x="2446338" y="2109788"/>
          <p14:tracePt t="45240" x="2459038" y="2122488"/>
          <p14:tracePt t="45250" x="2478088" y="2135188"/>
          <p14:tracePt t="45256" x="2503488" y="2154238"/>
          <p14:tracePt t="45268" x="2524125" y="2173288"/>
          <p14:tracePt t="45270" x="2543175" y="2185988"/>
          <p14:tracePt t="45281" x="2549525" y="2185988"/>
          <p14:tracePt t="45286" x="2549525" y="2192338"/>
          <p14:tracePt t="45298" x="2555875" y="2198688"/>
          <p14:tracePt t="45303" x="2568575" y="2205038"/>
          <p14:tracePt t="45311" x="2568575" y="2211388"/>
          <p14:tracePt t="45319" x="2581275" y="2224088"/>
          <p14:tracePt t="45327" x="2587625" y="2236788"/>
          <p14:tracePt t="45336" x="2600325" y="2249488"/>
          <p14:tracePt t="45340" x="2613025" y="2262188"/>
          <p14:tracePt t="45350" x="2619375" y="2274888"/>
          <p14:tracePt t="45356" x="2632075" y="2281238"/>
          <p14:tracePt t="45368" x="2651125" y="2293938"/>
          <p14:tracePt t="45373" x="2670175" y="2312988"/>
          <p14:tracePt t="45381" x="2689225" y="2332038"/>
          <p14:tracePt t="45388" x="2714625" y="2351088"/>
          <p14:tracePt t="45398" x="2733675" y="2371725"/>
          <p14:tracePt t="45405" x="2752725" y="2403475"/>
          <p14:tracePt t="45411" x="2778125" y="2422525"/>
          <p14:tracePt t="45419" x="2797175" y="2441575"/>
          <p14:tracePt t="45427" x="2822575" y="2466975"/>
          <p14:tracePt t="45436" x="2841625" y="2486025"/>
          <p14:tracePt t="45443" x="2854325" y="2505075"/>
          <p14:tracePt t="45452" x="2873375" y="2517775"/>
          <p14:tracePt t="45458" x="2886075" y="2530475"/>
          <p14:tracePt t="45468" x="2892425" y="2530475"/>
          <p14:tracePt t="45475" x="2892425" y="2536825"/>
          <p14:tracePt t="45481" x="2898775" y="2543175"/>
          <p14:tracePt t="45488" x="2905125" y="2543175"/>
          <p14:tracePt t="45498" x="2911475" y="2549525"/>
          <p14:tracePt t="45505" x="2911475" y="2555875"/>
          <p14:tracePt t="45517" x="2924175" y="2562225"/>
          <p14:tracePt t="45520" x="2936875" y="2562225"/>
          <p14:tracePt t="45530" x="2943225" y="2568575"/>
          <p14:tracePt t="45536" x="2962275" y="2574925"/>
          <p14:tracePt t="45547" x="2976563" y="2574925"/>
          <p14:tracePt t="45558" x="2989263" y="2581275"/>
          <p14:tracePt t="45567" x="2995613" y="2581275"/>
          <p14:tracePt t="45575" x="3008313" y="2581275"/>
          <p14:tracePt t="45585" x="3027363" y="2581275"/>
          <p14:tracePt t="45590" x="3040063" y="2581275"/>
          <p14:tracePt t="45600" x="3052763" y="2581275"/>
          <p14:tracePt t="45606" x="3071813" y="2581275"/>
          <p14:tracePt t="45617" x="3078163" y="2581275"/>
          <p14:tracePt t="45623" x="3090863" y="2581275"/>
          <p14:tracePt t="45634" x="3109913" y="2574925"/>
          <p14:tracePt t="45638" x="3116263" y="2574925"/>
          <p14:tracePt t="45647" x="3135313" y="2574925"/>
          <p14:tracePt t="45653" x="3141663" y="2568575"/>
          <p14:tracePt t="45669" x="3148013" y="2568575"/>
          <p14:tracePt t="45747" x="3148013" y="2562225"/>
          <p14:tracePt t="45755" x="3148013" y="2555875"/>
          <p14:tracePt t="45801" x="3148013" y="2549525"/>
          <p14:tracePt t="45809" x="3148013" y="2543175"/>
          <p14:tracePt t="45818" x="3135313" y="2536825"/>
          <p14:tracePt t="45825" x="3116263" y="2530475"/>
          <p14:tracePt t="45839" x="3097213" y="2524125"/>
          <p14:tracePt t="45848" x="3071813" y="2517775"/>
          <p14:tracePt t="45855" x="3052763" y="2511425"/>
          <p14:tracePt t="45868" x="3008313" y="2505075"/>
          <p14:tracePt t="45870" x="2962275" y="2498725"/>
          <p14:tracePt t="45880" x="2905125" y="2486025"/>
          <p14:tracePt t="45886" x="2847975" y="2479675"/>
          <p14:tracePt t="45898" x="2784475" y="2473325"/>
          <p14:tracePt t="45903" x="2708275" y="2466975"/>
          <p14:tracePt t="45909" x="2644775" y="2447925"/>
          <p14:tracePt t="45918" x="2581275" y="2441575"/>
          <p14:tracePt t="45925" x="2536825" y="2435225"/>
          <p14:tracePt t="45935" x="2490788" y="2422525"/>
          <p14:tracePt t="45941" x="2465388" y="2416175"/>
          <p14:tracePt t="45961" x="2420938" y="2416175"/>
          <p14:tracePt t="45968" x="2408238" y="2416175"/>
          <p14:tracePt t="45973" x="2389188" y="2416175"/>
          <p14:tracePt t="45981" x="2370138" y="2416175"/>
          <p14:tracePt t="45987" x="2357438" y="2416175"/>
          <p14:tracePt t="45997" x="2338388" y="2416175"/>
          <p14:tracePt t="46003" x="2319338" y="2416175"/>
          <p14:tracePt t="46015" x="2293938" y="2416175"/>
          <p14:tracePt t="46019" x="2268538" y="2428875"/>
          <p14:tracePt t="46027" x="2243138" y="2435225"/>
          <p14:tracePt t="46035" x="2211388" y="2454275"/>
          <p14:tracePt t="46045" x="2173288" y="2460625"/>
          <p14:tracePt t="46050" x="2135188" y="2479675"/>
          <p14:tracePt t="46056" x="2109788" y="2492375"/>
          <p14:tracePt t="46068" x="2078038" y="2517775"/>
          <p14:tracePt t="46073" x="2044700" y="2530475"/>
          <p14:tracePt t="46082" x="2012950" y="2543175"/>
          <p14:tracePt t="46088" x="1968500" y="2562225"/>
          <p14:tracePt t="46099" x="1943100" y="2568575"/>
          <p14:tracePt t="46105" x="1917700" y="2574925"/>
          <p14:tracePt t="46115" x="1892300" y="2587625"/>
          <p14:tracePt t="46118" x="1873250" y="2587625"/>
          <p14:tracePt t="46127" x="1854200" y="2593975"/>
          <p14:tracePt t="46135" x="1835150" y="2600325"/>
          <p14:tracePt t="46144" x="1828800" y="2606675"/>
          <p14:tracePt t="46152" x="1816100" y="2613025"/>
          <p14:tracePt t="46158" x="1809750" y="2625725"/>
          <p14:tracePt t="46167" x="1797050" y="2632075"/>
          <p14:tracePt t="46175" x="1797050" y="2638425"/>
          <p14:tracePt t="46185" x="1784350" y="2651125"/>
          <p14:tracePt t="46190" x="1778000" y="2670175"/>
          <p14:tracePt t="46201" x="1771650" y="2676525"/>
          <p14:tracePt t="46205" x="1765300" y="2682875"/>
          <p14:tracePt t="46213" x="1758950" y="2695575"/>
          <p14:tracePt t="46220" x="1752600" y="2708275"/>
          <p14:tracePt t="46230" x="1739900" y="2720975"/>
          <p14:tracePt t="46237" x="1727200" y="2733675"/>
          <p14:tracePt t="46248" x="1708150" y="2752725"/>
          <p14:tracePt t="46253" x="1695450" y="2771775"/>
          <p14:tracePt t="46264" x="1682750" y="2792413"/>
          <p14:tracePt t="46268" x="1670050" y="2805113"/>
          <p14:tracePt t="46275" x="1657350" y="2824163"/>
          <p14:tracePt t="46284" x="1651000" y="2843213"/>
          <p14:tracePt t="46291" x="1644650" y="2862263"/>
          <p14:tracePt t="46300" x="1638300" y="2881313"/>
          <p14:tracePt t="46306" x="1631950" y="2894013"/>
          <p14:tracePt t="46317" x="1625600" y="2913063"/>
          <p14:tracePt t="46323" x="1619250" y="2932113"/>
          <p14:tracePt t="46330" x="1612900" y="2957513"/>
          <p14:tracePt t="46336" x="1612900" y="2970213"/>
          <p14:tracePt t="46347" x="1606550" y="2989263"/>
          <p14:tracePt t="46353" x="1598613" y="3014663"/>
          <p14:tracePt t="46364" x="1592263" y="3040063"/>
          <p14:tracePt t="46368" x="1585913" y="3065463"/>
          <p14:tracePt t="46377" x="1579563" y="3078163"/>
          <p14:tracePt t="46386" x="1579563" y="3103563"/>
          <p14:tracePt t="46395" x="1579563" y="3128963"/>
          <p14:tracePt t="46400" x="1573213" y="3148013"/>
          <p14:tracePt t="46406" x="1573213" y="3167063"/>
          <p14:tracePt t="46417" x="1573213" y="3186113"/>
          <p14:tracePt t="46423" x="1573213" y="3198813"/>
          <p14:tracePt t="46432" x="1579563" y="3205163"/>
          <p14:tracePt t="46438" x="1579563" y="3211513"/>
          <p14:tracePt t="46448" x="1585913" y="3219450"/>
          <p14:tracePt t="46455" x="1592263" y="3225800"/>
          <p14:tracePt t="46464" x="1606550" y="3232150"/>
          <p14:tracePt t="46468" x="1606550" y="3238500"/>
          <p14:tracePt t="46478" x="1619250" y="3244850"/>
          <p14:tracePt t="46495" x="1631950" y="3251200"/>
          <p14:tracePt t="46501" x="1638300" y="3257550"/>
          <p14:tracePt t="46508" x="1644650" y="3263900"/>
          <p14:tracePt t="46517" x="1663700" y="3263900"/>
          <p14:tracePt t="46525" x="1682750" y="3263900"/>
          <p14:tracePt t="46535" x="1701800" y="3263900"/>
          <p14:tracePt t="46540" x="1727200" y="3263900"/>
          <p14:tracePt t="46548" x="1752600" y="3263900"/>
          <p14:tracePt t="46555" x="1784350" y="3263900"/>
          <p14:tracePt t="46564" x="1809750" y="3263900"/>
          <p14:tracePt t="46570" x="1841500" y="3263900"/>
          <p14:tracePt t="46579" x="1873250" y="3263900"/>
          <p14:tracePt t="46586" x="1892300" y="3263900"/>
          <p14:tracePt t="46596" x="1917700" y="3263900"/>
          <p14:tracePt t="46603" x="1943100" y="3263900"/>
          <p14:tracePt t="46614" x="1968500" y="3263900"/>
          <p14:tracePt t="46617" x="1987550" y="3263900"/>
          <p14:tracePt t="46625" x="2012950" y="3263900"/>
          <p14:tracePt t="46634" x="2038350" y="3263900"/>
          <p14:tracePt t="46640" x="2071688" y="3257550"/>
          <p14:tracePt t="46650" x="2109788" y="3238500"/>
          <p14:tracePt t="46656" x="2147888" y="3232150"/>
          <p14:tracePt t="46667" x="2192338" y="3225800"/>
          <p14:tracePt t="46673" x="2236788" y="3211513"/>
          <p14:tracePt t="46679" x="2268538" y="3205163"/>
          <p14:tracePt t="46686" x="2312988" y="3186113"/>
          <p14:tracePt t="46698" x="2363788" y="3173413"/>
          <p14:tracePt t="46703" x="2395538" y="3160713"/>
          <p14:tracePt t="46713" x="2439988" y="3141663"/>
          <p14:tracePt t="46718" x="2478088" y="3122613"/>
          <p14:tracePt t="46728" x="2517775" y="3097213"/>
          <p14:tracePt t="46735" x="2555875" y="3078163"/>
          <p14:tracePt t="46745" x="2600325" y="3052763"/>
          <p14:tracePt t="46751" x="2651125" y="3027363"/>
          <p14:tracePt t="46756" x="2689225" y="3008313"/>
          <p14:tracePt t="46767" x="2733675" y="2989263"/>
          <p14:tracePt t="46773" x="2759075" y="2976563"/>
          <p14:tracePt t="46782" x="2797175" y="2963863"/>
          <p14:tracePt t="46788" x="2816225" y="2957513"/>
          <p14:tracePt t="46798" x="2847975" y="2944813"/>
          <p14:tracePt t="46805" x="2879725" y="2932113"/>
          <p14:tracePt t="46815" x="2924175" y="2913063"/>
          <p14:tracePt t="46820" x="2962275" y="2894013"/>
          <p14:tracePt t="46829" x="3001963" y="2881313"/>
          <p14:tracePt t="46835" x="3027363" y="2868613"/>
          <p14:tracePt t="46845" x="3052763" y="2855913"/>
          <p14:tracePt t="46851" x="3078163" y="2836863"/>
          <p14:tracePt t="46859" x="3097213" y="2830513"/>
          <p14:tracePt t="46868" x="3116263" y="2817813"/>
          <p14:tracePt t="46875" x="3135313" y="2798763"/>
          <p14:tracePt t="46884" x="3141663" y="2784475"/>
          <p14:tracePt t="46890" x="3160713" y="2771775"/>
          <p14:tracePt t="46898" x="3179763" y="2759075"/>
          <p14:tracePt t="46905" x="3198813" y="2752725"/>
          <p14:tracePt t="46915" x="3217863" y="2752725"/>
          <p14:tracePt t="46920" x="3230563" y="2746375"/>
          <p14:tracePt t="46929" x="3249613" y="2740025"/>
          <p14:tracePt t="46936" x="3262313" y="2733675"/>
          <p14:tracePt t="46946" x="3281363" y="2727325"/>
          <p14:tracePt t="46962" x="3287713" y="2720975"/>
          <p14:tracePt t="46967" x="3294063" y="2714625"/>
          <p14:tracePt t="46969" x="3306763" y="2708275"/>
          <p14:tracePt t="46975" x="3319463" y="2701925"/>
          <p14:tracePt t="46985" x="3332163" y="2689225"/>
          <p14:tracePt t="46990" x="3344863" y="2676525"/>
          <p14:tracePt t="47006" x="3351213" y="2670175"/>
          <p14:tracePt t="47017" x="3351213" y="2663825"/>
          <p14:tracePt t="47023" x="3351213" y="2657475"/>
          <p14:tracePt t="47046" x="3351213" y="2651125"/>
          <p14:tracePt t="47053" x="3351213" y="2644775"/>
          <p14:tracePt t="47068" x="3351213" y="2638425"/>
          <p14:tracePt t="47079" x="3344863" y="2632075"/>
          <p14:tracePt t="47085" x="3338513" y="2625725"/>
          <p14:tracePt t="47095" x="3332163" y="2625725"/>
          <p14:tracePt t="47101" x="3325813" y="2619375"/>
          <p14:tracePt t="47106" x="3319463" y="2619375"/>
          <p14:tracePt t="47117" x="3313113" y="2619375"/>
          <p14:tracePt t="47123" x="3294063" y="2619375"/>
          <p14:tracePt t="47132" x="3268663" y="2619375"/>
          <p14:tracePt t="47138" x="3249613" y="2619375"/>
          <p14:tracePt t="47149" x="3205163" y="2613025"/>
          <p14:tracePt t="47155" x="3160713" y="2606675"/>
          <p14:tracePt t="47165" x="3116263" y="2600325"/>
          <p14:tracePt t="47170" x="3052763" y="2587625"/>
          <p14:tracePt t="47179" x="2989263" y="2581275"/>
          <p14:tracePt t="47185" x="2924175" y="2581275"/>
          <p14:tracePt t="47196" x="2879725" y="2581275"/>
          <p14:tracePt t="47201" x="2822575" y="2581275"/>
          <p14:tracePt t="47209" x="2790825" y="2587625"/>
          <p14:tracePt t="47217" x="2752725" y="2593975"/>
          <p14:tracePt t="47225" x="2720975" y="2606675"/>
          <p14:tracePt t="47234" x="2701925" y="2606675"/>
          <p14:tracePt t="47240" x="2676525" y="2613025"/>
          <p14:tracePt t="47250" x="2670175" y="2619375"/>
          <p14:tracePt t="47255" x="2651125" y="2625725"/>
          <p14:tracePt t="47265" x="2632075" y="2632075"/>
          <p14:tracePt t="47270" x="2619375" y="2638425"/>
          <p14:tracePt t="47279" x="2593975" y="2644775"/>
          <p14:tracePt t="47286" x="2568575" y="2657475"/>
          <p14:tracePt t="47297" x="2543175" y="2663825"/>
          <p14:tracePt t="47303" x="2517775" y="2670175"/>
          <p14:tracePt t="47312" x="2490788" y="2676525"/>
          <p14:tracePt t="47318" x="2459038" y="2682875"/>
          <p14:tracePt t="47325" x="2433638" y="2689225"/>
          <p14:tracePt t="47333" x="2395538" y="2701925"/>
          <p14:tracePt t="47340" x="2370138" y="2714625"/>
          <p14:tracePt t="47350" x="2344738" y="2727325"/>
          <p14:tracePt t="47356" x="2319338" y="2733675"/>
          <p14:tracePt t="47367" x="2293938" y="2740025"/>
          <p14:tracePt t="47373" x="2268538" y="2746375"/>
          <p14:tracePt t="47382" x="2236788" y="2752725"/>
          <p14:tracePt t="47388" x="2198688" y="2759075"/>
          <p14:tracePt t="47396" x="2185988" y="2765425"/>
          <p14:tracePt t="47403" x="2166938" y="2771775"/>
          <p14:tracePt t="47412" x="2147888" y="2778125"/>
          <p14:tracePt t="47418" x="2135188" y="2784475"/>
          <p14:tracePt t="47429" x="2128838" y="2792413"/>
          <p14:tracePt t="47435" x="2116138" y="2798763"/>
          <p14:tracePt t="47446" x="2097088" y="2805113"/>
          <p14:tracePt t="47451" x="2090738" y="2805113"/>
          <p14:tracePt t="47459" x="2078038" y="2811463"/>
          <p14:tracePt t="47467" x="2071688" y="2817813"/>
          <p14:tracePt t="47473" x="2065338" y="2824163"/>
          <p14:tracePt t="47483" x="2058988" y="2830513"/>
          <p14:tracePt t="47488" x="2051050" y="2830513"/>
          <p14:tracePt t="47498" x="2044700" y="2836863"/>
          <p14:tracePt t="47505" x="2044700" y="2843213"/>
          <p14:tracePt t="47515" x="2038350" y="2843213"/>
          <p14:tracePt t="47520" x="2032000" y="2843213"/>
          <p14:tracePt t="47530" x="2032000" y="2849563"/>
          <p14:tracePt t="47653" x="2032000" y="2855913"/>
          <p14:tracePt t="47669" x="2032000" y="2862263"/>
          <p14:tracePt t="47856" x="2038350" y="2849563"/>
          <p14:tracePt t="47863" x="2058988" y="2843213"/>
          <p14:tracePt t="47871" x="2078038" y="2836863"/>
          <p14:tracePt t="47879" x="2103438" y="2830513"/>
          <p14:tracePt t="47887" x="2147888" y="2824163"/>
          <p14:tracePt t="47898" x="2192338" y="2817813"/>
          <p14:tracePt t="47900" x="2224088" y="2817813"/>
          <p14:tracePt t="47910" x="2281238" y="2811463"/>
          <p14:tracePt t="47917" x="2344738" y="2805113"/>
          <p14:tracePt t="47926" x="2408238" y="2792413"/>
          <p14:tracePt t="47933" x="2503488" y="2784475"/>
          <p14:tracePt t="47941" x="2606675" y="2765425"/>
          <p14:tracePt t="47949" x="2701925" y="2746375"/>
          <p14:tracePt t="47960" x="2816225" y="2740025"/>
          <p14:tracePt t="47967" x="2911475" y="2733675"/>
          <p14:tracePt t="47970" x="3008313" y="2720975"/>
          <p14:tracePt t="47979" x="3116263" y="2714625"/>
          <p14:tracePt t="47986" x="3211513" y="2708275"/>
          <p14:tracePt t="48000" x="3306763" y="2695575"/>
          <p14:tracePt t="48003" x="3382963" y="2676525"/>
          <p14:tracePt t="48011" x="3460750" y="2663825"/>
          <p14:tracePt t="48018" x="3556000" y="2651125"/>
          <p14:tracePt t="48028" x="3651250" y="2644775"/>
          <p14:tracePt t="48033" x="3733800" y="2638425"/>
          <p14:tracePt t="48040" x="3822700" y="2625725"/>
          <p14:tracePt t="48049" x="3919538" y="2619375"/>
          <p14:tracePt t="48056" x="4014788" y="2613025"/>
          <p14:tracePt t="48066" x="4110038" y="2613025"/>
          <p14:tracePt t="48073" x="4179888" y="2600325"/>
          <p14:tracePt t="48082" x="4275138" y="2593975"/>
          <p14:tracePt t="48089" x="4371975" y="2587625"/>
          <p14:tracePt t="48098" x="4473575" y="2574925"/>
          <p14:tracePt t="48103" x="4568825" y="2568575"/>
          <p14:tracePt t="48111" x="4651375" y="2562225"/>
          <p14:tracePt t="48118" x="4746625" y="2549525"/>
          <p14:tracePt t="48128" x="4824413" y="2543175"/>
          <p14:tracePt t="48135" x="4875213" y="2536825"/>
          <p14:tracePt t="48147" x="4932363" y="2536825"/>
          <p14:tracePt t="48150" x="4983163" y="2524125"/>
          <p14:tracePt t="48161" x="5027613" y="2517775"/>
          <p14:tracePt t="48166" x="5072063" y="2511425"/>
          <p14:tracePt t="48176" x="5116513" y="2505075"/>
          <p14:tracePt t="48182" x="5154613" y="2498725"/>
          <p14:tracePt t="48188" x="5199063" y="2492375"/>
          <p14:tracePt t="48198" x="5224463" y="2486025"/>
          <p14:tracePt t="48205" x="5249863" y="2479675"/>
          <p14:tracePt t="48215" x="5270500" y="2473325"/>
          <p14:tracePt t="48220" x="5289550" y="2466975"/>
          <p14:tracePt t="48230" x="5302250" y="2460625"/>
          <p14:tracePt t="48236" x="5321300" y="2454275"/>
          <p14:tracePt t="48247" x="5334000" y="2447925"/>
          <p14:tracePt t="48250" x="5359400" y="2441575"/>
          <p14:tracePt t="48261" x="5378450" y="2435225"/>
          <p14:tracePt t="48266" x="5403850" y="2428875"/>
          <p14:tracePt t="48276" x="5435600" y="2422525"/>
          <p14:tracePt t="48283" x="5461000" y="2416175"/>
          <p14:tracePt t="48291" x="5480050" y="2409825"/>
          <p14:tracePt t="48300" x="5492750" y="2409825"/>
          <p14:tracePt t="48315" x="5499100" y="2403475"/>
          <p14:tracePt t="48320" x="5511800" y="2397125"/>
          <p14:tracePt t="48331" x="5524500" y="2397125"/>
          <p14:tracePt t="48336" x="5549900" y="2397125"/>
          <p14:tracePt t="48348" x="5575300" y="2397125"/>
          <p14:tracePt t="48353" x="5588000" y="2397125"/>
          <p14:tracePt t="48361" x="5613400" y="2397125"/>
          <p14:tracePt t="48368" x="5632450" y="2397125"/>
          <p14:tracePt t="48379" x="5651500" y="2397125"/>
          <p14:tracePt t="48383" x="5664200" y="2403475"/>
          <p14:tracePt t="48391" x="5689600" y="2409825"/>
          <p14:tracePt t="48399" x="5708650" y="2416175"/>
          <p14:tracePt t="48406" x="5735638" y="2422525"/>
          <p14:tracePt t="48416" x="5761038" y="2428875"/>
          <p14:tracePt t="48423" x="5773738" y="2435225"/>
          <p14:tracePt t="48432" x="5786438" y="2435225"/>
          <p14:tracePt t="48438" x="5792788" y="2441575"/>
          <p14:tracePt t="48448" x="5792788" y="2447925"/>
          <p14:tracePt t="48455" x="5792788" y="2454275"/>
          <p14:tracePt t="48469" x="5799138" y="2460625"/>
          <p14:tracePt t="48478" x="5805488" y="2466975"/>
          <p14:tracePt t="48485" x="5811838" y="2466975"/>
          <p14:tracePt t="48498" x="5818188" y="2473325"/>
          <p14:tracePt t="48500" x="5830888" y="2479675"/>
          <p14:tracePt t="48511" x="5843588" y="2486025"/>
          <p14:tracePt t="48516" x="5849938" y="2492375"/>
          <p14:tracePt t="48526" x="5862638" y="2492375"/>
          <p14:tracePt t="48532" x="5868988" y="2492375"/>
          <p14:tracePt t="48555" x="5875338" y="2492375"/>
          <p14:tracePt t="48570" x="5881688" y="2492375"/>
          <p14:tracePt t="48580" x="5881688" y="2498725"/>
          <p14:tracePt t="48586" x="5888038" y="2505075"/>
          <p14:tracePt t="48596" x="5900738" y="2511425"/>
          <p14:tracePt t="48600" x="5907088" y="2517775"/>
          <p14:tracePt t="48613" x="5913438" y="2517775"/>
          <p14:tracePt t="48617" x="5926138" y="2524125"/>
          <p14:tracePt t="48628" x="5926138" y="2530475"/>
          <p14:tracePt t="48633" x="5938838" y="2530475"/>
          <p14:tracePt t="48641" x="5945188" y="2530475"/>
          <p14:tracePt t="48649" x="5945188" y="2536825"/>
          <p14:tracePt t="48656" x="5951538" y="2543175"/>
          <p14:tracePt t="48666" x="5957888" y="2543175"/>
          <p14:tracePt t="48670" x="5957888" y="2549525"/>
          <p14:tracePt t="48687" x="5964238" y="2549525"/>
          <p14:tracePt t="48748" x="5970588" y="2549525"/>
          <p14:tracePt t="48765" x="5976938" y="2555875"/>
          <p14:tracePt t="48782" x="5983288" y="2562225"/>
          <p14:tracePt t="48789" x="5989638" y="2562225"/>
          <p14:tracePt t="48798" x="5995988" y="2562225"/>
          <p14:tracePt t="48805" x="5995988" y="2568575"/>
          <p14:tracePt t="48819" x="6002338" y="2568575"/>
          <p14:tracePt t="48828" x="6002338" y="2574925"/>
          <p14:tracePt t="48905" x="6008688" y="2574925"/>
          <p14:tracePt t="48930" x="6008688" y="2581275"/>
          <p14:tracePt t="48937" x="6015038" y="2581275"/>
          <p14:tracePt t="48948" x="6021388" y="2581275"/>
          <p14:tracePt t="48951" x="6027738" y="2587625"/>
          <p14:tracePt t="48961" x="6034088" y="2593975"/>
          <p14:tracePt t="48968" x="6046788" y="2600325"/>
          <p14:tracePt t="48977" x="6059488" y="2606675"/>
          <p14:tracePt t="48983" x="6072188" y="2606675"/>
          <p14:tracePt t="48992" x="6091238" y="2613025"/>
          <p14:tracePt t="48999" x="6116638" y="2613025"/>
          <p14:tracePt t="49007" x="6135688" y="2613025"/>
          <p14:tracePt t="49016" x="6167438" y="2613025"/>
          <p14:tracePt t="49021" x="6207125" y="2613025"/>
          <p14:tracePt t="49029" x="6226175" y="2613025"/>
          <p14:tracePt t="49037" x="6245225" y="2613025"/>
          <p14:tracePt t="49048" x="6264275" y="2613025"/>
          <p14:tracePt t="49053" x="6276975" y="2606675"/>
          <p14:tracePt t="49061" x="6283325" y="2600325"/>
          <p14:tracePt t="49069" x="6289675" y="2593975"/>
          <p14:tracePt t="49078" x="6296025" y="2587625"/>
          <p14:tracePt t="49099" x="6302375" y="2581275"/>
          <p14:tracePt t="49107" x="6302375" y="2574925"/>
          <p14:tracePt t="49116" x="6308725" y="2574925"/>
          <p14:tracePt t="49125" x="6308725" y="2562225"/>
          <p14:tracePt t="49132" x="6321425" y="2549525"/>
          <p14:tracePt t="49139" x="6327775" y="2536825"/>
          <p14:tracePt t="49148" x="6334125" y="2517775"/>
          <p14:tracePt t="49155" x="6346825" y="2498725"/>
          <p14:tracePt t="49165" x="6353175" y="2479675"/>
          <p14:tracePt t="49169" x="6359525" y="2460625"/>
          <p14:tracePt t="49178" x="6365875" y="2447925"/>
          <p14:tracePt t="49185" x="6372225" y="2428875"/>
          <p14:tracePt t="49196" x="6378575" y="2409825"/>
          <p14:tracePt t="49200" x="6378575" y="2390775"/>
          <p14:tracePt t="49211" x="6384925" y="2378075"/>
          <p14:tracePt t="49216" x="6384925" y="2371725"/>
          <p14:tracePt t="49227" x="6384925" y="2365375"/>
          <p14:tracePt t="49238" x="6384925" y="2351088"/>
          <p14:tracePt t="49248" x="6378575" y="2332038"/>
          <p14:tracePt t="49255" x="6372225" y="2319338"/>
          <p14:tracePt t="49265" x="6359525" y="2300288"/>
          <p14:tracePt t="49270" x="6340475" y="2281238"/>
          <p14:tracePt t="49280" x="6327775" y="2262188"/>
          <p14:tracePt t="49286" x="6296025" y="2230438"/>
          <p14:tracePt t="49298" x="6264275" y="2205038"/>
          <p14:tracePt t="49303" x="6238875" y="2173288"/>
          <p14:tracePt t="49310" x="6213475" y="2154238"/>
          <p14:tracePt t="49316" x="6194425" y="2135188"/>
          <p14:tracePt t="49327" x="6175375" y="2116138"/>
          <p14:tracePt t="49333" x="6154738" y="2097088"/>
          <p14:tracePt t="49343" x="6135688" y="2071688"/>
          <p14:tracePt t="49348" x="6103938" y="2046288"/>
          <p14:tracePt t="49357" x="6078538" y="2014538"/>
          <p14:tracePt t="49366" x="6046788" y="1989138"/>
          <p14:tracePt t="49375" x="6021388" y="1963738"/>
          <p14:tracePt t="49380" x="5989638" y="1938338"/>
          <p14:tracePt t="49386" x="5970588" y="1917700"/>
          <p14:tracePt t="49398" x="5951538" y="1898650"/>
          <p14:tracePt t="49403" x="5951538" y="1885950"/>
          <p14:tracePt t="49414" x="5938838" y="1879600"/>
          <p14:tracePt t="49418" x="5932488" y="1879600"/>
          <p14:tracePt t="49428" x="5926138" y="1873250"/>
          <p14:tracePt t="49447" x="5919788" y="1873250"/>
          <p14:tracePt t="49457" x="5913438" y="1873250"/>
          <p14:tracePt t="49488" x="5907088" y="1873250"/>
          <p14:tracePt t="49498" x="5900738" y="1873250"/>
          <p14:tracePt t="49506" x="5894388" y="1879600"/>
          <p14:tracePt t="49515" x="5894388" y="1885950"/>
          <p14:tracePt t="49518" x="5888038" y="1892300"/>
          <p14:tracePt t="49527" x="5881688" y="1898650"/>
          <p14:tracePt t="49535" x="5875338" y="1911350"/>
          <p14:tracePt t="49545" x="5868988" y="1911350"/>
          <p14:tracePt t="49550" x="5856288" y="1931988"/>
          <p14:tracePt t="49560" x="5849938" y="1944688"/>
          <p14:tracePt t="49566" x="5849938" y="1957388"/>
          <p14:tracePt t="49578" x="5843588" y="1976438"/>
          <p14:tracePt t="49583" x="5837238" y="1995488"/>
          <p14:tracePt t="49588" x="5830888" y="2014538"/>
          <p14:tracePt t="49597" x="5824538" y="2027238"/>
          <p14:tracePt t="49605" x="5818188" y="2046288"/>
          <p14:tracePt t="49615" x="5818188" y="2065338"/>
          <p14:tracePt t="49620" x="5811838" y="2090738"/>
          <p14:tracePt t="49630" x="5811838" y="2103438"/>
          <p14:tracePt t="49636" x="5805488" y="2122488"/>
          <p14:tracePt t="49647" x="5805488" y="2141538"/>
          <p14:tracePt t="49653" x="5805488" y="2154238"/>
          <p14:tracePt t="49661" x="5805488" y="2173288"/>
          <p14:tracePt t="49666" x="5799138" y="2192338"/>
          <p14:tracePt t="49677" x="5799138" y="2198688"/>
          <p14:tracePt t="49683" x="5799138" y="2211388"/>
          <p14:tracePt t="49695" x="5799138" y="2224088"/>
          <p14:tracePt t="49707" x="5799138" y="2230438"/>
          <p14:tracePt t="49715" x="5799138" y="2236788"/>
          <p14:tracePt t="49730" x="5799138" y="2243138"/>
          <p14:tracePt t="49736" x="5799138" y="2249488"/>
          <p14:tracePt t="49748" x="5799138" y="2255838"/>
          <p14:tracePt t="49768" x="5799138" y="2262188"/>
          <p14:tracePt t="49777" x="5805488" y="2268538"/>
          <p14:tracePt t="49796" x="5805488" y="2274888"/>
          <p14:tracePt t="49800" x="5811838" y="2281238"/>
          <p14:tracePt t="49807" x="5818188" y="2287588"/>
          <p14:tracePt t="49815" x="5830888" y="2306638"/>
          <p14:tracePt t="49825" x="5843588" y="2325688"/>
          <p14:tracePt t="49831" x="5856288" y="2344738"/>
          <p14:tracePt t="49838" x="5875338" y="2365375"/>
          <p14:tracePt t="49847" x="5907088" y="2384425"/>
          <p14:tracePt t="49855" x="5932488" y="2403475"/>
          <p14:tracePt t="49864" x="5957888" y="2428875"/>
          <p14:tracePt t="49868" x="5995988" y="2447925"/>
          <p14:tracePt t="49876" x="6034088" y="2460625"/>
          <p14:tracePt t="49886" x="6078538" y="2486025"/>
          <p14:tracePt t="49894" x="6129338" y="2511425"/>
          <p14:tracePt t="49900" x="6188075" y="2536825"/>
          <p14:tracePt t="49910" x="6251575" y="2543175"/>
          <p14:tracePt t="49916" x="6315075" y="2555875"/>
          <p14:tracePt t="49928" x="6378575" y="2568575"/>
          <p14:tracePt t="49933" x="6448425" y="2581275"/>
          <p14:tracePt t="49938" x="6511925" y="2600325"/>
          <p14:tracePt t="49958" x="6613525" y="2613025"/>
          <p14:tracePt t="49965" x="6646863" y="2619375"/>
          <p14:tracePt t="49970" x="6678613" y="2625725"/>
          <p14:tracePt t="49980" x="6723063" y="2638425"/>
          <p14:tracePt t="49986" x="6761163" y="2644775"/>
          <p14:tracePt t="49997" x="6792913" y="2651125"/>
          <p14:tracePt t="50003" x="6818313" y="2651125"/>
          <p14:tracePt t="50010" x="6843713" y="2651125"/>
          <p14:tracePt t="50016" x="6869113" y="2651125"/>
          <p14:tracePt t="50030" x="6881813" y="2651125"/>
          <p14:tracePt t="50033" x="6900863" y="2651125"/>
          <p14:tracePt t="50044" x="6913563" y="2651125"/>
          <p14:tracePt t="50058" x="6919913" y="2651125"/>
          <p14:tracePt t="50065" x="6926263" y="2651125"/>
          <p14:tracePt t="50075" x="6932613" y="2651125"/>
          <p14:tracePt t="50081" x="6945313" y="2651125"/>
          <p14:tracePt t="50086" x="6958013" y="2651125"/>
          <p14:tracePt t="50097" x="6977063" y="2644775"/>
          <p14:tracePt t="50103" x="6996113" y="2644775"/>
          <p14:tracePt t="50111" x="7021513" y="2638425"/>
          <p14:tracePt t="50118" x="7053263" y="2638425"/>
          <p14:tracePt t="50128" x="7085013" y="2632075"/>
          <p14:tracePt t="50135" x="7131050" y="2632075"/>
          <p14:tracePt t="50144" x="7162800" y="2632075"/>
          <p14:tracePt t="50151" x="7207250" y="2632075"/>
          <p14:tracePt t="50158" x="7232650" y="2632075"/>
          <p14:tracePt t="50165" x="7245350" y="2632075"/>
          <p14:tracePt t="50175" x="7270750" y="2632075"/>
          <p14:tracePt t="50181" x="7289800" y="2632075"/>
          <p14:tracePt t="50188" x="7315200" y="2638425"/>
          <p14:tracePt t="50197" x="7334250" y="2644775"/>
          <p14:tracePt t="50205" x="7359650" y="2651125"/>
          <p14:tracePt t="50215" x="7397750" y="2657475"/>
          <p14:tracePt t="50218" x="7429500" y="2663825"/>
          <p14:tracePt t="50226" x="7467600" y="2670175"/>
          <p14:tracePt t="50235" x="7486650" y="2676525"/>
          <p14:tracePt t="50244" x="7512050" y="2682875"/>
          <p14:tracePt t="50250" x="7537450" y="2682875"/>
          <p14:tracePt t="50259" x="7558088" y="2689225"/>
          <p14:tracePt t="50266" x="7583488" y="2695575"/>
          <p14:tracePt t="50276" x="7596188" y="2701925"/>
          <p14:tracePt t="50283" x="7615238" y="2708275"/>
          <p14:tracePt t="50289" x="7621588" y="2708275"/>
          <p14:tracePt t="50297" x="7627938" y="2708275"/>
          <p14:tracePt t="50315" x="7627938" y="2714625"/>
          <p14:tracePt t="50330" x="7634288" y="2720975"/>
          <p14:tracePt t="50347" x="7640638" y="2727325"/>
          <p14:tracePt t="50377" x="7646988" y="2727325"/>
          <p14:tracePt t="50383" x="7646988" y="2733675"/>
          <p14:tracePt t="50394" x="7646988" y="2740025"/>
          <p14:tracePt t="50398" x="7653338" y="2740025"/>
          <p14:tracePt t="50415" x="7653338" y="2746375"/>
          <p14:tracePt t="50425" x="7653338" y="2752725"/>
          <p14:tracePt t="50431" x="7653338" y="2759075"/>
          <p14:tracePt t="50447" x="7653338" y="2765425"/>
          <p14:tracePt t="50453" x="7653338" y="2771775"/>
          <p14:tracePt t="50477" x="7653338" y="2778125"/>
          <p14:tracePt t="50485" x="7646988" y="2784475"/>
          <p14:tracePt t="50500" x="7646988" y="2792413"/>
          <p14:tracePt t="50509" x="7640638" y="2792413"/>
          <p14:tracePt t="50515" x="7634288" y="2792413"/>
          <p14:tracePt t="50525" x="7634288" y="2798763"/>
          <p14:tracePt t="50531" x="7627938" y="2798763"/>
          <p14:tracePt t="50539" x="7621588" y="2805113"/>
          <p14:tracePt t="50547" x="7615238" y="2805113"/>
          <p14:tracePt t="50564" x="7608888" y="2805113"/>
          <p14:tracePt t="50570" x="7602538" y="2811463"/>
          <p14:tracePt t="50580" x="7602538" y="2817813"/>
          <p14:tracePt t="50585" x="7596188" y="2817813"/>
          <p14:tracePt t="50595" x="7583488" y="2824163"/>
          <p14:tracePt t="50609" x="7577138" y="2824163"/>
          <p14:tracePt t="50616" x="7564438" y="2824163"/>
          <p14:tracePt t="50633" x="7551738" y="2824163"/>
          <p14:tracePt t="50646" x="7537450" y="2824163"/>
          <p14:tracePt t="50648" x="7524750" y="2817813"/>
          <p14:tracePt t="50655" x="7505700" y="2811463"/>
          <p14:tracePt t="50664" x="7486650" y="2805113"/>
          <p14:tracePt t="50670" x="7467600" y="2798763"/>
          <p14:tracePt t="50680" x="7461250" y="2792413"/>
          <p14:tracePt t="50686" x="7454900" y="2792413"/>
          <p14:tracePt t="50697" x="7448550" y="2784475"/>
          <p14:tracePt t="50712" x="7435850" y="2778125"/>
          <p14:tracePt t="50716" x="7423150" y="2778125"/>
          <p14:tracePt t="50727" x="7410450" y="2778125"/>
          <p14:tracePt t="50733" x="7391400" y="2771775"/>
          <p14:tracePt t="50742" x="7372350" y="2771775"/>
          <p14:tracePt t="50748" x="7359650" y="2765425"/>
          <p14:tracePt t="50759" x="7334250" y="2759075"/>
          <p14:tracePt t="50765" x="7308850" y="2752725"/>
          <p14:tracePt t="50777" x="7283450" y="2746375"/>
          <p14:tracePt t="50781" x="7251700" y="2740025"/>
          <p14:tracePt t="50786" x="7200900" y="2727325"/>
          <p14:tracePt t="50797" x="7156450" y="2708275"/>
          <p14:tracePt t="50803" x="7099300" y="2695575"/>
          <p14:tracePt t="50812" x="7046913" y="2676525"/>
          <p14:tracePt t="50818" x="6977063" y="2651125"/>
          <p14:tracePt t="50828" x="6900863" y="2638425"/>
          <p14:tracePt t="50835" x="6824663" y="2613025"/>
          <p14:tracePt t="50845" x="6748463" y="2587625"/>
          <p14:tracePt t="50850" x="6672263" y="2562225"/>
          <p14:tracePt t="50859" x="6600825" y="2536825"/>
          <p14:tracePt t="50865" x="6537325" y="2511425"/>
          <p14:tracePt t="50876" x="6480175" y="2505075"/>
          <p14:tracePt t="50881" x="6429375" y="2492375"/>
          <p14:tracePt t="50889" x="6384925" y="2486025"/>
          <p14:tracePt t="50897" x="6346825" y="2479675"/>
          <p14:tracePt t="50905" x="6315075" y="2473325"/>
          <p14:tracePt t="50913" x="6289675" y="2473325"/>
          <p14:tracePt t="50920" x="6270625" y="2473325"/>
          <p14:tracePt t="50935" x="6264275" y="2473325"/>
          <p14:tracePt t="50947" x="6257925" y="2473325"/>
          <p14:tracePt t="50966" x="6245225" y="2479675"/>
          <p14:tracePt t="50980" x="6238875" y="2486025"/>
          <p14:tracePt t="50983" x="6232525" y="2498725"/>
          <p14:tracePt t="50993" x="6213475" y="2505075"/>
          <p14:tracePt t="50998" x="6194425" y="2524125"/>
          <p14:tracePt t="51006" x="6167438" y="2549525"/>
          <p14:tracePt t="51013" x="6129338" y="2568575"/>
          <p14:tracePt t="51020" x="6091238" y="2581275"/>
          <p14:tracePt t="51030" x="6046788" y="2600325"/>
          <p14:tracePt t="51036" x="6002338" y="2613025"/>
          <p14:tracePt t="51046" x="5957888" y="2619375"/>
          <p14:tracePt t="51053" x="5932488" y="2625725"/>
          <p14:tracePt t="51062" x="5913438" y="2625725"/>
          <p14:tracePt t="51098" x="5907088" y="2625725"/>
          <p14:tracePt t="51108" x="5907088" y="2613025"/>
          <p14:tracePt t="51115" x="5900738" y="2606675"/>
          <p14:tracePt t="51127" x="5900738" y="2587625"/>
          <p14:tracePt t="51130" x="5894388" y="2568575"/>
          <p14:tracePt t="51139" x="5894388" y="2555875"/>
          <p14:tracePt t="51147" x="5894388" y="2536825"/>
          <p14:tracePt t="51153" x="5894388" y="2524125"/>
          <p14:tracePt t="51162" x="5894388" y="2517775"/>
          <p14:tracePt t="51168" x="5894388" y="2505075"/>
          <p14:tracePt t="51178" x="5894388" y="2498725"/>
          <p14:tracePt t="51195" x="5900738" y="2486025"/>
          <p14:tracePt t="51200" x="5907088" y="2466975"/>
          <p14:tracePt t="51209" x="5907088" y="2460625"/>
          <p14:tracePt t="51215" x="5913438" y="2441575"/>
          <p14:tracePt t="51226" x="5926138" y="2428875"/>
          <p14:tracePt t="51230" x="5938838" y="2409825"/>
          <p14:tracePt t="51239" x="5945188" y="2397125"/>
          <p14:tracePt t="51247" x="5957888" y="2378075"/>
          <p14:tracePt t="51256" x="5964238" y="2359025"/>
          <p14:tracePt t="51263" x="5970588" y="2344738"/>
          <p14:tracePt t="51270" x="5976938" y="2325688"/>
          <p14:tracePt t="51279" x="5989638" y="2312988"/>
          <p14:tracePt t="51285" x="6002338" y="2300288"/>
          <p14:tracePt t="51296" x="6008688" y="2287588"/>
          <p14:tracePt t="51300" x="6015038" y="2274888"/>
          <p14:tracePt t="51316" x="6021388" y="2268538"/>
          <p14:tracePt t="51327" x="6027738" y="2262188"/>
          <p14:tracePt t="51333" x="6034088" y="2262188"/>
          <p14:tracePt t="51342" x="6034088" y="2255838"/>
          <p14:tracePt t="51348" x="6040438" y="2249488"/>
          <p14:tracePt t="51356" x="6053138" y="2243138"/>
          <p14:tracePt t="51363" x="6059488" y="2230438"/>
          <p14:tracePt t="51370" x="6078538" y="2217738"/>
          <p14:tracePt t="51379" x="6097588" y="2205038"/>
          <p14:tracePt t="51386" x="6116638" y="2192338"/>
          <p14:tracePt t="51396" x="6135688" y="2179638"/>
          <p14:tracePt t="51403" x="6148388" y="2166938"/>
          <p14:tracePt t="51412" x="6175375" y="2154238"/>
          <p14:tracePt t="51418" x="6200775" y="2147888"/>
          <p14:tracePt t="51427" x="6226175" y="2141538"/>
          <p14:tracePt t="51433" x="6251575" y="2135188"/>
          <p14:tracePt t="51441" x="6283325" y="2128838"/>
          <p14:tracePt t="51448" x="6308725" y="2122488"/>
          <p14:tracePt t="51463" x="6334125" y="2122488"/>
          <p14:tracePt t="51465" x="6359525" y="2116138"/>
          <p14:tracePt t="51478" x="6384925" y="2109788"/>
          <p14:tracePt t="51480" x="6397625" y="2109788"/>
          <p14:tracePt t="51490" x="6416675" y="2109788"/>
          <p14:tracePt t="51496" x="6435725" y="2109788"/>
          <p14:tracePt t="51503" x="6448425" y="2103438"/>
          <p14:tracePt t="51512" x="6454775" y="2103438"/>
          <p14:tracePt t="51518" x="6473825" y="2097088"/>
          <p14:tracePt t="51528" x="6492875" y="2090738"/>
          <p14:tracePt t="51545" x="6505575" y="2084388"/>
          <p14:tracePt t="51550" x="6518275" y="2078038"/>
          <p14:tracePt t="51559" x="6524625" y="2071688"/>
          <p14:tracePt t="51565" x="6543675" y="2065338"/>
          <p14:tracePt t="51578" x="6562725" y="2065338"/>
          <p14:tracePt t="51580" x="6594475" y="2052638"/>
          <p14:tracePt t="51590" x="6626225" y="2046288"/>
          <p14:tracePt t="51596" x="6672263" y="2039938"/>
          <p14:tracePt t="51606" x="6716713" y="2033588"/>
          <p14:tracePt t="51613" x="6754813" y="2027238"/>
          <p14:tracePt t="51620" x="6780213" y="2020888"/>
          <p14:tracePt t="51629" x="6786563" y="2020888"/>
          <p14:tracePt t="51721" x="6792913" y="2039938"/>
          <p14:tracePt t="51728" x="6792913" y="2065338"/>
          <p14:tracePt t="51737" x="6799263" y="2084388"/>
          <p14:tracePt t="51746" x="6805613" y="2128838"/>
          <p14:tracePt t="51753" x="6811963" y="2166938"/>
          <p14:tracePt t="51762" x="6811963" y="2211388"/>
          <p14:tracePt t="51768" x="6824663" y="2243138"/>
          <p14:tracePt t="51778" x="6824663" y="2274888"/>
          <p14:tracePt t="51783" x="6824663" y="2306638"/>
          <p14:tracePt t="51795" x="6824663" y="2344738"/>
          <p14:tracePt t="51798" x="6824663" y="2378075"/>
          <p14:tracePt t="51808" x="6824663" y="2403475"/>
          <p14:tracePt t="51815" x="6824663" y="2435225"/>
          <p14:tracePt t="51828" x="6818313" y="2460625"/>
          <p14:tracePt t="51830" x="6818313" y="2479675"/>
          <p14:tracePt t="51842" x="6811963" y="2498725"/>
          <p14:tracePt t="51846" x="6805613" y="2524125"/>
          <p14:tracePt t="51853" x="6799263" y="2549525"/>
          <p14:tracePt t="51862" x="6786563" y="2574925"/>
          <p14:tracePt t="51868" x="6773863" y="2600325"/>
          <p14:tracePt t="51878" x="6748463" y="2625725"/>
          <p14:tracePt t="51885" x="6729413" y="2657475"/>
          <p14:tracePt t="51895" x="6710363" y="2689225"/>
          <p14:tracePt t="51900" x="6684963" y="2727325"/>
          <p14:tracePt t="51910" x="6653213" y="2765425"/>
          <p14:tracePt t="51916" x="6619875" y="2805113"/>
          <p14:tracePt t="51927" x="6594475" y="2843213"/>
          <p14:tracePt t="51930" x="6562725" y="2874963"/>
          <p14:tracePt t="51941" x="6530975" y="2913063"/>
          <p14:tracePt t="51946" x="6492875" y="2951163"/>
          <p14:tracePt t="51958" x="6448425" y="2989263"/>
          <p14:tracePt t="51963" x="6410325" y="3021013"/>
          <p14:tracePt t="51971" x="6359525" y="3052763"/>
          <p14:tracePt t="51980" x="6321425" y="3084513"/>
          <p14:tracePt t="51986" x="6276975" y="3116263"/>
          <p14:tracePt t="51996" x="6226175" y="3141663"/>
          <p14:tracePt t="52000" x="6181725" y="3160713"/>
          <p14:tracePt t="52010" x="6122988" y="3186113"/>
          <p14:tracePt t="52016" x="6053138" y="3205163"/>
          <p14:tracePt t="52028" x="5989638" y="3211513"/>
          <p14:tracePt t="52033" x="5938838" y="3219450"/>
          <p14:tracePt t="52041" x="5894388" y="3232150"/>
          <p14:tracePt t="52048" x="5849938" y="3232150"/>
          <p14:tracePt t="52058" x="5805488" y="3232150"/>
          <p14:tracePt t="52063" x="5761038" y="3232150"/>
          <p14:tracePt t="52071" x="5729288" y="3219450"/>
          <p14:tracePt t="52079" x="5676900" y="3198813"/>
          <p14:tracePt t="52086" x="5632450" y="3167063"/>
          <p14:tracePt t="52096" x="5594350" y="3135313"/>
          <p14:tracePt t="52103" x="5549900" y="3084513"/>
          <p14:tracePt t="52112" x="5518150" y="3027363"/>
          <p14:tracePt t="52118" x="5473700" y="2957513"/>
          <p14:tracePt t="52129" x="5422900" y="2887663"/>
          <p14:tracePt t="52133" x="5391150" y="2824163"/>
          <p14:tracePt t="52141" x="5365750" y="2771775"/>
          <p14:tracePt t="52148" x="5359400" y="2752725"/>
          <p14:tracePt t="52158" x="5353050" y="2727325"/>
          <p14:tracePt t="52165" x="5353050" y="2701925"/>
          <p14:tracePt t="52176" x="5346700" y="2676525"/>
          <p14:tracePt t="52180" x="5346700" y="2651125"/>
          <p14:tracePt t="52191" x="5346700" y="2632075"/>
          <p14:tracePt t="52196" x="5353050" y="2606675"/>
          <p14:tracePt t="52203" x="5359400" y="2581275"/>
          <p14:tracePt t="52212" x="5365750" y="2555875"/>
          <p14:tracePt t="52218" x="5378450" y="2530475"/>
          <p14:tracePt t="52228" x="5391150" y="2505075"/>
          <p14:tracePt t="52235" x="5410200" y="2486025"/>
          <p14:tracePt t="52245" x="5422900" y="2466975"/>
          <p14:tracePt t="52250" x="5441950" y="2447925"/>
          <p14:tracePt t="52259" x="5461000" y="2428875"/>
          <p14:tracePt t="52266" x="5480050" y="2416175"/>
          <p14:tracePt t="52276" x="5492750" y="2403475"/>
          <p14:tracePt t="52280" x="5505450" y="2390775"/>
          <p14:tracePt t="52291" x="5518150" y="2378075"/>
          <p14:tracePt t="52296" x="5537200" y="2365375"/>
          <p14:tracePt t="52308" x="5556250" y="2351088"/>
          <p14:tracePt t="52313" x="5575300" y="2338388"/>
          <p14:tracePt t="52321" x="5588000" y="2325688"/>
          <p14:tracePt t="52329" x="5607050" y="2319338"/>
          <p14:tracePt t="52336" x="5626100" y="2306638"/>
          <p14:tracePt t="52346" x="5645150" y="2300288"/>
          <p14:tracePt t="52350" x="5657850" y="2287588"/>
          <p14:tracePt t="52361" x="5664200" y="2281238"/>
          <p14:tracePt t="52366" x="5670550" y="2274888"/>
          <p14:tracePt t="52378" x="5676900" y="2274888"/>
          <p14:tracePt t="52383" x="5676900" y="2268538"/>
          <p14:tracePt t="52391" x="5683250" y="2255838"/>
          <p14:tracePt t="52398" x="5689600" y="2255838"/>
          <p14:tracePt t="52410" x="5695950" y="2236788"/>
          <p14:tracePt t="52415" x="5702300" y="2224088"/>
          <p14:tracePt t="52421" x="5708650" y="2198688"/>
          <p14:tracePt t="52428" x="5729288" y="2166938"/>
          <p14:tracePt t="52436" x="5754688" y="2122488"/>
          <p14:tracePt t="52446" x="5773738" y="2097088"/>
          <p14:tracePt t="52453" x="5799138" y="2046288"/>
          <p14:tracePt t="52462" x="5811838" y="2020888"/>
          <p14:tracePt t="52468" x="5818188" y="1989138"/>
          <p14:tracePt t="52478" x="5824538" y="1951038"/>
          <p14:tracePt t="52485" x="5830888" y="1924050"/>
          <p14:tracePt t="52491" x="5837238" y="1905000"/>
          <p14:tracePt t="52498" x="5843588" y="1879600"/>
          <p14:tracePt t="52508" x="5849938" y="1841500"/>
          <p14:tracePt t="52515" x="5849938" y="1822450"/>
          <p14:tracePt t="52526" x="5849938" y="1797050"/>
          <p14:tracePt t="52530" x="5849938" y="1771650"/>
          <p14:tracePt t="52541" x="5849938" y="1758950"/>
          <p14:tracePt t="52546" x="5843588" y="1746250"/>
          <p14:tracePt t="52553" x="5837238" y="1733550"/>
          <p14:tracePt t="52562" x="5830888" y="1720850"/>
          <p14:tracePt t="52568" x="5818188" y="1708150"/>
          <p14:tracePt t="52578" x="5811838" y="1695450"/>
          <p14:tracePt t="52585" x="5792788" y="1689100"/>
          <p14:tracePt t="52595" x="5773738" y="1676400"/>
          <p14:tracePt t="52600" x="5748338" y="1663700"/>
          <p14:tracePt t="52610" x="5722938" y="1657350"/>
          <p14:tracePt t="52616" x="5689600" y="1651000"/>
          <p14:tracePt t="52626" x="5645150" y="1644650"/>
          <p14:tracePt t="52630" x="5600700" y="1638300"/>
          <p14:tracePt t="52640" x="5537200" y="1638300"/>
          <p14:tracePt t="52646" x="5461000" y="1638300"/>
          <p14:tracePt t="52658" x="5384800" y="1651000"/>
          <p14:tracePt t="52663" x="5295900" y="1670050"/>
          <p14:tracePt t="52671" x="5211763" y="1689100"/>
          <p14:tracePt t="52678" x="5141913" y="1701800"/>
          <p14:tracePt t="52687" x="5078413" y="1727200"/>
          <p14:tracePt t="52695" x="5008563" y="1765300"/>
          <p14:tracePt t="52700" x="4970463" y="1797050"/>
          <p14:tracePt t="52710" x="4945063" y="1816100"/>
          <p14:tracePt t="52716" x="4926013" y="1841500"/>
          <p14:tracePt t="52728" x="4919663" y="1860550"/>
          <p14:tracePt t="52733" x="4913313" y="1885950"/>
          <p14:tracePt t="52746" x="4913313" y="1898650"/>
          <p14:tracePt t="52748" x="4913313" y="1917700"/>
          <p14:tracePt t="52758" x="4913313" y="1938338"/>
          <p14:tracePt t="52765" x="4913313" y="1951038"/>
          <p14:tracePt t="52771" x="4926013" y="1976438"/>
          <p14:tracePt t="52779" x="4932363" y="1995488"/>
          <p14:tracePt t="52787" x="4938713" y="2020888"/>
          <p14:tracePt t="52796" x="4945063" y="2039938"/>
          <p14:tracePt t="52803" x="4951413" y="2058988"/>
          <p14:tracePt t="52812" x="4951413" y="2071688"/>
          <p14:tracePt t="52818" x="4957763" y="2097088"/>
          <p14:tracePt t="52828" x="4964113" y="2122488"/>
          <p14:tracePt t="52835" x="4970463" y="2147888"/>
          <p14:tracePt t="52841" x="4976813" y="2173288"/>
          <p14:tracePt t="52848" x="4995863" y="2205038"/>
          <p14:tracePt t="52858" x="5014913" y="2243138"/>
          <p14:tracePt t="52865" x="5033963" y="2274888"/>
          <p14:tracePt t="52875" x="5059363" y="2300288"/>
          <p14:tracePt t="52889" x="5078413" y="2325688"/>
          <p14:tracePt t="52894" x="5097463" y="2359025"/>
          <p14:tracePt t="52897" x="5116513" y="2371725"/>
          <p14:tracePt t="52908" x="5135563" y="2403475"/>
          <p14:tracePt t="52912" x="5154613" y="2422525"/>
          <p14:tracePt t="52918" x="5173663" y="2441575"/>
          <p14:tracePt t="52928" x="5192713" y="2466975"/>
          <p14:tracePt t="52935" x="5230813" y="2498725"/>
          <p14:tracePt t="52945" x="5264150" y="2524125"/>
          <p14:tracePt t="52950" x="5308600" y="2568575"/>
          <p14:tracePt t="52960" x="5359400" y="2587625"/>
          <p14:tracePt t="52966" x="5403850" y="2613025"/>
          <p14:tracePt t="52978" x="5454650" y="2638425"/>
          <p14:tracePt t="52980" x="5473700" y="2644775"/>
          <p14:tracePt t="52990" x="5492750" y="2651125"/>
          <p14:tracePt t="52996" x="5511800" y="2651125"/>
          <p14:tracePt t="53007" x="5530850" y="2657475"/>
          <p14:tracePt t="53013" x="5543550" y="2663825"/>
          <p14:tracePt t="53028" x="5562600" y="2670175"/>
          <p14:tracePt t="53037" x="5568950" y="2676525"/>
          <p14:tracePt t="53247" x="5575300" y="2670175"/>
          <p14:tracePt t="53257" x="5588000" y="2663825"/>
          <p14:tracePt t="53263" x="5600700" y="2657475"/>
          <p14:tracePt t="53269" x="5619750" y="2651125"/>
          <p14:tracePt t="53278" x="5638800" y="2638425"/>
          <p14:tracePt t="53285" x="5657850" y="2632075"/>
          <p14:tracePt t="53295" x="5670550" y="2625725"/>
          <p14:tracePt t="53301" x="5689600" y="2619375"/>
          <p14:tracePt t="53310" x="5716588" y="2613025"/>
          <p14:tracePt t="53317" x="5748338" y="2606675"/>
          <p14:tracePt t="53327" x="5786438" y="2606675"/>
          <p14:tracePt t="53331" x="5824538" y="2606675"/>
          <p14:tracePt t="53340" x="5849938" y="2606675"/>
          <p14:tracePt t="53346" x="5868988" y="2606675"/>
          <p14:tracePt t="53358" x="5888038" y="2613025"/>
          <p14:tracePt t="53363" x="5888038" y="2619375"/>
          <p14:tracePt t="53375" x="5894388" y="2625725"/>
          <p14:tracePt t="53395" x="5900738" y="2632075"/>
          <p14:tracePt t="53473" x="5900738" y="2625725"/>
          <p14:tracePt t="53479" x="5900738" y="2619375"/>
          <p14:tracePt t="53487" x="5907088" y="2613025"/>
          <p14:tracePt t="53573" x="5913438" y="2593975"/>
          <p14:tracePt t="53581" x="5919788" y="2593975"/>
          <p14:tracePt t="53589" x="5919788" y="2587625"/>
          <p14:tracePt t="53596" x="5926138" y="2581275"/>
          <p14:tracePt t="53606" x="5932488" y="2574925"/>
          <p14:tracePt t="53613" x="5938838" y="2568575"/>
          <p14:tracePt t="53618" x="5938838" y="2555875"/>
          <p14:tracePt t="53629" x="5951538" y="2549525"/>
          <p14:tracePt t="53635" x="5957888" y="2530475"/>
          <p14:tracePt t="53644" x="5976938" y="2511425"/>
          <p14:tracePt t="53651" x="5983288" y="2498725"/>
          <p14:tracePt t="53660" x="5995988" y="2479675"/>
          <p14:tracePt t="53667" x="5995988" y="2473325"/>
          <p14:tracePt t="53678" x="6002338" y="2460625"/>
          <p14:tracePt t="53683" x="6008688" y="2447925"/>
          <p14:tracePt t="53692" x="6015038" y="2441575"/>
          <p14:tracePt t="53697" x="6021388" y="2428875"/>
          <p14:tracePt t="53708" x="6027738" y="2409825"/>
          <p14:tracePt t="53713" x="6034088" y="2397125"/>
          <p14:tracePt t="53724" x="6040438" y="2384425"/>
          <p14:tracePt t="53728" x="6046788" y="2365375"/>
          <p14:tracePt t="53738" x="6053138" y="2344738"/>
          <p14:tracePt t="53745" x="6065838" y="2325688"/>
          <p14:tracePt t="53755" x="6078538" y="2312988"/>
          <p14:tracePt t="53760" x="6084888" y="2300288"/>
          <p14:tracePt t="53766" x="6091238" y="2281238"/>
          <p14:tracePt t="53778" x="6097588" y="2268538"/>
          <p14:tracePt t="53783" x="6103938" y="2262188"/>
          <p14:tracePt t="53792" x="6122988" y="2243138"/>
          <p14:tracePt t="53798" x="6135688" y="2230438"/>
          <p14:tracePt t="53808" x="6148388" y="2217738"/>
          <p14:tracePt t="53815" x="6167438" y="2198688"/>
          <p14:tracePt t="53828" x="6194425" y="2179638"/>
          <p14:tracePt t="53829" x="6232525" y="2160588"/>
          <p14:tracePt t="53838" x="6270625" y="2135188"/>
          <p14:tracePt t="53846" x="6315075" y="2109788"/>
          <p14:tracePt t="53855" x="6365875" y="2090738"/>
          <p14:tracePt t="53861" x="6410325" y="2065338"/>
          <p14:tracePt t="53869" x="6454775" y="2052638"/>
          <p14:tracePt t="53878" x="6499225" y="2033588"/>
          <p14:tracePt t="53885" x="6550025" y="2020888"/>
          <p14:tracePt t="53894" x="6594475" y="2001838"/>
          <p14:tracePt t="53898" x="6640513" y="1995488"/>
          <p14:tracePt t="53908" x="6684963" y="1982788"/>
          <p14:tracePt t="53915" x="6716713" y="1976438"/>
          <p14:tracePt t="53925" x="6742113" y="1970088"/>
          <p14:tracePt t="53930" x="6767513" y="1963738"/>
          <p14:tracePt t="53939" x="6780213" y="1963738"/>
          <p14:tracePt t="54009" x="6786563" y="1963738"/>
          <p14:tracePt t="54017" x="6786563" y="1995488"/>
          <p14:tracePt t="54027" x="6786563" y="2027238"/>
          <p14:tracePt t="54033" x="6786563" y="2071688"/>
          <p14:tracePt t="54039" x="6786563" y="2116138"/>
          <p14:tracePt t="54047" x="6786563" y="2160588"/>
          <p14:tracePt t="54058" x="6786563" y="2211388"/>
          <p14:tracePt t="54063" x="6780213" y="2255838"/>
          <p14:tracePt t="54075" x="6773863" y="2300288"/>
          <p14:tracePt t="54078" x="6754813" y="2351088"/>
          <p14:tracePt t="54089" x="6742113" y="2384425"/>
          <p14:tracePt t="54095" x="6716713" y="2435225"/>
          <p14:tracePt t="54105" x="6697663" y="2479675"/>
          <p14:tracePt t="54110" x="6672263" y="2524125"/>
          <p14:tracePt t="54116" x="6640513" y="2562225"/>
          <p14:tracePt t="54127" x="6607175" y="2613025"/>
          <p14:tracePt t="54133" x="6575425" y="2657475"/>
          <p14:tracePt t="54142" x="6556375" y="2695575"/>
          <p14:tracePt t="54148" x="6524625" y="2733675"/>
          <p14:tracePt t="54160" x="6505575" y="2765425"/>
          <p14:tracePt t="54165" x="6480175" y="2792413"/>
          <p14:tracePt t="54175" x="6461125" y="2817813"/>
          <p14:tracePt t="54178" x="6448425" y="2843213"/>
          <p14:tracePt t="54189" x="6429375" y="2862263"/>
          <p14:tracePt t="54195" x="6410325" y="2881313"/>
          <p14:tracePt t="54205" x="6403975" y="2900363"/>
          <p14:tracePt t="54211" x="6384925" y="2919413"/>
          <p14:tracePt t="54219" x="6378575" y="2932113"/>
          <p14:tracePt t="54227" x="6359525" y="2944813"/>
          <p14:tracePt t="54235" x="6340475" y="2951163"/>
          <p14:tracePt t="54244" x="6308725" y="2957513"/>
          <p14:tracePt t="54248" x="6270625" y="2982913"/>
          <p14:tracePt t="54257" x="6226175" y="3008313"/>
          <p14:tracePt t="54265" x="6188075" y="3014663"/>
          <p14:tracePt t="54275" x="6142038" y="3021013"/>
          <p14:tracePt t="54280" x="6110288" y="3027363"/>
          <p14:tracePt t="54289" x="6084888" y="3033713"/>
          <p14:tracePt t="54296" x="6059488" y="3033713"/>
          <p14:tracePt t="54307" x="6040438" y="3033713"/>
          <p14:tracePt t="54313" x="6027738" y="3033713"/>
          <p14:tracePt t="54323" x="6008688" y="3027363"/>
          <p14:tracePt t="54327" x="5995988" y="3014663"/>
          <p14:tracePt t="54335" x="5976938" y="2995613"/>
          <p14:tracePt t="54344" x="5957888" y="2982913"/>
          <p14:tracePt t="54350" x="5945188" y="2963863"/>
          <p14:tracePt t="54359" x="5926138" y="2944813"/>
          <p14:tracePt t="54366" x="5907088" y="2925763"/>
          <p14:tracePt t="54376" x="5888038" y="2906713"/>
          <p14:tracePt t="54383" x="5868988" y="2894013"/>
          <p14:tracePt t="54392" x="5862638" y="2887663"/>
          <p14:tracePt t="54406" x="5856288" y="2881313"/>
          <p14:tracePt t="54413" x="5849938" y="2874963"/>
          <p14:tracePt t="54428" x="5849938" y="2868613"/>
          <p14:tracePt t="54439" x="5843588" y="2868613"/>
          <p14:tracePt t="54445" x="5843588" y="2862263"/>
          <p14:tracePt t="54457" x="5837238" y="2855913"/>
          <p14:tracePt t="54466" x="5837238" y="2843213"/>
          <p14:tracePt t="54476" x="5837238" y="2836863"/>
          <p14:tracePt t="54492" x="5837238" y="2830513"/>
          <p14:tracePt t="54545" x="5843588" y="2824163"/>
          <p14:tracePt t="54555" x="5849938" y="2824163"/>
          <p14:tracePt t="54561" x="5862638" y="2817813"/>
          <p14:tracePt t="54569" x="5888038" y="2817813"/>
          <p14:tracePt t="54577" x="5900738" y="2824163"/>
          <p14:tracePt t="54586" x="5919788" y="2824163"/>
          <p14:tracePt t="54593" x="5938838" y="2830513"/>
          <p14:tracePt t="54600" x="5957888" y="2843213"/>
          <p14:tracePt t="54608" x="5970588" y="2855913"/>
          <p14:tracePt t="54615" x="5989638" y="2862263"/>
          <p14:tracePt t="54625" x="6015038" y="2868613"/>
          <p14:tracePt t="54631" x="6040438" y="2874963"/>
          <p14:tracePt t="54639" x="6072188" y="2874963"/>
          <p14:tracePt t="54646" x="6116638" y="2881313"/>
          <p14:tracePt t="54657" x="6148388" y="2881313"/>
          <p14:tracePt t="54663" x="6194425" y="2887663"/>
          <p14:tracePt t="54676" x="6257925" y="2887663"/>
          <p14:tracePt t="54678" x="6334125" y="2887663"/>
          <p14:tracePt t="54685" x="6416675" y="2887663"/>
          <p14:tracePt t="54693" x="6524625" y="2862263"/>
          <p14:tracePt t="54700" x="6653213" y="2824163"/>
          <p14:tracePt t="54710" x="6805613" y="2778125"/>
          <p14:tracePt t="54716" x="6938963" y="2727325"/>
          <p14:tracePt t="54727" x="7059613" y="2663825"/>
          <p14:tracePt t="54733" x="7162800" y="2625725"/>
          <p14:tracePt t="54742" x="7239000" y="2593975"/>
          <p14:tracePt t="54746" x="7308850" y="2568575"/>
          <p14:tracePt t="54758" x="7353300" y="2543175"/>
          <p14:tracePt t="54763" x="7391400" y="2530475"/>
          <p14:tracePt t="54772" x="7404100" y="2524125"/>
          <p14:tracePt t="54778" x="7423150" y="2517775"/>
          <p14:tracePt t="54789" x="7429500" y="2517775"/>
          <p14:tracePt t="54795" x="7429500" y="2511425"/>
          <p14:tracePt t="54807" x="7435850" y="2505075"/>
          <p14:tracePt t="54810" x="7435850" y="2498725"/>
          <p14:tracePt t="54833" x="7435850" y="2492375"/>
          <p14:tracePt t="54895" x="7435850" y="2486025"/>
          <p14:tracePt t="54905" x="7442200" y="2486025"/>
          <p14:tracePt t="54943" x="7448550" y="2486025"/>
          <p14:tracePt t="55027" x="7454900" y="2486025"/>
          <p14:tracePt t="55043" x="7467600" y="2486025"/>
          <p14:tracePt t="55051" x="7512050" y="2486025"/>
          <p14:tracePt t="55060" x="7583488" y="2486025"/>
          <p14:tracePt t="55067" x="7659688" y="2466975"/>
          <p14:tracePt t="55076" x="7735888" y="2441575"/>
          <p14:tracePt t="55083" x="7843838" y="2403475"/>
          <p14:tracePt t="55092" x="7970838" y="2378075"/>
          <p14:tracePt t="55099" x="8124825" y="2332038"/>
          <p14:tracePt t="55108" x="8277225" y="2287588"/>
          <p14:tracePt t="55113" x="8397875" y="2268538"/>
          <p14:tracePt t="55122" x="8475663" y="2249488"/>
          <p14:tracePt t="55129" x="8520113" y="2243138"/>
          <p14:tracePt t="55138" x="8545513" y="2243138"/>
          <p14:tracePt t="55145" x="8551863" y="2243138"/>
          <p14:tracePt t="55170" x="8551863" y="2249488"/>
          <p14:tracePt t="55176" x="8545513" y="2262188"/>
          <p14:tracePt t="55183" x="8526463" y="2281238"/>
          <p14:tracePt t="55192" x="8507413" y="2319338"/>
          <p14:tracePt t="55199" x="8475663" y="2344738"/>
          <p14:tracePt t="55208" x="8435975" y="2390775"/>
          <p14:tracePt t="55215" x="8404225" y="2428875"/>
          <p14:tracePt t="55225" x="8347075" y="2479675"/>
          <p14:tracePt t="55230" x="8289925" y="2524125"/>
          <p14:tracePt t="55239" x="8220075" y="2581275"/>
          <p14:tracePt t="55245" x="8137525" y="2632075"/>
          <p14:tracePt t="55258" x="8061325" y="2676525"/>
          <p14:tracePt t="55260" x="7983538" y="2708275"/>
          <p14:tracePt t="55270" x="7913688" y="2733675"/>
          <p14:tracePt t="55276" x="7850188" y="2759075"/>
          <p14:tracePt t="55286" x="7799388" y="2784475"/>
          <p14:tracePt t="55293" x="7767638" y="2798763"/>
          <p14:tracePt t="55301" x="7748588" y="2805113"/>
          <p14:tracePt t="55308" x="7729538" y="2805113"/>
          <p14:tracePt t="55371" x="7723188" y="2805113"/>
          <p14:tracePt t="55379" x="7716838" y="2805113"/>
          <p14:tracePt t="55393" x="7704138" y="2805113"/>
          <p14:tracePt t="55401" x="7691438" y="2811463"/>
          <p14:tracePt t="55409" x="7672388" y="2824163"/>
          <p14:tracePt t="55416" x="7646988" y="2843213"/>
          <p14:tracePt t="55426" x="7621588" y="2868613"/>
          <p14:tracePt t="55433" x="7583488" y="2906713"/>
          <p14:tracePt t="55442" x="7531100" y="2957513"/>
          <p14:tracePt t="55448" x="7461250" y="3021013"/>
          <p14:tracePt t="55458" x="7372350" y="3071813"/>
          <p14:tracePt t="55463" x="7270750" y="3128963"/>
          <p14:tracePt t="55471" x="7175500" y="3173413"/>
          <p14:tracePt t="55478" x="7072313" y="3205163"/>
          <p14:tracePt t="55488" x="6977063" y="3244850"/>
          <p14:tracePt t="55495" x="6881813" y="3289300"/>
          <p14:tracePt t="55507" x="6786563" y="3352800"/>
          <p14:tracePt t="55510" x="6691313" y="3403600"/>
          <p14:tracePt t="55521" x="6607175" y="3448050"/>
          <p14:tracePt t="55526" x="6543675" y="3486150"/>
          <p14:tracePt t="55533" x="6492875" y="3517900"/>
          <p14:tracePt t="55542" x="6442075" y="3556000"/>
          <p14:tracePt t="55548" x="6403975" y="3587750"/>
          <p14:tracePt t="55558" x="6359525" y="3619500"/>
          <p14:tracePt t="55565" x="6315075" y="3638550"/>
          <p14:tracePt t="55575" x="6264275" y="3665538"/>
          <p14:tracePt t="55580" x="6232525" y="3671888"/>
          <p14:tracePt t="55590" x="6194425" y="3690938"/>
          <p14:tracePt t="55595" x="6161088" y="3697288"/>
          <p14:tracePt t="55607" x="6135688" y="3703638"/>
          <p14:tracePt t="55610" x="6091238" y="3709988"/>
          <p14:tracePt t="55625" x="6046788" y="3709988"/>
          <p14:tracePt t="55626" x="5983288" y="3703638"/>
          <p14:tracePt t="55636" x="5926138" y="3697288"/>
          <p14:tracePt t="55643" x="5875338" y="3690938"/>
          <p14:tracePt t="55651" x="5824538" y="3678238"/>
          <p14:tracePt t="55659" x="5780088" y="3659188"/>
          <p14:tracePt t="55665" x="5741988" y="3638550"/>
          <p14:tracePt t="55676" x="5722938" y="3619500"/>
          <p14:tracePt t="55681" x="5708650" y="3600450"/>
          <p14:tracePt t="55690" x="5683250" y="3575050"/>
          <p14:tracePt t="55696" x="5664200" y="3543300"/>
          <p14:tracePt t="55707" x="5645150" y="3524250"/>
          <p14:tracePt t="55713" x="5619750" y="3505200"/>
          <p14:tracePt t="55721" x="5594350" y="3492500"/>
          <p14:tracePt t="55728" x="5568950" y="3479800"/>
          <p14:tracePt t="55736" x="5537200" y="3467100"/>
          <p14:tracePt t="55743" x="5518150" y="3460750"/>
          <p14:tracePt t="55751" x="5499100" y="3454400"/>
          <p14:tracePt t="55759" x="5480050" y="3448050"/>
          <p14:tracePt t="55766" x="5467350" y="3441700"/>
          <p14:tracePt t="55783" x="5461000" y="3435350"/>
          <p14:tracePt t="55813" x="5461000" y="3429000"/>
          <p14:tracePt t="55853" x="5461000" y="3422650"/>
          <p14:tracePt t="56009" x="5473700" y="3422650"/>
          <p14:tracePt t="56017" x="5499100" y="3435350"/>
          <p14:tracePt t="56025" x="5537200" y="3448050"/>
          <p14:tracePt t="56031" x="5581650" y="3467100"/>
          <p14:tracePt t="56040" x="5638800" y="3492500"/>
          <p14:tracePt t="56046" x="5702300" y="3517900"/>
          <p14:tracePt t="56058" x="5773738" y="3543300"/>
          <p14:tracePt t="56063" x="5830888" y="3562350"/>
          <p14:tracePt t="56071" x="5888038" y="3587750"/>
          <p14:tracePt t="56078" x="5945188" y="3606800"/>
          <p14:tracePt t="56088" x="5976938" y="3619500"/>
          <p14:tracePt t="56093" x="6015038" y="3625850"/>
          <p14:tracePt t="56102" x="6040438" y="3638550"/>
          <p14:tracePt t="56109" x="6059488" y="3646488"/>
          <p14:tracePt t="56117" x="6065838" y="3652838"/>
          <p14:tracePt t="56126" x="6072188" y="3659188"/>
          <p14:tracePt t="56133" x="6078538" y="3659188"/>
          <p14:tracePt t="56148" x="6084888" y="3665538"/>
          <p14:tracePt t="56158" x="6091238" y="3671888"/>
          <p14:tracePt t="56163" x="6103938" y="3678238"/>
          <p14:tracePt t="56171" x="6122988" y="3678238"/>
          <p14:tracePt t="56178" x="6148388" y="3684588"/>
          <p14:tracePt t="56189" x="6167438" y="3690938"/>
          <p14:tracePt t="56195" x="6188075" y="3697288"/>
          <p14:tracePt t="56206" x="6213475" y="3703638"/>
          <p14:tracePt t="56211" x="6232525" y="3709988"/>
          <p14:tracePt t="56220" x="6251575" y="3716338"/>
          <p14:tracePt t="56226" x="6264275" y="3722688"/>
          <p14:tracePt t="56233" x="6283325" y="3729038"/>
          <p14:tracePt t="56242" x="6296025" y="3735388"/>
          <p14:tracePt t="56248" x="6308725" y="3741738"/>
          <p14:tracePt t="56258" x="6321425" y="3748088"/>
          <p14:tracePt t="56265" x="6334125" y="3748088"/>
          <p14:tracePt t="56275" x="6346825" y="3754438"/>
          <p14:tracePt t="56280" x="6365875" y="3760788"/>
          <p14:tracePt t="56297" x="6372225" y="3760788"/>
          <p14:tracePt t="56443" x="6378575" y="3760788"/>
          <p14:tracePt t="56475" x="6429375" y="3760788"/>
          <p14:tracePt t="56485" x="6492875" y="3760788"/>
          <p14:tracePt t="56491" x="6556375" y="3760788"/>
          <p14:tracePt t="56499" x="6619875" y="3754438"/>
          <p14:tracePt t="56508" x="6684963" y="3754438"/>
          <p14:tracePt t="56515" x="6748463" y="3741738"/>
          <p14:tracePt t="56523" x="6811963" y="3741738"/>
          <p14:tracePt t="56529" x="6856413" y="3741738"/>
          <p14:tracePt t="56537" x="6900863" y="3741738"/>
          <p14:tracePt t="56545" x="6926263" y="3741738"/>
          <p14:tracePt t="56555" x="6938963" y="3741738"/>
          <p14:tracePt t="56561" x="6958013" y="3748088"/>
          <p14:tracePt t="56571" x="6970713" y="3748088"/>
          <p14:tracePt t="56585" x="6977063" y="3748088"/>
          <p14:tracePt t="56676" x="6983413" y="3748088"/>
          <p14:tracePt t="56693" x="6989763" y="3748088"/>
          <p14:tracePt t="56702" x="7008813" y="3748088"/>
          <p14:tracePt t="56708" x="7027863" y="3754438"/>
          <p14:tracePt t="56717" x="7040563" y="3754438"/>
          <p14:tracePt t="56725" x="7065963" y="3754438"/>
          <p14:tracePt t="56730" x="7092950" y="3754438"/>
          <p14:tracePt t="56740" x="7118350" y="3754438"/>
          <p14:tracePt t="56746" x="7156450" y="3754438"/>
          <p14:tracePt t="56758" x="7200900" y="3754438"/>
          <p14:tracePt t="56763" x="7264400" y="3748088"/>
          <p14:tracePt t="56771" x="7327900" y="3735388"/>
          <p14:tracePt t="56778" x="7385050" y="3735388"/>
          <p14:tracePt t="56788" x="7448550" y="3729038"/>
          <p14:tracePt t="56795" x="7499350" y="3729038"/>
          <p14:tracePt t="56805" x="7545388" y="3729038"/>
          <p14:tracePt t="56808" x="7589838" y="3722688"/>
          <p14:tracePt t="56817" x="7646988" y="3722688"/>
          <p14:tracePt t="56825" x="7685088" y="3722688"/>
          <p14:tracePt t="56835" x="7729538" y="3716338"/>
          <p14:tracePt t="56841" x="7786688" y="3709988"/>
          <p14:tracePt t="56848" x="7850188" y="3697288"/>
          <p14:tracePt t="56858" x="7913688" y="3690938"/>
          <p14:tracePt t="56865" x="7983538" y="3684588"/>
          <p14:tracePt t="56874" x="8048625" y="3671888"/>
          <p14:tracePt t="56878" x="8093075" y="3665538"/>
          <p14:tracePt t="56888" x="8137525" y="3659188"/>
          <p14:tracePt t="56896" x="8181975" y="3652838"/>
          <p14:tracePt t="56903" x="8213725" y="3646488"/>
          <p14:tracePt t="56910" x="8239125" y="3646488"/>
          <p14:tracePt t="56920" x="8258175" y="3638550"/>
          <p14:tracePt t="56926" x="8264525" y="3638550"/>
          <p14:tracePt t="56938" x="8277225" y="3638550"/>
          <p14:tracePt t="56941" x="8283575" y="3632200"/>
          <p14:tracePt t="56965" x="8289925" y="3632200"/>
          <p14:tracePt t="57043" x="8289925" y="3646488"/>
          <p14:tracePt t="57059" x="8277225" y="3652838"/>
          <p14:tracePt t="57068" x="8264525" y="3665538"/>
          <p14:tracePt t="57076" x="8239125" y="3678238"/>
          <p14:tracePt t="57081" x="8213725" y="3697288"/>
          <p14:tracePt t="57091" x="8175625" y="3709988"/>
          <p14:tracePt t="57097" x="8131175" y="3729038"/>
          <p14:tracePt t="57107" x="8074025" y="3741738"/>
          <p14:tracePt t="57113" x="8010525" y="3760788"/>
          <p14:tracePt t="57122" x="7939088" y="3786188"/>
          <p14:tracePt t="57129" x="7881938" y="3811588"/>
          <p14:tracePt t="57139" x="7831138" y="3830638"/>
          <p14:tracePt t="57145" x="7780338" y="3849688"/>
          <p14:tracePt t="57154" x="7754938" y="3856038"/>
          <p14:tracePt t="57158" x="7735888" y="3862388"/>
          <p14:tracePt t="57167" x="7716838" y="3868738"/>
          <p14:tracePt t="57175" x="7704138" y="3868738"/>
          <p14:tracePt t="57185" x="7697788" y="3875088"/>
          <p14:tracePt t="57191" x="7697788" y="3881438"/>
          <p14:tracePt t="57207" x="7691438" y="3887788"/>
          <p14:tracePt t="57215" x="7685088" y="3887788"/>
          <p14:tracePt t="57221" x="7685088" y="3894138"/>
          <p14:tracePt t="57228" x="7678738" y="3900488"/>
          <p14:tracePt t="57239" x="7666038" y="3906838"/>
          <p14:tracePt t="57245" x="7653338" y="3913188"/>
          <p14:tracePt t="57254" x="7627938" y="3925888"/>
          <p14:tracePt t="57260" x="7596188" y="3938588"/>
          <p14:tracePt t="57269" x="7570788" y="3957638"/>
          <p14:tracePt t="57277" x="7524750" y="3976688"/>
          <p14:tracePt t="57286" x="7486650" y="3989388"/>
          <p14:tracePt t="57291" x="7442200" y="4014788"/>
          <p14:tracePt t="57298" x="7391400" y="4040188"/>
          <p14:tracePt t="57307" x="7372350" y="4046538"/>
          <p14:tracePt t="57315" x="7346950" y="4052888"/>
          <p14:tracePt t="57324" x="7327900" y="4059238"/>
          <p14:tracePt t="57330" x="7315200" y="4065588"/>
          <p14:tracePt t="57447" x="7308850" y="4065588"/>
          <p14:tracePt t="57479" x="7296150" y="4065588"/>
          <p14:tracePt t="57495" x="7270750" y="4065588"/>
          <p14:tracePt t="57505" x="7251700" y="4065588"/>
          <p14:tracePt t="57509" x="7226300" y="4065588"/>
          <p14:tracePt t="57518" x="7200900" y="4065588"/>
          <p14:tracePt t="57525" x="7156450" y="4073525"/>
          <p14:tracePt t="57536" x="7112000" y="4079875"/>
          <p14:tracePt t="57541" x="7053263" y="4086225"/>
          <p14:tracePt t="57549" x="7002463" y="4098925"/>
          <p14:tracePt t="57557" x="6958013" y="4105275"/>
          <p14:tracePt t="57565" x="6919913" y="4117975"/>
          <p14:tracePt t="57574" x="6894513" y="4124325"/>
          <p14:tracePt t="57579" x="6881813" y="4130675"/>
          <p14:tracePt t="57588" x="6869113" y="4137025"/>
          <p14:tracePt t="57595" x="6862763" y="4137025"/>
          <p14:tracePt t="57604" x="6856413" y="4137025"/>
          <p14:tracePt t="57620" x="6856413" y="4143375"/>
          <p14:tracePt t="57626" x="6850063" y="4149725"/>
          <p14:tracePt t="57637" x="6843713" y="4156075"/>
          <p14:tracePt t="57643" x="6837363" y="4156075"/>
          <p14:tracePt t="57649" x="6818313" y="4162425"/>
          <p14:tracePt t="57657" x="6792913" y="4168775"/>
          <p14:tracePt t="57665" x="6773863" y="4175125"/>
          <p14:tracePt t="57676" x="6754813" y="4181475"/>
          <p14:tracePt t="57680" x="6735763" y="4187825"/>
          <p14:tracePt t="57691" x="6710363" y="4194175"/>
          <p14:tracePt t="57696" x="6691313" y="4200525"/>
          <p14:tracePt t="57707" x="6678613" y="4200525"/>
          <p14:tracePt t="57713" x="6659563" y="4200525"/>
          <p14:tracePt t="57719" x="6634163" y="4200525"/>
          <p14:tracePt t="57726" x="6613525" y="4200525"/>
          <p14:tracePt t="57737" x="6600825" y="4200525"/>
          <p14:tracePt t="57743" x="6581775" y="4200525"/>
          <p14:tracePt t="57753" x="6562725" y="4194175"/>
          <p14:tracePt t="57758" x="6550025" y="4187825"/>
          <p14:tracePt t="57770" x="6537325" y="4175125"/>
          <p14:tracePt t="57775" x="6518275" y="4168775"/>
          <p14:tracePt t="57785" x="6499225" y="4162425"/>
          <p14:tracePt t="57791" x="6486525" y="4162425"/>
          <p14:tracePt t="57796" x="6467475" y="4156075"/>
          <p14:tracePt t="57807" x="6448425" y="4149725"/>
          <p14:tracePt t="57813" x="6435725" y="4143375"/>
          <p14:tracePt t="57822" x="6435725" y="4137025"/>
          <p14:tracePt t="57828" x="6429375" y="4130675"/>
          <p14:tracePt t="57837" x="6423025" y="4130675"/>
          <p14:tracePt t="57845" x="6416675" y="4124325"/>
          <p14:tracePt t="57855" x="6416675" y="4117975"/>
          <p14:tracePt t="57858" x="6410325" y="4111625"/>
          <p14:tracePt t="57870" x="6403975" y="4105275"/>
          <p14:tracePt t="57875" x="6403975" y="4098925"/>
          <p14:tracePt t="57891" x="6397625" y="4092575"/>
          <p14:tracePt t="57899" x="6391275" y="4086225"/>
          <p14:tracePt t="57907" x="6384925" y="4079875"/>
          <p14:tracePt t="57924" x="6384925" y="4073525"/>
          <p14:tracePt t="57928" x="6378575" y="4065588"/>
          <p14:tracePt t="57950" x="6372225" y="4065588"/>
          <p14:tracePt t="57957" x="6372225" y="4059238"/>
          <p14:tracePt t="57960" x="6365875" y="4052888"/>
          <p14:tracePt t="57970" x="6359525" y="4052888"/>
          <p14:tracePt t="57976" x="6353175" y="4046538"/>
          <p14:tracePt t="57987" x="6353175" y="4040188"/>
          <p14:tracePt t="57993" x="6346825" y="4033838"/>
          <p14:tracePt t="57999" x="6334125" y="4027488"/>
          <p14:tracePt t="58007" x="6334125" y="4021138"/>
          <p14:tracePt t="58015" x="6327775" y="4014788"/>
          <p14:tracePt t="58024" x="6315075" y="4008438"/>
          <p14:tracePt t="58030" x="6302375" y="3995738"/>
          <p14:tracePt t="58040" x="6289675" y="3983038"/>
          <p14:tracePt t="58046" x="6270625" y="3976688"/>
          <p14:tracePt t="58057" x="6251575" y="3963988"/>
          <p14:tracePt t="58063" x="6226175" y="3951288"/>
          <p14:tracePt t="58069" x="6207125" y="3932238"/>
          <p14:tracePt t="58076" x="6161088" y="3913188"/>
          <p14:tracePt t="58085" x="6110288" y="3881438"/>
          <p14:tracePt t="58093" x="6065838" y="3856038"/>
          <p14:tracePt t="58102" x="6021388" y="3824288"/>
          <p14:tracePt t="58108" x="5970588" y="3798888"/>
          <p14:tracePt t="58119" x="5932488" y="3779838"/>
          <p14:tracePt t="58125" x="5900738" y="3754438"/>
          <p14:tracePt t="58136" x="5862638" y="3735388"/>
          <p14:tracePt t="58140" x="5824538" y="3709988"/>
          <p14:tracePt t="58146" x="5786438" y="3690938"/>
          <p14:tracePt t="58156" x="5741988" y="3665538"/>
          <p14:tracePt t="58163" x="5702300" y="3646488"/>
          <p14:tracePt t="58172" x="5651500" y="3619500"/>
          <p14:tracePt t="58178" x="5626100" y="3600450"/>
          <p14:tracePt t="58188" x="5600700" y="3587750"/>
          <p14:tracePt t="58195" x="5581650" y="3568700"/>
          <p14:tracePt t="58206" x="5575300" y="3562350"/>
          <p14:tracePt t="58210" x="5575300" y="3556000"/>
          <p14:tracePt t="58225" x="5568950" y="3549650"/>
          <p14:tracePt t="58236" x="5562600" y="3536950"/>
          <p14:tracePt t="58240" x="5556250" y="3536950"/>
          <p14:tracePt t="58249" x="5556250" y="3530600"/>
          <p14:tracePt t="58257" x="5556250" y="3524250"/>
          <p14:tracePt t="58373" x="5562600" y="3536950"/>
          <p14:tracePt t="58381" x="5581650" y="3549650"/>
          <p14:tracePt t="58389" x="5594350" y="3556000"/>
          <p14:tracePt t="58397" x="5613400" y="3568700"/>
          <p14:tracePt t="58406" x="5638800" y="3587750"/>
          <p14:tracePt t="58413" x="5683250" y="3619500"/>
          <p14:tracePt t="58422" x="5722938" y="3652838"/>
          <p14:tracePt t="58427" x="5773738" y="3678238"/>
          <p14:tracePt t="58437" x="5818188" y="3697288"/>
          <p14:tracePt t="58443" x="5856288" y="3722688"/>
          <p14:tracePt t="58452" x="5900738" y="3748088"/>
          <p14:tracePt t="58459" x="5951538" y="3767138"/>
          <p14:tracePt t="58468" x="5995988" y="3786188"/>
          <p14:tracePt t="58475" x="6027738" y="3798888"/>
          <p14:tracePt t="58487" x="6065838" y="3811588"/>
          <p14:tracePt t="58490" x="6091238" y="3817938"/>
          <p14:tracePt t="58496" x="6110288" y="3824288"/>
          <p14:tracePt t="58507" x="6116638" y="3830638"/>
          <p14:tracePt t="58513" x="6122988" y="3836988"/>
          <p14:tracePt t="58567" x="6129338" y="3843338"/>
          <p14:tracePt t="58585" x="6142038" y="3856038"/>
          <p14:tracePt t="58590" x="6161088" y="3862388"/>
          <p14:tracePt t="58600" x="6167438" y="3862388"/>
          <p14:tracePt t="58607" x="6175375" y="3868738"/>
          <p14:tracePt t="58616" x="6188075" y="3875088"/>
          <p14:tracePt t="58623" x="6194425" y="3875088"/>
          <p14:tracePt t="58631" x="6194425" y="3881438"/>
          <p14:tracePt t="58638" x="6200775" y="3881438"/>
          <p14:tracePt t="58645" x="6213475" y="3881438"/>
          <p14:tracePt t="58656" x="6219825" y="3887788"/>
          <p14:tracePt t="58661" x="6238875" y="3887788"/>
          <p14:tracePt t="58670" x="6257925" y="3887788"/>
          <p14:tracePt t="58676" x="6276975" y="3887788"/>
          <p14:tracePt t="58687" x="6302375" y="3887788"/>
          <p14:tracePt t="58693" x="6327775" y="3887788"/>
          <p14:tracePt t="58702" x="6353175" y="3887788"/>
          <p14:tracePt t="58706" x="6378575" y="3887788"/>
          <p14:tracePt t="58716" x="6410325" y="3881438"/>
          <p14:tracePt t="58723" x="6435725" y="3881438"/>
          <p14:tracePt t="58730" x="6461125" y="3875088"/>
          <p14:tracePt t="58739" x="6480175" y="3875088"/>
          <p14:tracePt t="58746" x="6505575" y="3875088"/>
          <p14:tracePt t="58756" x="6524625" y="3875088"/>
          <p14:tracePt t="58763" x="6537325" y="3875088"/>
          <p14:tracePt t="58772" x="6556375" y="3868738"/>
          <p14:tracePt t="58776" x="6569075" y="3868738"/>
          <p14:tracePt t="58788" x="6575425" y="3868738"/>
          <p14:tracePt t="58793" x="6588125" y="3862388"/>
          <p14:tracePt t="58802" x="6600825" y="3856038"/>
          <p14:tracePt t="58808" x="6619875" y="3849688"/>
          <p14:tracePt t="58819" x="6634163" y="3843338"/>
          <p14:tracePt t="58825" x="6653213" y="3836988"/>
          <p14:tracePt t="58838" x="6672263" y="3830638"/>
          <p14:tracePt t="58840" x="6697663" y="3824288"/>
          <p14:tracePt t="58846" x="6710363" y="3824288"/>
          <p14:tracePt t="58856" x="6729413" y="3817938"/>
          <p14:tracePt t="58863" x="6742113" y="3817938"/>
          <p14:tracePt t="58872" x="6754813" y="3817938"/>
          <p14:tracePt t="58878" x="6767513" y="3811588"/>
          <p14:tracePt t="58889" x="6780213" y="3811588"/>
          <p14:tracePt t="58895" x="6786563" y="3811588"/>
          <p14:tracePt t="58905" x="6799263" y="3811588"/>
          <p14:tracePt t="58910" x="6805613" y="3811588"/>
          <p14:tracePt t="58918" x="6818313" y="3811588"/>
          <p14:tracePt t="58925" x="6831013" y="3811588"/>
          <p14:tracePt t="58938" x="6843713" y="3811588"/>
          <p14:tracePt t="58941" x="6869113" y="3817938"/>
          <p14:tracePt t="58953" x="6888163" y="3824288"/>
          <p14:tracePt t="58957" x="6913563" y="3830638"/>
          <p14:tracePt t="58966" x="6938963" y="3836988"/>
          <p14:tracePt t="58975" x="6958013" y="3843338"/>
          <p14:tracePt t="58981" x="6983413" y="3849688"/>
          <p14:tracePt t="58990" x="7002463" y="3849688"/>
          <p14:tracePt t="58995" x="7021513" y="3856038"/>
          <p14:tracePt t="59005" x="7034213" y="3856038"/>
          <p14:tracePt t="59010" x="7046913" y="3862388"/>
          <p14:tracePt t="59019" x="7059613" y="3862388"/>
          <p14:tracePt t="59026" x="7065963" y="3862388"/>
          <p14:tracePt t="59038" x="7085013" y="3862388"/>
          <p14:tracePt t="59043" x="7105650" y="3862388"/>
          <p14:tracePt t="59052" x="7124700" y="3862388"/>
          <p14:tracePt t="59058" x="7150100" y="3862388"/>
          <p14:tracePt t="59068" x="7169150" y="3862388"/>
          <p14:tracePt t="59073" x="7181850" y="3862388"/>
          <p14:tracePt t="59081" x="7200900" y="3862388"/>
          <p14:tracePt t="59089" x="7213600" y="3862388"/>
          <p14:tracePt t="59106" x="7219950" y="3862388"/>
          <p14:tracePt t="59113" x="7226300" y="3862388"/>
          <p14:tracePt t="59122" x="7232650" y="3862388"/>
          <p14:tracePt t="59126" x="7251700" y="3862388"/>
          <p14:tracePt t="59138" x="7270750" y="3862388"/>
          <p14:tracePt t="59143" x="7296150" y="3856038"/>
          <p14:tracePt t="59151" x="7308850" y="3856038"/>
          <p14:tracePt t="59158" x="7334250" y="3849688"/>
          <p14:tracePt t="59168" x="7359650" y="3849688"/>
          <p14:tracePt t="59175" x="7385050" y="3849688"/>
          <p14:tracePt t="59187" x="7397750" y="3843338"/>
          <p14:tracePt t="59190" x="7410450" y="3843338"/>
          <p14:tracePt t="59196" x="7429500" y="3836988"/>
          <p14:tracePt t="59206" x="7442200" y="3830638"/>
          <p14:tracePt t="59213" x="7467600" y="3824288"/>
          <p14:tracePt t="59222" x="7493000" y="3817938"/>
          <p14:tracePt t="59228" x="7518400" y="3811588"/>
          <p14:tracePt t="59238" x="7551738" y="3805238"/>
          <p14:tracePt t="59245" x="7577138" y="3798888"/>
          <p14:tracePt t="59255" x="7621588" y="3786188"/>
          <p14:tracePt t="59260" x="7666038" y="3779838"/>
          <p14:tracePt t="59272" x="7710488" y="3773488"/>
          <p14:tracePt t="59275" x="7754938" y="3760788"/>
          <p14:tracePt t="59286" x="7780338" y="3754438"/>
          <p14:tracePt t="59290" x="7818438" y="3748088"/>
          <p14:tracePt t="59301" x="7837488" y="3741738"/>
          <p14:tracePt t="59306" x="7843838" y="3741738"/>
          <p14:tracePt t="59316" x="7862888" y="3741738"/>
          <p14:tracePt t="59331" x="7875588" y="3741738"/>
          <p14:tracePt t="59339" x="7881938" y="3741738"/>
          <p14:tracePt t="59345" x="7888288" y="3735388"/>
          <p14:tracePt t="59355" x="7894638" y="3735388"/>
          <p14:tracePt t="59360" x="7900988" y="3735388"/>
          <p14:tracePt t="59386" x="7907338" y="3735388"/>
          <p14:tracePt t="59485" x="7913688" y="3735388"/>
          <p14:tracePt t="59493" x="7913688" y="3741738"/>
          <p14:tracePt t="59501" x="7913688" y="3748088"/>
          <p14:tracePt t="59509" x="7913688" y="3754438"/>
          <p14:tracePt t="59525" x="7913688" y="3760788"/>
          <p14:tracePt t="59536" x="7907338" y="3773488"/>
          <p14:tracePt t="59541" x="7900988" y="3779838"/>
          <p14:tracePt t="59554" x="7888288" y="3798888"/>
          <p14:tracePt t="59556" x="7869238" y="3817938"/>
          <p14:tracePt t="59563" x="7831138" y="3843338"/>
          <p14:tracePt t="59572" x="7793038" y="3856038"/>
          <p14:tracePt t="59579" x="7754938" y="3875088"/>
          <p14:tracePt t="59588" x="7723188" y="3900488"/>
          <p14:tracePt t="59595" x="7685088" y="3919538"/>
          <p14:tracePt t="59605" x="7646988" y="3938588"/>
          <p14:tracePt t="59610" x="7615238" y="3951288"/>
          <p14:tracePt t="59619" x="7583488" y="3963988"/>
          <p14:tracePt t="59625" x="7564438" y="3970338"/>
          <p14:tracePt t="59636" x="7537450" y="3976688"/>
          <p14:tracePt t="59640" x="7512050" y="3983038"/>
          <p14:tracePt t="59651" x="7493000" y="3989388"/>
          <p14:tracePt t="59656" x="7473950" y="3995738"/>
          <p14:tracePt t="59667" x="7448550" y="4002088"/>
          <p14:tracePt t="59675" x="7429500" y="4002088"/>
          <p14:tracePt t="59681" x="7404100" y="4002088"/>
          <p14:tracePt t="59688" x="7378700" y="4002088"/>
          <p14:tracePt t="59695" x="7366000" y="4002088"/>
          <p14:tracePt t="59705" x="7340600" y="4002088"/>
          <p14:tracePt t="59710" x="7315200" y="4008438"/>
          <p14:tracePt t="59719" x="7283450" y="4014788"/>
          <p14:tracePt t="59726" x="7245350" y="4021138"/>
          <p14:tracePt t="59738" x="7219950" y="4027488"/>
          <p14:tracePt t="59743" x="7194550" y="4033838"/>
          <p14:tracePt t="59751" x="7181850" y="4033838"/>
          <p14:tracePt t="59758" x="7156450" y="4040188"/>
          <p14:tracePt t="59767" x="7137400" y="4040188"/>
          <p14:tracePt t="59773" x="7124700" y="4040188"/>
          <p14:tracePt t="59781" x="7105650" y="4046538"/>
          <p14:tracePt t="59789" x="7092950" y="4046538"/>
          <p14:tracePt t="59797" x="7078663" y="4046538"/>
          <p14:tracePt t="59806" x="7065963" y="4046538"/>
          <p14:tracePt t="59813" x="7046913" y="4046538"/>
          <p14:tracePt t="59828" x="7034213" y="4046538"/>
          <p14:tracePt t="59838" x="7027863" y="4046538"/>
          <p14:tracePt t="59851" x="7021513" y="4046538"/>
          <p14:tracePt t="59858" x="7015163" y="4046538"/>
          <p14:tracePt t="59868" x="7008813" y="4046538"/>
          <p14:tracePt t="59888" x="7002463" y="4046538"/>
          <p14:tracePt t="59890" x="6996113" y="4046538"/>
          <p14:tracePt t="59901" x="6983413" y="4046538"/>
          <p14:tracePt t="59906" x="6977063" y="4046538"/>
          <p14:tracePt t="59913" x="6970713" y="4046538"/>
          <p14:tracePt t="59922" x="6964363" y="4046538"/>
          <p14:tracePt t="59928" x="6958013" y="4046538"/>
          <p14:tracePt t="59991" x="6951663" y="4046538"/>
          <p14:tracePt t="59999" x="6938963" y="4046538"/>
          <p14:tracePt t="60006" x="6932613" y="4046538"/>
          <p14:tracePt t="60017" x="6919913" y="4046538"/>
          <p14:tracePt t="60023" x="6913563" y="4046538"/>
          <p14:tracePt t="60033" x="6913563" y="4040188"/>
          <p14:tracePt t="60038" x="6907213" y="4033838"/>
          <p14:tracePt t="60047" x="6900863" y="4033838"/>
          <p14:tracePt t="60055" x="6894513" y="4027488"/>
          <p14:tracePt t="60060" x="6894513" y="4021138"/>
          <p14:tracePt t="60070" x="6888163" y="4021138"/>
          <p14:tracePt t="60076" x="6881813" y="4014788"/>
          <p14:tracePt t="60087" x="6881813" y="4002088"/>
          <p14:tracePt t="60101" x="6881813" y="3995738"/>
          <p14:tracePt t="60110" x="6881813" y="3989388"/>
          <p14:tracePt t="60118" x="6875463" y="3983038"/>
          <p14:tracePt t="60201" x="6869113" y="3983038"/>
          <p14:tracePt t="60217" x="6862763" y="3989388"/>
          <p14:tracePt t="60225" x="6862763" y="3995738"/>
          <p14:tracePt t="60241" x="6856413" y="3995738"/>
          <p14:tracePt t="60249" x="6856413" y="4002088"/>
          <p14:tracePt t="60295" x="6850063" y="4002088"/>
          <p14:tracePt t="60381" x="6843713" y="4002088"/>
          <p14:tracePt t="60389" x="6837363" y="3995738"/>
          <p14:tracePt t="60398" x="6831013" y="3989388"/>
          <p14:tracePt t="60459" x="6824663" y="3983038"/>
          <p14:tracePt t="60475" x="6818313" y="3976688"/>
          <p14:tracePt t="60489" x="6811963" y="3970338"/>
          <p14:tracePt t="60497" x="6805613" y="3963988"/>
          <p14:tracePt t="60506" x="6799263" y="3957638"/>
          <p14:tracePt t="60521" x="6792913" y="3951288"/>
          <p14:tracePt t="60529" x="6786563" y="3944938"/>
          <p14:tracePt t="60543" x="6780213" y="3938588"/>
          <p14:tracePt t="60552" x="6773863" y="3932238"/>
          <p14:tracePt t="60559" x="6773863" y="3925888"/>
          <p14:tracePt t="60568" x="6767513" y="3925888"/>
          <p14:tracePt t="60575" x="6761163" y="3925888"/>
          <p14:tracePt t="60584" x="6754813" y="3919538"/>
          <p14:tracePt t="60600" x="6748463" y="3913188"/>
          <p14:tracePt t="60607" x="6742113" y="3913188"/>
          <p14:tracePt t="60629" x="6735763" y="3913188"/>
          <p14:tracePt t="60637" x="6729413" y="3913188"/>
          <p14:tracePt t="60645" x="6723063" y="3906838"/>
          <p14:tracePt t="60655" x="6723063" y="3900488"/>
          <p14:tracePt t="60661" x="6710363" y="3894138"/>
          <p14:tracePt t="60670" x="6697663" y="3887788"/>
          <p14:tracePt t="60677" x="6691313" y="3887788"/>
          <p14:tracePt t="60684" x="6678613" y="3881438"/>
          <p14:tracePt t="60691" x="6665913" y="3875088"/>
          <p14:tracePt t="60700" x="6653213" y="3868738"/>
          <p14:tracePt t="60707" x="6640513" y="3862388"/>
          <p14:tracePt t="60718" x="6619875" y="3856038"/>
          <p14:tracePt t="60723" x="6600825" y="3849688"/>
          <p14:tracePt t="60734" x="6588125" y="3843338"/>
          <p14:tracePt t="60739" x="6575425" y="3843338"/>
          <p14:tracePt t="60748" x="6556375" y="3836988"/>
          <p14:tracePt t="60755" x="6537325" y="3830638"/>
          <p14:tracePt t="60761" x="6524625" y="3824288"/>
          <p14:tracePt t="60771" x="6511925" y="3817938"/>
          <p14:tracePt t="60776" x="6505575" y="3811588"/>
          <p14:tracePt t="60793" x="6492875" y="3805238"/>
          <p14:tracePt t="60801" x="6486525" y="3798888"/>
          <p14:tracePt t="60808" x="6480175" y="3792538"/>
          <p14:tracePt t="60816" x="6467475" y="3786188"/>
          <p14:tracePt t="60825" x="6454775" y="3786188"/>
          <p14:tracePt t="60834" x="6448425" y="3779838"/>
          <p14:tracePt t="60838" x="6435725" y="3773488"/>
          <p14:tracePt t="60848" x="6416675" y="3767138"/>
          <p14:tracePt t="60855" x="6410325" y="3760788"/>
          <p14:tracePt t="60879" x="6403975" y="3760788"/>
          <p14:tracePt t="60917" x="6397625" y="3760788"/>
          <p14:tracePt t="60925" x="6397625" y="3754438"/>
          <p14:tracePt t="60934" x="6391275" y="3748088"/>
          <p14:tracePt t="60940" x="6372225" y="3722688"/>
          <p14:tracePt t="60951" x="6353175" y="3697288"/>
          <p14:tracePt t="60956" x="6334125" y="3671888"/>
          <p14:tracePt t="60969" x="6308725" y="3638550"/>
          <p14:tracePt t="60973" x="6283325" y="3613150"/>
          <p14:tracePt t="60979" x="6264275" y="3587750"/>
          <p14:tracePt t="60988" x="6232525" y="3556000"/>
          <p14:tracePt t="60995" x="6213475" y="3530600"/>
          <p14:tracePt t="61005" x="6181725" y="3498850"/>
          <p14:tracePt t="61010" x="6161088" y="3479800"/>
          <p14:tracePt t="61020" x="6148388" y="3460750"/>
          <p14:tracePt t="61026" x="6135688" y="3448050"/>
          <p14:tracePt t="61037" x="6129338" y="3429000"/>
          <p14:tracePt t="61042" x="6110288" y="3409950"/>
          <p14:tracePt t="61049" x="6097588" y="3390900"/>
          <p14:tracePt t="61056" x="6078538" y="3371850"/>
          <p14:tracePt t="61069" x="6059488" y="3352800"/>
          <p14:tracePt t="61073" x="6040438" y="3340100"/>
          <p14:tracePt t="61083" x="6021388" y="3321050"/>
          <p14:tracePt t="61088" x="6002338" y="3289300"/>
          <p14:tracePt t="61099" x="5976938" y="3263900"/>
          <p14:tracePt t="61105" x="5945188" y="3225800"/>
          <p14:tracePt t="61110" x="5894388" y="3160713"/>
          <p14:tracePt t="61120" x="5824538" y="3090863"/>
          <p14:tracePt t="61126" x="5741988" y="3021013"/>
          <p14:tracePt t="61137" x="5638800" y="2944813"/>
          <p14:tracePt t="61143" x="5467350" y="2836863"/>
          <p14:tracePt t="61152" x="5295900" y="2740025"/>
          <p14:tracePt t="61158" x="5129213" y="2657475"/>
          <p14:tracePt t="61167" x="4983163" y="2574925"/>
          <p14:tracePt t="61175" x="4887913" y="2543175"/>
          <p14:tracePt t="61183" x="4784725" y="2486025"/>
          <p14:tracePt t="61188" x="4689475" y="2441575"/>
          <p14:tracePt t="61199" x="4587875" y="2384425"/>
          <p14:tracePt t="61206" x="4505325" y="2344738"/>
          <p14:tracePt t="61215" x="4429125" y="2281238"/>
          <p14:tracePt t="61221" x="4338638" y="2205038"/>
          <p14:tracePt t="61229" x="4249738" y="2154238"/>
          <p14:tracePt t="61237" x="4148138" y="2097088"/>
          <p14:tracePt t="61245" x="4040188" y="2033588"/>
          <p14:tracePt t="61252" x="3932238" y="1963738"/>
          <p14:tracePt t="61258" x="3790950" y="1898650"/>
          <p14:tracePt t="61268" x="3594100" y="1835150"/>
          <p14:tracePt t="61275" x="3376613" y="1784350"/>
          <p14:tracePt t="61285" x="3097213" y="1682750"/>
          <p14:tracePt t="61290" x="2765425" y="1549400"/>
          <p14:tracePt t="61299" x="2382838" y="1376363"/>
          <p14:tracePt t="61306" x="2038350" y="1255713"/>
          <p14:tracePt t="61316" x="1797050" y="1173163"/>
          <p14:tracePt t="61321" x="1644650" y="1128713"/>
          <p14:tracePt t="61329" x="1509713" y="1090613"/>
          <p14:tracePt t="61337" x="1382713" y="1057275"/>
          <p14:tracePt t="61345" x="1230313" y="1019175"/>
          <p14:tracePt t="61354" x="1076325" y="962025"/>
          <p14:tracePt t="61360" x="936625" y="911225"/>
          <p14:tracePt t="61370" x="822325" y="873125"/>
          <p14:tracePt t="61376" x="714375" y="841375"/>
          <p14:tracePt t="61387" x="617538" y="815975"/>
          <p14:tracePt t="61390" x="541338" y="803275"/>
          <p14:tracePt t="61399" x="509588" y="796925"/>
          <p14:tracePt t="61406" x="477838" y="771525"/>
          <p14:tracePt t="61417" x="452438" y="758825"/>
          <p14:tracePt t="61423" x="433388" y="739775"/>
          <p14:tracePt t="61432" x="395288" y="714375"/>
          <p14:tracePt t="61438" x="350838" y="682625"/>
          <p14:tracePt t="61449" x="293688" y="644525"/>
          <p14:tracePt t="61455" x="215900" y="611188"/>
          <p14:tracePt t="61460" x="146050" y="604838"/>
          <p14:tracePt t="61470" x="82550" y="604838"/>
          <p14:tracePt t="61476" x="44450" y="604838"/>
          <p14:tracePt t="61486" x="19050" y="604838"/>
          <p14:tracePt t="61493" x="0" y="611188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19114"/>
          <a:stretch/>
        </p:blipFill>
        <p:spPr>
          <a:xfrm>
            <a:off x="173623" y="1123350"/>
            <a:ext cx="3020990" cy="2349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7" t="2827" r="24051" b="3479"/>
          <a:stretch/>
        </p:blipFill>
        <p:spPr>
          <a:xfrm>
            <a:off x="6241469" y="1123349"/>
            <a:ext cx="2698510" cy="2339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8" t="89" r="24685" b="10958"/>
          <a:stretch/>
        </p:blipFill>
        <p:spPr>
          <a:xfrm>
            <a:off x="3334866" y="1123349"/>
            <a:ext cx="2766350" cy="23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0"/>
    </mc:Choice>
    <mc:Fallback xmlns="">
      <p:transition spd="slow" advTm="101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6937" r="20759"/>
          <a:stretch/>
        </p:blipFill>
        <p:spPr>
          <a:xfrm>
            <a:off x="311068" y="1331087"/>
            <a:ext cx="2890242" cy="2129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r="22278" b="7040"/>
          <a:stretch/>
        </p:blipFill>
        <p:spPr>
          <a:xfrm>
            <a:off x="3476477" y="1188306"/>
            <a:ext cx="2776478" cy="243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1" r="27975"/>
          <a:stretch/>
        </p:blipFill>
        <p:spPr>
          <a:xfrm>
            <a:off x="6528122" y="1188306"/>
            <a:ext cx="2294226" cy="2434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59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0"/>
    </mc:Choice>
    <mc:Fallback>
      <p:transition spd="slow" advTm="1011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19240"/>
          <a:stretch/>
        </p:blipFill>
        <p:spPr>
          <a:xfrm>
            <a:off x="185192" y="1304108"/>
            <a:ext cx="2800097" cy="221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t="7554" r="26834" b="7588"/>
          <a:stretch/>
        </p:blipFill>
        <p:spPr>
          <a:xfrm>
            <a:off x="3280933" y="1269383"/>
            <a:ext cx="2708476" cy="233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3" t="11321" r="31266" b="11698"/>
          <a:stretch/>
        </p:blipFill>
        <p:spPr>
          <a:xfrm>
            <a:off x="6285053" y="1269383"/>
            <a:ext cx="2611982" cy="23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0"/>
    </mc:Choice>
    <mc:Fallback>
      <p:transition spd="slow" advTm="101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48249" cy="5015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827" y="371491"/>
            <a:ext cx="899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THỰC HÀNH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671" y="1697089"/>
            <a:ext cx="6648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804253"/>
      </p:ext>
    </p:extLst>
  </p:cSld>
  <p:clrMapOvr>
    <a:masterClrMapping/>
  </p:clrMapOvr>
  <p:transition advTm="14011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23" y="-111827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83055" y="1849223"/>
            <a:ext cx="6000750" cy="184853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迷你简细行楷" panose="02010609000101010101" charset="-122"/>
              </a:rPr>
              <a:t>PHÂN TÍCH – ĐÁNH GIÁ</a:t>
            </a:r>
            <a:endParaRPr kumimoji="0" lang="vi-VN" sz="1800" b="1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Ciel Soup of Justice" pitchFamily="2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1"/>
          <p:cNvSpPr/>
          <p:nvPr/>
        </p:nvSpPr>
        <p:spPr>
          <a:xfrm>
            <a:off x="2498124" y="1216078"/>
            <a:ext cx="4570044" cy="5371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52">
        <p14:ripple/>
      </p:transition>
    </mc:Choice>
    <mc:Fallback xmlns="">
      <p:transition spd="slow" advTm="6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43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0179" y="552911"/>
            <a:ext cx="4847167" cy="32778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 cảm nhận về sản phẩm của em: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22347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cây xanh đẹp - Wiki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0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311859" y="590550"/>
            <a:ext cx="8641641" cy="3467100"/>
          </a:xfrm>
          <a:prstGeom prst="cloudCallout">
            <a:avLst>
              <a:gd name="adj1" fmla="val -47963"/>
              <a:gd name="adj2" fmla="val 607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/>
          </a:p>
        </p:txBody>
      </p:sp>
      <p:sp>
        <p:nvSpPr>
          <p:cNvPr id="12" name="TextBox 11"/>
          <p:cNvSpPr txBox="1"/>
          <p:nvPr/>
        </p:nvSpPr>
        <p:spPr>
          <a:xfrm>
            <a:off x="1257935" y="1260475"/>
            <a:ext cx="6477000" cy="212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DẶN DÒ</a:t>
            </a: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vi-VN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phẩm</a:t>
            </a:r>
            <a:endParaRPr lang="en-US" sz="2700" dirty="0">
              <a:solidFill>
                <a:srgbClr val="035457"/>
              </a:solidFill>
              <a:latin typeface="Times New Roman" panose="02020603050405020304" pitchFamily="18" charset="0"/>
            </a:endParaRPr>
          </a:p>
          <a:p>
            <a:pPr marL="995680" lvl="1" indent="-497840">
              <a:lnSpc>
                <a:spcPts val="5535"/>
              </a:lnSpc>
              <a:buFont typeface="Arial" panose="020B0604020202020204"/>
              <a:buChar char="•"/>
            </a:pP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Chụp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gửi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thầy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cô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35457"/>
                </a:solidFill>
                <a:latin typeface="Times New Roman" panose="02020603050405020304" pitchFamily="18" charset="0"/>
              </a:rPr>
              <a:t>giáo</a:t>
            </a:r>
            <a:r>
              <a:rPr lang="en-US" sz="2700" dirty="0">
                <a:solidFill>
                  <a:srgbClr val="035457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 advTm="12047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IAO AN\ảnh tài liệu\dgvfbv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30400" y="1852295"/>
            <a:ext cx="5993765" cy="117094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>
              <a:lnSpc>
                <a:spcPts val="10395"/>
              </a:lnSpc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Xin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hẹn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gặp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vi-VN" sz="1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245505" y="545241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519880" y="1264308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541636" y="1691553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1062027" y="176757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107589" y="3288879"/>
            <a:ext cx="1781003" cy="1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8381964" y="4007946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403720" y="4435191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95" b="93023" l="0" r="92857">
                        <a14:foregroundMark x1="37363" y1="18023" x2="37253" y2="28101"/>
                        <a14:foregroundMark x1="45824" y1="18411" x2="46374" y2="31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8" t="5108" r="7004" b="10406"/>
          <a:stretch>
            <a:fillRect/>
          </a:stretch>
        </p:blipFill>
        <p:spPr bwMode="auto">
          <a:xfrm flipH="1">
            <a:off x="7924111" y="4511209"/>
            <a:ext cx="808067" cy="47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96">
        <p14:ripple/>
      </p:transition>
    </mc:Choice>
    <mc:Fallback xmlns="">
      <p:transition spd="slow" advTm="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9bc9b167ee24a2798f13e3608a24363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4" y="128111"/>
            <a:ext cx="8848249" cy="4887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9071" y="592548"/>
            <a:ext cx="5267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907" y="1641759"/>
            <a:ext cx="8044404" cy="1610727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011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391" y="425529"/>
            <a:ext cx="3293783" cy="27422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84" y="118391"/>
            <a:ext cx="5144242" cy="43911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84" y="4125629"/>
            <a:ext cx="8623234" cy="8811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121413" y="2727171"/>
            <a:ext cx="3694430" cy="1031240"/>
          </a:xfrm>
          <a:prstGeom prst="rect">
            <a:avLst/>
          </a:prstGeom>
          <a:noFill/>
        </p:spPr>
        <p:txBody>
          <a:bodyPr wrap="none" lIns="92892" tIns="46445" rIns="92892" bIns="4644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7705"/>
            <a:r>
              <a:rPr lang="en-US" sz="6095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40"/>
    </mc:Choice>
    <mc:Fallback xmlns="">
      <p:transition advTm="87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465826" y="-1173217"/>
            <a:ext cx="9609825" cy="5952249"/>
            <a:chOff x="1103441" y="2686757"/>
            <a:chExt cx="5326107" cy="3040404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103441" y="2686757"/>
              <a:ext cx="5067930" cy="3040404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375204" y="3815022"/>
              <a:ext cx="4054344" cy="1631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Segoe Print" panose="02000600000000000000" pitchFamily="2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ĐỐ VUI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Cây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mới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mọc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thì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cao</a:t>
              </a:r>
              <a:endPara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Dần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dần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lại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thấp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có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sao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lạ</a:t>
              </a: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kì</a:t>
              </a:r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cây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 smtClean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795037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r="19241" b="10602"/>
          <a:stretch/>
        </p:blipFill>
        <p:spPr>
          <a:xfrm>
            <a:off x="0" y="9403"/>
            <a:ext cx="9144000" cy="51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2739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Mùa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hạ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xuất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hiện</a:t>
              </a:r>
              <a:endPara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Người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người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cầm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tay</a:t>
              </a:r>
              <a:endPara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Đưa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đi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đưa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lại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sẽ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mát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ngay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cái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 smtClean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52997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r="19056" b="108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3259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28488" y="-1217861"/>
            <a:ext cx="10359082" cy="6361362"/>
            <a:chOff x="1013288" y="2663952"/>
            <a:chExt cx="5741372" cy="3249378"/>
          </a:xfrm>
        </p:grpSpPr>
        <p:pic>
          <p:nvPicPr>
            <p:cNvPr id="7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8"/>
            <a:stretch>
              <a:fillRect/>
            </a:stretch>
          </p:blipFill>
          <p:spPr>
            <a:xfrm>
              <a:off x="1013288" y="2663952"/>
              <a:ext cx="5416261" cy="3249378"/>
            </a:xfrm>
            <a:prstGeom prst="rect">
              <a:avLst/>
            </a:prstGeom>
          </p:spPr>
        </p:pic>
        <p:sp>
          <p:nvSpPr>
            <p:cNvPr id="8" name="矩形 1"/>
            <p:cNvSpPr/>
            <p:nvPr/>
          </p:nvSpPr>
          <p:spPr>
            <a:xfrm>
              <a:off x="2700316" y="3700457"/>
              <a:ext cx="4054344" cy="1895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Con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màu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sắc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đẹp</a:t>
              </a:r>
              <a:endPara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Bay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dập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dờn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bên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hoa</a:t>
              </a:r>
              <a:endPara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Suốt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ngày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chỉ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la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cà</a:t>
              </a:r>
              <a:endParaRPr lang="en-US" altLang="zh-CN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Không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chăm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lo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làm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</a:t>
              </a:r>
              <a:r>
                <a:rPr lang="en-US" altLang="zh-CN" sz="28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việc</a:t>
              </a:r>
              <a:r>
                <a:rPr lang="en-US" altLang="zh-CN" sz="28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  <a:endPara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                       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Là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 con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gì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印品黑体" panose="00000500000000000000" pitchFamily="2" charset="-122"/>
                </a:rPr>
                <a:t>?</a:t>
              </a:r>
            </a:p>
            <a:p>
              <a:pPr marL="0" marR="0" lvl="0" indent="0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altLang="zh-CN" sz="2800" b="1" dirty="0" smtClean="0">
                <a:solidFill>
                  <a:srgbClr val="FF0000"/>
                </a:solidFill>
                <a:latin typeface="Segoe Print" panose="02000600000000000000" pitchFamily="2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442009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快乐成长卡通幼儿园PPT课件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2|1.1|0.8|1|1.1|1|1.1"/>
</p:tagLst>
</file>

<file path=ppt/theme/theme1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451</Words>
  <Application>Microsoft Office PowerPoint</Application>
  <PresentationFormat>On-screen Show (16:9)</PresentationFormat>
  <Paragraphs>68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60" baseType="lpstr">
      <vt:lpstr>微软雅黑</vt:lpstr>
      <vt:lpstr>微软雅黑</vt:lpstr>
      <vt:lpstr>SimSun</vt:lpstr>
      <vt:lpstr>SimSun</vt:lpstr>
      <vt:lpstr>Arial</vt:lpstr>
      <vt:lpstr>Arial Black</vt:lpstr>
      <vt:lpstr>Calibri</vt:lpstr>
      <vt:lpstr>Calibri Light</vt:lpstr>
      <vt:lpstr>iCiel Soup of Justice</vt:lpstr>
      <vt:lpstr>inpin heiti</vt:lpstr>
      <vt:lpstr>Lato Hairline</vt:lpstr>
      <vt:lpstr>Lato Light</vt:lpstr>
      <vt:lpstr>Lato Regular</vt:lpstr>
      <vt:lpstr>Segoe Print</vt:lpstr>
      <vt:lpstr>Times New Roman</vt:lpstr>
      <vt:lpstr>华康少女文字W5(P)</vt:lpstr>
      <vt:lpstr>印品黑体</vt:lpstr>
      <vt:lpstr>方正卡通简体</vt:lpstr>
      <vt:lpstr>方正少儿简体</vt:lpstr>
      <vt:lpstr>方正黑体简体</vt:lpstr>
      <vt:lpstr>等线</vt:lpstr>
      <vt:lpstr>等线 Light</vt:lpstr>
      <vt:lpstr>迷你简细行楷</vt:lpstr>
      <vt:lpstr>1_Office 主题​​</vt:lpstr>
      <vt:lpstr>Office 主题</vt:lpstr>
      <vt:lpstr>6_Office 主题​​</vt:lpstr>
      <vt:lpstr>7_Office 主题​​</vt:lpstr>
      <vt:lpstr>8_Office 主题​​</vt:lpstr>
      <vt:lpstr>9_Office 主题​​</vt:lpstr>
      <vt:lpstr>默认设计模板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HƯỚNG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AutoBVT</cp:lastModifiedBy>
  <cp:revision>130</cp:revision>
  <dcterms:created xsi:type="dcterms:W3CDTF">2016-12-25T02:27:00Z</dcterms:created>
  <dcterms:modified xsi:type="dcterms:W3CDTF">2022-02-07T05:13:25Z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C17679875E544CE1B7B52CECB651DD87</vt:lpwstr>
  </property>
  <property fmtid="{D5CDD505-2E9C-101B-9397-08002B2CF9AE}" pid="3" name="KSOProductBuildVer">
    <vt:lpwstr>1033-11.2.0.10463</vt:lpwstr>
  </property>
</Properties>
</file>