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handoutMasterIdLst>
    <p:handoutMasterId r:id="rId22"/>
  </p:handoutMasterIdLst>
  <p:sldIdLst>
    <p:sldId id="301" r:id="rId2"/>
    <p:sldId id="302" r:id="rId3"/>
    <p:sldId id="303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16" r:id="rId13"/>
    <p:sldId id="337" r:id="rId14"/>
    <p:sldId id="338" r:id="rId15"/>
    <p:sldId id="339" r:id="rId16"/>
    <p:sldId id="340" r:id="rId17"/>
    <p:sldId id="324" r:id="rId18"/>
    <p:sldId id="308" r:id="rId19"/>
    <p:sldId id="309" r:id="rId20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53" d="100"/>
          <a:sy n="53" d="100"/>
        </p:scale>
        <p:origin x="84" y="330"/>
      </p:cViewPr>
      <p:guideLst>
        <p:guide orient="horz" pos="2160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F2978-53BF-46A2-BC32-412D9C76F253}" type="datetimeFigureOut">
              <a:rPr lang="en-US" smtClean="0"/>
              <a:pPr/>
              <a:t>11/02/2022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58C13-6858-4C44-A23D-10DE3FE39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35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11/02/2022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2C77A5-0CEB-47AC-9373-2C4BE4497AA6}" type="slidenum">
              <a:rPr lang="en-US"/>
              <a:pPr/>
              <a:t>2</a:t>
            </a:fld>
            <a:endParaRPr lang="en-US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6F25AEC-484C-4AED-9355-B865E7084080}" type="slidenum">
              <a:rPr lang="en-US" sz="1200">
                <a:cs typeface="Arial" charset="0"/>
              </a:rPr>
              <a:pPr algn="r" eaLnBrk="1" hangingPunct="1"/>
              <a:t>2</a:t>
            </a:fld>
            <a:endParaRPr lang="en-US" sz="1200">
              <a:cs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1235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B8E821-72DD-4211-9532-FA4D12CEEB4B}" type="slidenum">
              <a:rPr lang="en-US"/>
              <a:pPr/>
              <a:t>3</a:t>
            </a:fld>
            <a:endParaRPr lang="en-US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196D9F-0049-4255-ABF9-14F07DDE9286}" type="slidenum">
              <a:rPr lang="en-US" sz="1200">
                <a:cs typeface="Arial" charset="0"/>
              </a:rPr>
              <a:pPr algn="r" eaLnBrk="1" hangingPunct="1"/>
              <a:t>3</a:t>
            </a:fld>
            <a:endParaRPr lang="en-US" sz="120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18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8"/>
            <a:ext cx="1010412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4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1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1"/>
            <a:ext cx="26746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1"/>
            <a:ext cx="782574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7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8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6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3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2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2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73053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3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5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B535-E4C4-42BE-8A18-6C6A72E0B781}" type="datetimeFigureOut">
              <a:rPr lang="en-US" smtClean="0"/>
              <a:pPr/>
              <a:t>11/02/2022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2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3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AB535-E4C4-42BE-8A18-6C6A72E0B781}" type="datetimeFigureOut">
              <a:rPr lang="en-US" smtClean="0"/>
              <a:pPr/>
              <a:t>11/02/2022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3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F2358-0FDF-4AB0-B45F-82FF94FDAC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5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bai1.doc" TargetMode="Externa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6"/>
          <p:cNvSpPr>
            <a:spLocks noChangeArrowheads="1" noChangeShapeType="1" noTextEdit="1"/>
          </p:cNvSpPr>
          <p:nvPr/>
        </p:nvSpPr>
        <p:spPr bwMode="auto">
          <a:xfrm>
            <a:off x="1207294" y="1295400"/>
            <a:ext cx="9491186" cy="6248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3731" name="WordArt 9"/>
          <p:cNvSpPr>
            <a:spLocks noChangeArrowheads="1" noChangeShapeType="1" noTextEdit="1"/>
          </p:cNvSpPr>
          <p:nvPr/>
        </p:nvSpPr>
        <p:spPr bwMode="auto">
          <a:xfrm>
            <a:off x="4080034" y="2514600"/>
            <a:ext cx="39624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>
                <a:solidFill>
                  <a:srgbClr val="0066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Môn: Tin Học</a:t>
            </a:r>
            <a:endParaRPr lang="en-US" sz="2000" b="1" kern="10">
              <a:solidFill>
                <a:srgbClr val="0066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3732" name="WordArt 10"/>
          <p:cNvSpPr>
            <a:spLocks noChangeArrowheads="1" noChangeShapeType="1" noTextEdit="1"/>
          </p:cNvSpPr>
          <p:nvPr/>
        </p:nvSpPr>
        <p:spPr bwMode="auto">
          <a:xfrm>
            <a:off x="4377214" y="3505200"/>
            <a:ext cx="2480786" cy="476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Lớp </a:t>
            </a:r>
            <a:r>
              <a:rPr lang="en-US" sz="3200" b="1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pic>
        <p:nvPicPr>
          <p:cNvPr id="73734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24765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6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9353550" y="-1924050"/>
            <a:ext cx="609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10" descr="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0" y="0"/>
            <a:ext cx="1485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20" y="990600"/>
            <a:ext cx="79248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39" name="Group 28"/>
          <p:cNvGrpSpPr>
            <a:grpSpLocks/>
          </p:cNvGrpSpPr>
          <p:nvPr/>
        </p:nvGrpSpPr>
        <p:grpSpPr bwMode="auto">
          <a:xfrm>
            <a:off x="0" y="0"/>
            <a:ext cx="11887200" cy="6858000"/>
            <a:chOff x="-48" y="0"/>
            <a:chExt cx="5808" cy="4320"/>
          </a:xfrm>
        </p:grpSpPr>
        <p:pic>
          <p:nvPicPr>
            <p:cNvPr id="73740" name="Picture 29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1" name="Picture 30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2" name="Picture 31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43" name="Picture 32" descr="n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3747" name="Picture 19" descr="lang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80" y="5818188"/>
            <a:ext cx="2179320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8" name="Picture 20" descr="lang ho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2179320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4205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295400"/>
            <a:ext cx="8458200" cy="326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Copy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 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Copy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PowerPoint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Paste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 V.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50515"/>
            <a:ext cx="9906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u="sng" dirty="0">
                <a:solidFill>
                  <a:schemeClr val="bg1"/>
                </a:solidFill>
                <a:cs typeface="Times New Roman" pitchFamily="18" charset="0"/>
              </a:rPr>
              <a:t>:</a:t>
            </a:r>
            <a:endParaRPr lang="en-US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865" y="2768756"/>
            <a:ext cx="354135" cy="32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18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55113"/>
            <a:ext cx="8191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</a:rPr>
              <a:t>Như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vậy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em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chép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nội</a:t>
            </a:r>
            <a:r>
              <a:rPr lang="en-US" sz="2800" dirty="0">
                <a:solidFill>
                  <a:srgbClr val="FF0000"/>
                </a:solidFill>
              </a:rPr>
              <a:t> dung </a:t>
            </a:r>
            <a:r>
              <a:rPr lang="en-US" sz="2800" dirty="0" err="1">
                <a:solidFill>
                  <a:srgbClr val="FF0000"/>
                </a:solidFill>
              </a:rPr>
              <a:t>văn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bản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tranh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ảnh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bảng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biểu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từ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thảo</a:t>
            </a:r>
            <a:r>
              <a:rPr lang="en-US" sz="2800" dirty="0">
                <a:solidFill>
                  <a:srgbClr val="FF0000"/>
                </a:solidFill>
              </a:rPr>
              <a:t> Word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chiếu</a:t>
            </a:r>
            <a:r>
              <a:rPr lang="en-US" sz="2800" dirty="0">
                <a:solidFill>
                  <a:srgbClr val="FF0000"/>
                </a:solidFill>
              </a:rPr>
              <a:t> PowerPoint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cũng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chép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ảnh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vẽ</a:t>
            </a:r>
            <a:r>
              <a:rPr lang="en-US" sz="2800" dirty="0">
                <a:solidFill>
                  <a:srgbClr val="FF0000"/>
                </a:solidFill>
              </a:rPr>
              <a:t> ở </a:t>
            </a:r>
            <a:r>
              <a:rPr lang="en-US" sz="2800" dirty="0" err="1">
                <a:solidFill>
                  <a:srgbClr val="FF0000"/>
                </a:solidFill>
              </a:rPr>
              <a:t>phần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mềm</a:t>
            </a:r>
            <a:r>
              <a:rPr lang="en-US" sz="2800" dirty="0">
                <a:solidFill>
                  <a:srgbClr val="FF0000"/>
                </a:solidFill>
              </a:rPr>
              <a:t> Paint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chiếu</a:t>
            </a:r>
            <a:r>
              <a:rPr lang="en-US" sz="2800" dirty="0">
                <a:solidFill>
                  <a:srgbClr val="FF0000"/>
                </a:solidFill>
              </a:rPr>
              <a:t> PowerPoint.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3124200"/>
            <a:ext cx="102108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View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F5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671732" cy="5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3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0929" y="2008273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5730" y="2531493"/>
            <a:ext cx="9461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giống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như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chép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văn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chiếu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5006" y="3054713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8130" y="3591580"/>
            <a:ext cx="9461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Thực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giống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 err="1">
                <a:solidFill>
                  <a:srgbClr val="FF0000"/>
                </a:solidFill>
              </a:rPr>
              <a:t>như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sao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chép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văn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trang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trình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chiếu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0"/>
            <a:ext cx="9905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0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5800" y="1524000"/>
            <a:ext cx="6571848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>
            <a:fillRect/>
          </a:stretch>
        </p:blipFill>
        <p:spPr>
          <a:xfrm>
            <a:off x="105253" y="30918"/>
            <a:ext cx="4822609" cy="38650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206920" y="834388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B.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HOẠT ĐỘNG </a:t>
            </a:r>
          </a:p>
          <a:p>
            <a:pPr algn="ctr"/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   THỰC HÀNH</a:t>
            </a:r>
          </a:p>
        </p:txBody>
      </p:sp>
    </p:spTree>
    <p:extLst>
      <p:ext uri="{BB962C8B-B14F-4D97-AF65-F5344CB8AC3E}">
        <p14:creationId xmlns:p14="http://schemas.microsoft.com/office/powerpoint/2010/main" val="147732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943428"/>
            <a:ext cx="4953000" cy="345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85800"/>
            <a:ext cx="4230327" cy="396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52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1447800"/>
            <a:ext cx="7086600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Sao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>
            <a:fillRect/>
          </a:stretch>
        </p:blipFill>
        <p:spPr>
          <a:xfrm>
            <a:off x="-304800" y="-198773"/>
            <a:ext cx="4927860" cy="386500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903818" y="381000"/>
            <a:ext cx="2510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C.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HOẠT ĐỘNG </a:t>
            </a:r>
          </a:p>
          <a:p>
            <a:pPr algn="ctr"/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  ỨNG DỤNG,</a:t>
            </a:r>
          </a:p>
          <a:p>
            <a:pPr algn="ctr"/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 MỞ RỘNG</a:t>
            </a:r>
          </a:p>
        </p:txBody>
      </p:sp>
    </p:spTree>
    <p:extLst>
      <p:ext uri="{BB962C8B-B14F-4D97-AF65-F5344CB8AC3E}">
        <p14:creationId xmlns:p14="http://schemas.microsoft.com/office/powerpoint/2010/main" val="344274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295400"/>
            <a:ext cx="8305800" cy="3004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CẦN GHI NHỚ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Word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8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1000" cy="705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64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ChangeArrowheads="1"/>
          </p:cNvSpPr>
          <p:nvPr/>
        </p:nvSpPr>
        <p:spPr bwMode="auto">
          <a:xfrm>
            <a:off x="1752600" y="1676400"/>
            <a:ext cx="8915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cũ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thao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tác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sao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chép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bản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bảng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mềm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Word (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mềm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Paint)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trang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chiếu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nếu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máy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tính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</a:t>
            </a:r>
          </a:p>
        </p:txBody>
      </p:sp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3352800" y="790575"/>
            <a:ext cx="4853940" cy="981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Times New Roman"/>
                <a:cs typeface="Times New Roman"/>
              </a:rPr>
              <a:t>DẶN DÒ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1250633" y="338138"/>
            <a:ext cx="1684020" cy="1306512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33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01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5" descr="chuo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80" y="0"/>
            <a:ext cx="138684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6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18872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7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28353" y="3328353"/>
            <a:ext cx="6854825" cy="1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8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73866"/>
            <a:ext cx="118872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9" descr="blulin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85495" y="3342641"/>
            <a:ext cx="6854825" cy="19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WordArt 13"/>
          <p:cNvSpPr>
            <a:spLocks noChangeArrowheads="1" noChangeShapeType="1" noTextEdit="1"/>
          </p:cNvSpPr>
          <p:nvPr/>
        </p:nvSpPr>
        <p:spPr bwMode="auto">
          <a:xfrm>
            <a:off x="594360" y="1981200"/>
            <a:ext cx="1068324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Kính chúc quý thầy</a:t>
            </a:r>
            <a:r>
              <a:rPr lang="en-US" sz="3600" b="1" kern="10" dirty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vi-VN" sz="3600" b="1" kern="10" dirty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sức khỏe, thành công !</a:t>
            </a:r>
          </a:p>
          <a:p>
            <a:pPr algn="ctr"/>
            <a:r>
              <a:rPr lang="vi-VN" sz="3600" b="1" kern="10" dirty="0">
                <a:ln w="9525" cap="sq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Chúc các em học giỏi !</a:t>
            </a:r>
            <a:endParaRPr lang="en-US" sz="3600" b="1" kern="10" dirty="0">
              <a:ln w="9525" cap="sq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8618222" y="609600"/>
            <a:ext cx="70580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5646422" y="990600"/>
            <a:ext cx="70580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3368040" y="609603"/>
            <a:ext cx="72644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7330442" y="457200"/>
            <a:ext cx="70580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6880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 animBg="1"/>
      <p:bldP spid="3091" grpId="0" animBg="1"/>
      <p:bldP spid="3092" grpId="0" animBg="1"/>
      <p:bldP spid="309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 bright="70000" contrast="-70000"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03" name="Group 11"/>
          <p:cNvGrpSpPr>
            <a:grpSpLocks/>
          </p:cNvGrpSpPr>
          <p:nvPr/>
        </p:nvGrpSpPr>
        <p:grpSpPr bwMode="auto">
          <a:xfrm>
            <a:off x="2278380" y="771717"/>
            <a:ext cx="6637020" cy="1371600"/>
            <a:chOff x="528" y="921"/>
            <a:chExt cx="3168" cy="528"/>
          </a:xfrm>
        </p:grpSpPr>
        <p:sp>
          <p:nvSpPr>
            <p:cNvPr id="59404" name="AutoShape 12">
              <a:hlinkClick r:id="rId4" action="ppaction://hlinkfile"/>
            </p:cNvPr>
            <p:cNvSpPr>
              <a:spLocks noChangeArrowheads="1"/>
            </p:cNvSpPr>
            <p:nvPr/>
          </p:nvSpPr>
          <p:spPr bwMode="auto">
            <a:xfrm>
              <a:off x="528" y="921"/>
              <a:ext cx="3168" cy="528"/>
            </a:xfrm>
            <a:prstGeom prst="cloudCallout">
              <a:avLst>
                <a:gd name="adj1" fmla="val -43843"/>
                <a:gd name="adj2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99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40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290" y="1034"/>
              <a:ext cx="1638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i="1" kern="10" dirty="0" err="1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3200" b="1" i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10" dirty="0" err="1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tra</a:t>
              </a:r>
              <a:r>
                <a:rPr lang="en-US" sz="3200" b="1" i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10" dirty="0" err="1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i="1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kern="10" dirty="0" err="1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CCFFFF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cũ</a:t>
              </a:r>
              <a:endParaRPr lang="en-US" sz="3200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48127" y="2634532"/>
            <a:ext cx="108280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Insert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                B   		.      C. 		  D.			E.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38" y="3965243"/>
            <a:ext cx="1294604" cy="990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0"/>
            <a:ext cx="121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17" y="3802077"/>
            <a:ext cx="1130593" cy="138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39191" y="2158740"/>
            <a:ext cx="10225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Home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28" y="3851742"/>
            <a:ext cx="1273608" cy="136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539" y="3876866"/>
            <a:ext cx="1871725" cy="86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2640842" y="3974959"/>
            <a:ext cx="762000" cy="77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7220" y="3954669"/>
            <a:ext cx="762000" cy="77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74422" y="2606479"/>
            <a:ext cx="7745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Oval 23"/>
          <p:cNvSpPr/>
          <p:nvPr/>
        </p:nvSpPr>
        <p:spPr>
          <a:xfrm>
            <a:off x="7217537" y="3954669"/>
            <a:ext cx="762000" cy="7709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6148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1" grpId="0" animBg="1"/>
      <p:bldP spid="21" grpId="1" animBg="1"/>
      <p:bldP spid="22" grpId="0" animBg="1"/>
      <p:bldP spid="22" grpId="1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74620" y="1200150"/>
            <a:ext cx="633984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91" name="AutoShape 19"/>
          <p:cNvSpPr>
            <a:spLocks noChangeArrowheads="1"/>
          </p:cNvSpPr>
          <p:nvPr/>
        </p:nvSpPr>
        <p:spPr bwMode="auto">
          <a:xfrm>
            <a:off x="396240" y="1447800"/>
            <a:ext cx="891540" cy="611188"/>
          </a:xfrm>
          <a:custGeom>
            <a:avLst/>
            <a:gdLst>
              <a:gd name="T0" fmla="*/ 342900 w 685800"/>
              <a:gd name="T1" fmla="*/ 0 h 611188"/>
              <a:gd name="T2" fmla="*/ 1 w 685800"/>
              <a:gd name="T3" fmla="*/ 233452 h 611188"/>
              <a:gd name="T4" fmla="*/ 130976 w 685800"/>
              <a:gd name="T5" fmla="*/ 611186 h 611188"/>
              <a:gd name="T6" fmla="*/ 554824 w 685800"/>
              <a:gd name="T7" fmla="*/ 611186 h 611188"/>
              <a:gd name="T8" fmla="*/ 685799 w 685800"/>
              <a:gd name="T9" fmla="*/ 233452 h 611188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211926 w 685800"/>
              <a:gd name="T16" fmla="*/ 233454 h 611188"/>
              <a:gd name="T17" fmla="*/ 473874 w 685800"/>
              <a:gd name="T18" fmla="*/ 466903 h 611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5800" h="611188">
                <a:moveTo>
                  <a:pt x="1" y="233452"/>
                </a:moveTo>
                <a:lnTo>
                  <a:pt x="261954" y="233454"/>
                </a:lnTo>
                <a:lnTo>
                  <a:pt x="342900" y="0"/>
                </a:lnTo>
                <a:lnTo>
                  <a:pt x="423846" y="233454"/>
                </a:lnTo>
                <a:lnTo>
                  <a:pt x="685799" y="233452"/>
                </a:lnTo>
                <a:lnTo>
                  <a:pt x="473874" y="377733"/>
                </a:lnTo>
                <a:lnTo>
                  <a:pt x="554824" y="611186"/>
                </a:lnTo>
                <a:lnTo>
                  <a:pt x="342900" y="466903"/>
                </a:lnTo>
                <a:lnTo>
                  <a:pt x="130976" y="611186"/>
                </a:lnTo>
                <a:lnTo>
                  <a:pt x="211926" y="37773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Arial" charset="0"/>
            </a:endParaRPr>
          </a:p>
        </p:txBody>
      </p:sp>
      <p:pic>
        <p:nvPicPr>
          <p:cNvPr id="19466" name="Picture 10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2179320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lang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880" y="5818188"/>
            <a:ext cx="2179320" cy="10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5" name="WordArt 19"/>
          <p:cNvSpPr>
            <a:spLocks noChangeArrowheads="1" noChangeShapeType="1" noTextEdit="1"/>
          </p:cNvSpPr>
          <p:nvPr/>
        </p:nvSpPr>
        <p:spPr bwMode="auto">
          <a:xfrm>
            <a:off x="1287780" y="3187988"/>
            <a:ext cx="9784318" cy="8893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1"/>
              </a:avLst>
            </a:prstTxWarp>
          </a:bodyPr>
          <a:lstStyle/>
          <a:p>
            <a:pPr algn="ctr"/>
            <a:r>
              <a:rPr lang="en-US" sz="40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BÀI 2: SAO CHÉP NỘI DUNG TỪ PHẦN MỀM KHÁC</a:t>
            </a: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396240" y="4166076"/>
            <a:ext cx="138684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50180" y="2450814"/>
            <a:ext cx="1592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TIẾT :</a:t>
            </a:r>
          </a:p>
        </p:txBody>
      </p:sp>
    </p:spTree>
    <p:extLst>
      <p:ext uri="{BB962C8B-B14F-4D97-AF65-F5344CB8AC3E}">
        <p14:creationId xmlns:p14="http://schemas.microsoft.com/office/powerpoint/2010/main" val="320272931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5" grpId="1"/>
      <p:bldP spid="194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2"/>
          <a:stretch>
            <a:fillRect/>
          </a:stretch>
        </p:blipFill>
        <p:spPr>
          <a:xfrm>
            <a:off x="775559" y="2047747"/>
            <a:ext cx="4192905" cy="4001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6211" y="3183930"/>
            <a:ext cx="2966085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27" name="太阳形 26"/>
          <p:cNvSpPr/>
          <p:nvPr/>
        </p:nvSpPr>
        <p:spPr>
          <a:xfrm rot="20750437">
            <a:off x="4954118" y="2455433"/>
            <a:ext cx="893747" cy="893747"/>
          </a:xfrm>
          <a:prstGeom prst="sun">
            <a:avLst>
              <a:gd name="adj" fmla="val 2136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215124" y="259691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1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98668" y="2709497"/>
            <a:ext cx="5607532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Chèn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đoạn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văn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bản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bảng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biểu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từ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phần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mềm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Word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vào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trang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trình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chiếu</a:t>
            </a:r>
            <a:r>
              <a:rPr lang="en-US" altLang="zh-CN" sz="3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842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1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bldLvl="0" animBg="1"/>
      <p:bldP spid="27" grpId="1" bldLvl="0" animBg="1"/>
      <p:bldP spid="16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/>
        </p:nvSpPr>
        <p:spPr>
          <a:xfrm>
            <a:off x="1108120" y="1678416"/>
            <a:ext cx="38862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图片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>
            <a:fillRect/>
          </a:stretch>
        </p:blipFill>
        <p:spPr>
          <a:xfrm>
            <a:off x="-381000" y="-381000"/>
            <a:ext cx="4876800" cy="3367254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661874" y="233212"/>
            <a:ext cx="32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HOẠT ĐỘNG</a:t>
            </a:r>
          </a:p>
          <a:p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        CƠ BẢN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4066347" y="722025"/>
            <a:ext cx="7644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chiếu</a:t>
            </a:r>
            <a:endParaRPr lang="en-US" sz="3200" b="1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6078265" y="3645331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3" name="Text Box 12"/>
          <p:cNvSpPr txBox="1"/>
          <p:nvPr/>
        </p:nvSpPr>
        <p:spPr>
          <a:xfrm>
            <a:off x="6173515" y="3740581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5" name="Text Box 14"/>
          <p:cNvSpPr txBox="1"/>
          <p:nvPr/>
        </p:nvSpPr>
        <p:spPr>
          <a:xfrm>
            <a:off x="6173515" y="4753089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4" name="Text Box 10"/>
          <p:cNvSpPr txBox="1"/>
          <p:nvPr/>
        </p:nvSpPr>
        <p:spPr>
          <a:xfrm>
            <a:off x="4066347" y="1366232"/>
            <a:ext cx="6045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 1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HS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81 </a:t>
            </a:r>
          </a:p>
        </p:txBody>
      </p:sp>
      <p:sp>
        <p:nvSpPr>
          <p:cNvPr id="17" name="Text Box 10"/>
          <p:cNvSpPr txBox="1"/>
          <p:nvPr/>
        </p:nvSpPr>
        <p:spPr>
          <a:xfrm>
            <a:off x="3505471" y="2344252"/>
            <a:ext cx="757674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 2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8" name="Text Box 10"/>
          <p:cNvSpPr txBox="1"/>
          <p:nvPr/>
        </p:nvSpPr>
        <p:spPr>
          <a:xfrm>
            <a:off x="2873997" y="3382785"/>
            <a:ext cx="787312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 3</a:t>
            </a:r>
            <a:r>
              <a:rPr lang="en-US" sz="29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0"/>
          <p:cNvSpPr txBox="1"/>
          <p:nvPr/>
        </p:nvSpPr>
        <p:spPr>
          <a:xfrm>
            <a:off x="2107049" y="3968546"/>
            <a:ext cx="76731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 4</a:t>
            </a:r>
            <a:r>
              <a:rPr lang="en-US" sz="29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9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9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-1905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47900" y="685800"/>
            <a:ext cx="7391400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A4109-CDFC-4D7F-A791-968F15F842B2}"/>
              </a:ext>
            </a:extLst>
          </p:cNvPr>
          <p:cNvSpPr txBox="1"/>
          <p:nvPr/>
        </p:nvSpPr>
        <p:spPr>
          <a:xfrm>
            <a:off x="5867401" y="2101440"/>
            <a:ext cx="5410199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4: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5: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6: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7: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43232B-660F-445E-8355-859CC0319D4B}"/>
              </a:ext>
            </a:extLst>
          </p:cNvPr>
          <p:cNvSpPr txBox="1"/>
          <p:nvPr/>
        </p:nvSpPr>
        <p:spPr>
          <a:xfrm>
            <a:off x="1143000" y="2134607"/>
            <a:ext cx="5105400" cy="2249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2: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3: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539CDE-5941-41F0-B615-E60FEA75C527}"/>
              </a:ext>
            </a:extLst>
          </p:cNvPr>
          <p:cNvCxnSpPr/>
          <p:nvPr/>
        </p:nvCxnSpPr>
        <p:spPr>
          <a:xfrm>
            <a:off x="5867400" y="2213491"/>
            <a:ext cx="0" cy="228230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90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/>
        </p:nvSpPr>
        <p:spPr>
          <a:xfrm>
            <a:off x="1284446" y="2125504"/>
            <a:ext cx="38862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9" name="图片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>
            <a:fillRect/>
          </a:stretch>
        </p:blipFill>
        <p:spPr>
          <a:xfrm>
            <a:off x="105253" y="30918"/>
            <a:ext cx="4822609" cy="3865008"/>
          </a:xfrm>
          <a:prstGeom prst="rect">
            <a:avLst/>
          </a:prstGeom>
        </p:spPr>
      </p:pic>
      <p:sp>
        <p:nvSpPr>
          <p:cNvPr id="10" name="TextBox 6"/>
          <p:cNvSpPr txBox="1"/>
          <p:nvPr/>
        </p:nvSpPr>
        <p:spPr>
          <a:xfrm>
            <a:off x="1206920" y="834388"/>
            <a:ext cx="2425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A. </a:t>
            </a:r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HOẠT ĐỘNG </a:t>
            </a:r>
          </a:p>
          <a:p>
            <a:pPr algn="ctr"/>
            <a:r>
              <a:rPr lang="en-US" altLang="zh-CN"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方正粗圆_GBK" pitchFamily="65" charset="-122"/>
              </a:rPr>
              <a:t>   CƠ BẢN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6254591" y="4092419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3" name="Text Box 12"/>
          <p:cNvSpPr txBox="1"/>
          <p:nvPr/>
        </p:nvSpPr>
        <p:spPr>
          <a:xfrm>
            <a:off x="6349841" y="4187669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5" name="Text Box 14"/>
          <p:cNvSpPr txBox="1"/>
          <p:nvPr/>
        </p:nvSpPr>
        <p:spPr>
          <a:xfrm>
            <a:off x="6349841" y="5200177"/>
            <a:ext cx="1770698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/>
          </a:p>
        </p:txBody>
      </p:sp>
      <p:sp>
        <p:nvSpPr>
          <p:cNvPr id="14" name="Text Box 10"/>
          <p:cNvSpPr txBox="1"/>
          <p:nvPr/>
        </p:nvSpPr>
        <p:spPr>
          <a:xfrm>
            <a:off x="4769011" y="912907"/>
            <a:ext cx="7118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3200" b="1" dirty="0"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>
            <a:off x="4933902" y="1841768"/>
            <a:ext cx="5124498" cy="2514277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FF0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(4hs/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400" b="1" dirty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98" y="1594541"/>
            <a:ext cx="5378896" cy="366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9755" y="27123"/>
            <a:ext cx="96805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a) Sao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11907" y="1242244"/>
            <a:ext cx="4495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1579" y="2257108"/>
            <a:ext cx="4762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Ctrl + 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1579" y="3679006"/>
            <a:ext cx="4495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40" y="4693723"/>
            <a:ext cx="500062" cy="48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03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24636"/>
            <a:ext cx="5307960" cy="342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147933"/>
            <a:ext cx="62515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8560" y="1279771"/>
            <a:ext cx="4495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96102" y="2238106"/>
            <a:ext cx="4762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0515" y="3188733"/>
            <a:ext cx="449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Paste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 + V</a:t>
            </a:r>
          </a:p>
        </p:txBody>
      </p:sp>
    </p:spTree>
    <p:extLst>
      <p:ext uri="{BB962C8B-B14F-4D97-AF65-F5344CB8AC3E}">
        <p14:creationId xmlns:p14="http://schemas.microsoft.com/office/powerpoint/2010/main" val="426728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3661</TotalTime>
  <Words>969</Words>
  <Application>Microsoft Office PowerPoint</Application>
  <PresentationFormat>Custom</PresentationFormat>
  <Paragraphs>79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NGOẠI KHÓA NGÀY BÁC HỒ GỬI THƯ LẦN CUỐI CHO NGÀNH GIÁO DỤC</dc:title>
  <dc:creator>VINH TIN</dc:creator>
  <cp:lastModifiedBy>Administrator</cp:lastModifiedBy>
  <cp:revision>356</cp:revision>
  <cp:lastPrinted>2018-02-23T14:44:19Z</cp:lastPrinted>
  <dcterms:created xsi:type="dcterms:W3CDTF">2014-10-11T13:38:36Z</dcterms:created>
  <dcterms:modified xsi:type="dcterms:W3CDTF">2022-02-11T07:58:04Z</dcterms:modified>
</cp:coreProperties>
</file>