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2" r:id="rId2"/>
    <p:sldId id="499" r:id="rId3"/>
    <p:sldId id="480" r:id="rId4"/>
    <p:sldId id="483" r:id="rId5"/>
    <p:sldId id="507" r:id="rId6"/>
    <p:sldId id="420" r:id="rId7"/>
    <p:sldId id="442" r:id="rId8"/>
    <p:sldId id="345" r:id="rId9"/>
    <p:sldId id="500" r:id="rId10"/>
    <p:sldId id="501" r:id="rId11"/>
    <p:sldId id="502" r:id="rId12"/>
    <p:sldId id="503" r:id="rId13"/>
    <p:sldId id="504" r:id="rId14"/>
    <p:sldId id="451" r:id="rId15"/>
    <p:sldId id="498" r:id="rId16"/>
    <p:sldId id="491" r:id="rId17"/>
    <p:sldId id="497" r:id="rId18"/>
    <p:sldId id="452" r:id="rId19"/>
    <p:sldId id="492" r:id="rId20"/>
    <p:sldId id="506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6" autoAdjust="0"/>
    <p:restoredTop sz="94660"/>
  </p:normalViewPr>
  <p:slideViewPr>
    <p:cSldViewPr>
      <p:cViewPr varScale="1">
        <p:scale>
          <a:sx n="112" d="100"/>
          <a:sy n="112" d="100"/>
        </p:scale>
        <p:origin x="774" y="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065B-D2E3-446D-B071-88B5B6C6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9AB-D89E-4205-A1E2-43CBC492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8ABC-6D26-4105-8BC1-0092EAF5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34C0-F147-4AB5-98A0-C2891448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F94C-2A56-495F-B4BF-D90E6D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649C-2492-4F9E-8DC0-B01756B1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AD4E-6CA7-409F-A70F-62754366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88C6-4596-4E38-ABF2-A8A464EB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047F-DCD8-4D57-9260-2EED261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F4F-C34E-495E-989C-A00236F2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07BC-7A92-49C1-A741-88104FB26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0D2-9682-433F-8716-8FC7437B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EA95-F237-450B-97ED-17E83187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E67E079-F72E-4657-AC96-51AE1D7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LƯƠNG THỊ HẰNG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63688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687388" y="2205038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30388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1750"/>
            <a:ext cx="8208962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0"/>
            <a:ext cx="8135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24013" y="16938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NGHE VÀ HÁT THEO LỜI CA VỚI HAI CAO ĐỘ KHÁC NHAU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22350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917825"/>
            <a:ext cx="79200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2150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98738"/>
            <a:ext cx="17145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1868488" y="1989138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THƠ THEO TIẾT TẤU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484313"/>
            <a:ext cx="34591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7925" y="2611438"/>
            <a:ext cx="75025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   </a:t>
            </a:r>
            <a:r>
              <a:rPr lang="en-US" sz="2800">
                <a:solidFill>
                  <a:srgbClr val="1713CB"/>
                </a:solidFill>
              </a:rPr>
              <a:t>Bàn tay mẹ                 Cơm con ăn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Bế chúng con             Tay mẹ nấu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Bàn tay mẹ                 Nước con uống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Chăm chúng con        Tay mẹ đun…</a:t>
            </a:r>
          </a:p>
          <a:p>
            <a:r>
              <a:rPr lang="en-US" sz="2400"/>
              <a:t>                          </a:t>
            </a:r>
            <a:r>
              <a:rPr lang="en-US" sz="2400" i="1"/>
              <a:t>(Trích thơ: Tạ Hữu Yên) </a:t>
            </a:r>
            <a:endParaRPr lang="en-US" sz="24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9138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endParaRPr lang="en-US" sz="12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Nguyễn Văn Chung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12/4/1983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TP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phẩm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biểu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nhỏ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hạnh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to,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biết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kỉ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lục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trẻ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Nam”</a:t>
            </a:r>
          </a:p>
          <a:p>
            <a:pPr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5694363" y="1208088"/>
            <a:ext cx="464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itchFamily="18" charset="0"/>
              </a:rPr>
              <a:t>NHẠC SĨ NGUYỄN VĂN CHUNG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6149" name="Picture 2" descr="Nguyễn Văn Chung hạnh phúc khi nhận Kỷ lục Việt Nam cho dự án 300 bài hát  thiếu nhi trademark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989138"/>
            <a:ext cx="517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968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95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9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490913" y="701675"/>
            <a:ext cx="4010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MẸ ƠI CÓ BIẾT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>
                <a:latin typeface="Cambria" pitchFamily="18" charset="0"/>
              </a:rPr>
              <a:t>Mẹ ơi có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thương mẹ nhiều?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Cứ muốn ôm mẹ và cười thật </a:t>
            </a:r>
            <a:r>
              <a:rPr lang="en-US" sz="3200">
                <a:latin typeface="Cambria" pitchFamily="18" charset="0"/>
              </a:rPr>
              <a:t>tươi</a:t>
            </a:r>
            <a:r>
              <a:rPr lang="vi-VN" sz="3200">
                <a:latin typeface="Cambria" pitchFamily="18" charset="0"/>
              </a:rPr>
              <a:t>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Mẹ ơi con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mẹ yêu con lắm!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Mỗi khi con buồn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có mẹ kề bên.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Mái tóc mẹ thơm, ánh mắt mẹ hiền</a:t>
            </a:r>
            <a:r>
              <a:rPr lang="en-US" sz="3200">
                <a:latin typeface="Cambria" pitchFamily="18" charset="0"/>
              </a:rPr>
              <a:t>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t</a:t>
            </a:r>
            <a:r>
              <a:rPr lang="vi-VN" sz="3200">
                <a:latin typeface="Cambria" pitchFamily="18" charset="0"/>
              </a:rPr>
              <a:t>hích nhất mẹ hát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sẽ ngủ yên!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Đ</a:t>
            </a:r>
            <a:r>
              <a:rPr lang="vi-VN" sz="3200">
                <a:latin typeface="Cambria" pitchFamily="18" charset="0"/>
              </a:rPr>
              <a:t>ến lúc con lớn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hứa sẽ chăm ngoan,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c</a:t>
            </a:r>
            <a:r>
              <a:rPr lang="vi-VN" sz="3200">
                <a:latin typeface="Cambria" pitchFamily="18" charset="0"/>
              </a:rPr>
              <a:t>ố gắng học hành để mẹ được vui</a:t>
            </a:r>
            <a:r>
              <a:rPr lang="en-US" sz="3200">
                <a:latin typeface="Cambria" pitchFamily="18" charset="0"/>
              </a:rPr>
              <a:t>.</a:t>
            </a: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44725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9801</TotalTime>
  <Words>305</Words>
  <Application>Microsoft Office PowerPoint</Application>
  <PresentationFormat>Custom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Hoang Nguyen</cp:lastModifiedBy>
  <cp:revision>637</cp:revision>
  <dcterms:created xsi:type="dcterms:W3CDTF">2010-04-30T18:19:48Z</dcterms:created>
  <dcterms:modified xsi:type="dcterms:W3CDTF">2022-02-21T05:18:26Z</dcterms:modified>
</cp:coreProperties>
</file>