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76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5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61" autoAdjust="0"/>
    <p:restoredTop sz="94660"/>
  </p:normalViewPr>
  <p:slideViewPr>
    <p:cSldViewPr>
      <p:cViewPr>
        <p:scale>
          <a:sx n="72" d="100"/>
          <a:sy n="72" d="100"/>
        </p:scale>
        <p:origin x="-1284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2B4EC-B940-455E-945A-7B9836A29137}" type="datetimeFigureOut">
              <a:rPr lang="en-US" smtClean="0"/>
              <a:pPr/>
              <a:t>5/6/2019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57665-A293-4D4F-B885-78973EDA4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2B4EC-B940-455E-945A-7B9836A29137}" type="datetimeFigureOut">
              <a:rPr lang="en-US" smtClean="0"/>
              <a:pPr/>
              <a:t>5/6/2019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57665-A293-4D4F-B885-78973EDA4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2B4EC-B940-455E-945A-7B9836A29137}" type="datetimeFigureOut">
              <a:rPr lang="en-US" smtClean="0"/>
              <a:pPr/>
              <a:t>5/6/2019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57665-A293-4D4F-B885-78973EDA4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2B4EC-B940-455E-945A-7B9836A29137}" type="datetimeFigureOut">
              <a:rPr lang="en-US" smtClean="0"/>
              <a:pPr/>
              <a:t>5/6/2019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57665-A293-4D4F-B885-78973EDA4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2B4EC-B940-455E-945A-7B9836A29137}" type="datetimeFigureOut">
              <a:rPr lang="en-US" smtClean="0"/>
              <a:pPr/>
              <a:t>5/6/2019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57665-A293-4D4F-B885-78973EDA4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2B4EC-B940-455E-945A-7B9836A29137}" type="datetimeFigureOut">
              <a:rPr lang="en-US" smtClean="0"/>
              <a:pPr/>
              <a:t>5/6/2019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57665-A293-4D4F-B885-78973EDA4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2B4EC-B940-455E-945A-7B9836A29137}" type="datetimeFigureOut">
              <a:rPr lang="en-US" smtClean="0"/>
              <a:pPr/>
              <a:t>5/6/2019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57665-A293-4D4F-B885-78973EDA4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2B4EC-B940-455E-945A-7B9836A29137}" type="datetimeFigureOut">
              <a:rPr lang="en-US" smtClean="0"/>
              <a:pPr/>
              <a:t>5/6/2019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57665-A293-4D4F-B885-78973EDA4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2B4EC-B940-455E-945A-7B9836A29137}" type="datetimeFigureOut">
              <a:rPr lang="en-US" smtClean="0"/>
              <a:pPr/>
              <a:t>5/6/2019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57665-A293-4D4F-B885-78973EDA4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2B4EC-B940-455E-945A-7B9836A29137}" type="datetimeFigureOut">
              <a:rPr lang="en-US" smtClean="0"/>
              <a:pPr/>
              <a:t>5/6/2019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57665-A293-4D4F-B885-78973EDA4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2B4EC-B940-455E-945A-7B9836A29137}" type="datetimeFigureOut">
              <a:rPr lang="en-US" smtClean="0"/>
              <a:pPr/>
              <a:t>5/6/2019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57665-A293-4D4F-B885-78973EDA4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2B4EC-B940-455E-945A-7B9836A29137}" type="datetimeFigureOut">
              <a:rPr lang="en-US" smtClean="0"/>
              <a:pPr/>
              <a:t>5/6/2019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457665-A293-4D4F-B885-78973EDA4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gif"/><Relationship Id="rId4" Type="http://schemas.openxmlformats.org/officeDocument/2006/relationships/audio" Target="../media/audio3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gif"/><Relationship Id="rId4" Type="http://schemas.openxmlformats.org/officeDocument/2006/relationships/audio" Target="../media/audio3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gif"/><Relationship Id="rId4" Type="http://schemas.openxmlformats.org/officeDocument/2006/relationships/audio" Target="../media/audio3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gif"/><Relationship Id="rId4" Type="http://schemas.openxmlformats.org/officeDocument/2006/relationships/audio" Target="../media/audio3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gif"/><Relationship Id="rId4" Type="http://schemas.openxmlformats.org/officeDocument/2006/relationships/audio" Target="../media/audio3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wmf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679"/>
          <a:stretch/>
        </p:blipFill>
        <p:spPr>
          <a:xfrm>
            <a:off x="0" y="-35957"/>
            <a:ext cx="9182100" cy="689395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4" name="WordArt 26"/>
          <p:cNvSpPr>
            <a:spLocks noChangeArrowheads="1" noChangeShapeType="1" noTextEdit="1"/>
          </p:cNvSpPr>
          <p:nvPr/>
        </p:nvSpPr>
        <p:spPr bwMode="auto">
          <a:xfrm>
            <a:off x="914400" y="1422400"/>
            <a:ext cx="7391400" cy="48260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1003892"/>
              </a:avLst>
            </a:prstTxWarp>
          </a:bodyPr>
          <a:lstStyle/>
          <a:p>
            <a:pPr algn="ctr"/>
            <a:r>
              <a:rPr lang="en-US" sz="6600" b="1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CHÀO MỪNG QUÝ THẦY CÔ VỀ DỰ GIỜ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8100" y="2311401"/>
            <a:ext cx="9144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200" b="1" dirty="0" smtClean="0">
                <a:ln>
                  <a:solidFill>
                    <a:sysClr val="windowText" lastClr="000000"/>
                  </a:solidFill>
                </a:ln>
                <a:solidFill>
                  <a:srgbClr val="24CA40"/>
                </a:solidFill>
                <a:latin typeface="Arial" pitchFamily="34" charset="0"/>
                <a:cs typeface="Arial" pitchFamily="34" charset="0"/>
              </a:rPr>
              <a:t>BÀI GIẢNG </a:t>
            </a:r>
          </a:p>
          <a:p>
            <a:pPr algn="ctr">
              <a:lnSpc>
                <a:spcPct val="150000"/>
              </a:lnSpc>
            </a:pPr>
            <a:r>
              <a:rPr lang="en-US" sz="4200" b="1" dirty="0" smtClean="0">
                <a:ln>
                  <a:solidFill>
                    <a:sysClr val="windowText" lastClr="000000"/>
                  </a:solidFill>
                </a:ln>
                <a:solidFill>
                  <a:srgbClr val="24CA40"/>
                </a:solidFill>
                <a:latin typeface="Arial" pitchFamily="34" charset="0"/>
                <a:cs typeface="Arial" pitchFamily="34" charset="0"/>
              </a:rPr>
              <a:t>MÔN LUYỆN TỪ &amp; CÂU LỚP </a:t>
            </a:r>
            <a:r>
              <a:rPr lang="en-US" sz="4200" b="1" dirty="0">
                <a:ln>
                  <a:solidFill>
                    <a:sysClr val="windowText" lastClr="000000"/>
                  </a:solidFill>
                </a:ln>
                <a:solidFill>
                  <a:srgbClr val="24CA40"/>
                </a:solidFill>
                <a:latin typeface="Arial" pitchFamily="34" charset="0"/>
                <a:cs typeface="Arial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91574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Line 2"/>
          <p:cNvSpPr>
            <a:spLocks noChangeShapeType="1"/>
          </p:cNvSpPr>
          <p:nvPr/>
        </p:nvSpPr>
        <p:spPr bwMode="auto">
          <a:xfrm>
            <a:off x="0" y="0"/>
            <a:ext cx="9144000" cy="0"/>
          </a:xfrm>
          <a:prstGeom prst="line">
            <a:avLst/>
          </a:prstGeom>
          <a:noFill/>
          <a:ln w="76200">
            <a:pattFill prst="sphere">
              <a:fgClr>
                <a:srgbClr val="FF0066"/>
              </a:fgClr>
              <a:bgClr>
                <a:srgbClr val="FFFFFF"/>
              </a:bgClr>
            </a:patt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72" name="Line 4"/>
          <p:cNvSpPr>
            <a:spLocks noChangeShapeType="1"/>
          </p:cNvSpPr>
          <p:nvPr/>
        </p:nvSpPr>
        <p:spPr bwMode="auto">
          <a:xfrm>
            <a:off x="0" y="6858000"/>
            <a:ext cx="9144000" cy="0"/>
          </a:xfrm>
          <a:prstGeom prst="line">
            <a:avLst/>
          </a:prstGeom>
          <a:noFill/>
          <a:ln w="76200">
            <a:pattFill prst="sphere">
              <a:fgClr>
                <a:srgbClr val="FF0066"/>
              </a:fgClr>
              <a:bgClr>
                <a:srgbClr val="FFFFFF"/>
              </a:bgClr>
            </a:patt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73" name="Line 5"/>
          <p:cNvSpPr>
            <a:spLocks noChangeShapeType="1"/>
          </p:cNvSpPr>
          <p:nvPr/>
        </p:nvSpPr>
        <p:spPr bwMode="auto">
          <a:xfrm>
            <a:off x="0" y="6858000"/>
            <a:ext cx="9144000" cy="0"/>
          </a:xfrm>
          <a:prstGeom prst="line">
            <a:avLst/>
          </a:prstGeom>
          <a:noFill/>
          <a:ln w="76200">
            <a:pattFill prst="sphere">
              <a:fgClr>
                <a:srgbClr val="FF0066"/>
              </a:fgClr>
              <a:bgClr>
                <a:srgbClr val="FFFFFF"/>
              </a:bgClr>
            </a:patt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74" name="Line 6"/>
          <p:cNvSpPr>
            <a:spLocks noChangeShapeType="1"/>
          </p:cNvSpPr>
          <p:nvPr/>
        </p:nvSpPr>
        <p:spPr bwMode="auto">
          <a:xfrm>
            <a:off x="0" y="0"/>
            <a:ext cx="0" cy="6858000"/>
          </a:xfrm>
          <a:prstGeom prst="line">
            <a:avLst/>
          </a:prstGeom>
          <a:noFill/>
          <a:ln w="76200">
            <a:pattFill prst="sphere">
              <a:fgClr>
                <a:srgbClr val="FF0066"/>
              </a:fgClr>
              <a:bgClr>
                <a:srgbClr val="FFFFFF"/>
              </a:bgClr>
            </a:patt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77" name="Line 9"/>
          <p:cNvSpPr>
            <a:spLocks noChangeShapeType="1"/>
          </p:cNvSpPr>
          <p:nvPr/>
        </p:nvSpPr>
        <p:spPr bwMode="auto">
          <a:xfrm>
            <a:off x="9144000" y="0"/>
            <a:ext cx="0" cy="6858000"/>
          </a:xfrm>
          <a:prstGeom prst="line">
            <a:avLst/>
          </a:prstGeom>
          <a:noFill/>
          <a:ln w="76200">
            <a:pattFill prst="sphere">
              <a:fgClr>
                <a:srgbClr val="FF0066"/>
              </a:fgClr>
              <a:bgClr>
                <a:srgbClr val="FFFFFF"/>
              </a:bgClr>
            </a:patt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82" name="Rectangle 14"/>
          <p:cNvSpPr>
            <a:spLocks noChangeArrowheads="1"/>
          </p:cNvSpPr>
          <p:nvPr/>
        </p:nvSpPr>
        <p:spPr bwMode="auto">
          <a:xfrm>
            <a:off x="0" y="685800"/>
            <a:ext cx="97536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eaLnBrk="1" hangingPunct="1">
              <a:buFontTx/>
              <a:buAutoNum type="arabicPeriod"/>
            </a:pPr>
            <a:r>
              <a:rPr lang="en-US" sz="4000" b="1" dirty="0" err="1">
                <a:latin typeface="Times New Roman" pitchFamily="18" charset="0"/>
              </a:rPr>
              <a:t>Rồi</a:t>
            </a:r>
            <a:r>
              <a:rPr lang="en-US" sz="4000" b="1" dirty="0">
                <a:latin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</a:rPr>
              <a:t>những</a:t>
            </a:r>
            <a:r>
              <a:rPr lang="en-US" sz="4000" b="1" dirty="0">
                <a:latin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</a:rPr>
              <a:t>người</a:t>
            </a:r>
            <a:r>
              <a:rPr lang="en-US" sz="4000" b="1" dirty="0">
                <a:latin typeface="Times New Roman" pitchFamily="18" charset="0"/>
              </a:rPr>
              <a:t> con </a:t>
            </a:r>
            <a:r>
              <a:rPr lang="en-US" sz="4000" b="1" dirty="0" err="1">
                <a:latin typeface="Times New Roman" pitchFamily="18" charset="0"/>
              </a:rPr>
              <a:t>cũng</a:t>
            </a:r>
            <a:r>
              <a:rPr lang="en-US" sz="4000" b="1" dirty="0">
                <a:latin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</a:rPr>
              <a:t>lớn</a:t>
            </a:r>
            <a:r>
              <a:rPr lang="en-US" sz="4000" b="1" dirty="0">
                <a:latin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</a:rPr>
              <a:t>lên</a:t>
            </a:r>
            <a:r>
              <a:rPr lang="en-US" sz="4000" b="1" dirty="0">
                <a:latin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</a:rPr>
              <a:t>và</a:t>
            </a:r>
            <a:r>
              <a:rPr lang="en-US" sz="4000" b="1" dirty="0">
                <a:latin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</a:rPr>
              <a:t>lần</a:t>
            </a:r>
            <a:r>
              <a:rPr lang="en-US" sz="4000" b="1" dirty="0">
                <a:latin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</a:rPr>
              <a:t>lượt</a:t>
            </a:r>
            <a:r>
              <a:rPr lang="en-US" sz="4000" b="1" dirty="0">
                <a:latin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</a:rPr>
              <a:t>lên</a:t>
            </a:r>
            <a:r>
              <a:rPr lang="en-US" sz="4000" b="1" dirty="0">
                <a:latin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</a:rPr>
              <a:t>đường</a:t>
            </a:r>
            <a:r>
              <a:rPr lang="en-US" sz="4000" b="1" dirty="0">
                <a:latin typeface="Times New Roman" pitchFamily="18" charset="0"/>
              </a:rPr>
              <a:t>.</a:t>
            </a:r>
          </a:p>
        </p:txBody>
      </p:sp>
      <p:sp>
        <p:nvSpPr>
          <p:cNvPr id="32801" name="Text Box 33"/>
          <p:cNvSpPr txBox="1">
            <a:spLocks noChangeArrowheads="1"/>
          </p:cNvSpPr>
          <p:nvPr/>
        </p:nvSpPr>
        <p:spPr bwMode="auto">
          <a:xfrm>
            <a:off x="76200" y="2362200"/>
            <a:ext cx="7467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2. 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Căn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nhà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  </a:t>
            </a:r>
            <a:r>
              <a:rPr lang="en-US" sz="4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trống</a:t>
            </a:r>
            <a:r>
              <a:rPr lang="en-US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vắng</a:t>
            </a:r>
            <a:r>
              <a:rPr lang="en-US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.</a:t>
            </a:r>
            <a:endParaRPr lang="en-US" sz="40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32802" name="Text Box 34"/>
          <p:cNvSpPr txBox="1">
            <a:spLocks noChangeArrowheads="1"/>
          </p:cNvSpPr>
          <p:nvPr/>
        </p:nvSpPr>
        <p:spPr bwMode="auto">
          <a:xfrm>
            <a:off x="76200" y="3124200"/>
            <a:ext cx="8534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4. 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Anh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Khoa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 </a:t>
            </a:r>
            <a:r>
              <a:rPr lang="en-US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hồn</a:t>
            </a:r>
            <a:r>
              <a:rPr lang="en-US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nhiên</a:t>
            </a:r>
            <a:r>
              <a:rPr lang="en-US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, 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xởi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lởi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32803" name="Text Box 35"/>
          <p:cNvSpPr txBox="1">
            <a:spLocks noChangeArrowheads="1"/>
          </p:cNvSpPr>
          <p:nvPr/>
        </p:nvSpPr>
        <p:spPr bwMode="auto">
          <a:xfrm>
            <a:off x="76200" y="3886200"/>
            <a:ext cx="636156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5. 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Anh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Đức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 </a:t>
            </a:r>
            <a:r>
              <a:rPr lang="en-US" sz="4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lầm</a:t>
            </a:r>
            <a:r>
              <a:rPr lang="en-US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lì</a:t>
            </a:r>
            <a:r>
              <a:rPr lang="en-US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, </a:t>
            </a:r>
            <a:r>
              <a:rPr lang="en-US" sz="4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ít</a:t>
            </a:r>
            <a:r>
              <a:rPr lang="en-US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nói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32804" name="Text Box 36"/>
          <p:cNvSpPr txBox="1">
            <a:spLocks noChangeArrowheads="1"/>
          </p:cNvSpPr>
          <p:nvPr/>
        </p:nvSpPr>
        <p:spPr bwMode="auto">
          <a:xfrm>
            <a:off x="76200" y="4732338"/>
            <a:ext cx="8763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6. 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Còn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anh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Tịnh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thì</a:t>
            </a:r>
            <a:r>
              <a:rPr lang="en-US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đĩnh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đạc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, 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chu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đáo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.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1371600" y="1293812"/>
            <a:ext cx="35814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838200" y="2970212"/>
            <a:ext cx="14478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048000" y="2971800"/>
            <a:ext cx="22860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048000" y="3048000"/>
            <a:ext cx="2210594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33400" y="3732212"/>
            <a:ext cx="22098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3352800" y="3810000"/>
            <a:ext cx="37338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3276600" y="3732212"/>
            <a:ext cx="38100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609600" y="4494212"/>
            <a:ext cx="19050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2971800" y="4495800"/>
            <a:ext cx="25908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048000" y="4572000"/>
            <a:ext cx="25146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1752600" y="5334000"/>
            <a:ext cx="19050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4572000" y="5410200"/>
            <a:ext cx="38862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4572000" y="5334000"/>
            <a:ext cx="38862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5105400" y="1371600"/>
            <a:ext cx="40386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5181600" y="1295400"/>
            <a:ext cx="39624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5400000">
            <a:off x="4800600" y="838200"/>
            <a:ext cx="685800" cy="2286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rot="5400000">
            <a:off x="2362994" y="2590006"/>
            <a:ext cx="608012" cy="3048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rot="5400000">
            <a:off x="2781300" y="3314700"/>
            <a:ext cx="457200" cy="2286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rot="5400000">
            <a:off x="2514600" y="4038600"/>
            <a:ext cx="533400" cy="2286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rot="5400000">
            <a:off x="3505200" y="4953000"/>
            <a:ext cx="609600" cy="1524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457200" y="1905000"/>
            <a:ext cx="31242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457200" y="1981200"/>
            <a:ext cx="31242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2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2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2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2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2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82" grpId="0"/>
      <p:bldP spid="32801" grpId="0"/>
      <p:bldP spid="32802" grpId="0"/>
      <p:bldP spid="32803" grpId="0"/>
      <p:bldP spid="3280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9600" y="228600"/>
            <a:ext cx="76962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u="sng" dirty="0" err="1" smtClean="0">
                <a:latin typeface="Times New Roman" pitchFamily="18" charset="0"/>
              </a:rPr>
              <a:t>Bài</a:t>
            </a:r>
            <a:r>
              <a:rPr lang="en-US" sz="3600" b="1" u="sng" dirty="0" smtClean="0">
                <a:latin typeface="Times New Roman" pitchFamily="18" charset="0"/>
              </a:rPr>
              <a:t> 2</a:t>
            </a:r>
            <a:r>
              <a:rPr lang="en-US" sz="3600" b="1" dirty="0" smtClean="0">
                <a:latin typeface="Times New Roman" pitchFamily="18" charset="0"/>
              </a:rPr>
              <a:t>: </a:t>
            </a:r>
            <a:r>
              <a:rPr lang="en-US" sz="3600" b="1" dirty="0" err="1" smtClean="0">
                <a:latin typeface="Times New Roman" pitchFamily="18" charset="0"/>
              </a:rPr>
              <a:t>Kể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về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các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bạn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trong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tổ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em</a:t>
            </a:r>
            <a:r>
              <a:rPr lang="en-US" sz="3600" b="1" dirty="0" smtClean="0">
                <a:latin typeface="Times New Roman" pitchFamily="18" charset="0"/>
              </a:rPr>
              <a:t>, </a:t>
            </a:r>
            <a:r>
              <a:rPr lang="en-US" sz="3600" b="1" dirty="0" err="1" smtClean="0">
                <a:latin typeface="Times New Roman" pitchFamily="18" charset="0"/>
              </a:rPr>
              <a:t>trong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lời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kể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có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sử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dụng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một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số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câu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kể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i="1" dirty="0" smtClean="0">
                <a:latin typeface="Times New Roman" pitchFamily="18" charset="0"/>
              </a:rPr>
              <a:t>Ai </a:t>
            </a:r>
            <a:r>
              <a:rPr lang="en-US" sz="3600" b="1" i="1" dirty="0" err="1" smtClean="0">
                <a:latin typeface="Times New Roman" pitchFamily="18" charset="0"/>
              </a:rPr>
              <a:t>thế</a:t>
            </a:r>
            <a:r>
              <a:rPr lang="en-US" sz="3600" b="1" i="1" dirty="0" smtClean="0">
                <a:latin typeface="Times New Roman" pitchFamily="18" charset="0"/>
              </a:rPr>
              <a:t> </a:t>
            </a:r>
            <a:r>
              <a:rPr lang="en-US" sz="3600" b="1" i="1" dirty="0" err="1" smtClean="0">
                <a:latin typeface="Times New Roman" pitchFamily="18" charset="0"/>
              </a:rPr>
              <a:t>nào</a:t>
            </a:r>
            <a:r>
              <a:rPr lang="en-US" sz="3600" b="1" i="1" dirty="0" smtClean="0">
                <a:latin typeface="Times New Roman" pitchFamily="18" charset="0"/>
              </a:rPr>
              <a:t>?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endParaRPr lang="en-US" sz="3600" b="1" dirty="0">
              <a:latin typeface="Times New Roman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981200" y="762000"/>
            <a:ext cx="4572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800600" y="762000"/>
            <a:ext cx="15240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781800" y="1295400"/>
            <a:ext cx="9906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85800" y="1828800"/>
            <a:ext cx="21336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76200" y="2286000"/>
            <a:ext cx="92202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u="sng" dirty="0" err="1" smtClean="0">
                <a:latin typeface="Times New Roman" pitchFamily="18" charset="0"/>
              </a:rPr>
              <a:t>Tiêu</a:t>
            </a:r>
            <a:r>
              <a:rPr lang="en-US" sz="3600" b="1" u="sng" dirty="0" smtClean="0">
                <a:latin typeface="Times New Roman" pitchFamily="18" charset="0"/>
              </a:rPr>
              <a:t> </a:t>
            </a:r>
            <a:r>
              <a:rPr lang="en-US" sz="3600" b="1" u="sng" dirty="0" err="1" smtClean="0">
                <a:latin typeface="Times New Roman" pitchFamily="18" charset="0"/>
              </a:rPr>
              <a:t>chí</a:t>
            </a:r>
            <a:r>
              <a:rPr lang="en-US" sz="3600" b="1" u="sng" dirty="0" smtClean="0">
                <a:latin typeface="Times New Roman" pitchFamily="18" charset="0"/>
              </a:rPr>
              <a:t> </a:t>
            </a:r>
            <a:r>
              <a:rPr lang="en-US" sz="3600" b="1" u="sng" dirty="0" err="1" smtClean="0">
                <a:latin typeface="Times New Roman" pitchFamily="18" charset="0"/>
              </a:rPr>
              <a:t>đánh</a:t>
            </a:r>
            <a:r>
              <a:rPr lang="en-US" sz="3600" b="1" u="sng" dirty="0" smtClean="0">
                <a:latin typeface="Times New Roman" pitchFamily="18" charset="0"/>
              </a:rPr>
              <a:t> </a:t>
            </a:r>
            <a:r>
              <a:rPr lang="en-US" sz="3600" b="1" u="sng" dirty="0" err="1" smtClean="0">
                <a:latin typeface="Times New Roman" pitchFamily="18" charset="0"/>
              </a:rPr>
              <a:t>giá</a:t>
            </a:r>
            <a:endParaRPr lang="en-US" sz="3600" b="1" u="sng" dirty="0" smtClean="0">
              <a:latin typeface="Times New Roman" pitchFamily="18" charset="0"/>
            </a:endParaRP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3600" b="1" dirty="0" err="1" smtClean="0">
                <a:latin typeface="Times New Roman" pitchFamily="18" charset="0"/>
              </a:rPr>
              <a:t>Đoạn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kể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đã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sử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dụng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câu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kể</a:t>
            </a:r>
            <a:r>
              <a:rPr lang="en-US" sz="3600" b="1" dirty="0" smtClean="0">
                <a:latin typeface="Times New Roman" pitchFamily="18" charset="0"/>
              </a:rPr>
              <a:t> Ai </a:t>
            </a:r>
            <a:r>
              <a:rPr lang="en-US" sz="3600" b="1" dirty="0" err="1" smtClean="0">
                <a:latin typeface="Times New Roman" pitchFamily="18" charset="0"/>
              </a:rPr>
              <a:t>thế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nào</a:t>
            </a:r>
            <a:r>
              <a:rPr lang="en-US" sz="3600" b="1" dirty="0" smtClean="0">
                <a:latin typeface="Times New Roman" pitchFamily="18" charset="0"/>
              </a:rPr>
              <a:t>? </a:t>
            </a:r>
            <a:r>
              <a:rPr lang="en-US" sz="3600" b="1" dirty="0" err="1" smtClean="0">
                <a:latin typeface="Times New Roman" pitchFamily="18" charset="0"/>
              </a:rPr>
              <a:t>chưa</a:t>
            </a:r>
            <a:r>
              <a:rPr lang="en-US" sz="3600" b="1" dirty="0" smtClean="0">
                <a:latin typeface="Times New Roman" pitchFamily="18" charset="0"/>
              </a:rPr>
              <a:t>?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Bạn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kể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có</a:t>
            </a:r>
            <a:r>
              <a:rPr lang="en-US" sz="3600" b="1" dirty="0" smtClean="0">
                <a:latin typeface="Times New Roman" pitchFamily="18" charset="0"/>
              </a:rPr>
              <a:t> hay </a:t>
            </a:r>
            <a:r>
              <a:rPr lang="en-US" sz="3600" b="1" dirty="0" err="1" smtClean="0">
                <a:latin typeface="Times New Roman" pitchFamily="18" charset="0"/>
              </a:rPr>
              <a:t>không</a:t>
            </a:r>
            <a:r>
              <a:rPr lang="en-US" sz="3600" b="1" dirty="0" smtClean="0">
                <a:latin typeface="Times New Roman" pitchFamily="18" charset="0"/>
              </a:rPr>
              <a:t>?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Dùng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những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từ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ngữ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có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sinh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động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</a:rPr>
              <a:t>không</a:t>
            </a:r>
            <a:r>
              <a:rPr lang="en-US" sz="3600" b="1" dirty="0" smtClean="0">
                <a:latin typeface="Times New Roman" pitchFamily="18" charset="0"/>
              </a:rPr>
              <a:t>?</a:t>
            </a:r>
            <a:endParaRPr lang="en-US" sz="3600" b="1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Text Box 5"/>
          <p:cNvSpPr txBox="1">
            <a:spLocks noChangeArrowheads="1"/>
          </p:cNvSpPr>
          <p:nvPr/>
        </p:nvSpPr>
        <p:spPr bwMode="auto">
          <a:xfrm>
            <a:off x="1066800" y="457200"/>
            <a:ext cx="51816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dirty="0" err="1">
                <a:latin typeface="Times New Roman" pitchFamily="18" charset="0"/>
              </a:rPr>
              <a:t>Trò</a:t>
            </a:r>
            <a:r>
              <a:rPr lang="en-US" sz="7200" dirty="0">
                <a:latin typeface="Times New Roman" pitchFamily="18" charset="0"/>
              </a:rPr>
              <a:t> </a:t>
            </a:r>
            <a:r>
              <a:rPr lang="en-US" sz="7200" dirty="0" err="1">
                <a:latin typeface="Times New Roman" pitchFamily="18" charset="0"/>
              </a:rPr>
              <a:t>chơi</a:t>
            </a:r>
            <a:r>
              <a:rPr lang="en-US" sz="7200" dirty="0">
                <a:latin typeface="Times New Roman" pitchFamily="18" charset="0"/>
              </a:rPr>
              <a:t>:</a:t>
            </a:r>
          </a:p>
        </p:txBody>
      </p:sp>
      <p:sp>
        <p:nvSpPr>
          <p:cNvPr id="57350" name="WordArt 6"/>
          <p:cNvSpPr>
            <a:spLocks noChangeArrowheads="1" noChangeShapeType="1" noTextEdit="1"/>
          </p:cNvSpPr>
          <p:nvPr/>
        </p:nvSpPr>
        <p:spPr bwMode="auto">
          <a:xfrm>
            <a:off x="533400" y="2057400"/>
            <a:ext cx="8305800" cy="3352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4065"/>
              </a:avLst>
            </a:prstTxWarp>
          </a:bodyPr>
          <a:lstStyle/>
          <a:p>
            <a:pPr algn="ctr"/>
            <a:r>
              <a:rPr lang="en-US" sz="3600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Rung </a:t>
            </a:r>
            <a:r>
              <a:rPr lang="en-US" sz="3600" kern="10" dirty="0" err="1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chuông</a:t>
            </a:r>
            <a:r>
              <a:rPr lang="en-US" sz="3600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vàng</a:t>
            </a:r>
            <a:endParaRPr lang="en-US" sz="3600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57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7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9" grpId="0"/>
      <p:bldP spid="5735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3491" name="Rectangle 3"/>
          <p:cNvSpPr>
            <a:spLocks noChangeArrowheads="1"/>
          </p:cNvSpPr>
          <p:nvPr/>
        </p:nvSpPr>
        <p:spPr bwMode="auto">
          <a:xfrm>
            <a:off x="0" y="-28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3493" name="Text Box 5"/>
          <p:cNvSpPr txBox="1">
            <a:spLocks noChangeArrowheads="1"/>
          </p:cNvSpPr>
          <p:nvPr/>
        </p:nvSpPr>
        <p:spPr bwMode="auto">
          <a:xfrm>
            <a:off x="984250" y="1371600"/>
            <a:ext cx="7034213" cy="579438"/>
          </a:xfrm>
          <a:prstGeom prst="rect">
            <a:avLst/>
          </a:prstGeom>
          <a:gradFill rotWithShape="1">
            <a:gsLst>
              <a:gs pos="0">
                <a:srgbClr val="FFFF00">
                  <a:gamma/>
                  <a:shade val="46275"/>
                  <a:invGamma/>
                </a:srgbClr>
              </a:gs>
              <a:gs pos="5000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sz="3200" b="1">
                <a:solidFill>
                  <a:srgbClr val="E9240F"/>
                </a:solidFill>
                <a:latin typeface="Times New Roman" pitchFamily="18" charset="0"/>
              </a:rPr>
              <a:t>Câu nào là câu kể Ai Thế nào ?</a:t>
            </a:r>
            <a:endParaRPr lang="en-US" sz="3200" b="1">
              <a:solidFill>
                <a:srgbClr val="DC1C57"/>
              </a:solidFill>
              <a:latin typeface="Times New Roman" pitchFamily="18" charset="0"/>
            </a:endParaRPr>
          </a:p>
        </p:txBody>
      </p:sp>
      <p:sp>
        <p:nvSpPr>
          <p:cNvPr id="63494" name="Text Box 6"/>
          <p:cNvSpPr txBox="1">
            <a:spLocks noChangeArrowheads="1"/>
          </p:cNvSpPr>
          <p:nvPr/>
        </p:nvSpPr>
        <p:spPr bwMode="auto">
          <a:xfrm>
            <a:off x="1143000" y="2667000"/>
            <a:ext cx="6594475" cy="457200"/>
          </a:xfrm>
          <a:prstGeom prst="rect">
            <a:avLst/>
          </a:prstGeom>
          <a:gradFill rotWithShape="1">
            <a:gsLst>
              <a:gs pos="0">
                <a:srgbClr val="CCCC00">
                  <a:gamma/>
                  <a:shade val="46275"/>
                  <a:invGamma/>
                </a:srgbClr>
              </a:gs>
              <a:gs pos="50000">
                <a:srgbClr val="CCCC00"/>
              </a:gs>
              <a:gs pos="100000">
                <a:srgbClr val="CCCC00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2400" b="1">
                <a:solidFill>
                  <a:srgbClr val="0000FF"/>
                </a:solidFill>
                <a:latin typeface="Tahoma" pitchFamily="34" charset="0"/>
              </a:rPr>
              <a:t>Hùng vui tính nhất lớp.</a:t>
            </a:r>
          </a:p>
        </p:txBody>
      </p:sp>
      <p:sp>
        <p:nvSpPr>
          <p:cNvPr id="63495" name="Text Box 7"/>
          <p:cNvSpPr txBox="1">
            <a:spLocks noChangeArrowheads="1"/>
          </p:cNvSpPr>
          <p:nvPr/>
        </p:nvSpPr>
        <p:spPr bwMode="auto">
          <a:xfrm>
            <a:off x="0" y="3200400"/>
            <a:ext cx="2362200" cy="1373188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sz="2800" b="1">
                <a:solidFill>
                  <a:schemeClr val="bg1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n-US" sz="2800" b="1">
                <a:solidFill>
                  <a:schemeClr val="bg1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n-US" sz="2800" b="1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63496" name="Text Box 8"/>
          <p:cNvSpPr txBox="1">
            <a:spLocks noChangeArrowheads="1"/>
          </p:cNvSpPr>
          <p:nvPr/>
        </p:nvSpPr>
        <p:spPr bwMode="auto">
          <a:xfrm>
            <a:off x="1195388" y="3810000"/>
            <a:ext cx="6681787" cy="457200"/>
          </a:xfrm>
          <a:prstGeom prst="rect">
            <a:avLst/>
          </a:prstGeom>
          <a:gradFill rotWithShape="1">
            <a:gsLst>
              <a:gs pos="0">
                <a:srgbClr val="CCCC00">
                  <a:gamma/>
                  <a:shade val="46275"/>
                  <a:invGamma/>
                </a:srgbClr>
              </a:gs>
              <a:gs pos="50000">
                <a:srgbClr val="CCCC00"/>
              </a:gs>
              <a:gs pos="100000">
                <a:srgbClr val="CCCC00">
                  <a:gamma/>
                  <a:shade val="46275"/>
                  <a:invGamma/>
                </a:srgbClr>
              </a:gs>
            </a:gsLst>
            <a:lin ang="5400000" scaled="1"/>
          </a:gradFill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2400" b="1">
                <a:solidFill>
                  <a:srgbClr val="0000FF"/>
                </a:solidFill>
                <a:latin typeface="Tahoma" pitchFamily="34" charset="0"/>
              </a:rPr>
              <a:t>Chú em nhổ cỏ.</a:t>
            </a:r>
          </a:p>
        </p:txBody>
      </p:sp>
      <p:sp>
        <p:nvSpPr>
          <p:cNvPr id="63497" name="Text Box 9"/>
          <p:cNvSpPr txBox="1">
            <a:spLocks noChangeArrowheads="1"/>
          </p:cNvSpPr>
          <p:nvPr/>
        </p:nvSpPr>
        <p:spPr bwMode="auto">
          <a:xfrm>
            <a:off x="1184275" y="4953000"/>
            <a:ext cx="6692900" cy="457200"/>
          </a:xfrm>
          <a:prstGeom prst="rect">
            <a:avLst/>
          </a:prstGeom>
          <a:gradFill rotWithShape="1">
            <a:gsLst>
              <a:gs pos="0">
                <a:srgbClr val="CCCC00">
                  <a:gamma/>
                  <a:shade val="46275"/>
                  <a:invGamma/>
                </a:srgbClr>
              </a:gs>
              <a:gs pos="50000">
                <a:srgbClr val="CCCC00"/>
              </a:gs>
              <a:gs pos="100000">
                <a:srgbClr val="CCCC00">
                  <a:gamma/>
                  <a:shade val="46275"/>
                  <a:invGamma/>
                </a:srgbClr>
              </a:gs>
            </a:gsLst>
            <a:lin ang="5400000" scaled="1"/>
          </a:gradFill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2400" b="1">
                <a:solidFill>
                  <a:srgbClr val="0000FF"/>
                </a:solidFill>
                <a:latin typeface="Tahoma" pitchFamily="34" charset="0"/>
              </a:rPr>
              <a:t>Chị hai hái mận.</a:t>
            </a:r>
          </a:p>
        </p:txBody>
      </p:sp>
      <p:pic>
        <p:nvPicPr>
          <p:cNvPr id="63498" name="Picture 10" descr="dongho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5591175"/>
            <a:ext cx="1079500" cy="1266825"/>
          </a:xfrm>
          <a:prstGeom prst="rect">
            <a:avLst/>
          </a:prstGeom>
          <a:noFill/>
        </p:spPr>
      </p:pic>
      <p:sp>
        <p:nvSpPr>
          <p:cNvPr id="63499" name="Rectangle 11"/>
          <p:cNvSpPr>
            <a:spLocks noChangeArrowheads="1"/>
          </p:cNvSpPr>
          <p:nvPr/>
        </p:nvSpPr>
        <p:spPr bwMode="auto">
          <a:xfrm>
            <a:off x="1195388" y="60960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00FF">
                  <a:gamma/>
                  <a:shade val="0"/>
                  <a:invGamma/>
                </a:srgbClr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solidFill>
                  <a:schemeClr val="bg1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63500" name="Rectangle 12"/>
          <p:cNvSpPr>
            <a:spLocks noChangeArrowheads="1"/>
          </p:cNvSpPr>
          <p:nvPr/>
        </p:nvSpPr>
        <p:spPr bwMode="auto">
          <a:xfrm>
            <a:off x="2039938" y="60960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00FF">
                  <a:gamma/>
                  <a:shade val="0"/>
                  <a:invGamma/>
                </a:srgbClr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solidFill>
                  <a:schemeClr val="bg1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63501" name="Rectangle 13"/>
          <p:cNvSpPr>
            <a:spLocks noChangeArrowheads="1"/>
          </p:cNvSpPr>
          <p:nvPr/>
        </p:nvSpPr>
        <p:spPr bwMode="auto">
          <a:xfrm>
            <a:off x="2884488" y="60960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00FF">
                  <a:gamma/>
                  <a:shade val="0"/>
                  <a:invGamma/>
                </a:srgbClr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solidFill>
                  <a:schemeClr val="bg1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63502" name="Rectangle 14"/>
          <p:cNvSpPr>
            <a:spLocks noChangeArrowheads="1"/>
          </p:cNvSpPr>
          <p:nvPr/>
        </p:nvSpPr>
        <p:spPr bwMode="auto">
          <a:xfrm>
            <a:off x="3727450" y="60960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00FF">
                  <a:gamma/>
                  <a:shade val="0"/>
                  <a:invGamma/>
                </a:srgbClr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solidFill>
                  <a:schemeClr val="bg1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63503" name="Rectangle 15"/>
          <p:cNvSpPr>
            <a:spLocks noChangeArrowheads="1"/>
          </p:cNvSpPr>
          <p:nvPr/>
        </p:nvSpPr>
        <p:spPr bwMode="auto">
          <a:xfrm>
            <a:off x="4572000" y="60960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00FF">
                  <a:gamma/>
                  <a:shade val="0"/>
                  <a:invGamma/>
                </a:srgbClr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solidFill>
                  <a:schemeClr val="bg1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63504" name="Text Box 16"/>
          <p:cNvSpPr txBox="1">
            <a:spLocks noChangeArrowheads="1"/>
          </p:cNvSpPr>
          <p:nvPr/>
        </p:nvSpPr>
        <p:spPr bwMode="auto">
          <a:xfrm>
            <a:off x="3024188" y="457200"/>
            <a:ext cx="19050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en-US" sz="2800" b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Câu hỏi 1:</a:t>
            </a:r>
          </a:p>
        </p:txBody>
      </p:sp>
      <p:sp>
        <p:nvSpPr>
          <p:cNvPr id="63505" name="Oval 17"/>
          <p:cNvSpPr>
            <a:spLocks noChangeArrowheads="1"/>
          </p:cNvSpPr>
          <p:nvPr/>
        </p:nvSpPr>
        <p:spPr bwMode="auto">
          <a:xfrm>
            <a:off x="381000" y="2590800"/>
            <a:ext cx="685800" cy="609600"/>
          </a:xfrm>
          <a:prstGeom prst="ellipse">
            <a:avLst/>
          </a:prstGeom>
          <a:solidFill>
            <a:srgbClr val="970338"/>
          </a:solidFill>
          <a:ln w="57150" cmpd="thickThin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FF00"/>
                </a:solidFill>
                <a:latin typeface="Tahoma" pitchFamily="34" charset="0"/>
              </a:rPr>
              <a:t>A</a:t>
            </a:r>
          </a:p>
        </p:txBody>
      </p:sp>
      <p:sp>
        <p:nvSpPr>
          <p:cNvPr id="63506" name="Oval 18"/>
          <p:cNvSpPr>
            <a:spLocks noChangeArrowheads="1"/>
          </p:cNvSpPr>
          <p:nvPr/>
        </p:nvSpPr>
        <p:spPr bwMode="auto">
          <a:xfrm>
            <a:off x="381000" y="4953000"/>
            <a:ext cx="685800" cy="609600"/>
          </a:xfrm>
          <a:prstGeom prst="ellipse">
            <a:avLst/>
          </a:prstGeom>
          <a:solidFill>
            <a:srgbClr val="970338"/>
          </a:solidFill>
          <a:ln w="57150" cmpd="thickThin" algn="ctr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FF00"/>
                </a:solidFill>
                <a:latin typeface="Tahoma" pitchFamily="34" charset="0"/>
              </a:rPr>
              <a:t>C</a:t>
            </a:r>
          </a:p>
        </p:txBody>
      </p:sp>
      <p:sp>
        <p:nvSpPr>
          <p:cNvPr id="63507" name="Oval 19"/>
          <p:cNvSpPr>
            <a:spLocks noChangeArrowheads="1"/>
          </p:cNvSpPr>
          <p:nvPr/>
        </p:nvSpPr>
        <p:spPr bwMode="auto">
          <a:xfrm>
            <a:off x="381000" y="3733800"/>
            <a:ext cx="685800" cy="609600"/>
          </a:xfrm>
          <a:prstGeom prst="ellipse">
            <a:avLst/>
          </a:prstGeom>
          <a:solidFill>
            <a:srgbClr val="970338"/>
          </a:solidFill>
          <a:ln w="57150" cmpd="thickThin" algn="ctr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FF00"/>
                </a:solidFill>
                <a:latin typeface="Tahoma" pitchFamily="34" charset="0"/>
              </a:rPr>
              <a:t>B</a:t>
            </a:r>
          </a:p>
        </p:txBody>
      </p:sp>
      <p:sp>
        <p:nvSpPr>
          <p:cNvPr id="63508" name="Oval 20"/>
          <p:cNvSpPr>
            <a:spLocks noChangeArrowheads="1"/>
          </p:cNvSpPr>
          <p:nvPr/>
        </p:nvSpPr>
        <p:spPr bwMode="auto">
          <a:xfrm>
            <a:off x="381000" y="2590800"/>
            <a:ext cx="685800" cy="609600"/>
          </a:xfrm>
          <a:prstGeom prst="ellipse">
            <a:avLst/>
          </a:prstGeom>
          <a:solidFill>
            <a:schemeClr val="accent1"/>
          </a:solidFill>
          <a:ln w="57150" cmpd="thickThin" algn="ctr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ahoma" pitchFamily="34" charset="0"/>
              </a:rPr>
              <a:t>A</a:t>
            </a:r>
          </a:p>
        </p:txBody>
      </p:sp>
      <p:sp>
        <p:nvSpPr>
          <p:cNvPr id="63509" name="AutoShape 21"/>
          <p:cNvSpPr>
            <a:spLocks noChangeArrowheads="1"/>
          </p:cNvSpPr>
          <p:nvPr/>
        </p:nvSpPr>
        <p:spPr bwMode="auto">
          <a:xfrm>
            <a:off x="5697538" y="5410200"/>
            <a:ext cx="2286000" cy="1143000"/>
          </a:xfrm>
          <a:prstGeom prst="cloudCallout">
            <a:avLst>
              <a:gd name="adj1" fmla="val 87370"/>
              <a:gd name="adj2" fmla="val 33472"/>
            </a:avLst>
          </a:prstGeom>
          <a:solidFill>
            <a:srgbClr val="FFFF99"/>
          </a:solidFill>
          <a:ln w="9525">
            <a:solidFill>
              <a:srgbClr val="FF9900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eaLnBrk="1" hangingPunct="1"/>
            <a:endParaRPr lang="en-US" sz="24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.VnTimeH" pitchFamily="34" charset="0"/>
            </a:endParaRPr>
          </a:p>
          <a:p>
            <a:pPr algn="ctr" eaLnBrk="1" hangingPunct="1"/>
            <a:r>
              <a:rPr 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H" pitchFamily="34" charset="0"/>
              </a:rPr>
              <a:t>HÕt giê  </a:t>
            </a:r>
          </a:p>
          <a:p>
            <a:pPr algn="ctr" eaLnBrk="1" hangingPunct="1"/>
            <a:endParaRPr lang="en-US" sz="24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.VnTime" pitchFamily="34" charset="0"/>
            </a:endParaRPr>
          </a:p>
        </p:txBody>
      </p:sp>
      <p:sp>
        <p:nvSpPr>
          <p:cNvPr id="63510" name="Text Box 22"/>
          <p:cNvSpPr txBox="1">
            <a:spLocks noChangeArrowheads="1"/>
          </p:cNvSpPr>
          <p:nvPr/>
        </p:nvSpPr>
        <p:spPr bwMode="auto">
          <a:xfrm>
            <a:off x="1143000" y="2667000"/>
            <a:ext cx="6734175" cy="457200"/>
          </a:xfrm>
          <a:prstGeom prst="rect">
            <a:avLst/>
          </a:prstGeom>
          <a:gradFill rotWithShape="1">
            <a:gsLst>
              <a:gs pos="0">
                <a:srgbClr val="CCCC00">
                  <a:gamma/>
                  <a:shade val="46275"/>
                  <a:invGamma/>
                </a:srgbClr>
              </a:gs>
              <a:gs pos="50000">
                <a:srgbClr val="CCCC00"/>
              </a:gs>
              <a:gs pos="100000">
                <a:srgbClr val="CCCC00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2400" b="1">
                <a:solidFill>
                  <a:srgbClr val="990033"/>
                </a:solidFill>
                <a:latin typeface="Tahoma" pitchFamily="34" charset="0"/>
              </a:rPr>
              <a:t>Hùng vui tính nhất lớp.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3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70" decel="100000"/>
                                        <p:tgtEl>
                                          <p:spTgt spid="6349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770" decel="100000"/>
                                        <p:tgtEl>
                                          <p:spTgt spid="6349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" dur="770" fill="hold"/>
                                        <p:tgtEl>
                                          <p:spTgt spid="634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770" fill="hold"/>
                                        <p:tgtEl>
                                          <p:spTgt spid="634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70" decel="100000"/>
                                        <p:tgtEl>
                                          <p:spTgt spid="6350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770" decel="100000"/>
                                        <p:tgtEl>
                                          <p:spTgt spid="6350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50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5" dur="770" fill="hold"/>
                                        <p:tgtEl>
                                          <p:spTgt spid="63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7" dur="770" fill="hold"/>
                                        <p:tgtEl>
                                          <p:spTgt spid="63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70" decel="100000"/>
                                        <p:tgtEl>
                                          <p:spTgt spid="6350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770" decel="100000"/>
                                        <p:tgtEl>
                                          <p:spTgt spid="6350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50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63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6" dur="770" fill="hold"/>
                                        <p:tgtEl>
                                          <p:spTgt spid="63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8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70" decel="100000"/>
                                        <p:tgtEl>
                                          <p:spTgt spid="6350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770" decel="100000"/>
                                        <p:tgtEl>
                                          <p:spTgt spid="6350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50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63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63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7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770" decel="100000"/>
                                        <p:tgtEl>
                                          <p:spTgt spid="6349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0" dur="770" decel="100000"/>
                                        <p:tgtEl>
                                          <p:spTgt spid="6349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49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2" dur="770" fill="hold"/>
                                        <p:tgtEl>
                                          <p:spTgt spid="63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4" dur="770" fill="hold"/>
                                        <p:tgtEl>
                                          <p:spTgt spid="63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6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770" decel="100000"/>
                                        <p:tgtEl>
                                          <p:spTgt spid="6349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9" dur="770" decel="100000"/>
                                        <p:tgtEl>
                                          <p:spTgt spid="6349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49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1" dur="770" fill="hold"/>
                                        <p:tgtEl>
                                          <p:spTgt spid="634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4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3" dur="770" fill="hold"/>
                                        <p:tgtEl>
                                          <p:spTgt spid="634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4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770" decel="100000"/>
                                        <p:tgtEl>
                                          <p:spTgt spid="6349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8" dur="770" decel="100000"/>
                                        <p:tgtEl>
                                          <p:spTgt spid="6349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49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0" dur="770" fill="hold"/>
                                        <p:tgtEl>
                                          <p:spTgt spid="634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4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2" dur="770" fill="hold"/>
                                        <p:tgtEl>
                                          <p:spTgt spid="634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4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63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1" dur="500"/>
                                        <p:tgtEl>
                                          <p:spTgt spid="63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4" dur="500"/>
                                        <p:tgtEl>
                                          <p:spTgt spid="63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63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0" dur="500"/>
                                        <p:tgtEl>
                                          <p:spTgt spid="63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3" dur="500"/>
                                        <p:tgtEl>
                                          <p:spTgt spid="63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6" dur="1000"/>
                                        <p:tgtEl>
                                          <p:spTgt spid="635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3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500"/>
                            </p:stCondLst>
                            <p:childTnLst>
                              <p:par>
                                <p:cTn id="99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0" dur="1000"/>
                                        <p:tgtEl>
                                          <p:spTgt spid="635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3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2500"/>
                            </p:stCondLst>
                            <p:childTnLst>
                              <p:par>
                                <p:cTn id="103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4" dur="1000"/>
                                        <p:tgtEl>
                                          <p:spTgt spid="635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3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3500"/>
                            </p:stCondLst>
                            <p:childTnLst>
                              <p:par>
                                <p:cTn id="107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8" dur="1000"/>
                                        <p:tgtEl>
                                          <p:spTgt spid="635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3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4500"/>
                            </p:stCondLst>
                            <p:childTnLst>
                              <p:par>
                                <p:cTn id="111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2" dur="1000"/>
                                        <p:tgtEl>
                                          <p:spTgt spid="634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3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5500"/>
                            </p:stCondLst>
                            <p:childTnLst>
                              <p:par>
                                <p:cTn id="11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7" dur="1000"/>
                                        <p:tgtEl>
                                          <p:spTgt spid="6350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REC04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2000" fill="hold"/>
                                        <p:tgtEl>
                                          <p:spTgt spid="635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2000" fill="hold"/>
                                        <p:tgtEl>
                                          <p:spTgt spid="635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2000" fill="hold"/>
                                        <p:tgtEl>
                                          <p:spTgt spid="63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2000" fill="hold"/>
                                        <p:tgtEl>
                                          <p:spTgt spid="63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6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770" decel="100000"/>
                                        <p:tgtEl>
                                          <p:spTgt spid="635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9" dur="770" decel="100000"/>
                                        <p:tgtEl>
                                          <p:spTgt spid="6351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51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31" dur="770" fill="hold"/>
                                        <p:tgtEl>
                                          <p:spTgt spid="63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3" dur="770" fill="hold"/>
                                        <p:tgtEl>
                                          <p:spTgt spid="63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3" grpId="0" animBg="1"/>
      <p:bldP spid="63494" grpId="0" animBg="1"/>
      <p:bldP spid="63496" grpId="0" animBg="1"/>
      <p:bldP spid="63497" grpId="0" animBg="1"/>
      <p:bldP spid="63499" grpId="0" animBg="1"/>
      <p:bldP spid="63499" grpId="1" animBg="1"/>
      <p:bldP spid="63500" grpId="0" animBg="1"/>
      <p:bldP spid="63500" grpId="1" animBg="1"/>
      <p:bldP spid="63501" grpId="0" animBg="1"/>
      <p:bldP spid="63501" grpId="1" animBg="1"/>
      <p:bldP spid="63502" grpId="0" animBg="1"/>
      <p:bldP spid="63502" grpId="1" animBg="1"/>
      <p:bldP spid="63503" grpId="0" animBg="1"/>
      <p:bldP spid="63503" grpId="1" animBg="1"/>
      <p:bldP spid="63504" grpId="0"/>
      <p:bldP spid="63505" grpId="0" animBg="1"/>
      <p:bldP spid="63506" grpId="0" animBg="1"/>
      <p:bldP spid="63507" grpId="0" animBg="1"/>
      <p:bldP spid="63508" grpId="0" animBg="1"/>
      <p:bldP spid="63509" grpId="0" animBg="1"/>
      <p:bldP spid="635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6563" name="Rectangle 3"/>
          <p:cNvSpPr>
            <a:spLocks noChangeArrowheads="1"/>
          </p:cNvSpPr>
          <p:nvPr/>
        </p:nvSpPr>
        <p:spPr bwMode="auto">
          <a:xfrm>
            <a:off x="0" y="-28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6564" name="Rectangle 4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6565" name="Text Box 5"/>
          <p:cNvSpPr txBox="1">
            <a:spLocks noChangeArrowheads="1"/>
          </p:cNvSpPr>
          <p:nvPr/>
        </p:nvSpPr>
        <p:spPr bwMode="auto">
          <a:xfrm>
            <a:off x="609600" y="1295400"/>
            <a:ext cx="8382000" cy="978729"/>
          </a:xfrm>
          <a:prstGeom prst="rect">
            <a:avLst/>
          </a:prstGeom>
          <a:gradFill rotWithShape="1">
            <a:gsLst>
              <a:gs pos="0">
                <a:srgbClr val="FFFF00">
                  <a:gamma/>
                  <a:shade val="46275"/>
                  <a:invGamma/>
                </a:srgbClr>
              </a:gs>
              <a:gs pos="5000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DC1C57"/>
                </a:solidFill>
                <a:latin typeface="Times New Roman" pitchFamily="18" charset="0"/>
              </a:rPr>
              <a:t>V</a:t>
            </a:r>
            <a:r>
              <a:rPr lang="en-US" sz="3200" b="1" dirty="0" err="1" smtClean="0">
                <a:solidFill>
                  <a:srgbClr val="DC1C57"/>
                </a:solidFill>
                <a:latin typeface="Times New Roman" pitchFamily="18" charset="0"/>
              </a:rPr>
              <a:t>ị</a:t>
            </a:r>
            <a:r>
              <a:rPr lang="en-US" sz="3200" b="1" dirty="0" smtClean="0">
                <a:solidFill>
                  <a:srgbClr val="DC1C57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DC1C57"/>
                </a:solidFill>
                <a:latin typeface="Times New Roman" pitchFamily="18" charset="0"/>
              </a:rPr>
              <a:t>ngữ</a:t>
            </a:r>
            <a:r>
              <a:rPr lang="en-US" sz="3200" b="1" dirty="0">
                <a:solidFill>
                  <a:srgbClr val="DC1C57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DC1C57"/>
                </a:solidFill>
                <a:latin typeface="Times New Roman" pitchFamily="18" charset="0"/>
              </a:rPr>
              <a:t>trong</a:t>
            </a:r>
            <a:r>
              <a:rPr lang="en-US" sz="3200" b="1" dirty="0">
                <a:solidFill>
                  <a:srgbClr val="DC1C57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DC1C57"/>
                </a:solidFill>
                <a:latin typeface="Times New Roman" pitchFamily="18" charset="0"/>
              </a:rPr>
              <a:t>câu</a:t>
            </a:r>
            <a:r>
              <a:rPr lang="en-US" sz="3200" b="1" dirty="0">
                <a:solidFill>
                  <a:srgbClr val="DC1C57"/>
                </a:solidFill>
                <a:latin typeface="Times New Roman" pitchFamily="18" charset="0"/>
              </a:rPr>
              <a:t> “Con </a:t>
            </a:r>
            <a:r>
              <a:rPr lang="en-US" sz="3200" b="1" dirty="0" err="1">
                <a:solidFill>
                  <a:srgbClr val="DC1C57"/>
                </a:solidFill>
                <a:latin typeface="Times New Roman" pitchFamily="18" charset="0"/>
              </a:rPr>
              <a:t>mèo</a:t>
            </a:r>
            <a:r>
              <a:rPr lang="en-US" sz="3200" b="1" dirty="0">
                <a:solidFill>
                  <a:srgbClr val="DC1C57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DC1C57"/>
                </a:solidFill>
                <a:latin typeface="Times New Roman" pitchFamily="18" charset="0"/>
              </a:rPr>
              <a:t>nhà</a:t>
            </a:r>
            <a:r>
              <a:rPr lang="en-US" sz="3200" b="1" dirty="0">
                <a:solidFill>
                  <a:srgbClr val="DC1C57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DC1C57"/>
                </a:solidFill>
                <a:latin typeface="Times New Roman" pitchFamily="18" charset="0"/>
              </a:rPr>
              <a:t>em</a:t>
            </a:r>
            <a:r>
              <a:rPr lang="en-US" sz="3200" b="1" dirty="0">
                <a:solidFill>
                  <a:srgbClr val="DC1C57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DC1C57"/>
                </a:solidFill>
                <a:latin typeface="Times New Roman" pitchFamily="18" charset="0"/>
              </a:rPr>
              <a:t>rất</a:t>
            </a:r>
            <a:r>
              <a:rPr lang="en-US" sz="3200" b="1" dirty="0">
                <a:solidFill>
                  <a:srgbClr val="DC1C57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DC1C57"/>
                </a:solidFill>
                <a:latin typeface="Times New Roman" pitchFamily="18" charset="0"/>
              </a:rPr>
              <a:t>khôn</a:t>
            </a:r>
            <a:r>
              <a:rPr lang="en-US" sz="3200" b="1" dirty="0">
                <a:solidFill>
                  <a:srgbClr val="DC1C57"/>
                </a:solidFill>
                <a:latin typeface="Times New Roman" pitchFamily="18" charset="0"/>
              </a:rPr>
              <a:t>.” </a:t>
            </a:r>
            <a:r>
              <a:rPr lang="en-US" sz="3200" b="1" dirty="0" err="1" smtClean="0">
                <a:solidFill>
                  <a:srgbClr val="DC1C57"/>
                </a:solidFill>
                <a:latin typeface="Times New Roman" pitchFamily="18" charset="0"/>
              </a:rPr>
              <a:t>là</a:t>
            </a:r>
            <a:r>
              <a:rPr lang="en-US" sz="3200" b="1" dirty="0" smtClean="0">
                <a:solidFill>
                  <a:srgbClr val="DC1C57"/>
                </a:solidFill>
                <a:latin typeface="Times New Roman" pitchFamily="18" charset="0"/>
              </a:rPr>
              <a:t>: </a:t>
            </a:r>
            <a:endParaRPr lang="en-US" sz="3200" b="1" dirty="0">
              <a:solidFill>
                <a:srgbClr val="DC1C57"/>
              </a:solidFill>
              <a:latin typeface="Times New Roman" pitchFamily="18" charset="0"/>
            </a:endParaRPr>
          </a:p>
        </p:txBody>
      </p:sp>
      <p:sp>
        <p:nvSpPr>
          <p:cNvPr id="66566" name="Text Box 6"/>
          <p:cNvSpPr txBox="1">
            <a:spLocks noChangeArrowheads="1"/>
          </p:cNvSpPr>
          <p:nvPr/>
        </p:nvSpPr>
        <p:spPr bwMode="auto">
          <a:xfrm>
            <a:off x="1219200" y="2590800"/>
            <a:ext cx="6940550" cy="579438"/>
          </a:xfrm>
          <a:prstGeom prst="rect">
            <a:avLst/>
          </a:prstGeom>
          <a:gradFill rotWithShape="1">
            <a:gsLst>
              <a:gs pos="0">
                <a:srgbClr val="CCCC00">
                  <a:gamma/>
                  <a:shade val="46275"/>
                  <a:invGamma/>
                </a:srgbClr>
              </a:gs>
              <a:gs pos="50000">
                <a:srgbClr val="CCCC00"/>
              </a:gs>
              <a:gs pos="100000">
                <a:srgbClr val="CCCC00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3200" b="1">
                <a:solidFill>
                  <a:srgbClr val="0000FF"/>
                </a:solidFill>
              </a:rPr>
              <a:t> </a:t>
            </a:r>
            <a:r>
              <a:rPr lang="en-US" sz="2800" b="1">
                <a:solidFill>
                  <a:srgbClr val="0000CC"/>
                </a:solidFill>
              </a:rPr>
              <a:t>Con mèo nhà em</a:t>
            </a:r>
            <a:endParaRPr lang="en-US" sz="3200" b="1">
              <a:solidFill>
                <a:srgbClr val="0000CC"/>
              </a:solidFill>
            </a:endParaRPr>
          </a:p>
        </p:txBody>
      </p:sp>
      <p:sp>
        <p:nvSpPr>
          <p:cNvPr id="66567" name="Text Box 7"/>
          <p:cNvSpPr txBox="1">
            <a:spLocks noChangeArrowheads="1"/>
          </p:cNvSpPr>
          <p:nvPr/>
        </p:nvSpPr>
        <p:spPr bwMode="auto">
          <a:xfrm>
            <a:off x="0" y="3200400"/>
            <a:ext cx="2362200" cy="1373188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sz="2800" b="1">
                <a:solidFill>
                  <a:schemeClr val="bg1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n-US" sz="2800" b="1">
                <a:solidFill>
                  <a:schemeClr val="bg1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n-US" sz="2800" b="1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66568" name="Text Box 8"/>
          <p:cNvSpPr txBox="1">
            <a:spLocks noChangeArrowheads="1"/>
          </p:cNvSpPr>
          <p:nvPr/>
        </p:nvSpPr>
        <p:spPr bwMode="auto">
          <a:xfrm>
            <a:off x="1219200" y="3810000"/>
            <a:ext cx="7010400" cy="519113"/>
          </a:xfrm>
          <a:prstGeom prst="rect">
            <a:avLst/>
          </a:prstGeom>
          <a:gradFill rotWithShape="1">
            <a:gsLst>
              <a:gs pos="0">
                <a:srgbClr val="CCCC00">
                  <a:gamma/>
                  <a:shade val="46275"/>
                  <a:invGamma/>
                </a:srgbClr>
              </a:gs>
              <a:gs pos="50000">
                <a:srgbClr val="CCCC00"/>
              </a:gs>
              <a:gs pos="100000">
                <a:srgbClr val="CCCC00">
                  <a:gamma/>
                  <a:shade val="46275"/>
                  <a:invGamma/>
                </a:srgbClr>
              </a:gs>
            </a:gsLst>
            <a:lin ang="5400000" scaled="1"/>
          </a:gradFill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solidFill>
                  <a:srgbClr val="0000CC"/>
                </a:solidFill>
              </a:rPr>
              <a:t>Con mèo</a:t>
            </a:r>
          </a:p>
        </p:txBody>
      </p:sp>
      <p:sp>
        <p:nvSpPr>
          <p:cNvPr id="66569" name="Text Box 9"/>
          <p:cNvSpPr txBox="1">
            <a:spLocks noChangeArrowheads="1"/>
          </p:cNvSpPr>
          <p:nvPr/>
        </p:nvSpPr>
        <p:spPr bwMode="auto">
          <a:xfrm>
            <a:off x="1219200" y="4953000"/>
            <a:ext cx="6934200" cy="579438"/>
          </a:xfrm>
          <a:prstGeom prst="rect">
            <a:avLst/>
          </a:prstGeom>
          <a:gradFill rotWithShape="1">
            <a:gsLst>
              <a:gs pos="0">
                <a:srgbClr val="CCCC00">
                  <a:gamma/>
                  <a:shade val="46275"/>
                  <a:invGamma/>
                </a:srgbClr>
              </a:gs>
              <a:gs pos="50000">
                <a:srgbClr val="CCCC00"/>
              </a:gs>
              <a:gs pos="100000">
                <a:srgbClr val="CCCC00">
                  <a:gamma/>
                  <a:shade val="46275"/>
                  <a:invGamma/>
                </a:srgbClr>
              </a:gs>
            </a:gsLst>
            <a:lin ang="5400000" scaled="1"/>
          </a:gradFill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solidFill>
                  <a:srgbClr val="0000CC"/>
                </a:solidFill>
              </a:rPr>
              <a:t>Rất khôn</a:t>
            </a:r>
            <a:r>
              <a:rPr lang="en-US" sz="3200" b="1">
                <a:solidFill>
                  <a:srgbClr val="0000CC"/>
                </a:solidFill>
              </a:rPr>
              <a:t> </a:t>
            </a:r>
          </a:p>
        </p:txBody>
      </p:sp>
      <p:sp>
        <p:nvSpPr>
          <p:cNvPr id="66570" name="Text Box 10"/>
          <p:cNvSpPr txBox="1">
            <a:spLocks noChangeArrowheads="1"/>
          </p:cNvSpPr>
          <p:nvPr/>
        </p:nvSpPr>
        <p:spPr bwMode="auto">
          <a:xfrm>
            <a:off x="977900" y="2590800"/>
            <a:ext cx="24511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3200" b="1">
                <a:solidFill>
                  <a:srgbClr val="FF0000"/>
                </a:solidFill>
                <a:latin typeface="Tahoma" pitchFamily="34" charset="0"/>
              </a:rPr>
              <a:t> </a:t>
            </a:r>
            <a:endParaRPr lang="en-US" b="1"/>
          </a:p>
        </p:txBody>
      </p:sp>
      <p:pic>
        <p:nvPicPr>
          <p:cNvPr id="66571" name="Picture 11" descr="dongho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5591175"/>
            <a:ext cx="1079500" cy="1266825"/>
          </a:xfrm>
          <a:prstGeom prst="rect">
            <a:avLst/>
          </a:prstGeom>
          <a:noFill/>
        </p:spPr>
      </p:pic>
      <p:sp>
        <p:nvSpPr>
          <p:cNvPr id="66572" name="Rectangle 12"/>
          <p:cNvSpPr>
            <a:spLocks noChangeArrowheads="1"/>
          </p:cNvSpPr>
          <p:nvPr/>
        </p:nvSpPr>
        <p:spPr bwMode="auto">
          <a:xfrm>
            <a:off x="1066800" y="61722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00FF">
                  <a:gamma/>
                  <a:shade val="0"/>
                  <a:invGamma/>
                </a:srgbClr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solidFill>
                  <a:schemeClr val="bg1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66573" name="Rectangle 13"/>
          <p:cNvSpPr>
            <a:spLocks noChangeArrowheads="1"/>
          </p:cNvSpPr>
          <p:nvPr/>
        </p:nvSpPr>
        <p:spPr bwMode="auto">
          <a:xfrm>
            <a:off x="1905000" y="61722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00FF">
                  <a:gamma/>
                  <a:shade val="0"/>
                  <a:invGamma/>
                </a:srgbClr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solidFill>
                  <a:schemeClr val="bg1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66574" name="Rectangle 14"/>
          <p:cNvSpPr>
            <a:spLocks noChangeArrowheads="1"/>
          </p:cNvSpPr>
          <p:nvPr/>
        </p:nvSpPr>
        <p:spPr bwMode="auto">
          <a:xfrm>
            <a:off x="2743200" y="61722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00FF">
                  <a:gamma/>
                  <a:shade val="0"/>
                  <a:invGamma/>
                </a:srgbClr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solidFill>
                  <a:schemeClr val="bg1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66575" name="Rectangle 15"/>
          <p:cNvSpPr>
            <a:spLocks noChangeArrowheads="1"/>
          </p:cNvSpPr>
          <p:nvPr/>
        </p:nvSpPr>
        <p:spPr bwMode="auto">
          <a:xfrm>
            <a:off x="3581400" y="61722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00FF">
                  <a:gamma/>
                  <a:shade val="0"/>
                  <a:invGamma/>
                </a:srgbClr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solidFill>
                  <a:schemeClr val="bg1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66576" name="Rectangle 16"/>
          <p:cNvSpPr>
            <a:spLocks noChangeArrowheads="1"/>
          </p:cNvSpPr>
          <p:nvPr/>
        </p:nvSpPr>
        <p:spPr bwMode="auto">
          <a:xfrm>
            <a:off x="4419600" y="61722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00FF">
                  <a:gamma/>
                  <a:shade val="0"/>
                  <a:invGamma/>
                </a:srgbClr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solidFill>
                  <a:schemeClr val="bg1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66577" name="Text Box 17"/>
          <p:cNvSpPr txBox="1">
            <a:spLocks noChangeArrowheads="1"/>
          </p:cNvSpPr>
          <p:nvPr/>
        </p:nvSpPr>
        <p:spPr bwMode="auto">
          <a:xfrm>
            <a:off x="3429000" y="381000"/>
            <a:ext cx="19050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en-US" sz="2800" b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Câu  hỏi 2:</a:t>
            </a:r>
          </a:p>
        </p:txBody>
      </p:sp>
      <p:sp>
        <p:nvSpPr>
          <p:cNvPr id="66578" name="Oval 18"/>
          <p:cNvSpPr>
            <a:spLocks noChangeArrowheads="1"/>
          </p:cNvSpPr>
          <p:nvPr/>
        </p:nvSpPr>
        <p:spPr bwMode="auto">
          <a:xfrm>
            <a:off x="381000" y="2590800"/>
            <a:ext cx="685800" cy="609600"/>
          </a:xfrm>
          <a:prstGeom prst="ellipse">
            <a:avLst/>
          </a:prstGeom>
          <a:solidFill>
            <a:srgbClr val="970338"/>
          </a:solidFill>
          <a:ln w="57150" cmpd="thickThin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FF00"/>
                </a:solidFill>
                <a:latin typeface="Tahoma" pitchFamily="34" charset="0"/>
              </a:rPr>
              <a:t>A</a:t>
            </a:r>
          </a:p>
        </p:txBody>
      </p:sp>
      <p:sp>
        <p:nvSpPr>
          <p:cNvPr id="66579" name="Oval 19"/>
          <p:cNvSpPr>
            <a:spLocks noChangeArrowheads="1"/>
          </p:cNvSpPr>
          <p:nvPr/>
        </p:nvSpPr>
        <p:spPr bwMode="auto">
          <a:xfrm>
            <a:off x="422275" y="4876800"/>
            <a:ext cx="685800" cy="609600"/>
          </a:xfrm>
          <a:prstGeom prst="ellipse">
            <a:avLst/>
          </a:prstGeom>
          <a:solidFill>
            <a:srgbClr val="970338"/>
          </a:solidFill>
          <a:ln w="57150" cmpd="thickThin" algn="ctr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FF00"/>
                </a:solidFill>
                <a:latin typeface="Tahoma" pitchFamily="34" charset="0"/>
              </a:rPr>
              <a:t>C</a:t>
            </a:r>
          </a:p>
        </p:txBody>
      </p:sp>
      <p:sp>
        <p:nvSpPr>
          <p:cNvPr id="66580" name="Oval 20"/>
          <p:cNvSpPr>
            <a:spLocks noChangeArrowheads="1"/>
          </p:cNvSpPr>
          <p:nvPr/>
        </p:nvSpPr>
        <p:spPr bwMode="auto">
          <a:xfrm>
            <a:off x="381000" y="3733800"/>
            <a:ext cx="685800" cy="609600"/>
          </a:xfrm>
          <a:prstGeom prst="ellipse">
            <a:avLst/>
          </a:prstGeom>
          <a:solidFill>
            <a:srgbClr val="970338"/>
          </a:solidFill>
          <a:ln w="57150" cmpd="thickThin" algn="ctr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FF00"/>
                </a:solidFill>
                <a:latin typeface="Tahoma" pitchFamily="34" charset="0"/>
              </a:rPr>
              <a:t>B</a:t>
            </a:r>
          </a:p>
        </p:txBody>
      </p:sp>
      <p:sp>
        <p:nvSpPr>
          <p:cNvPr id="66581" name="AutoShape 21"/>
          <p:cNvSpPr>
            <a:spLocks noChangeArrowheads="1"/>
          </p:cNvSpPr>
          <p:nvPr/>
        </p:nvSpPr>
        <p:spPr bwMode="auto">
          <a:xfrm>
            <a:off x="5486400" y="5486400"/>
            <a:ext cx="2362200" cy="1143000"/>
          </a:xfrm>
          <a:prstGeom prst="cloudCallout">
            <a:avLst>
              <a:gd name="adj1" fmla="val 84944"/>
              <a:gd name="adj2" fmla="val 20139"/>
            </a:avLst>
          </a:prstGeom>
          <a:solidFill>
            <a:srgbClr val="FFFF99"/>
          </a:solidFill>
          <a:ln w="9525">
            <a:solidFill>
              <a:srgbClr val="FF9900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eaLnBrk="1" hangingPunct="1"/>
            <a:r>
              <a:rPr 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H" pitchFamily="34" charset="0"/>
              </a:rPr>
              <a:t>HÕt giê </a:t>
            </a:r>
          </a:p>
        </p:txBody>
      </p:sp>
      <p:sp>
        <p:nvSpPr>
          <p:cNvPr id="66582" name="Text Box 22"/>
          <p:cNvSpPr txBox="1">
            <a:spLocks noChangeArrowheads="1"/>
          </p:cNvSpPr>
          <p:nvPr/>
        </p:nvSpPr>
        <p:spPr bwMode="auto">
          <a:xfrm>
            <a:off x="1198563" y="4967288"/>
            <a:ext cx="6940550" cy="579437"/>
          </a:xfrm>
          <a:prstGeom prst="rect">
            <a:avLst/>
          </a:prstGeom>
          <a:gradFill rotWithShape="1">
            <a:gsLst>
              <a:gs pos="0">
                <a:srgbClr val="CCCC00">
                  <a:gamma/>
                  <a:shade val="46275"/>
                  <a:invGamma/>
                </a:srgbClr>
              </a:gs>
              <a:gs pos="50000">
                <a:srgbClr val="CCCC00"/>
              </a:gs>
              <a:gs pos="100000">
                <a:srgbClr val="CCCC00">
                  <a:gamma/>
                  <a:shade val="46275"/>
                  <a:invGamma/>
                </a:srgbClr>
              </a:gs>
            </a:gsLst>
            <a:lin ang="5400000" scaled="1"/>
          </a:gradFill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2800" b="1" dirty="0" err="1">
                <a:solidFill>
                  <a:srgbClr val="FF0000"/>
                </a:solidFill>
              </a:rPr>
              <a:t>r</a:t>
            </a:r>
            <a:r>
              <a:rPr lang="en-US" sz="2800" b="1" dirty="0" err="1" smtClean="0">
                <a:solidFill>
                  <a:srgbClr val="FF0000"/>
                </a:solidFill>
              </a:rPr>
              <a:t>ất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khôn</a:t>
            </a:r>
            <a:r>
              <a:rPr lang="en-US" sz="3200" b="1" dirty="0">
                <a:solidFill>
                  <a:srgbClr val="0000CC"/>
                </a:solidFill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6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70" decel="100000"/>
                                        <p:tgtEl>
                                          <p:spTgt spid="6656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770" decel="100000"/>
                                        <p:tgtEl>
                                          <p:spTgt spid="6656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656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" dur="770" fill="hold"/>
                                        <p:tgtEl>
                                          <p:spTgt spid="66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6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770" fill="hold"/>
                                        <p:tgtEl>
                                          <p:spTgt spid="66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6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70" decel="100000"/>
                                        <p:tgtEl>
                                          <p:spTgt spid="6657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770" decel="100000"/>
                                        <p:tgtEl>
                                          <p:spTgt spid="6657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657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5" dur="770" fill="hold"/>
                                        <p:tgtEl>
                                          <p:spTgt spid="66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6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7" dur="770" fill="hold"/>
                                        <p:tgtEl>
                                          <p:spTgt spid="66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6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70" decel="100000"/>
                                        <p:tgtEl>
                                          <p:spTgt spid="6658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770" decel="100000"/>
                                        <p:tgtEl>
                                          <p:spTgt spid="6658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658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66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6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6" dur="770" fill="hold"/>
                                        <p:tgtEl>
                                          <p:spTgt spid="66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6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8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70" decel="100000"/>
                                        <p:tgtEl>
                                          <p:spTgt spid="6657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770" decel="100000"/>
                                        <p:tgtEl>
                                          <p:spTgt spid="6657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657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66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6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66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6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7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770" decel="100000"/>
                                        <p:tgtEl>
                                          <p:spTgt spid="6656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0" dur="770" decel="100000"/>
                                        <p:tgtEl>
                                          <p:spTgt spid="6656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656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2" dur="770" fill="hold"/>
                                        <p:tgtEl>
                                          <p:spTgt spid="665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65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4" dur="770" fill="hold"/>
                                        <p:tgtEl>
                                          <p:spTgt spid="66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6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6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770" decel="100000"/>
                                        <p:tgtEl>
                                          <p:spTgt spid="6656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9" dur="770" decel="100000"/>
                                        <p:tgtEl>
                                          <p:spTgt spid="6656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656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1" dur="770" fill="hold"/>
                                        <p:tgtEl>
                                          <p:spTgt spid="665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65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3" dur="770" fill="hold"/>
                                        <p:tgtEl>
                                          <p:spTgt spid="665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65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770" decel="100000"/>
                                        <p:tgtEl>
                                          <p:spTgt spid="6656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8" dur="770" decel="100000"/>
                                        <p:tgtEl>
                                          <p:spTgt spid="6656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656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0" dur="770" fill="hold"/>
                                        <p:tgtEl>
                                          <p:spTgt spid="665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65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2" dur="770" fill="hold"/>
                                        <p:tgtEl>
                                          <p:spTgt spid="665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65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66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1" dur="500"/>
                                        <p:tgtEl>
                                          <p:spTgt spid="66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4" dur="500"/>
                                        <p:tgtEl>
                                          <p:spTgt spid="66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66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0" dur="500"/>
                                        <p:tgtEl>
                                          <p:spTgt spid="66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3" dur="500"/>
                                        <p:tgtEl>
                                          <p:spTgt spid="66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6" dur="1000"/>
                                        <p:tgtEl>
                                          <p:spTgt spid="665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500"/>
                            </p:stCondLst>
                            <p:childTnLst>
                              <p:par>
                                <p:cTn id="99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0" dur="1000"/>
                                        <p:tgtEl>
                                          <p:spTgt spid="665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2500"/>
                            </p:stCondLst>
                            <p:childTnLst>
                              <p:par>
                                <p:cTn id="103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4" dur="1000"/>
                                        <p:tgtEl>
                                          <p:spTgt spid="665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3500"/>
                            </p:stCondLst>
                            <p:childTnLst>
                              <p:par>
                                <p:cTn id="107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8" dur="1000"/>
                                        <p:tgtEl>
                                          <p:spTgt spid="665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4500"/>
                            </p:stCondLst>
                            <p:childTnLst>
                              <p:par>
                                <p:cTn id="111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2" dur="1000"/>
                                        <p:tgtEl>
                                          <p:spTgt spid="665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5500"/>
                            </p:stCondLst>
                            <p:childTnLst>
                              <p:par>
                                <p:cTn id="11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7" dur="1000"/>
                                        <p:tgtEl>
                                          <p:spTgt spid="665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REC04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1000" fill="hold"/>
                                        <p:tgtEl>
                                          <p:spTgt spid="66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1000" fill="hold"/>
                                        <p:tgtEl>
                                          <p:spTgt spid="66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5" dur="500" fill="hold"/>
                                        <p:tgtEl>
                                          <p:spTgt spid="66569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26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770" decel="100000"/>
                                        <p:tgtEl>
                                          <p:spTgt spid="6658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9" dur="770" decel="100000"/>
                                        <p:tgtEl>
                                          <p:spTgt spid="6658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658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31" dur="770" fill="hold"/>
                                        <p:tgtEl>
                                          <p:spTgt spid="66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6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3" dur="770" fill="hold"/>
                                        <p:tgtEl>
                                          <p:spTgt spid="66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6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6" dur="500" fill="hold"/>
                                        <p:tgtEl>
                                          <p:spTgt spid="6658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5" grpId="0" animBg="1"/>
      <p:bldP spid="66566" grpId="0" animBg="1"/>
      <p:bldP spid="66568" grpId="0" animBg="1"/>
      <p:bldP spid="66569" grpId="0" animBg="1"/>
      <p:bldP spid="66569" grpId="1"/>
      <p:bldP spid="66572" grpId="0" animBg="1"/>
      <p:bldP spid="66572" grpId="1" animBg="1"/>
      <p:bldP spid="66573" grpId="0" animBg="1"/>
      <p:bldP spid="66573" grpId="1" animBg="1"/>
      <p:bldP spid="66574" grpId="0" animBg="1"/>
      <p:bldP spid="66574" grpId="1" animBg="1"/>
      <p:bldP spid="66575" grpId="0" animBg="1"/>
      <p:bldP spid="66575" grpId="1" animBg="1"/>
      <p:bldP spid="66576" grpId="0" animBg="1"/>
      <p:bldP spid="66576" grpId="1" animBg="1"/>
      <p:bldP spid="66577" grpId="0"/>
      <p:bldP spid="66578" grpId="0" animBg="1"/>
      <p:bldP spid="66579" grpId="0" animBg="1"/>
      <p:bldP spid="66579" grpId="1" animBg="1"/>
      <p:bldP spid="66580" grpId="0" animBg="1"/>
      <p:bldP spid="66581" grpId="0" animBg="1"/>
      <p:bldP spid="66582" grpId="0" animBg="1"/>
      <p:bldP spid="66582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0659" name="Rectangle 3"/>
          <p:cNvSpPr>
            <a:spLocks noChangeArrowheads="1"/>
          </p:cNvSpPr>
          <p:nvPr/>
        </p:nvSpPr>
        <p:spPr bwMode="auto">
          <a:xfrm>
            <a:off x="0" y="-28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0660" name="Rectangle 4"/>
          <p:cNvSpPr>
            <a:spLocks noChangeArrowheads="1"/>
          </p:cNvSpPr>
          <p:nvPr/>
        </p:nvSpPr>
        <p:spPr bwMode="auto">
          <a:xfrm>
            <a:off x="4479925" y="3051175"/>
            <a:ext cx="19970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endParaRPr lang="en-US">
              <a:solidFill>
                <a:srgbClr val="0000FF"/>
              </a:solidFill>
            </a:endParaRPr>
          </a:p>
        </p:txBody>
      </p:sp>
      <p:sp>
        <p:nvSpPr>
          <p:cNvPr id="70661" name="Text Box 5"/>
          <p:cNvSpPr txBox="1">
            <a:spLocks noChangeArrowheads="1"/>
          </p:cNvSpPr>
          <p:nvPr/>
        </p:nvSpPr>
        <p:spPr bwMode="auto">
          <a:xfrm>
            <a:off x="457200" y="1401763"/>
            <a:ext cx="7772400" cy="530225"/>
          </a:xfrm>
          <a:prstGeom prst="rect">
            <a:avLst/>
          </a:prstGeom>
          <a:gradFill rotWithShape="1">
            <a:gsLst>
              <a:gs pos="0">
                <a:srgbClr val="FFFF00">
                  <a:gamma/>
                  <a:shade val="46275"/>
                  <a:invGamma/>
                </a:srgbClr>
              </a:gs>
              <a:gs pos="5000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3200" b="1">
                <a:solidFill>
                  <a:srgbClr val="DC1C57"/>
                </a:solidFill>
                <a:latin typeface="Times New Roman" pitchFamily="18" charset="0"/>
              </a:rPr>
              <a:t>Câu kể Ai thế nào? gồm mấy bộ phận?</a:t>
            </a:r>
          </a:p>
        </p:txBody>
      </p:sp>
      <p:sp>
        <p:nvSpPr>
          <p:cNvPr id="70662" name="Text Box 6"/>
          <p:cNvSpPr txBox="1">
            <a:spLocks noChangeArrowheads="1"/>
          </p:cNvSpPr>
          <p:nvPr/>
        </p:nvSpPr>
        <p:spPr bwMode="auto">
          <a:xfrm>
            <a:off x="1219200" y="2590800"/>
            <a:ext cx="6026150" cy="457200"/>
          </a:xfrm>
          <a:prstGeom prst="rect">
            <a:avLst/>
          </a:prstGeom>
          <a:gradFill rotWithShape="1">
            <a:gsLst>
              <a:gs pos="0">
                <a:srgbClr val="CCCC00">
                  <a:gamma/>
                  <a:shade val="46275"/>
                  <a:invGamma/>
                </a:srgbClr>
              </a:gs>
              <a:gs pos="50000">
                <a:srgbClr val="CCCC00"/>
              </a:gs>
              <a:gs pos="100000">
                <a:srgbClr val="CCCC00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2400" b="1">
                <a:solidFill>
                  <a:srgbClr val="0066FF"/>
                </a:solidFill>
                <a:latin typeface="Tahoma" pitchFamily="34" charset="0"/>
              </a:rPr>
              <a:t> </a:t>
            </a:r>
            <a:r>
              <a:rPr lang="en-US" sz="2400" b="1">
                <a:solidFill>
                  <a:srgbClr val="071CB5"/>
                </a:solidFill>
                <a:latin typeface="Tahoma" pitchFamily="34" charset="0"/>
              </a:rPr>
              <a:t>Hai bộ phận (Chủ ngữ - Vị ngữ)</a:t>
            </a:r>
            <a:endParaRPr lang="en-US" sz="2400" b="1">
              <a:solidFill>
                <a:srgbClr val="071CB5"/>
              </a:solidFill>
              <a:latin typeface=".VnTime" pitchFamily="34" charset="0"/>
            </a:endParaRPr>
          </a:p>
        </p:txBody>
      </p:sp>
      <p:sp>
        <p:nvSpPr>
          <p:cNvPr id="70663" name="Text Box 7"/>
          <p:cNvSpPr txBox="1">
            <a:spLocks noChangeArrowheads="1"/>
          </p:cNvSpPr>
          <p:nvPr/>
        </p:nvSpPr>
        <p:spPr bwMode="auto">
          <a:xfrm>
            <a:off x="0" y="3200400"/>
            <a:ext cx="2362200" cy="1373188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sz="2800" b="1">
                <a:solidFill>
                  <a:schemeClr val="bg1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n-US" sz="2800" b="1">
                <a:solidFill>
                  <a:schemeClr val="bg1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n-US" sz="2800" b="1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70664" name="Text Box 8"/>
          <p:cNvSpPr txBox="1">
            <a:spLocks noChangeArrowheads="1"/>
          </p:cNvSpPr>
          <p:nvPr/>
        </p:nvSpPr>
        <p:spPr bwMode="auto">
          <a:xfrm>
            <a:off x="1219200" y="3840163"/>
            <a:ext cx="6248400" cy="457200"/>
          </a:xfrm>
          <a:prstGeom prst="rect">
            <a:avLst/>
          </a:prstGeom>
          <a:gradFill rotWithShape="1">
            <a:gsLst>
              <a:gs pos="0">
                <a:srgbClr val="CCCC00">
                  <a:gamma/>
                  <a:shade val="46275"/>
                  <a:invGamma/>
                </a:srgbClr>
              </a:gs>
              <a:gs pos="50000">
                <a:srgbClr val="CCCC00"/>
              </a:gs>
              <a:gs pos="100000">
                <a:srgbClr val="CCCC00">
                  <a:gamma/>
                  <a:shade val="46275"/>
                  <a:invGamma/>
                </a:srgbClr>
              </a:gs>
            </a:gsLst>
            <a:lin ang="5400000" scaled="1"/>
          </a:gradFill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2400" b="1" dirty="0" err="1">
                <a:solidFill>
                  <a:srgbClr val="3333FF"/>
                </a:solidFill>
                <a:latin typeface="Tahoma" pitchFamily="34" charset="0"/>
              </a:rPr>
              <a:t>Một</a:t>
            </a:r>
            <a:r>
              <a:rPr lang="en-US" sz="2400" b="1" dirty="0">
                <a:solidFill>
                  <a:srgbClr val="3333FF"/>
                </a:solidFill>
                <a:latin typeface="Tahoma" pitchFamily="34" charset="0"/>
              </a:rPr>
              <a:t> </a:t>
            </a:r>
            <a:r>
              <a:rPr lang="en-US" sz="2400" b="1" dirty="0" err="1">
                <a:solidFill>
                  <a:srgbClr val="3333FF"/>
                </a:solidFill>
                <a:latin typeface="Tahoma" pitchFamily="34" charset="0"/>
              </a:rPr>
              <a:t>bộ</a:t>
            </a:r>
            <a:r>
              <a:rPr lang="en-US" sz="2400" b="1" dirty="0">
                <a:solidFill>
                  <a:srgbClr val="3333FF"/>
                </a:solidFill>
                <a:latin typeface="Tahoma" pitchFamily="34" charset="0"/>
              </a:rPr>
              <a:t> </a:t>
            </a:r>
            <a:r>
              <a:rPr lang="en-US" sz="2400" b="1" dirty="0" err="1">
                <a:solidFill>
                  <a:srgbClr val="3333FF"/>
                </a:solidFill>
                <a:latin typeface="Tahoma" pitchFamily="34" charset="0"/>
              </a:rPr>
              <a:t>phận</a:t>
            </a:r>
            <a:r>
              <a:rPr lang="en-US" sz="2400" b="1" dirty="0">
                <a:solidFill>
                  <a:srgbClr val="3333FF"/>
                </a:solidFill>
                <a:latin typeface="Tahoma" pitchFamily="34" charset="0"/>
              </a:rPr>
              <a:t> </a:t>
            </a:r>
            <a:r>
              <a:rPr lang="en-US" sz="2400" b="1" dirty="0" smtClean="0">
                <a:solidFill>
                  <a:srgbClr val="3333FF"/>
                </a:solidFill>
                <a:latin typeface="Tahoma" pitchFamily="34" charset="0"/>
              </a:rPr>
              <a:t>(</a:t>
            </a:r>
            <a:r>
              <a:rPr lang="en-US" sz="2400" b="1" dirty="0" err="1" smtClean="0">
                <a:solidFill>
                  <a:srgbClr val="3333FF"/>
                </a:solidFill>
                <a:latin typeface="Tahoma" pitchFamily="34" charset="0"/>
              </a:rPr>
              <a:t>Chủ</a:t>
            </a:r>
            <a:r>
              <a:rPr lang="en-US" sz="2400" b="1" dirty="0" smtClean="0">
                <a:solidFill>
                  <a:srgbClr val="3333FF"/>
                </a:solidFill>
                <a:latin typeface="Tahoma" pitchFamily="34" charset="0"/>
              </a:rPr>
              <a:t> </a:t>
            </a:r>
            <a:r>
              <a:rPr lang="en-US" sz="2400" b="1" dirty="0" err="1">
                <a:solidFill>
                  <a:srgbClr val="3333FF"/>
                </a:solidFill>
                <a:latin typeface="Tahoma" pitchFamily="34" charset="0"/>
              </a:rPr>
              <a:t>ngữ</a:t>
            </a:r>
            <a:r>
              <a:rPr lang="en-US" sz="2400" b="1" dirty="0">
                <a:solidFill>
                  <a:srgbClr val="3333FF"/>
                </a:solidFill>
                <a:latin typeface="Tahoma" pitchFamily="34" charset="0"/>
              </a:rPr>
              <a:t>) </a:t>
            </a:r>
          </a:p>
        </p:txBody>
      </p:sp>
      <p:sp>
        <p:nvSpPr>
          <p:cNvPr id="70665" name="Text Box 9"/>
          <p:cNvSpPr txBox="1">
            <a:spLocks noChangeArrowheads="1"/>
          </p:cNvSpPr>
          <p:nvPr/>
        </p:nvSpPr>
        <p:spPr bwMode="auto">
          <a:xfrm>
            <a:off x="1195388" y="4724400"/>
            <a:ext cx="6261100" cy="457200"/>
          </a:xfrm>
          <a:prstGeom prst="rect">
            <a:avLst/>
          </a:prstGeom>
          <a:gradFill rotWithShape="1">
            <a:gsLst>
              <a:gs pos="0">
                <a:srgbClr val="CCCC00">
                  <a:gamma/>
                  <a:shade val="46275"/>
                  <a:invGamma/>
                </a:srgbClr>
              </a:gs>
              <a:gs pos="50000">
                <a:srgbClr val="CCCC00"/>
              </a:gs>
              <a:gs pos="100000">
                <a:srgbClr val="CCCC00">
                  <a:gamma/>
                  <a:shade val="46275"/>
                  <a:invGamma/>
                </a:srgbClr>
              </a:gs>
            </a:gsLst>
            <a:lin ang="5400000" scaled="1"/>
          </a:gradFill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2400" b="1" dirty="0" err="1">
                <a:solidFill>
                  <a:srgbClr val="3333FF"/>
                </a:solidFill>
                <a:latin typeface="Tahoma" pitchFamily="34" charset="0"/>
              </a:rPr>
              <a:t>Một</a:t>
            </a:r>
            <a:r>
              <a:rPr lang="en-US" sz="2400" b="1" dirty="0">
                <a:solidFill>
                  <a:srgbClr val="3333FF"/>
                </a:solidFill>
                <a:latin typeface="Tahoma" pitchFamily="34" charset="0"/>
              </a:rPr>
              <a:t> </a:t>
            </a:r>
            <a:r>
              <a:rPr lang="en-US" sz="2400" b="1" dirty="0" err="1">
                <a:solidFill>
                  <a:srgbClr val="3333FF"/>
                </a:solidFill>
                <a:latin typeface="Tahoma" pitchFamily="34" charset="0"/>
              </a:rPr>
              <a:t>bộ</a:t>
            </a:r>
            <a:r>
              <a:rPr lang="en-US" sz="2400" b="1" dirty="0">
                <a:solidFill>
                  <a:srgbClr val="3333FF"/>
                </a:solidFill>
                <a:latin typeface="Tahoma" pitchFamily="34" charset="0"/>
              </a:rPr>
              <a:t> </a:t>
            </a:r>
            <a:r>
              <a:rPr lang="en-US" sz="2400" b="1" dirty="0" err="1">
                <a:solidFill>
                  <a:srgbClr val="3333FF"/>
                </a:solidFill>
                <a:latin typeface="Tahoma" pitchFamily="34" charset="0"/>
              </a:rPr>
              <a:t>phận</a:t>
            </a:r>
            <a:r>
              <a:rPr lang="en-US" sz="2400" b="1" dirty="0">
                <a:solidFill>
                  <a:srgbClr val="3333FF"/>
                </a:solidFill>
                <a:latin typeface="Tahoma" pitchFamily="34" charset="0"/>
              </a:rPr>
              <a:t> (</a:t>
            </a:r>
            <a:r>
              <a:rPr lang="en-US" sz="2400" b="1" dirty="0" err="1">
                <a:solidFill>
                  <a:srgbClr val="3333FF"/>
                </a:solidFill>
                <a:latin typeface="Tahoma" pitchFamily="34" charset="0"/>
              </a:rPr>
              <a:t>Vị</a:t>
            </a:r>
            <a:r>
              <a:rPr lang="en-US" sz="2400" b="1" dirty="0">
                <a:solidFill>
                  <a:srgbClr val="3333FF"/>
                </a:solidFill>
                <a:latin typeface="Tahoma" pitchFamily="34" charset="0"/>
              </a:rPr>
              <a:t> </a:t>
            </a:r>
            <a:r>
              <a:rPr lang="en-US" sz="2400" b="1" dirty="0" err="1" smtClean="0">
                <a:solidFill>
                  <a:srgbClr val="3333FF"/>
                </a:solidFill>
                <a:latin typeface="Tahoma" pitchFamily="34" charset="0"/>
              </a:rPr>
              <a:t>ngữ</a:t>
            </a:r>
            <a:r>
              <a:rPr lang="en-US" sz="2400" b="1" dirty="0" smtClean="0">
                <a:solidFill>
                  <a:srgbClr val="3333FF"/>
                </a:solidFill>
                <a:latin typeface="Tahoma" pitchFamily="34" charset="0"/>
              </a:rPr>
              <a:t>)</a:t>
            </a:r>
            <a:endParaRPr lang="en-US" sz="2400" b="1" dirty="0">
              <a:solidFill>
                <a:srgbClr val="3333FF"/>
              </a:solidFill>
              <a:latin typeface="Tahoma" pitchFamily="34" charset="0"/>
            </a:endParaRPr>
          </a:p>
        </p:txBody>
      </p:sp>
      <p:pic>
        <p:nvPicPr>
          <p:cNvPr id="70667" name="Picture 11" descr="dongho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5591175"/>
            <a:ext cx="1079500" cy="1266825"/>
          </a:xfrm>
          <a:prstGeom prst="rect">
            <a:avLst/>
          </a:prstGeom>
          <a:noFill/>
        </p:spPr>
      </p:pic>
      <p:sp>
        <p:nvSpPr>
          <p:cNvPr id="70668" name="Rectangle 12"/>
          <p:cNvSpPr>
            <a:spLocks noChangeArrowheads="1"/>
          </p:cNvSpPr>
          <p:nvPr/>
        </p:nvSpPr>
        <p:spPr bwMode="auto">
          <a:xfrm>
            <a:off x="1125538" y="59436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00FF">
                  <a:gamma/>
                  <a:shade val="0"/>
                  <a:invGamma/>
                </a:srgbClr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solidFill>
                  <a:schemeClr val="bg1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70669" name="Rectangle 13"/>
          <p:cNvSpPr>
            <a:spLocks noChangeArrowheads="1"/>
          </p:cNvSpPr>
          <p:nvPr/>
        </p:nvSpPr>
        <p:spPr bwMode="auto">
          <a:xfrm>
            <a:off x="1970088" y="59436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00FF">
                  <a:gamma/>
                  <a:shade val="0"/>
                  <a:invGamma/>
                </a:srgbClr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solidFill>
                  <a:schemeClr val="bg1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70670" name="Rectangle 14"/>
          <p:cNvSpPr>
            <a:spLocks noChangeArrowheads="1"/>
          </p:cNvSpPr>
          <p:nvPr/>
        </p:nvSpPr>
        <p:spPr bwMode="auto">
          <a:xfrm>
            <a:off x="2813050" y="59436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00FF">
                  <a:gamma/>
                  <a:shade val="0"/>
                  <a:invGamma/>
                </a:srgbClr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solidFill>
                  <a:schemeClr val="bg1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70671" name="Rectangle 15"/>
          <p:cNvSpPr>
            <a:spLocks noChangeArrowheads="1"/>
          </p:cNvSpPr>
          <p:nvPr/>
        </p:nvSpPr>
        <p:spPr bwMode="auto">
          <a:xfrm>
            <a:off x="3657600" y="59436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00FF">
                  <a:gamma/>
                  <a:shade val="0"/>
                  <a:invGamma/>
                </a:srgbClr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solidFill>
                  <a:schemeClr val="bg1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70672" name="Rectangle 16"/>
          <p:cNvSpPr>
            <a:spLocks noChangeArrowheads="1"/>
          </p:cNvSpPr>
          <p:nvPr/>
        </p:nvSpPr>
        <p:spPr bwMode="auto">
          <a:xfrm>
            <a:off x="4502150" y="59436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00FF">
                  <a:gamma/>
                  <a:shade val="0"/>
                  <a:invGamma/>
                </a:srgbClr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solidFill>
                  <a:schemeClr val="bg1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70673" name="Text Box 17"/>
          <p:cNvSpPr txBox="1">
            <a:spLocks noChangeArrowheads="1"/>
          </p:cNvSpPr>
          <p:nvPr/>
        </p:nvSpPr>
        <p:spPr bwMode="auto">
          <a:xfrm>
            <a:off x="3165475" y="457200"/>
            <a:ext cx="19050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en-US" sz="2800" b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Câu  hỏi 3:</a:t>
            </a:r>
          </a:p>
        </p:txBody>
      </p:sp>
      <p:sp>
        <p:nvSpPr>
          <p:cNvPr id="70674" name="Oval 18"/>
          <p:cNvSpPr>
            <a:spLocks noChangeArrowheads="1"/>
          </p:cNvSpPr>
          <p:nvPr/>
        </p:nvSpPr>
        <p:spPr bwMode="auto">
          <a:xfrm>
            <a:off x="381000" y="2590800"/>
            <a:ext cx="685800" cy="609600"/>
          </a:xfrm>
          <a:prstGeom prst="ellipse">
            <a:avLst/>
          </a:prstGeom>
          <a:solidFill>
            <a:srgbClr val="970338"/>
          </a:solidFill>
          <a:ln w="57150" cmpd="thickThin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FF00"/>
                </a:solidFill>
                <a:latin typeface="Tahoma" pitchFamily="34" charset="0"/>
              </a:rPr>
              <a:t>A</a:t>
            </a:r>
          </a:p>
        </p:txBody>
      </p:sp>
      <p:sp>
        <p:nvSpPr>
          <p:cNvPr id="70675" name="Oval 19"/>
          <p:cNvSpPr>
            <a:spLocks noChangeArrowheads="1"/>
          </p:cNvSpPr>
          <p:nvPr/>
        </p:nvSpPr>
        <p:spPr bwMode="auto">
          <a:xfrm>
            <a:off x="352425" y="4724400"/>
            <a:ext cx="685800" cy="609600"/>
          </a:xfrm>
          <a:prstGeom prst="ellipse">
            <a:avLst/>
          </a:prstGeom>
          <a:solidFill>
            <a:srgbClr val="970338"/>
          </a:solidFill>
          <a:ln w="57150" cmpd="thickThin" algn="ctr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FF00"/>
                </a:solidFill>
                <a:latin typeface="Tahoma" pitchFamily="34" charset="0"/>
              </a:rPr>
              <a:t>C</a:t>
            </a:r>
          </a:p>
        </p:txBody>
      </p:sp>
      <p:sp>
        <p:nvSpPr>
          <p:cNvPr id="70676" name="Oval 20"/>
          <p:cNvSpPr>
            <a:spLocks noChangeArrowheads="1"/>
          </p:cNvSpPr>
          <p:nvPr/>
        </p:nvSpPr>
        <p:spPr bwMode="auto">
          <a:xfrm>
            <a:off x="381000" y="3733800"/>
            <a:ext cx="685800" cy="609600"/>
          </a:xfrm>
          <a:prstGeom prst="ellipse">
            <a:avLst/>
          </a:prstGeom>
          <a:solidFill>
            <a:srgbClr val="970338"/>
          </a:solidFill>
          <a:ln w="57150" cmpd="thickThin" algn="ctr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FF00"/>
                </a:solidFill>
                <a:latin typeface="Tahoma" pitchFamily="34" charset="0"/>
              </a:rPr>
              <a:t>B</a:t>
            </a:r>
          </a:p>
        </p:txBody>
      </p:sp>
      <p:sp>
        <p:nvSpPr>
          <p:cNvPr id="70677" name="Oval 21"/>
          <p:cNvSpPr>
            <a:spLocks noChangeArrowheads="1"/>
          </p:cNvSpPr>
          <p:nvPr/>
        </p:nvSpPr>
        <p:spPr bwMode="auto">
          <a:xfrm>
            <a:off x="381000" y="2590800"/>
            <a:ext cx="685800" cy="609600"/>
          </a:xfrm>
          <a:prstGeom prst="ellipse">
            <a:avLst/>
          </a:prstGeom>
          <a:solidFill>
            <a:schemeClr val="accent1"/>
          </a:solidFill>
          <a:ln w="57150" cmpd="thickThin" algn="ctr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ahoma" pitchFamily="34" charset="0"/>
              </a:rPr>
              <a:t>A</a:t>
            </a:r>
          </a:p>
        </p:txBody>
      </p:sp>
      <p:sp>
        <p:nvSpPr>
          <p:cNvPr id="70678" name="AutoShape 22"/>
          <p:cNvSpPr>
            <a:spLocks noChangeArrowheads="1"/>
          </p:cNvSpPr>
          <p:nvPr/>
        </p:nvSpPr>
        <p:spPr bwMode="auto">
          <a:xfrm>
            <a:off x="5627688" y="5562600"/>
            <a:ext cx="2362200" cy="1143000"/>
          </a:xfrm>
          <a:prstGeom prst="cloudCallout">
            <a:avLst>
              <a:gd name="adj1" fmla="val 78972"/>
              <a:gd name="adj2" fmla="val 13472"/>
            </a:avLst>
          </a:prstGeom>
          <a:solidFill>
            <a:srgbClr val="FFFF99"/>
          </a:solidFill>
          <a:ln w="9525">
            <a:solidFill>
              <a:srgbClr val="FF9900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eaLnBrk="1" hangingPunct="1"/>
            <a:r>
              <a:rPr 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H" pitchFamily="34" charset="0"/>
              </a:rPr>
              <a:t>HÕt giê </a:t>
            </a:r>
          </a:p>
        </p:txBody>
      </p:sp>
      <p:sp>
        <p:nvSpPr>
          <p:cNvPr id="70680" name="Text Box 24"/>
          <p:cNvSpPr txBox="1">
            <a:spLocks noChangeArrowheads="1"/>
          </p:cNvSpPr>
          <p:nvPr/>
        </p:nvSpPr>
        <p:spPr bwMode="auto">
          <a:xfrm>
            <a:off x="1219200" y="2590800"/>
            <a:ext cx="6324600" cy="457200"/>
          </a:xfrm>
          <a:prstGeom prst="rect">
            <a:avLst/>
          </a:prstGeom>
          <a:gradFill rotWithShape="1">
            <a:gsLst>
              <a:gs pos="0">
                <a:srgbClr val="CCCC00">
                  <a:gamma/>
                  <a:shade val="46275"/>
                  <a:invGamma/>
                </a:srgbClr>
              </a:gs>
              <a:gs pos="50000">
                <a:srgbClr val="CCCC00"/>
              </a:gs>
              <a:gs pos="100000">
                <a:srgbClr val="CCCC00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2400" b="1">
                <a:solidFill>
                  <a:srgbClr val="990033"/>
                </a:solidFill>
                <a:latin typeface="Tahoma" pitchFamily="34" charset="0"/>
              </a:rPr>
              <a:t>Hai bộ phận (Chủ ngữ -vị ngữ)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0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70" decel="100000"/>
                                        <p:tgtEl>
                                          <p:spTgt spid="7066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770" decel="100000"/>
                                        <p:tgtEl>
                                          <p:spTgt spid="7066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066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" dur="770" fill="hold"/>
                                        <p:tgtEl>
                                          <p:spTgt spid="706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06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770" fill="hold"/>
                                        <p:tgtEl>
                                          <p:spTgt spid="706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06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70" decel="100000"/>
                                        <p:tgtEl>
                                          <p:spTgt spid="7067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770" decel="100000"/>
                                        <p:tgtEl>
                                          <p:spTgt spid="7067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067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5" dur="770" fill="hold"/>
                                        <p:tgtEl>
                                          <p:spTgt spid="70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0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7" dur="770" fill="hold"/>
                                        <p:tgtEl>
                                          <p:spTgt spid="70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0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70" decel="100000"/>
                                        <p:tgtEl>
                                          <p:spTgt spid="7067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770" decel="100000"/>
                                        <p:tgtEl>
                                          <p:spTgt spid="7067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067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70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0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6" dur="770" fill="hold"/>
                                        <p:tgtEl>
                                          <p:spTgt spid="70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0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8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70" decel="100000"/>
                                        <p:tgtEl>
                                          <p:spTgt spid="7067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770" decel="100000"/>
                                        <p:tgtEl>
                                          <p:spTgt spid="7067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067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706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06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70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0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7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770" decel="100000"/>
                                        <p:tgtEl>
                                          <p:spTgt spid="7066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0" dur="770" decel="100000"/>
                                        <p:tgtEl>
                                          <p:spTgt spid="7066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066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2" dur="770" fill="hold"/>
                                        <p:tgtEl>
                                          <p:spTgt spid="706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06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4" dur="770" fill="hold"/>
                                        <p:tgtEl>
                                          <p:spTgt spid="706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06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6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770" decel="100000"/>
                                        <p:tgtEl>
                                          <p:spTgt spid="7066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9" dur="770" decel="100000"/>
                                        <p:tgtEl>
                                          <p:spTgt spid="7066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066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1" dur="770" fill="hold"/>
                                        <p:tgtEl>
                                          <p:spTgt spid="706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06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3" dur="770" fill="hold"/>
                                        <p:tgtEl>
                                          <p:spTgt spid="706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06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770" decel="100000"/>
                                        <p:tgtEl>
                                          <p:spTgt spid="7066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8" dur="770" decel="100000"/>
                                        <p:tgtEl>
                                          <p:spTgt spid="7066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066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0" dur="770" fill="hold"/>
                                        <p:tgtEl>
                                          <p:spTgt spid="706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06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2" dur="770" fill="hold"/>
                                        <p:tgtEl>
                                          <p:spTgt spid="706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06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70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1" dur="500"/>
                                        <p:tgtEl>
                                          <p:spTgt spid="70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4" dur="500"/>
                                        <p:tgtEl>
                                          <p:spTgt spid="70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70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0" dur="500"/>
                                        <p:tgtEl>
                                          <p:spTgt spid="70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3" dur="500"/>
                                        <p:tgtEl>
                                          <p:spTgt spid="70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6" dur="1000"/>
                                        <p:tgtEl>
                                          <p:spTgt spid="706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500"/>
                            </p:stCondLst>
                            <p:childTnLst>
                              <p:par>
                                <p:cTn id="99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0" dur="1000"/>
                                        <p:tgtEl>
                                          <p:spTgt spid="706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2500"/>
                            </p:stCondLst>
                            <p:childTnLst>
                              <p:par>
                                <p:cTn id="103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4" dur="1000"/>
                                        <p:tgtEl>
                                          <p:spTgt spid="706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3500"/>
                            </p:stCondLst>
                            <p:childTnLst>
                              <p:par>
                                <p:cTn id="107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8" dur="1000"/>
                                        <p:tgtEl>
                                          <p:spTgt spid="706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4500"/>
                            </p:stCondLst>
                            <p:childTnLst>
                              <p:par>
                                <p:cTn id="111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2" dur="1000"/>
                                        <p:tgtEl>
                                          <p:spTgt spid="706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5500"/>
                            </p:stCondLst>
                            <p:childTnLst>
                              <p:par>
                                <p:cTn id="11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7" dur="1000"/>
                                        <p:tgtEl>
                                          <p:spTgt spid="706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REC04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706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706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70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70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6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770" decel="100000"/>
                                        <p:tgtEl>
                                          <p:spTgt spid="7068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9" dur="770" decel="100000"/>
                                        <p:tgtEl>
                                          <p:spTgt spid="7068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068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31" dur="770" fill="hold"/>
                                        <p:tgtEl>
                                          <p:spTgt spid="706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06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3" dur="770" fill="hold"/>
                                        <p:tgtEl>
                                          <p:spTgt spid="706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06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61" grpId="0" animBg="1"/>
      <p:bldP spid="70662" grpId="0" animBg="1"/>
      <p:bldP spid="70664" grpId="0" animBg="1"/>
      <p:bldP spid="70665" grpId="0" animBg="1"/>
      <p:bldP spid="70668" grpId="0" animBg="1"/>
      <p:bldP spid="70668" grpId="1" animBg="1"/>
      <p:bldP spid="70669" grpId="0" animBg="1"/>
      <p:bldP spid="70669" grpId="1" animBg="1"/>
      <p:bldP spid="70670" grpId="0" animBg="1"/>
      <p:bldP spid="70670" grpId="1" animBg="1"/>
      <p:bldP spid="70671" grpId="0" animBg="1"/>
      <p:bldP spid="70671" grpId="1" animBg="1"/>
      <p:bldP spid="70672" grpId="0" animBg="1"/>
      <p:bldP spid="70672" grpId="1" animBg="1"/>
      <p:bldP spid="70673" grpId="0"/>
      <p:bldP spid="70674" grpId="0" animBg="1"/>
      <p:bldP spid="70675" grpId="0" animBg="1"/>
      <p:bldP spid="70676" grpId="0" animBg="1"/>
      <p:bldP spid="70677" grpId="0" animBg="1"/>
      <p:bldP spid="70678" grpId="0" animBg="1"/>
      <p:bldP spid="7068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5779" name="Rectangle 3"/>
          <p:cNvSpPr>
            <a:spLocks noChangeArrowheads="1"/>
          </p:cNvSpPr>
          <p:nvPr/>
        </p:nvSpPr>
        <p:spPr bwMode="auto">
          <a:xfrm>
            <a:off x="0" y="-28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5780" name="Rectangle 4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5781" name="Text Box 5"/>
          <p:cNvSpPr txBox="1">
            <a:spLocks noChangeArrowheads="1"/>
          </p:cNvSpPr>
          <p:nvPr/>
        </p:nvSpPr>
        <p:spPr bwMode="auto">
          <a:xfrm>
            <a:off x="844550" y="1219200"/>
            <a:ext cx="7772400" cy="860425"/>
          </a:xfrm>
          <a:prstGeom prst="rect">
            <a:avLst/>
          </a:prstGeom>
          <a:gradFill rotWithShape="1">
            <a:gsLst>
              <a:gs pos="0">
                <a:srgbClr val="FFFF00">
                  <a:gamma/>
                  <a:shade val="46275"/>
                  <a:invGamma/>
                </a:srgbClr>
              </a:gs>
              <a:gs pos="5000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2800" b="1" dirty="0" err="1">
                <a:solidFill>
                  <a:srgbClr val="DC1C57"/>
                </a:solidFill>
                <a:latin typeface="Times New Roman" pitchFamily="18" charset="0"/>
              </a:rPr>
              <a:t>Chủ</a:t>
            </a:r>
            <a:r>
              <a:rPr lang="en-US" sz="2800" b="1" dirty="0">
                <a:solidFill>
                  <a:srgbClr val="DC1C57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DC1C57"/>
                </a:solidFill>
                <a:latin typeface="Times New Roman" pitchFamily="18" charset="0"/>
              </a:rPr>
              <a:t>ngữ</a:t>
            </a:r>
            <a:r>
              <a:rPr lang="en-US" sz="2800" b="1" dirty="0">
                <a:solidFill>
                  <a:srgbClr val="DC1C57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DC1C57"/>
                </a:solidFill>
                <a:latin typeface="Times New Roman" pitchFamily="18" charset="0"/>
              </a:rPr>
              <a:t>trong</a:t>
            </a:r>
            <a:r>
              <a:rPr lang="en-US" sz="2800" b="1" dirty="0">
                <a:solidFill>
                  <a:srgbClr val="DC1C57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DC1C57"/>
                </a:solidFill>
                <a:latin typeface="Times New Roman" pitchFamily="18" charset="0"/>
              </a:rPr>
              <a:t>câu</a:t>
            </a:r>
            <a:r>
              <a:rPr lang="en-US" sz="2800" b="1" dirty="0">
                <a:solidFill>
                  <a:srgbClr val="DC1C57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DC1C57"/>
                </a:solidFill>
                <a:latin typeface="Times New Roman" pitchFamily="18" charset="0"/>
              </a:rPr>
              <a:t>kể</a:t>
            </a:r>
            <a:r>
              <a:rPr lang="en-US" sz="2800" b="1" dirty="0">
                <a:solidFill>
                  <a:srgbClr val="DC1C57"/>
                </a:solidFill>
                <a:latin typeface="Times New Roman" pitchFamily="18" charset="0"/>
              </a:rPr>
              <a:t> Ai </a:t>
            </a:r>
            <a:r>
              <a:rPr lang="en-US" sz="2800" b="1" dirty="0" err="1">
                <a:solidFill>
                  <a:srgbClr val="DC1C57"/>
                </a:solidFill>
                <a:latin typeface="Times New Roman" pitchFamily="18" charset="0"/>
              </a:rPr>
              <a:t>thế</a:t>
            </a:r>
            <a:r>
              <a:rPr lang="en-US" sz="2800" b="1" dirty="0">
                <a:solidFill>
                  <a:srgbClr val="DC1C57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DC1C57"/>
                </a:solidFill>
                <a:latin typeface="Times New Roman" pitchFamily="18" charset="0"/>
              </a:rPr>
              <a:t>nào</a:t>
            </a:r>
            <a:r>
              <a:rPr lang="en-US" sz="2800" b="1" dirty="0">
                <a:solidFill>
                  <a:srgbClr val="DC1C57"/>
                </a:solidFill>
                <a:latin typeface="Times New Roman" pitchFamily="18" charset="0"/>
              </a:rPr>
              <a:t> ? </a:t>
            </a:r>
            <a:r>
              <a:rPr lang="en-US" sz="2800" b="1" dirty="0" err="1">
                <a:solidFill>
                  <a:srgbClr val="DC1C57"/>
                </a:solidFill>
                <a:latin typeface="Times New Roman" pitchFamily="18" charset="0"/>
              </a:rPr>
              <a:t>trả</a:t>
            </a:r>
            <a:r>
              <a:rPr lang="en-US" sz="2800" b="1" dirty="0">
                <a:solidFill>
                  <a:srgbClr val="DC1C57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DC1C57"/>
                </a:solidFill>
                <a:latin typeface="Times New Roman" pitchFamily="18" charset="0"/>
              </a:rPr>
              <a:t>lời</a:t>
            </a:r>
            <a:r>
              <a:rPr lang="en-US" sz="2800" b="1" dirty="0">
                <a:solidFill>
                  <a:srgbClr val="DC1C57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DC1C57"/>
                </a:solidFill>
                <a:latin typeface="Times New Roman" pitchFamily="18" charset="0"/>
              </a:rPr>
              <a:t>cho</a:t>
            </a:r>
            <a:r>
              <a:rPr lang="en-US" sz="2800" b="1" dirty="0">
                <a:solidFill>
                  <a:srgbClr val="DC1C57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DC1C57"/>
                </a:solidFill>
                <a:latin typeface="Times New Roman" pitchFamily="18" charset="0"/>
              </a:rPr>
              <a:t>câu</a:t>
            </a:r>
            <a:r>
              <a:rPr lang="en-US" sz="2800" b="1" dirty="0">
                <a:solidFill>
                  <a:srgbClr val="DC1C57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DC1C57"/>
                </a:solidFill>
                <a:latin typeface="Times New Roman" pitchFamily="18" charset="0"/>
              </a:rPr>
              <a:t>hỏi</a:t>
            </a:r>
            <a:r>
              <a:rPr lang="en-US" sz="2800" b="1" dirty="0">
                <a:solidFill>
                  <a:srgbClr val="DC1C57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DC1C57"/>
                </a:solidFill>
                <a:latin typeface="Times New Roman" pitchFamily="18" charset="0"/>
              </a:rPr>
              <a:t>nào</a:t>
            </a:r>
            <a:r>
              <a:rPr lang="en-US" sz="2800" b="1" dirty="0">
                <a:solidFill>
                  <a:srgbClr val="DC1C57"/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75782" name="Text Box 6"/>
          <p:cNvSpPr txBox="1">
            <a:spLocks noChangeArrowheads="1"/>
          </p:cNvSpPr>
          <p:nvPr/>
        </p:nvSpPr>
        <p:spPr bwMode="auto">
          <a:xfrm>
            <a:off x="1219200" y="2590800"/>
            <a:ext cx="6307138" cy="579438"/>
          </a:xfrm>
          <a:prstGeom prst="rect">
            <a:avLst/>
          </a:prstGeom>
          <a:gradFill rotWithShape="1">
            <a:gsLst>
              <a:gs pos="0">
                <a:srgbClr val="CCCC00">
                  <a:gamma/>
                  <a:shade val="46275"/>
                  <a:invGamma/>
                </a:srgbClr>
              </a:gs>
              <a:gs pos="50000">
                <a:srgbClr val="CCCC00"/>
              </a:gs>
              <a:gs pos="100000">
                <a:srgbClr val="CCCC00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3200" b="1">
                <a:solidFill>
                  <a:srgbClr val="0000FF"/>
                </a:solidFill>
              </a:rPr>
              <a:t> </a:t>
            </a:r>
            <a:r>
              <a:rPr lang="en-US" sz="2400" b="1">
                <a:solidFill>
                  <a:srgbClr val="0000FF"/>
                </a:solidFill>
              </a:rPr>
              <a:t>Thế nào?</a:t>
            </a:r>
            <a:endParaRPr lang="en-US" sz="3200" b="1">
              <a:solidFill>
                <a:srgbClr val="0000CC"/>
              </a:solidFill>
            </a:endParaRPr>
          </a:p>
        </p:txBody>
      </p:sp>
      <p:sp>
        <p:nvSpPr>
          <p:cNvPr id="75783" name="Text Box 7"/>
          <p:cNvSpPr txBox="1">
            <a:spLocks noChangeArrowheads="1"/>
          </p:cNvSpPr>
          <p:nvPr/>
        </p:nvSpPr>
        <p:spPr bwMode="auto">
          <a:xfrm>
            <a:off x="0" y="3200400"/>
            <a:ext cx="2362200" cy="1373188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sz="2800" b="1">
                <a:solidFill>
                  <a:schemeClr val="bg1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n-US" sz="2800" b="1">
                <a:solidFill>
                  <a:schemeClr val="bg1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n-US" sz="2800" b="1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75784" name="Text Box 8"/>
          <p:cNvSpPr txBox="1">
            <a:spLocks noChangeArrowheads="1"/>
          </p:cNvSpPr>
          <p:nvPr/>
        </p:nvSpPr>
        <p:spPr bwMode="auto">
          <a:xfrm>
            <a:off x="1266825" y="3886200"/>
            <a:ext cx="6229350" cy="457200"/>
          </a:xfrm>
          <a:prstGeom prst="rect">
            <a:avLst/>
          </a:prstGeom>
          <a:gradFill rotWithShape="1">
            <a:gsLst>
              <a:gs pos="0">
                <a:srgbClr val="CCCC00">
                  <a:gamma/>
                  <a:shade val="46275"/>
                  <a:invGamma/>
                </a:srgbClr>
              </a:gs>
              <a:gs pos="50000">
                <a:srgbClr val="CCCC00"/>
              </a:gs>
              <a:gs pos="100000">
                <a:srgbClr val="CCCC00">
                  <a:gamma/>
                  <a:shade val="46275"/>
                  <a:invGamma/>
                </a:srgbClr>
              </a:gs>
            </a:gsLst>
            <a:lin ang="5400000" scaled="1"/>
          </a:gradFill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2400" b="1">
                <a:solidFill>
                  <a:srgbClr val="0000CC"/>
                </a:solidFill>
              </a:rPr>
              <a:t>Cái gì?</a:t>
            </a:r>
          </a:p>
        </p:txBody>
      </p:sp>
      <p:sp>
        <p:nvSpPr>
          <p:cNvPr id="75785" name="Text Box 9"/>
          <p:cNvSpPr txBox="1">
            <a:spLocks noChangeArrowheads="1"/>
          </p:cNvSpPr>
          <p:nvPr/>
        </p:nvSpPr>
        <p:spPr bwMode="auto">
          <a:xfrm>
            <a:off x="1195388" y="4991100"/>
            <a:ext cx="6448425" cy="457200"/>
          </a:xfrm>
          <a:prstGeom prst="rect">
            <a:avLst/>
          </a:prstGeom>
          <a:gradFill rotWithShape="1">
            <a:gsLst>
              <a:gs pos="0">
                <a:srgbClr val="CCCC00">
                  <a:gamma/>
                  <a:shade val="46275"/>
                  <a:invGamma/>
                </a:srgbClr>
              </a:gs>
              <a:gs pos="50000">
                <a:srgbClr val="CCCC00"/>
              </a:gs>
              <a:gs pos="100000">
                <a:srgbClr val="CCCC00">
                  <a:gamma/>
                  <a:shade val="46275"/>
                  <a:invGamma/>
                </a:srgbClr>
              </a:gs>
            </a:gsLst>
            <a:lin ang="5400000" scaled="1"/>
          </a:gradFill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2400" b="1">
                <a:solidFill>
                  <a:srgbClr val="0000CC"/>
                </a:solidFill>
              </a:rPr>
              <a:t>Ai (cái gì, con gì) ? </a:t>
            </a:r>
          </a:p>
        </p:txBody>
      </p:sp>
      <p:sp>
        <p:nvSpPr>
          <p:cNvPr id="75786" name="Text Box 10"/>
          <p:cNvSpPr txBox="1">
            <a:spLocks noChangeArrowheads="1"/>
          </p:cNvSpPr>
          <p:nvPr/>
        </p:nvSpPr>
        <p:spPr bwMode="auto">
          <a:xfrm>
            <a:off x="977900" y="2590800"/>
            <a:ext cx="24511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3200" b="1">
                <a:solidFill>
                  <a:srgbClr val="FF0000"/>
                </a:solidFill>
                <a:latin typeface="Tahoma" pitchFamily="34" charset="0"/>
              </a:rPr>
              <a:t> </a:t>
            </a:r>
            <a:endParaRPr lang="en-US" b="1"/>
          </a:p>
        </p:txBody>
      </p:sp>
      <p:pic>
        <p:nvPicPr>
          <p:cNvPr id="75787" name="Picture 11" descr="dongho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5591175"/>
            <a:ext cx="1079500" cy="1266825"/>
          </a:xfrm>
          <a:prstGeom prst="rect">
            <a:avLst/>
          </a:prstGeom>
          <a:noFill/>
        </p:spPr>
      </p:pic>
      <p:sp>
        <p:nvSpPr>
          <p:cNvPr id="75788" name="Rectangle 12"/>
          <p:cNvSpPr>
            <a:spLocks noChangeArrowheads="1"/>
          </p:cNvSpPr>
          <p:nvPr/>
        </p:nvSpPr>
        <p:spPr bwMode="auto">
          <a:xfrm>
            <a:off x="1195388" y="60960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00FF">
                  <a:gamma/>
                  <a:shade val="0"/>
                  <a:invGamma/>
                </a:srgbClr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solidFill>
                  <a:schemeClr val="bg1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75789" name="Rectangle 13"/>
          <p:cNvSpPr>
            <a:spLocks noChangeArrowheads="1"/>
          </p:cNvSpPr>
          <p:nvPr/>
        </p:nvSpPr>
        <p:spPr bwMode="auto">
          <a:xfrm>
            <a:off x="2039938" y="60960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00FF">
                  <a:gamma/>
                  <a:shade val="0"/>
                  <a:invGamma/>
                </a:srgbClr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solidFill>
                  <a:schemeClr val="bg1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75790" name="Rectangle 14"/>
          <p:cNvSpPr>
            <a:spLocks noChangeArrowheads="1"/>
          </p:cNvSpPr>
          <p:nvPr/>
        </p:nvSpPr>
        <p:spPr bwMode="auto">
          <a:xfrm>
            <a:off x="2884488" y="60960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00FF">
                  <a:gamma/>
                  <a:shade val="0"/>
                  <a:invGamma/>
                </a:srgbClr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solidFill>
                  <a:schemeClr val="bg1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75791" name="Rectangle 15"/>
          <p:cNvSpPr>
            <a:spLocks noChangeArrowheads="1"/>
          </p:cNvSpPr>
          <p:nvPr/>
        </p:nvSpPr>
        <p:spPr bwMode="auto">
          <a:xfrm>
            <a:off x="3727450" y="60960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00FF">
                  <a:gamma/>
                  <a:shade val="0"/>
                  <a:invGamma/>
                </a:srgbClr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solidFill>
                  <a:schemeClr val="bg1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75792" name="Rectangle 16"/>
          <p:cNvSpPr>
            <a:spLocks noChangeArrowheads="1"/>
          </p:cNvSpPr>
          <p:nvPr/>
        </p:nvSpPr>
        <p:spPr bwMode="auto">
          <a:xfrm>
            <a:off x="4572000" y="60960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00FF">
                  <a:gamma/>
                  <a:shade val="0"/>
                  <a:invGamma/>
                </a:srgbClr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solidFill>
                  <a:schemeClr val="bg1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75793" name="Text Box 17"/>
          <p:cNvSpPr txBox="1">
            <a:spLocks noChangeArrowheads="1"/>
          </p:cNvSpPr>
          <p:nvPr/>
        </p:nvSpPr>
        <p:spPr bwMode="auto">
          <a:xfrm>
            <a:off x="3587750" y="381000"/>
            <a:ext cx="19050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en-US" sz="2800" b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Câu  hỏi 4:</a:t>
            </a:r>
          </a:p>
        </p:txBody>
      </p:sp>
      <p:sp>
        <p:nvSpPr>
          <p:cNvPr id="75794" name="Oval 18"/>
          <p:cNvSpPr>
            <a:spLocks noChangeArrowheads="1"/>
          </p:cNvSpPr>
          <p:nvPr/>
        </p:nvSpPr>
        <p:spPr bwMode="auto">
          <a:xfrm>
            <a:off x="381000" y="2590800"/>
            <a:ext cx="685800" cy="609600"/>
          </a:xfrm>
          <a:prstGeom prst="ellipse">
            <a:avLst/>
          </a:prstGeom>
          <a:solidFill>
            <a:srgbClr val="970338"/>
          </a:solidFill>
          <a:ln w="57150" cmpd="thickThin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FF00"/>
                </a:solidFill>
                <a:latin typeface="Tahoma" pitchFamily="34" charset="0"/>
              </a:rPr>
              <a:t>A</a:t>
            </a:r>
          </a:p>
        </p:txBody>
      </p:sp>
      <p:sp>
        <p:nvSpPr>
          <p:cNvPr id="75795" name="Oval 19"/>
          <p:cNvSpPr>
            <a:spLocks noChangeArrowheads="1"/>
          </p:cNvSpPr>
          <p:nvPr/>
        </p:nvSpPr>
        <p:spPr bwMode="auto">
          <a:xfrm>
            <a:off x="381000" y="3810000"/>
            <a:ext cx="685800" cy="685800"/>
          </a:xfrm>
          <a:prstGeom prst="ellipse">
            <a:avLst/>
          </a:prstGeom>
          <a:solidFill>
            <a:srgbClr val="970338"/>
          </a:solidFill>
          <a:ln w="57150" cmpd="thickThin" algn="ctr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FF00"/>
                </a:solidFill>
                <a:latin typeface="Tahoma" pitchFamily="34" charset="0"/>
              </a:rPr>
              <a:t>B</a:t>
            </a:r>
          </a:p>
        </p:txBody>
      </p:sp>
      <p:sp>
        <p:nvSpPr>
          <p:cNvPr id="75796" name="Oval 20"/>
          <p:cNvSpPr>
            <a:spLocks noChangeArrowheads="1"/>
          </p:cNvSpPr>
          <p:nvPr/>
        </p:nvSpPr>
        <p:spPr bwMode="auto">
          <a:xfrm>
            <a:off x="381000" y="4953000"/>
            <a:ext cx="685800" cy="609600"/>
          </a:xfrm>
          <a:prstGeom prst="ellipse">
            <a:avLst/>
          </a:prstGeom>
          <a:solidFill>
            <a:srgbClr val="970338"/>
          </a:solidFill>
          <a:ln w="57150" cmpd="thickThin" algn="ctr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FF00"/>
                </a:solidFill>
                <a:latin typeface="Tahoma" pitchFamily="34" charset="0"/>
              </a:rPr>
              <a:t>C</a:t>
            </a:r>
          </a:p>
        </p:txBody>
      </p:sp>
      <p:sp>
        <p:nvSpPr>
          <p:cNvPr id="75797" name="AutoShape 21"/>
          <p:cNvSpPr>
            <a:spLocks noChangeArrowheads="1"/>
          </p:cNvSpPr>
          <p:nvPr/>
        </p:nvSpPr>
        <p:spPr bwMode="auto">
          <a:xfrm>
            <a:off x="5556250" y="5562600"/>
            <a:ext cx="2362200" cy="1143000"/>
          </a:xfrm>
          <a:prstGeom prst="cloudCallout">
            <a:avLst>
              <a:gd name="adj1" fmla="val 81949"/>
              <a:gd name="adj2" fmla="val 13472"/>
            </a:avLst>
          </a:prstGeom>
          <a:solidFill>
            <a:srgbClr val="FFFF99"/>
          </a:solidFill>
          <a:ln w="9525">
            <a:solidFill>
              <a:srgbClr val="FF9900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eaLnBrk="1" hangingPunct="1"/>
            <a:endParaRPr lang="en-US" sz="24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.VnTimeH" pitchFamily="34" charset="0"/>
            </a:endParaRPr>
          </a:p>
          <a:p>
            <a:pPr algn="ctr" eaLnBrk="1" hangingPunct="1"/>
            <a:r>
              <a:rPr 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H" pitchFamily="34" charset="0"/>
              </a:rPr>
              <a:t>HÕt giê</a:t>
            </a:r>
          </a:p>
          <a:p>
            <a:pPr algn="ctr" eaLnBrk="1" hangingPunct="1"/>
            <a:endParaRPr lang="en-US" sz="28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.VnTime" pitchFamily="34" charset="0"/>
            </a:endParaRPr>
          </a:p>
        </p:txBody>
      </p:sp>
      <p:sp>
        <p:nvSpPr>
          <p:cNvPr id="75798" name="Text Box 22"/>
          <p:cNvSpPr txBox="1">
            <a:spLocks noChangeArrowheads="1"/>
          </p:cNvSpPr>
          <p:nvPr/>
        </p:nvSpPr>
        <p:spPr bwMode="auto">
          <a:xfrm>
            <a:off x="1219200" y="5029200"/>
            <a:ext cx="6330950" cy="457200"/>
          </a:xfrm>
          <a:prstGeom prst="rect">
            <a:avLst/>
          </a:prstGeom>
          <a:gradFill rotWithShape="1">
            <a:gsLst>
              <a:gs pos="0">
                <a:srgbClr val="CCCC00">
                  <a:gamma/>
                  <a:shade val="46275"/>
                  <a:invGamma/>
                </a:srgbClr>
              </a:gs>
              <a:gs pos="50000">
                <a:srgbClr val="CCCC00"/>
              </a:gs>
              <a:gs pos="100000">
                <a:srgbClr val="CCCC00">
                  <a:gamma/>
                  <a:shade val="46275"/>
                  <a:invGamma/>
                </a:srgbClr>
              </a:gs>
            </a:gsLst>
            <a:lin ang="5400000" scaled="1"/>
          </a:gradFill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2400" b="1">
                <a:solidFill>
                  <a:srgbClr val="CC0000"/>
                </a:solidFill>
              </a:rPr>
              <a:t>Ai (cái gì, con gì) ?</a:t>
            </a:r>
          </a:p>
        </p:txBody>
      </p:sp>
      <p:sp>
        <p:nvSpPr>
          <p:cNvPr id="75799" name="Oval 23"/>
          <p:cNvSpPr>
            <a:spLocks noChangeArrowheads="1"/>
          </p:cNvSpPr>
          <p:nvPr/>
        </p:nvSpPr>
        <p:spPr bwMode="auto">
          <a:xfrm>
            <a:off x="407988" y="4953000"/>
            <a:ext cx="631825" cy="609600"/>
          </a:xfrm>
          <a:prstGeom prst="ellipse">
            <a:avLst/>
          </a:prstGeom>
          <a:solidFill>
            <a:schemeClr val="accent1"/>
          </a:solidFill>
          <a:ln w="57150" cmpd="thickThin" algn="ctr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FF00"/>
                </a:solidFill>
                <a:latin typeface="Tahoma" pitchFamily="34" charset="0"/>
              </a:rPr>
              <a:t>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5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70" decel="100000"/>
                                        <p:tgtEl>
                                          <p:spTgt spid="7578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770" decel="100000"/>
                                        <p:tgtEl>
                                          <p:spTgt spid="7578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578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" dur="770" fill="hold"/>
                                        <p:tgtEl>
                                          <p:spTgt spid="757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57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770" fill="hold"/>
                                        <p:tgtEl>
                                          <p:spTgt spid="757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57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70" decel="100000"/>
                                        <p:tgtEl>
                                          <p:spTgt spid="7579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770" decel="100000"/>
                                        <p:tgtEl>
                                          <p:spTgt spid="7579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579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5" dur="770" fill="hold"/>
                                        <p:tgtEl>
                                          <p:spTgt spid="75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5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7" dur="770" fill="hold"/>
                                        <p:tgtEl>
                                          <p:spTgt spid="75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5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70" decel="100000"/>
                                        <p:tgtEl>
                                          <p:spTgt spid="7579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770" decel="100000"/>
                                        <p:tgtEl>
                                          <p:spTgt spid="7579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579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757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57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6" dur="770" fill="hold"/>
                                        <p:tgtEl>
                                          <p:spTgt spid="757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57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8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70" decel="100000"/>
                                        <p:tgtEl>
                                          <p:spTgt spid="7579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770" decel="100000"/>
                                        <p:tgtEl>
                                          <p:spTgt spid="7579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579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757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57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757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57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7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770" decel="100000"/>
                                        <p:tgtEl>
                                          <p:spTgt spid="7578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0" dur="770" decel="100000"/>
                                        <p:tgtEl>
                                          <p:spTgt spid="7578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578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2" dur="770" fill="hold"/>
                                        <p:tgtEl>
                                          <p:spTgt spid="757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57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4" dur="770" fill="hold"/>
                                        <p:tgtEl>
                                          <p:spTgt spid="757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57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6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770" decel="100000"/>
                                        <p:tgtEl>
                                          <p:spTgt spid="7578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9" dur="770" decel="100000"/>
                                        <p:tgtEl>
                                          <p:spTgt spid="7578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578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1" dur="770" fill="hold"/>
                                        <p:tgtEl>
                                          <p:spTgt spid="757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57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3" dur="770" fill="hold"/>
                                        <p:tgtEl>
                                          <p:spTgt spid="757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57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770" decel="100000"/>
                                        <p:tgtEl>
                                          <p:spTgt spid="7578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8" dur="770" decel="100000"/>
                                        <p:tgtEl>
                                          <p:spTgt spid="7578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578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0" dur="770" fill="hold"/>
                                        <p:tgtEl>
                                          <p:spTgt spid="757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57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2" dur="770" fill="hold"/>
                                        <p:tgtEl>
                                          <p:spTgt spid="757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57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75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1" dur="500"/>
                                        <p:tgtEl>
                                          <p:spTgt spid="75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4" dur="500"/>
                                        <p:tgtEl>
                                          <p:spTgt spid="75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75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0" dur="500"/>
                                        <p:tgtEl>
                                          <p:spTgt spid="75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3" dur="500"/>
                                        <p:tgtEl>
                                          <p:spTgt spid="75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6" dur="1000"/>
                                        <p:tgtEl>
                                          <p:spTgt spid="757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5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500"/>
                            </p:stCondLst>
                            <p:childTnLst>
                              <p:par>
                                <p:cTn id="99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0" dur="1000"/>
                                        <p:tgtEl>
                                          <p:spTgt spid="757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5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2500"/>
                            </p:stCondLst>
                            <p:childTnLst>
                              <p:par>
                                <p:cTn id="103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4" dur="1000"/>
                                        <p:tgtEl>
                                          <p:spTgt spid="757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5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3500"/>
                            </p:stCondLst>
                            <p:childTnLst>
                              <p:par>
                                <p:cTn id="107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8" dur="1000"/>
                                        <p:tgtEl>
                                          <p:spTgt spid="757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5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4500"/>
                            </p:stCondLst>
                            <p:childTnLst>
                              <p:par>
                                <p:cTn id="111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2" dur="1000"/>
                                        <p:tgtEl>
                                          <p:spTgt spid="757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5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5500"/>
                            </p:stCondLst>
                            <p:childTnLst>
                              <p:par>
                                <p:cTn id="11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7" dur="1000"/>
                                        <p:tgtEl>
                                          <p:spTgt spid="7579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REC04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1" dur="2000" fill="hold"/>
                                        <p:tgtEl>
                                          <p:spTgt spid="7579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2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770" decel="100000"/>
                                        <p:tgtEl>
                                          <p:spTgt spid="7579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5" dur="770" decel="100000"/>
                                        <p:tgtEl>
                                          <p:spTgt spid="7579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579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27" dur="770" fill="hold"/>
                                        <p:tgtEl>
                                          <p:spTgt spid="757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57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9" dur="770" fill="hold"/>
                                        <p:tgtEl>
                                          <p:spTgt spid="757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57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1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770" decel="100000"/>
                                        <p:tgtEl>
                                          <p:spTgt spid="7579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4" dur="770" decel="100000"/>
                                        <p:tgtEl>
                                          <p:spTgt spid="7579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579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36" dur="770" fill="hold"/>
                                        <p:tgtEl>
                                          <p:spTgt spid="757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57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8" dur="770" fill="hold"/>
                                        <p:tgtEl>
                                          <p:spTgt spid="757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57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3" dur="2000" fill="hold"/>
                                        <p:tgtEl>
                                          <p:spTgt spid="757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1" grpId="0" animBg="1"/>
      <p:bldP spid="75782" grpId="0" animBg="1"/>
      <p:bldP spid="75784" grpId="0" animBg="1"/>
      <p:bldP spid="75785" grpId="0" animBg="1"/>
      <p:bldP spid="75788" grpId="0" animBg="1"/>
      <p:bldP spid="75788" grpId="1" animBg="1"/>
      <p:bldP spid="75789" grpId="0" animBg="1"/>
      <p:bldP spid="75789" grpId="1" animBg="1"/>
      <p:bldP spid="75790" grpId="0" animBg="1"/>
      <p:bldP spid="75790" grpId="1" animBg="1"/>
      <p:bldP spid="75791" grpId="0" animBg="1"/>
      <p:bldP spid="75791" grpId="1" animBg="1"/>
      <p:bldP spid="75792" grpId="0" animBg="1"/>
      <p:bldP spid="75792" grpId="1" animBg="1"/>
      <p:bldP spid="75793" grpId="0"/>
      <p:bldP spid="75794" grpId="0" animBg="1"/>
      <p:bldP spid="75795" grpId="0" animBg="1"/>
      <p:bldP spid="75796" grpId="0" animBg="1"/>
      <p:bldP spid="75796" grpId="1" animBg="1"/>
      <p:bldP spid="75797" grpId="0" animBg="1"/>
      <p:bldP spid="75798" grpId="0" animBg="1"/>
      <p:bldP spid="75799" grpId="0" animBg="1"/>
      <p:bldP spid="75799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6803" name="Rectangle 3"/>
          <p:cNvSpPr>
            <a:spLocks noChangeArrowheads="1"/>
          </p:cNvSpPr>
          <p:nvPr/>
        </p:nvSpPr>
        <p:spPr bwMode="auto">
          <a:xfrm>
            <a:off x="0" y="-28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6804" name="Rectangle 4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6805" name="Text Box 5"/>
          <p:cNvSpPr txBox="1">
            <a:spLocks noChangeArrowheads="1"/>
          </p:cNvSpPr>
          <p:nvPr/>
        </p:nvSpPr>
        <p:spPr bwMode="auto">
          <a:xfrm>
            <a:off x="1055688" y="1219200"/>
            <a:ext cx="6329362" cy="1006475"/>
          </a:xfrm>
          <a:prstGeom prst="rect">
            <a:avLst/>
          </a:prstGeom>
          <a:gradFill rotWithShape="1">
            <a:gsLst>
              <a:gs pos="0">
                <a:srgbClr val="FFFF00">
                  <a:gamma/>
                  <a:shade val="46275"/>
                  <a:invGamma/>
                </a:srgbClr>
              </a:gs>
              <a:gs pos="5000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3200" b="1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>
                <a:solidFill>
                  <a:srgbClr val="FF3300"/>
                </a:solidFill>
                <a:latin typeface="Tahoma" pitchFamily="34" charset="0"/>
              </a:rPr>
              <a:t>Vị ngữ trong câu kể Ai thế nào? trả lời cho câu hỏi nào ?</a:t>
            </a:r>
          </a:p>
        </p:txBody>
      </p:sp>
      <p:sp>
        <p:nvSpPr>
          <p:cNvPr id="76806" name="Text Box 6"/>
          <p:cNvSpPr txBox="1">
            <a:spLocks noChangeArrowheads="1"/>
          </p:cNvSpPr>
          <p:nvPr/>
        </p:nvSpPr>
        <p:spPr bwMode="auto">
          <a:xfrm>
            <a:off x="1125538" y="2590800"/>
            <a:ext cx="6102350" cy="579438"/>
          </a:xfrm>
          <a:prstGeom prst="rect">
            <a:avLst/>
          </a:prstGeom>
          <a:gradFill rotWithShape="1">
            <a:gsLst>
              <a:gs pos="0">
                <a:srgbClr val="CCCC00">
                  <a:gamma/>
                  <a:shade val="46275"/>
                  <a:invGamma/>
                </a:srgbClr>
              </a:gs>
              <a:gs pos="50000">
                <a:srgbClr val="CCCC00"/>
              </a:gs>
              <a:gs pos="100000">
                <a:srgbClr val="CCCC00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2400" b="1">
                <a:solidFill>
                  <a:srgbClr val="0000FF"/>
                </a:solidFill>
                <a:latin typeface="Tahoma" pitchFamily="34" charset="0"/>
              </a:rPr>
              <a:t>Ai ?</a:t>
            </a:r>
            <a:r>
              <a:rPr lang="en-US" sz="3200" b="1">
                <a:solidFill>
                  <a:srgbClr val="0000FF"/>
                </a:solidFill>
                <a:latin typeface="Tahoma" pitchFamily="34" charset="0"/>
              </a:rPr>
              <a:t> </a:t>
            </a:r>
            <a:endParaRPr lang="en-US" sz="3200" b="1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76807" name="Text Box 7"/>
          <p:cNvSpPr txBox="1">
            <a:spLocks noChangeArrowheads="1"/>
          </p:cNvSpPr>
          <p:nvPr/>
        </p:nvSpPr>
        <p:spPr bwMode="auto">
          <a:xfrm>
            <a:off x="0" y="3200400"/>
            <a:ext cx="2362200" cy="1373188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sz="2800" b="1">
                <a:solidFill>
                  <a:schemeClr val="bg1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n-US" sz="2800" b="1">
                <a:solidFill>
                  <a:schemeClr val="bg1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n-US" sz="2800" b="1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76808" name="Text Box 8"/>
          <p:cNvSpPr txBox="1">
            <a:spLocks noChangeArrowheads="1"/>
          </p:cNvSpPr>
          <p:nvPr/>
        </p:nvSpPr>
        <p:spPr bwMode="auto">
          <a:xfrm>
            <a:off x="1247775" y="3840163"/>
            <a:ext cx="5886450" cy="457200"/>
          </a:xfrm>
          <a:prstGeom prst="rect">
            <a:avLst/>
          </a:prstGeom>
          <a:gradFill rotWithShape="1">
            <a:gsLst>
              <a:gs pos="0">
                <a:srgbClr val="CCCC00">
                  <a:gamma/>
                  <a:shade val="46275"/>
                  <a:invGamma/>
                </a:srgbClr>
              </a:gs>
              <a:gs pos="50000">
                <a:srgbClr val="CCCC00"/>
              </a:gs>
              <a:gs pos="100000">
                <a:srgbClr val="CCCC00">
                  <a:gamma/>
                  <a:shade val="46275"/>
                  <a:invGamma/>
                </a:srgbClr>
              </a:gs>
            </a:gsLst>
            <a:lin ang="5400000" scaled="1"/>
          </a:gradFill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2400" b="1">
                <a:solidFill>
                  <a:srgbClr val="0000FF"/>
                </a:solidFill>
                <a:latin typeface="Tahoma" pitchFamily="34" charset="0"/>
              </a:rPr>
              <a:t>Thế nào?</a:t>
            </a:r>
          </a:p>
        </p:txBody>
      </p:sp>
      <p:sp>
        <p:nvSpPr>
          <p:cNvPr id="76809" name="Text Box 9"/>
          <p:cNvSpPr txBox="1">
            <a:spLocks noChangeArrowheads="1"/>
          </p:cNvSpPr>
          <p:nvPr/>
        </p:nvSpPr>
        <p:spPr bwMode="auto">
          <a:xfrm>
            <a:off x="1219200" y="4983163"/>
            <a:ext cx="5884863" cy="457200"/>
          </a:xfrm>
          <a:prstGeom prst="rect">
            <a:avLst/>
          </a:prstGeom>
          <a:gradFill rotWithShape="1">
            <a:gsLst>
              <a:gs pos="0">
                <a:srgbClr val="CCCC00">
                  <a:gamma/>
                  <a:shade val="46275"/>
                  <a:invGamma/>
                </a:srgbClr>
              </a:gs>
              <a:gs pos="50000">
                <a:srgbClr val="CCCC00"/>
              </a:gs>
              <a:gs pos="100000">
                <a:srgbClr val="CCCC00">
                  <a:gamma/>
                  <a:shade val="46275"/>
                  <a:invGamma/>
                </a:srgbClr>
              </a:gs>
            </a:gsLst>
            <a:lin ang="5400000" scaled="1"/>
          </a:gradFill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2400" b="1">
                <a:solidFill>
                  <a:srgbClr val="0000FF"/>
                </a:solidFill>
                <a:latin typeface="Tahoma" pitchFamily="34" charset="0"/>
              </a:rPr>
              <a:t>Cái gì, con gì?</a:t>
            </a:r>
          </a:p>
        </p:txBody>
      </p:sp>
      <p:pic>
        <p:nvPicPr>
          <p:cNvPr id="76810" name="Picture 10" descr="dongho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600" y="5591175"/>
            <a:ext cx="1079500" cy="1266825"/>
          </a:xfrm>
          <a:prstGeom prst="rect">
            <a:avLst/>
          </a:prstGeom>
          <a:noFill/>
        </p:spPr>
      </p:pic>
      <p:sp>
        <p:nvSpPr>
          <p:cNvPr id="76811" name="Rectangle 11"/>
          <p:cNvSpPr>
            <a:spLocks noChangeArrowheads="1"/>
          </p:cNvSpPr>
          <p:nvPr/>
        </p:nvSpPr>
        <p:spPr bwMode="auto">
          <a:xfrm>
            <a:off x="1219200" y="61722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00FF">
                  <a:gamma/>
                  <a:shade val="0"/>
                  <a:invGamma/>
                </a:srgbClr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solidFill>
                  <a:schemeClr val="bg1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76812" name="Rectangle 12"/>
          <p:cNvSpPr>
            <a:spLocks noChangeArrowheads="1"/>
          </p:cNvSpPr>
          <p:nvPr/>
        </p:nvSpPr>
        <p:spPr bwMode="auto">
          <a:xfrm>
            <a:off x="2057400" y="61722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00FF">
                  <a:gamma/>
                  <a:shade val="0"/>
                  <a:invGamma/>
                </a:srgbClr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solidFill>
                  <a:schemeClr val="bg1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76813" name="Rectangle 13"/>
          <p:cNvSpPr>
            <a:spLocks noChangeArrowheads="1"/>
          </p:cNvSpPr>
          <p:nvPr/>
        </p:nvSpPr>
        <p:spPr bwMode="auto">
          <a:xfrm>
            <a:off x="2895600" y="61722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00FF">
                  <a:gamma/>
                  <a:shade val="0"/>
                  <a:invGamma/>
                </a:srgbClr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solidFill>
                  <a:schemeClr val="bg1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76814" name="Rectangle 14"/>
          <p:cNvSpPr>
            <a:spLocks noChangeArrowheads="1"/>
          </p:cNvSpPr>
          <p:nvPr/>
        </p:nvSpPr>
        <p:spPr bwMode="auto">
          <a:xfrm>
            <a:off x="3733800" y="61722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00FF">
                  <a:gamma/>
                  <a:shade val="0"/>
                  <a:invGamma/>
                </a:srgbClr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solidFill>
                  <a:schemeClr val="bg1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76815" name="Rectangle 15"/>
          <p:cNvSpPr>
            <a:spLocks noChangeArrowheads="1"/>
          </p:cNvSpPr>
          <p:nvPr/>
        </p:nvSpPr>
        <p:spPr bwMode="auto">
          <a:xfrm>
            <a:off x="4572000" y="61722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00FF">
                  <a:gamma/>
                  <a:shade val="0"/>
                  <a:invGamma/>
                </a:srgbClr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solidFill>
                  <a:schemeClr val="bg1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76816" name="Text Box 16"/>
          <p:cNvSpPr txBox="1">
            <a:spLocks noChangeArrowheads="1"/>
          </p:cNvSpPr>
          <p:nvPr/>
        </p:nvSpPr>
        <p:spPr bwMode="auto">
          <a:xfrm>
            <a:off x="3200400" y="304800"/>
            <a:ext cx="1905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en-US" sz="2800" b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Câu hỏi 5:</a:t>
            </a:r>
            <a:endParaRPr lang="en-US" sz="28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76817" name="Oval 17"/>
          <p:cNvSpPr>
            <a:spLocks noChangeArrowheads="1"/>
          </p:cNvSpPr>
          <p:nvPr/>
        </p:nvSpPr>
        <p:spPr bwMode="auto">
          <a:xfrm>
            <a:off x="381000" y="2590800"/>
            <a:ext cx="685800" cy="609600"/>
          </a:xfrm>
          <a:prstGeom prst="ellipse">
            <a:avLst/>
          </a:prstGeom>
          <a:solidFill>
            <a:srgbClr val="970338"/>
          </a:solidFill>
          <a:ln w="57150" cmpd="thickThin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FF00"/>
                </a:solidFill>
                <a:latin typeface="Tahoma" pitchFamily="34" charset="0"/>
              </a:rPr>
              <a:t>A</a:t>
            </a:r>
          </a:p>
        </p:txBody>
      </p:sp>
      <p:sp>
        <p:nvSpPr>
          <p:cNvPr id="76818" name="Oval 18"/>
          <p:cNvSpPr>
            <a:spLocks noChangeArrowheads="1"/>
          </p:cNvSpPr>
          <p:nvPr/>
        </p:nvSpPr>
        <p:spPr bwMode="auto">
          <a:xfrm>
            <a:off x="381000" y="4953000"/>
            <a:ext cx="685800" cy="609600"/>
          </a:xfrm>
          <a:prstGeom prst="ellipse">
            <a:avLst/>
          </a:prstGeom>
          <a:solidFill>
            <a:srgbClr val="970338"/>
          </a:solidFill>
          <a:ln w="57150" cmpd="thickThin" algn="ctr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FF00"/>
                </a:solidFill>
                <a:latin typeface="Tahoma" pitchFamily="34" charset="0"/>
              </a:rPr>
              <a:t>C</a:t>
            </a:r>
          </a:p>
        </p:txBody>
      </p:sp>
      <p:sp>
        <p:nvSpPr>
          <p:cNvPr id="76819" name="Oval 19"/>
          <p:cNvSpPr>
            <a:spLocks noChangeArrowheads="1"/>
          </p:cNvSpPr>
          <p:nvPr/>
        </p:nvSpPr>
        <p:spPr bwMode="auto">
          <a:xfrm>
            <a:off x="381000" y="3733800"/>
            <a:ext cx="685800" cy="609600"/>
          </a:xfrm>
          <a:prstGeom prst="ellipse">
            <a:avLst/>
          </a:prstGeom>
          <a:solidFill>
            <a:srgbClr val="970338"/>
          </a:solidFill>
          <a:ln w="57150" cmpd="thickThin" algn="ctr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FF00"/>
                </a:solidFill>
                <a:latin typeface="Tahoma" pitchFamily="34" charset="0"/>
              </a:rPr>
              <a:t>B</a:t>
            </a:r>
          </a:p>
        </p:txBody>
      </p:sp>
      <p:sp>
        <p:nvSpPr>
          <p:cNvPr id="76820" name="Oval 20"/>
          <p:cNvSpPr>
            <a:spLocks noChangeArrowheads="1"/>
          </p:cNvSpPr>
          <p:nvPr/>
        </p:nvSpPr>
        <p:spPr bwMode="auto">
          <a:xfrm>
            <a:off x="381000" y="3733800"/>
            <a:ext cx="685800" cy="609600"/>
          </a:xfrm>
          <a:prstGeom prst="ellipse">
            <a:avLst/>
          </a:prstGeom>
          <a:solidFill>
            <a:schemeClr val="accent1"/>
          </a:solidFill>
          <a:ln w="57150" cmpd="thickThin" algn="ctr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ahoma" pitchFamily="34" charset="0"/>
              </a:rPr>
              <a:t>B</a:t>
            </a:r>
          </a:p>
        </p:txBody>
      </p:sp>
      <p:sp>
        <p:nvSpPr>
          <p:cNvPr id="76821" name="AutoShape 21"/>
          <p:cNvSpPr>
            <a:spLocks noChangeArrowheads="1"/>
          </p:cNvSpPr>
          <p:nvPr/>
        </p:nvSpPr>
        <p:spPr bwMode="auto">
          <a:xfrm>
            <a:off x="6019800" y="5486400"/>
            <a:ext cx="2286000" cy="1143000"/>
          </a:xfrm>
          <a:prstGeom prst="cloudCallout">
            <a:avLst>
              <a:gd name="adj1" fmla="val 80417"/>
              <a:gd name="adj2" fmla="val 26111"/>
            </a:avLst>
          </a:prstGeom>
          <a:solidFill>
            <a:srgbClr val="FFFF99"/>
          </a:solidFill>
          <a:ln w="9525">
            <a:solidFill>
              <a:srgbClr val="FF9900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eaLnBrk="1" hangingPunct="1"/>
            <a:r>
              <a:rPr 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H" pitchFamily="34" charset="0"/>
              </a:rPr>
              <a:t>HÕt giê   </a:t>
            </a:r>
          </a:p>
        </p:txBody>
      </p:sp>
      <p:sp>
        <p:nvSpPr>
          <p:cNvPr id="76822" name="Oval 22"/>
          <p:cNvSpPr>
            <a:spLocks noChangeArrowheads="1"/>
          </p:cNvSpPr>
          <p:nvPr/>
        </p:nvSpPr>
        <p:spPr bwMode="auto">
          <a:xfrm>
            <a:off x="381000" y="3751263"/>
            <a:ext cx="685800" cy="609600"/>
          </a:xfrm>
          <a:prstGeom prst="ellipse">
            <a:avLst/>
          </a:prstGeom>
          <a:solidFill>
            <a:srgbClr val="970338"/>
          </a:solidFill>
          <a:ln w="57150" cmpd="thickThin" algn="ctr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FF00"/>
                </a:solidFill>
                <a:latin typeface="Tahoma" pitchFamily="34" charset="0"/>
              </a:rPr>
              <a:t>B</a:t>
            </a:r>
          </a:p>
        </p:txBody>
      </p:sp>
      <p:sp>
        <p:nvSpPr>
          <p:cNvPr id="76823" name="Text Box 23"/>
          <p:cNvSpPr txBox="1">
            <a:spLocks noChangeArrowheads="1"/>
          </p:cNvSpPr>
          <p:nvPr/>
        </p:nvSpPr>
        <p:spPr bwMode="auto">
          <a:xfrm>
            <a:off x="1219200" y="3886200"/>
            <a:ext cx="5980113" cy="457200"/>
          </a:xfrm>
          <a:prstGeom prst="rect">
            <a:avLst/>
          </a:prstGeom>
          <a:gradFill rotWithShape="1">
            <a:gsLst>
              <a:gs pos="0">
                <a:srgbClr val="CCCC00">
                  <a:gamma/>
                  <a:shade val="46275"/>
                  <a:invGamma/>
                </a:srgbClr>
              </a:gs>
              <a:gs pos="50000">
                <a:srgbClr val="CCCC00"/>
              </a:gs>
              <a:gs pos="100000">
                <a:srgbClr val="CCCC00">
                  <a:gamma/>
                  <a:shade val="46275"/>
                  <a:invGamma/>
                </a:srgbClr>
              </a:gs>
            </a:gsLst>
            <a:lin ang="5400000" scaled="1"/>
          </a:gradFill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2400" b="1">
                <a:solidFill>
                  <a:srgbClr val="990033"/>
                </a:solidFill>
                <a:latin typeface="Tahoma" pitchFamily="34" charset="0"/>
              </a:rPr>
              <a:t>Thế nào?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6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70" decel="100000"/>
                                        <p:tgtEl>
                                          <p:spTgt spid="7680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770" decel="100000"/>
                                        <p:tgtEl>
                                          <p:spTgt spid="7680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680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" dur="770" fill="hold"/>
                                        <p:tgtEl>
                                          <p:spTgt spid="768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68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770" fill="hold"/>
                                        <p:tgtEl>
                                          <p:spTgt spid="76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6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70" decel="100000"/>
                                        <p:tgtEl>
                                          <p:spTgt spid="768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770" decel="100000"/>
                                        <p:tgtEl>
                                          <p:spTgt spid="7681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681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5" dur="770" fill="hold"/>
                                        <p:tgtEl>
                                          <p:spTgt spid="768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68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7" dur="770" fill="hold"/>
                                        <p:tgtEl>
                                          <p:spTgt spid="768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68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70" decel="100000"/>
                                        <p:tgtEl>
                                          <p:spTgt spid="768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770" decel="100000"/>
                                        <p:tgtEl>
                                          <p:spTgt spid="7681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681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768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68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6" dur="770" fill="hold"/>
                                        <p:tgtEl>
                                          <p:spTgt spid="768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68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8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70" decel="100000"/>
                                        <p:tgtEl>
                                          <p:spTgt spid="768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770" decel="100000"/>
                                        <p:tgtEl>
                                          <p:spTgt spid="7681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681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76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6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76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6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7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770" decel="100000"/>
                                        <p:tgtEl>
                                          <p:spTgt spid="7680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0" dur="770" decel="100000"/>
                                        <p:tgtEl>
                                          <p:spTgt spid="7680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680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2" dur="770" fill="hold"/>
                                        <p:tgtEl>
                                          <p:spTgt spid="768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68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4" dur="770" fill="hold"/>
                                        <p:tgtEl>
                                          <p:spTgt spid="768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68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6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770" decel="100000"/>
                                        <p:tgtEl>
                                          <p:spTgt spid="768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9" dur="770" decel="100000"/>
                                        <p:tgtEl>
                                          <p:spTgt spid="7680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680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1" dur="770" fill="hold"/>
                                        <p:tgtEl>
                                          <p:spTgt spid="768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68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3" dur="770" fill="hold"/>
                                        <p:tgtEl>
                                          <p:spTgt spid="768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68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770" decel="100000"/>
                                        <p:tgtEl>
                                          <p:spTgt spid="768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8" dur="770" decel="100000"/>
                                        <p:tgtEl>
                                          <p:spTgt spid="7680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680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0" dur="770" fill="hold"/>
                                        <p:tgtEl>
                                          <p:spTgt spid="768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68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2" dur="770" fill="hold"/>
                                        <p:tgtEl>
                                          <p:spTgt spid="768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68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76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1" dur="500"/>
                                        <p:tgtEl>
                                          <p:spTgt spid="76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4" dur="500"/>
                                        <p:tgtEl>
                                          <p:spTgt spid="76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76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0" dur="500"/>
                                        <p:tgtEl>
                                          <p:spTgt spid="76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3" dur="500"/>
                                        <p:tgtEl>
                                          <p:spTgt spid="76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6" dur="1000"/>
                                        <p:tgtEl>
                                          <p:spTgt spid="768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500"/>
                            </p:stCondLst>
                            <p:childTnLst>
                              <p:par>
                                <p:cTn id="99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0" dur="1000"/>
                                        <p:tgtEl>
                                          <p:spTgt spid="768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2500"/>
                            </p:stCondLst>
                            <p:childTnLst>
                              <p:par>
                                <p:cTn id="103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4" dur="1000"/>
                                        <p:tgtEl>
                                          <p:spTgt spid="768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3500"/>
                            </p:stCondLst>
                            <p:childTnLst>
                              <p:par>
                                <p:cTn id="107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8" dur="1000"/>
                                        <p:tgtEl>
                                          <p:spTgt spid="768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4500"/>
                            </p:stCondLst>
                            <p:childTnLst>
                              <p:par>
                                <p:cTn id="111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2" dur="1000"/>
                                        <p:tgtEl>
                                          <p:spTgt spid="768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5500"/>
                            </p:stCondLst>
                            <p:childTnLst>
                              <p:par>
                                <p:cTn id="11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7" dur="1000"/>
                                        <p:tgtEl>
                                          <p:spTgt spid="768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REC04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768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768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76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76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6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770" decel="100000"/>
                                        <p:tgtEl>
                                          <p:spTgt spid="768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9" dur="770" decel="100000"/>
                                        <p:tgtEl>
                                          <p:spTgt spid="7682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682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31" dur="770" fill="hold"/>
                                        <p:tgtEl>
                                          <p:spTgt spid="768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68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3" dur="770" fill="hold"/>
                                        <p:tgtEl>
                                          <p:spTgt spid="768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68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5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770" decel="100000"/>
                                        <p:tgtEl>
                                          <p:spTgt spid="768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8" dur="770" decel="100000"/>
                                        <p:tgtEl>
                                          <p:spTgt spid="7682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682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0" dur="770" fill="hold"/>
                                        <p:tgtEl>
                                          <p:spTgt spid="768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4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68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2" dur="770" fill="hold"/>
                                        <p:tgtEl>
                                          <p:spTgt spid="768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68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5" grpId="0" animBg="1"/>
      <p:bldP spid="76806" grpId="0" animBg="1"/>
      <p:bldP spid="76808" grpId="0" animBg="1"/>
      <p:bldP spid="76809" grpId="0" animBg="1"/>
      <p:bldP spid="76811" grpId="0" animBg="1"/>
      <p:bldP spid="76811" grpId="1" animBg="1"/>
      <p:bldP spid="76812" grpId="0" animBg="1"/>
      <p:bldP spid="76812" grpId="1" animBg="1"/>
      <p:bldP spid="76813" grpId="0" animBg="1"/>
      <p:bldP spid="76813" grpId="1" animBg="1"/>
      <p:bldP spid="76814" grpId="0" animBg="1"/>
      <p:bldP spid="76814" grpId="1" animBg="1"/>
      <p:bldP spid="76815" grpId="0" animBg="1"/>
      <p:bldP spid="76815" grpId="1" animBg="1"/>
      <p:bldP spid="76816" grpId="0"/>
      <p:bldP spid="76817" grpId="0" animBg="1"/>
      <p:bldP spid="76818" grpId="0" animBg="1"/>
      <p:bldP spid="76819" grpId="0" animBg="1"/>
      <p:bldP spid="76821" grpId="0" animBg="1"/>
      <p:bldP spid="7682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8" name="Text Box 3"/>
          <p:cNvSpPr txBox="1">
            <a:spLocks noChangeArrowheads="1"/>
          </p:cNvSpPr>
          <p:nvPr/>
        </p:nvSpPr>
        <p:spPr bwMode="auto">
          <a:xfrm>
            <a:off x="0" y="1600200"/>
            <a:ext cx="9144000" cy="214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5400" b="1">
                <a:solidFill>
                  <a:srgbClr val="FFFF00"/>
                </a:solidFill>
                <a:latin typeface="VNI-Cooper" pitchFamily="2" charset="0"/>
              </a:rPr>
              <a:t>Chuùc caùc em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5400" b="1">
                <a:solidFill>
                  <a:srgbClr val="FFFF00"/>
                </a:solidFill>
                <a:latin typeface="VNI-Cooper" pitchFamily="2" charset="0"/>
              </a:rPr>
              <a:t>Chaêm ngoan, hoïc gioûi</a:t>
            </a:r>
          </a:p>
        </p:txBody>
      </p:sp>
      <p:pic>
        <p:nvPicPr>
          <p:cNvPr id="77829" name="Picture 4" descr="xmaslights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295400"/>
            <a:ext cx="8153400" cy="15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7830" name="Picture 5" descr="xmaslights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4419600"/>
            <a:ext cx="8153400" cy="15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7831" name="Picture 7" descr="FIREWRK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2800" y="4403725"/>
            <a:ext cx="3698875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7832" name="Picture 8" descr="images[2]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419600"/>
            <a:ext cx="2667000" cy="2438400"/>
          </a:xfrm>
          <a:prstGeom prst="rect">
            <a:avLst/>
          </a:prstGeom>
          <a:noFill/>
        </p:spPr>
      </p:pic>
      <p:pic>
        <p:nvPicPr>
          <p:cNvPr id="77833" name="Picture 9" descr="Hoa phượ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58000" y="0"/>
            <a:ext cx="2286000" cy="1981200"/>
          </a:xfrm>
          <a:prstGeom prst="rect">
            <a:avLst/>
          </a:prstGeom>
          <a:noFill/>
        </p:spPr>
      </p:pic>
      <p:pic>
        <p:nvPicPr>
          <p:cNvPr id="77834" name="Picture 10" descr="Picture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0"/>
            <a:ext cx="1981200" cy="1333500"/>
          </a:xfrm>
          <a:prstGeom prst="rect">
            <a:avLst/>
          </a:prstGeom>
          <a:noFill/>
        </p:spPr>
      </p:pic>
      <p:pic>
        <p:nvPicPr>
          <p:cNvPr id="77835" name="Picture 11" descr="Picture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10800000">
            <a:off x="7162800" y="5524500"/>
            <a:ext cx="1981200" cy="1333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4"/>
          <p:cNvSpPr txBox="1">
            <a:spLocks noChangeArrowheads="1"/>
          </p:cNvSpPr>
          <p:nvPr/>
        </p:nvSpPr>
        <p:spPr bwMode="auto">
          <a:xfrm>
            <a:off x="381000" y="609600"/>
            <a:ext cx="8763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b="1" dirty="0" err="1">
                <a:solidFill>
                  <a:srgbClr val="FF0000"/>
                </a:solidFill>
                <a:latin typeface="Comic Sans MS" pitchFamily="66" charset="0"/>
              </a:rPr>
              <a:t>Kiểm</a:t>
            </a:r>
            <a:r>
              <a:rPr lang="en-US" sz="7200" b="1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7200" b="1" dirty="0" err="1">
                <a:solidFill>
                  <a:srgbClr val="FF0000"/>
                </a:solidFill>
                <a:latin typeface="Comic Sans MS" pitchFamily="66" charset="0"/>
              </a:rPr>
              <a:t>tra</a:t>
            </a:r>
            <a:r>
              <a:rPr lang="en-US" sz="7200" b="1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7200" b="1" dirty="0" err="1">
                <a:solidFill>
                  <a:srgbClr val="FF0000"/>
                </a:solidFill>
                <a:latin typeface="Comic Sans MS" pitchFamily="66" charset="0"/>
              </a:rPr>
              <a:t>bài</a:t>
            </a:r>
            <a:r>
              <a:rPr lang="en-US" sz="7200" b="1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7200" b="1" dirty="0" err="1">
                <a:solidFill>
                  <a:srgbClr val="FF0000"/>
                </a:solidFill>
                <a:latin typeface="Comic Sans MS" pitchFamily="66" charset="0"/>
              </a:rPr>
              <a:t>cũ</a:t>
            </a:r>
            <a:r>
              <a:rPr lang="en-US" sz="7200" b="1" dirty="0">
                <a:solidFill>
                  <a:srgbClr val="FF0000"/>
                </a:solidFill>
                <a:latin typeface="Comic Sans MS" pitchFamily="66" charset="0"/>
              </a:rPr>
              <a:t>: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838200" y="1830388"/>
            <a:ext cx="7772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600" b="1" dirty="0"/>
              <a:t>1. </a:t>
            </a:r>
            <a:r>
              <a:rPr lang="en-US" sz="3600" b="1" dirty="0" err="1"/>
              <a:t>Câu</a:t>
            </a:r>
            <a:r>
              <a:rPr lang="en-US" sz="3600" b="1" dirty="0"/>
              <a:t> </a:t>
            </a:r>
            <a:r>
              <a:rPr lang="en-US" sz="3600" b="1" dirty="0" err="1"/>
              <a:t>kể</a:t>
            </a:r>
            <a:r>
              <a:rPr lang="en-US" sz="3600" b="1" dirty="0"/>
              <a:t> </a:t>
            </a:r>
            <a:r>
              <a:rPr lang="en-US" sz="3600" b="1" i="1" dirty="0"/>
              <a:t>Ai </a:t>
            </a:r>
            <a:r>
              <a:rPr lang="en-US" sz="3600" b="1" i="1" dirty="0" err="1"/>
              <a:t>làm</a:t>
            </a:r>
            <a:r>
              <a:rPr lang="en-US" sz="3600" b="1" i="1" dirty="0"/>
              <a:t> </a:t>
            </a:r>
            <a:r>
              <a:rPr lang="en-US" sz="3600" b="1" i="1" dirty="0" err="1"/>
              <a:t>gì</a:t>
            </a:r>
            <a:r>
              <a:rPr lang="en-US" sz="3600" b="1" i="1" dirty="0"/>
              <a:t>? </a:t>
            </a:r>
            <a:r>
              <a:rPr lang="en-US" sz="3600" b="1" i="1" dirty="0" err="1"/>
              <a:t>c</a:t>
            </a:r>
            <a:r>
              <a:rPr lang="en-US" sz="3600" b="1" dirty="0" err="1"/>
              <a:t>ó</a:t>
            </a:r>
            <a:r>
              <a:rPr lang="en-US" sz="3600" b="1" dirty="0"/>
              <a:t> </a:t>
            </a:r>
            <a:r>
              <a:rPr lang="en-US" sz="3600" b="1" dirty="0" err="1"/>
              <a:t>mấy</a:t>
            </a:r>
            <a:r>
              <a:rPr lang="en-US" sz="3600" b="1" dirty="0"/>
              <a:t> </a:t>
            </a:r>
            <a:r>
              <a:rPr lang="en-US" sz="3600" b="1" dirty="0" err="1"/>
              <a:t>bộ</a:t>
            </a:r>
            <a:r>
              <a:rPr lang="en-US" sz="3600" b="1" dirty="0"/>
              <a:t> </a:t>
            </a:r>
            <a:r>
              <a:rPr lang="en-US" sz="3600" b="1" dirty="0" err="1"/>
              <a:t>phận</a:t>
            </a:r>
            <a:r>
              <a:rPr lang="en-US" sz="3600" b="1" dirty="0" smtClean="0"/>
              <a:t>? </a:t>
            </a:r>
            <a:r>
              <a:rPr lang="en-US" sz="3600" b="1" dirty="0" err="1" smtClean="0"/>
              <a:t>Đó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là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những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bộ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phận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nào</a:t>
            </a:r>
            <a:r>
              <a:rPr lang="en-US" sz="3600" b="1" dirty="0" smtClean="0"/>
              <a:t>?</a:t>
            </a:r>
            <a:endParaRPr lang="en-US" sz="3600" b="1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33400" y="3157478"/>
            <a:ext cx="83058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algn="just">
              <a:spcBef>
                <a:spcPct val="50000"/>
              </a:spcBef>
            </a:pPr>
            <a:r>
              <a:rPr lang="en-US" sz="3600" b="1" dirty="0" err="1">
                <a:solidFill>
                  <a:srgbClr val="0070C0"/>
                </a:solidFill>
              </a:rPr>
              <a:t>Câu</a:t>
            </a:r>
            <a:r>
              <a:rPr lang="en-US" sz="3600" b="1" dirty="0">
                <a:solidFill>
                  <a:srgbClr val="0070C0"/>
                </a:solidFill>
              </a:rPr>
              <a:t> </a:t>
            </a:r>
            <a:r>
              <a:rPr lang="en-US" sz="3600" b="1" dirty="0" err="1">
                <a:solidFill>
                  <a:srgbClr val="0070C0"/>
                </a:solidFill>
              </a:rPr>
              <a:t>kể</a:t>
            </a:r>
            <a:r>
              <a:rPr lang="en-US" sz="3600" b="1" dirty="0">
                <a:solidFill>
                  <a:srgbClr val="0070C0"/>
                </a:solidFill>
              </a:rPr>
              <a:t> </a:t>
            </a:r>
            <a:r>
              <a:rPr lang="en-US" sz="3600" b="1" i="1" dirty="0">
                <a:solidFill>
                  <a:srgbClr val="0070C0"/>
                </a:solidFill>
              </a:rPr>
              <a:t>Ai </a:t>
            </a:r>
            <a:r>
              <a:rPr lang="en-US" sz="3600" b="1" i="1" dirty="0" err="1">
                <a:solidFill>
                  <a:srgbClr val="0070C0"/>
                </a:solidFill>
              </a:rPr>
              <a:t>làm</a:t>
            </a:r>
            <a:r>
              <a:rPr lang="en-US" sz="3600" b="1" i="1" dirty="0">
                <a:solidFill>
                  <a:srgbClr val="0070C0"/>
                </a:solidFill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</a:rPr>
              <a:t>gì</a:t>
            </a:r>
            <a:r>
              <a:rPr lang="en-US" sz="3600" b="1" i="1" dirty="0">
                <a:solidFill>
                  <a:srgbClr val="0070C0"/>
                </a:solidFill>
              </a:rPr>
              <a:t>? </a:t>
            </a:r>
            <a:r>
              <a:rPr lang="en-US" sz="3600" b="1" i="1" dirty="0" err="1">
                <a:solidFill>
                  <a:srgbClr val="0070C0"/>
                </a:solidFill>
              </a:rPr>
              <a:t>c</a:t>
            </a:r>
            <a:r>
              <a:rPr lang="en-US" sz="3600" b="1" dirty="0" err="1">
                <a:solidFill>
                  <a:srgbClr val="0070C0"/>
                </a:solidFill>
              </a:rPr>
              <a:t>ó</a:t>
            </a:r>
            <a:r>
              <a:rPr lang="en-US" sz="3600" b="1" dirty="0">
                <a:solidFill>
                  <a:srgbClr val="0070C0"/>
                </a:solidFill>
              </a:rPr>
              <a:t> </a:t>
            </a:r>
            <a:r>
              <a:rPr lang="en-US" sz="3600" b="1" dirty="0" err="1">
                <a:solidFill>
                  <a:srgbClr val="0070C0"/>
                </a:solidFill>
              </a:rPr>
              <a:t>hai</a:t>
            </a:r>
            <a:r>
              <a:rPr lang="en-US" sz="3600" b="1" dirty="0">
                <a:solidFill>
                  <a:srgbClr val="0070C0"/>
                </a:solidFill>
              </a:rPr>
              <a:t> </a:t>
            </a:r>
            <a:r>
              <a:rPr lang="en-US" sz="3600" b="1" dirty="0" err="1">
                <a:solidFill>
                  <a:srgbClr val="0070C0"/>
                </a:solidFill>
              </a:rPr>
              <a:t>bộ</a:t>
            </a:r>
            <a:r>
              <a:rPr lang="en-US" sz="3600" b="1" dirty="0">
                <a:solidFill>
                  <a:srgbClr val="0070C0"/>
                </a:solidFill>
              </a:rPr>
              <a:t> </a:t>
            </a:r>
            <a:r>
              <a:rPr lang="en-US" sz="3600" b="1" dirty="0" err="1">
                <a:solidFill>
                  <a:srgbClr val="0070C0"/>
                </a:solidFill>
              </a:rPr>
              <a:t>phận</a:t>
            </a:r>
            <a:r>
              <a:rPr lang="en-US" sz="3600" b="1" dirty="0">
                <a:solidFill>
                  <a:srgbClr val="0070C0"/>
                </a:solidFill>
              </a:rPr>
              <a:t>:</a:t>
            </a:r>
          </a:p>
          <a:p>
            <a:pPr marL="514350" indent="-514350" algn="just">
              <a:spcBef>
                <a:spcPct val="50000"/>
              </a:spcBef>
              <a:buFontTx/>
              <a:buChar char="-"/>
            </a:pPr>
            <a:r>
              <a:rPr lang="en-US" sz="3600" b="1" dirty="0" err="1">
                <a:solidFill>
                  <a:srgbClr val="0070C0"/>
                </a:solidFill>
              </a:rPr>
              <a:t>Chủ</a:t>
            </a:r>
            <a:r>
              <a:rPr lang="en-US" sz="3600" b="1" dirty="0">
                <a:solidFill>
                  <a:srgbClr val="0070C0"/>
                </a:solidFill>
              </a:rPr>
              <a:t> </a:t>
            </a:r>
            <a:r>
              <a:rPr lang="en-US" sz="3600" b="1" dirty="0" err="1">
                <a:solidFill>
                  <a:srgbClr val="0070C0"/>
                </a:solidFill>
              </a:rPr>
              <a:t>ngữ</a:t>
            </a:r>
            <a:r>
              <a:rPr lang="en-US" sz="3600" b="1" dirty="0">
                <a:solidFill>
                  <a:srgbClr val="0070C0"/>
                </a:solidFill>
              </a:rPr>
              <a:t> </a:t>
            </a:r>
            <a:r>
              <a:rPr lang="en-US" sz="3600" b="1" dirty="0" err="1">
                <a:solidFill>
                  <a:srgbClr val="0070C0"/>
                </a:solidFill>
              </a:rPr>
              <a:t>trả</a:t>
            </a:r>
            <a:r>
              <a:rPr lang="en-US" sz="3600" b="1" dirty="0">
                <a:solidFill>
                  <a:srgbClr val="0070C0"/>
                </a:solidFill>
              </a:rPr>
              <a:t> </a:t>
            </a:r>
            <a:r>
              <a:rPr lang="en-US" sz="3600" b="1" dirty="0" err="1">
                <a:solidFill>
                  <a:srgbClr val="0070C0"/>
                </a:solidFill>
              </a:rPr>
              <a:t>lời</a:t>
            </a:r>
            <a:r>
              <a:rPr lang="en-US" sz="3600" b="1" dirty="0">
                <a:solidFill>
                  <a:srgbClr val="0070C0"/>
                </a:solidFill>
              </a:rPr>
              <a:t> </a:t>
            </a:r>
            <a:r>
              <a:rPr lang="en-US" sz="3600" b="1" dirty="0" err="1">
                <a:solidFill>
                  <a:srgbClr val="0070C0"/>
                </a:solidFill>
              </a:rPr>
              <a:t>cho</a:t>
            </a:r>
            <a:r>
              <a:rPr lang="en-US" sz="3600" b="1" dirty="0">
                <a:solidFill>
                  <a:srgbClr val="0070C0"/>
                </a:solidFill>
              </a:rPr>
              <a:t> </a:t>
            </a:r>
            <a:r>
              <a:rPr lang="en-US" sz="3600" b="1" dirty="0" err="1">
                <a:solidFill>
                  <a:srgbClr val="0070C0"/>
                </a:solidFill>
              </a:rPr>
              <a:t>câu</a:t>
            </a:r>
            <a:r>
              <a:rPr lang="en-US" sz="3600" b="1" dirty="0">
                <a:solidFill>
                  <a:srgbClr val="0070C0"/>
                </a:solidFill>
              </a:rPr>
              <a:t> </a:t>
            </a:r>
            <a:r>
              <a:rPr lang="en-US" sz="3600" b="1" dirty="0" err="1">
                <a:solidFill>
                  <a:srgbClr val="0070C0"/>
                </a:solidFill>
              </a:rPr>
              <a:t>hỏi</a:t>
            </a:r>
            <a:r>
              <a:rPr lang="en-US" sz="3600" b="1" dirty="0">
                <a:solidFill>
                  <a:srgbClr val="0070C0"/>
                </a:solidFill>
              </a:rPr>
              <a:t>: Ai (</a:t>
            </a:r>
            <a:r>
              <a:rPr lang="en-US" sz="3600" b="1" dirty="0" err="1">
                <a:solidFill>
                  <a:srgbClr val="0070C0"/>
                </a:solidFill>
              </a:rPr>
              <a:t>cái</a:t>
            </a:r>
            <a:r>
              <a:rPr lang="en-US" sz="3600" b="1" dirty="0">
                <a:solidFill>
                  <a:srgbClr val="0070C0"/>
                </a:solidFill>
              </a:rPr>
              <a:t> </a:t>
            </a:r>
            <a:r>
              <a:rPr lang="en-US" sz="3600" b="1" dirty="0" err="1">
                <a:solidFill>
                  <a:srgbClr val="0070C0"/>
                </a:solidFill>
              </a:rPr>
              <a:t>gì</a:t>
            </a:r>
            <a:r>
              <a:rPr lang="en-US" sz="3600" b="1" dirty="0">
                <a:solidFill>
                  <a:srgbClr val="0070C0"/>
                </a:solidFill>
              </a:rPr>
              <a:t>, con </a:t>
            </a:r>
            <a:r>
              <a:rPr lang="en-US" sz="3600" b="1" dirty="0" err="1">
                <a:solidFill>
                  <a:srgbClr val="0070C0"/>
                </a:solidFill>
              </a:rPr>
              <a:t>gì</a:t>
            </a:r>
            <a:r>
              <a:rPr lang="en-US" sz="3600" b="1" dirty="0">
                <a:solidFill>
                  <a:srgbClr val="0070C0"/>
                </a:solidFill>
              </a:rPr>
              <a:t>)?</a:t>
            </a:r>
          </a:p>
          <a:p>
            <a:pPr marL="514350" indent="-514350" algn="just">
              <a:spcBef>
                <a:spcPct val="50000"/>
              </a:spcBef>
              <a:buFontTx/>
              <a:buChar char="-"/>
            </a:pPr>
            <a:r>
              <a:rPr lang="en-US" sz="3600" b="1" dirty="0" err="1">
                <a:solidFill>
                  <a:srgbClr val="0070C0"/>
                </a:solidFill>
              </a:rPr>
              <a:t>Vị</a:t>
            </a:r>
            <a:r>
              <a:rPr lang="en-US" sz="3600" b="1" dirty="0">
                <a:solidFill>
                  <a:srgbClr val="0070C0"/>
                </a:solidFill>
              </a:rPr>
              <a:t> </a:t>
            </a:r>
            <a:r>
              <a:rPr lang="en-US" sz="3600" b="1" dirty="0" err="1">
                <a:solidFill>
                  <a:srgbClr val="0070C0"/>
                </a:solidFill>
              </a:rPr>
              <a:t>ngữ</a:t>
            </a:r>
            <a:r>
              <a:rPr lang="en-US" sz="3600" b="1" dirty="0">
                <a:solidFill>
                  <a:srgbClr val="0070C0"/>
                </a:solidFill>
              </a:rPr>
              <a:t> </a:t>
            </a:r>
            <a:r>
              <a:rPr lang="en-US" sz="3600" b="1" dirty="0" err="1">
                <a:solidFill>
                  <a:srgbClr val="0070C0"/>
                </a:solidFill>
              </a:rPr>
              <a:t>trả</a:t>
            </a:r>
            <a:r>
              <a:rPr lang="en-US" sz="3600" b="1" dirty="0">
                <a:solidFill>
                  <a:srgbClr val="0070C0"/>
                </a:solidFill>
              </a:rPr>
              <a:t> </a:t>
            </a:r>
            <a:r>
              <a:rPr lang="en-US" sz="3600" b="1" dirty="0" err="1">
                <a:solidFill>
                  <a:srgbClr val="0070C0"/>
                </a:solidFill>
              </a:rPr>
              <a:t>lời</a:t>
            </a:r>
            <a:r>
              <a:rPr lang="en-US" sz="3600" b="1" dirty="0">
                <a:solidFill>
                  <a:srgbClr val="0070C0"/>
                </a:solidFill>
              </a:rPr>
              <a:t> </a:t>
            </a:r>
            <a:r>
              <a:rPr lang="en-US" sz="3600" b="1" dirty="0" err="1">
                <a:solidFill>
                  <a:srgbClr val="0070C0"/>
                </a:solidFill>
              </a:rPr>
              <a:t>cho</a:t>
            </a:r>
            <a:r>
              <a:rPr lang="en-US" sz="3600" b="1" dirty="0">
                <a:solidFill>
                  <a:srgbClr val="0070C0"/>
                </a:solidFill>
              </a:rPr>
              <a:t> </a:t>
            </a:r>
            <a:r>
              <a:rPr lang="en-US" sz="3600" b="1" dirty="0" err="1">
                <a:solidFill>
                  <a:srgbClr val="0070C0"/>
                </a:solidFill>
              </a:rPr>
              <a:t>câu</a:t>
            </a:r>
            <a:r>
              <a:rPr lang="en-US" sz="3600" b="1" dirty="0">
                <a:solidFill>
                  <a:srgbClr val="0070C0"/>
                </a:solidFill>
              </a:rPr>
              <a:t> </a:t>
            </a:r>
            <a:r>
              <a:rPr lang="en-US" sz="3600" b="1" dirty="0" err="1">
                <a:solidFill>
                  <a:srgbClr val="0070C0"/>
                </a:solidFill>
              </a:rPr>
              <a:t>hỏi</a:t>
            </a:r>
            <a:r>
              <a:rPr lang="en-US" sz="3600" b="1" dirty="0">
                <a:solidFill>
                  <a:srgbClr val="0070C0"/>
                </a:solidFill>
              </a:rPr>
              <a:t>: </a:t>
            </a:r>
            <a:r>
              <a:rPr lang="en-US" sz="3600" b="1" dirty="0" err="1">
                <a:solidFill>
                  <a:srgbClr val="0070C0"/>
                </a:solidFill>
              </a:rPr>
              <a:t>Làm</a:t>
            </a:r>
            <a:r>
              <a:rPr lang="en-US" sz="3600" b="1" dirty="0">
                <a:solidFill>
                  <a:srgbClr val="0070C0"/>
                </a:solidFill>
              </a:rPr>
              <a:t> </a:t>
            </a:r>
            <a:r>
              <a:rPr lang="en-US" sz="3600" b="1" dirty="0" err="1">
                <a:solidFill>
                  <a:srgbClr val="0070C0"/>
                </a:solidFill>
              </a:rPr>
              <a:t>gì</a:t>
            </a:r>
            <a:r>
              <a:rPr lang="en-US" sz="3600" b="1" dirty="0">
                <a:solidFill>
                  <a:srgbClr val="0070C0"/>
                </a:solidFill>
              </a:rPr>
              <a:t>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836"/>
            <a:ext cx="9144000" cy="686183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Rectangle 15"/>
          <p:cNvSpPr txBox="1">
            <a:spLocks noChangeArrowheads="1"/>
          </p:cNvSpPr>
          <p:nvPr/>
        </p:nvSpPr>
        <p:spPr>
          <a:xfrm>
            <a:off x="0" y="838200"/>
            <a:ext cx="9144000" cy="357346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lang="en-US" sz="3600" dirty="0" smtClean="0">
                <a:latin typeface="Times New Roman" pitchFamily="18" charset="0"/>
              </a:rPr>
              <a:t>    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</a:p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      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Bên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đường,cây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cối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xanh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um.  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Nhà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cửa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thưa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thớt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dần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.  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Đàn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voi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bước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đi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chậm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rãi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.  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Chúng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thật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hiền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lành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.   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Người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quản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tượng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ngồi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vắt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vẻo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trên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chú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voi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đi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đầu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.  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Anh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trẻ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và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thật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khoẻ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mạnh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. 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Thỉnh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thoảng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anh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lại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cúi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xuống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như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nói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điều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gì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đó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với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chú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voi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.  </a:t>
            </a:r>
          </a:p>
        </p:txBody>
      </p:sp>
      <p:sp>
        <p:nvSpPr>
          <p:cNvPr id="6" name="Oval 8"/>
          <p:cNvSpPr>
            <a:spLocks noChangeArrowheads="1"/>
          </p:cNvSpPr>
          <p:nvPr/>
        </p:nvSpPr>
        <p:spPr bwMode="auto">
          <a:xfrm>
            <a:off x="6629400" y="1600200"/>
            <a:ext cx="215900" cy="28098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1" dirty="0">
                <a:latin typeface="VNI-Avo" pitchFamily="2" charset="0"/>
              </a:rPr>
              <a:t>2</a:t>
            </a:r>
          </a:p>
        </p:txBody>
      </p:sp>
      <p:sp>
        <p:nvSpPr>
          <p:cNvPr id="7" name="Oval 8"/>
          <p:cNvSpPr>
            <a:spLocks noChangeArrowheads="1"/>
          </p:cNvSpPr>
          <p:nvPr/>
        </p:nvSpPr>
        <p:spPr bwMode="auto">
          <a:xfrm>
            <a:off x="1066800" y="1600200"/>
            <a:ext cx="215900" cy="28098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1" dirty="0" smtClean="0">
                <a:latin typeface="VNI-Avo" pitchFamily="2" charset="0"/>
              </a:rPr>
              <a:t>1</a:t>
            </a:r>
            <a:endParaRPr lang="en-US" sz="2400" b="1" dirty="0">
              <a:latin typeface="VNI-Avo" pitchFamily="2" charset="0"/>
            </a:endParaRPr>
          </a:p>
        </p:txBody>
      </p:sp>
      <p:sp>
        <p:nvSpPr>
          <p:cNvPr id="8" name="Oval 8"/>
          <p:cNvSpPr>
            <a:spLocks noChangeArrowheads="1"/>
          </p:cNvSpPr>
          <p:nvPr/>
        </p:nvSpPr>
        <p:spPr bwMode="auto">
          <a:xfrm>
            <a:off x="3289300" y="2081212"/>
            <a:ext cx="215900" cy="28098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1" dirty="0" smtClean="0">
                <a:latin typeface="VNI-Avo" pitchFamily="2" charset="0"/>
              </a:rPr>
              <a:t>3</a:t>
            </a:r>
            <a:endParaRPr lang="en-US" sz="2400" b="1" dirty="0">
              <a:latin typeface="VNI-Avo" pitchFamily="2" charset="0"/>
            </a:endParaRP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393700" y="2590800"/>
            <a:ext cx="215900" cy="28098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1" dirty="0" smtClean="0">
                <a:latin typeface="VNI-Avo" pitchFamily="2" charset="0"/>
              </a:rPr>
              <a:t>4</a:t>
            </a:r>
            <a:endParaRPr lang="en-US" sz="2400" b="1" dirty="0">
              <a:latin typeface="VNI-Avo" pitchFamily="2" charset="0"/>
            </a:endParaRPr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4724400" y="2590800"/>
            <a:ext cx="215900" cy="28098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1" dirty="0">
                <a:latin typeface="VNI-Avo" pitchFamily="2" charset="0"/>
              </a:rPr>
              <a:t>5</a:t>
            </a:r>
          </a:p>
        </p:txBody>
      </p:sp>
      <p:sp>
        <p:nvSpPr>
          <p:cNvPr id="11" name="Oval 8"/>
          <p:cNvSpPr>
            <a:spLocks noChangeArrowheads="1"/>
          </p:cNvSpPr>
          <p:nvPr/>
        </p:nvSpPr>
        <p:spPr bwMode="auto">
          <a:xfrm>
            <a:off x="6629400" y="3048000"/>
            <a:ext cx="215900" cy="28098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1" dirty="0" smtClean="0">
                <a:latin typeface="VNI-Avo" pitchFamily="2" charset="0"/>
              </a:rPr>
              <a:t>6</a:t>
            </a:r>
            <a:endParaRPr lang="en-US" sz="2400" b="1" dirty="0">
              <a:latin typeface="VNI-Avo" pitchFamily="2" charset="0"/>
            </a:endParaRPr>
          </a:p>
        </p:txBody>
      </p:sp>
      <p:sp>
        <p:nvSpPr>
          <p:cNvPr id="12" name="Oval 8"/>
          <p:cNvSpPr>
            <a:spLocks noChangeArrowheads="1"/>
          </p:cNvSpPr>
          <p:nvPr/>
        </p:nvSpPr>
        <p:spPr bwMode="auto">
          <a:xfrm>
            <a:off x="3670300" y="3529012"/>
            <a:ext cx="215900" cy="28098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1" dirty="0" smtClean="0">
                <a:latin typeface="VNI-Avo" pitchFamily="2" charset="0"/>
              </a:rPr>
              <a:t>7</a:t>
            </a:r>
            <a:endParaRPr lang="en-US" sz="2400" b="1" dirty="0">
              <a:latin typeface="VNI-Avo" pitchFamily="2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3657600" y="2362200"/>
            <a:ext cx="44958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105400" y="2895600"/>
            <a:ext cx="32004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62000" y="3427412"/>
            <a:ext cx="56388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962400" y="3886200"/>
            <a:ext cx="44196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685800" y="4419600"/>
            <a:ext cx="67056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1143000"/>
          </a:xfrm>
        </p:spPr>
        <p:txBody>
          <a:bodyPr>
            <a:normAutofit/>
          </a:bodyPr>
          <a:lstStyle/>
          <a:p>
            <a:r>
              <a:rPr lang="en-US" b="1" smtClean="0">
                <a:solidFill>
                  <a:srgbClr val="FF0000"/>
                </a:solidFill>
              </a:rPr>
              <a:t>CÂU </a:t>
            </a:r>
            <a:r>
              <a:rPr lang="en-US" b="1" smtClean="0">
                <a:solidFill>
                  <a:srgbClr val="FF0000"/>
                </a:solidFill>
              </a:rPr>
              <a:t>KỂ AI THẾ NÀO?</a:t>
            </a:r>
            <a:endParaRPr lang="en-US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0729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13"/>
          <p:cNvSpPr>
            <a:spLocks noChangeArrowheads="1"/>
          </p:cNvSpPr>
          <p:nvPr/>
        </p:nvSpPr>
        <p:spPr bwMode="auto">
          <a:xfrm>
            <a:off x="-228600" y="533400"/>
            <a:ext cx="4724400" cy="415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lnSpc>
                <a:spcPct val="90000"/>
              </a:lnSpc>
            </a:pP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 </a:t>
            </a:r>
            <a:endParaRPr lang="en-US" sz="2600" b="1" i="1" u="sng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90000"/>
              </a:lnSpc>
            </a:pPr>
            <a:endParaRPr lang="en-US" sz="2600" b="1" i="1" u="sng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90000"/>
              </a:lnSpc>
            </a:pPr>
            <a:endParaRPr lang="en-US" sz="2600" b="1" i="1" u="sng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90000"/>
              </a:lnSpc>
            </a:pPr>
            <a:endParaRPr lang="en-US" sz="26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90000"/>
              </a:lnSpc>
            </a:pP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1.Bên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cối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um.</a:t>
            </a:r>
          </a:p>
          <a:p>
            <a:pPr marL="342900" indent="-342900" algn="just">
              <a:lnSpc>
                <a:spcPct val="90000"/>
              </a:lnSpc>
            </a:pPr>
            <a:endParaRPr lang="en-US" sz="26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90000"/>
              </a:lnSpc>
            </a:pP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cửa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thưa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thớt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dần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indent="-342900" algn="just">
              <a:lnSpc>
                <a:spcPct val="90000"/>
              </a:lnSpc>
            </a:pP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marL="342900" indent="-342900" algn="just">
              <a:lnSpc>
                <a:spcPct val="90000"/>
              </a:lnSpc>
            </a:pP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hiền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lành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indent="-342900" algn="just">
              <a:lnSpc>
                <a:spcPct val="90000"/>
              </a:lnSpc>
            </a:pP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marL="342900" indent="-342900" algn="just">
              <a:lnSpc>
                <a:spcPct val="90000"/>
              </a:lnSpc>
            </a:pP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6. 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khỏe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17413" name="Line 38"/>
          <p:cNvSpPr>
            <a:spLocks noChangeShapeType="1"/>
          </p:cNvSpPr>
          <p:nvPr/>
        </p:nvSpPr>
        <p:spPr bwMode="auto">
          <a:xfrm flipH="1">
            <a:off x="4419600" y="2057400"/>
            <a:ext cx="46038" cy="2571750"/>
          </a:xfrm>
          <a:prstGeom prst="line">
            <a:avLst/>
          </a:prstGeom>
          <a:noFill/>
          <a:ln w="57150">
            <a:solidFill>
              <a:srgbClr val="00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7" name="TextBox 12"/>
          <p:cNvSpPr txBox="1">
            <a:spLocks noChangeArrowheads="1"/>
          </p:cNvSpPr>
          <p:nvPr/>
        </p:nvSpPr>
        <p:spPr bwMode="auto">
          <a:xfrm>
            <a:off x="4495800" y="1905000"/>
            <a:ext cx="43434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6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cối</a:t>
            </a:r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600" b="1" dirty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3048000" y="2362200"/>
            <a:ext cx="11430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752600" y="3048000"/>
            <a:ext cx="17526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143000" y="4462463"/>
            <a:ext cx="3048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2"/>
          <p:cNvSpPr txBox="1">
            <a:spLocks noChangeArrowheads="1"/>
          </p:cNvSpPr>
          <p:nvPr/>
        </p:nvSpPr>
        <p:spPr bwMode="auto">
          <a:xfrm>
            <a:off x="4495800" y="2633663"/>
            <a:ext cx="35814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6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cửa</a:t>
            </a:r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600" b="1" dirty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21" name="TextBox 12"/>
          <p:cNvSpPr txBox="1">
            <a:spLocks noChangeArrowheads="1"/>
          </p:cNvSpPr>
          <p:nvPr/>
        </p:nvSpPr>
        <p:spPr bwMode="auto">
          <a:xfrm>
            <a:off x="4529138" y="3330575"/>
            <a:ext cx="35814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600" b="1" dirty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22" name="TextBox 12"/>
          <p:cNvSpPr txBox="1">
            <a:spLocks noChangeArrowheads="1"/>
          </p:cNvSpPr>
          <p:nvPr/>
        </p:nvSpPr>
        <p:spPr bwMode="auto">
          <a:xfrm>
            <a:off x="4549775" y="4046538"/>
            <a:ext cx="433705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600" b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26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thế nào</a:t>
            </a:r>
            <a:r>
              <a:rPr lang="en-US" sz="2600" b="1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23" name="TextBox 12"/>
          <p:cNvSpPr txBox="1">
            <a:spLocks noChangeArrowheads="1"/>
          </p:cNvSpPr>
          <p:nvPr/>
        </p:nvSpPr>
        <p:spPr bwMode="auto">
          <a:xfrm>
            <a:off x="381000" y="4876800"/>
            <a:ext cx="9144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4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4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4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4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4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4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4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4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4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4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4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4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4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cxnSp>
        <p:nvCxnSpPr>
          <p:cNvPr id="42" name="Straight Connector 41"/>
          <p:cNvCxnSpPr/>
          <p:nvPr/>
        </p:nvCxnSpPr>
        <p:spPr>
          <a:xfrm>
            <a:off x="1981200" y="3776663"/>
            <a:ext cx="12954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2779713" y="4495800"/>
            <a:ext cx="1411287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14"/>
          <p:cNvSpPr>
            <a:spLocks noChangeArrowheads="1"/>
          </p:cNvSpPr>
          <p:nvPr/>
        </p:nvSpPr>
        <p:spPr bwMode="auto">
          <a:xfrm>
            <a:off x="0" y="0"/>
            <a:ext cx="91440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</a:pPr>
            <a:r>
              <a:rPr lang="en-US" sz="3200" b="1" i="1" u="sng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i="1" u="sng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2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32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2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32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32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2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2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trạng</a:t>
            </a:r>
            <a:r>
              <a:rPr lang="en-US" sz="32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thái</a:t>
            </a:r>
            <a:r>
              <a:rPr lang="en-US" sz="32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32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2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2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32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2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32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32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endParaRPr lang="en-US" sz="3200" b="1" i="1" dirty="0">
              <a:solidFill>
                <a:srgbClr val="0000CC"/>
              </a:solidFill>
              <a:latin typeface="Calibri" pitchFamily="34" charset="0"/>
            </a:endParaRPr>
          </a:p>
          <a:p>
            <a:pPr marL="342900" indent="-342900">
              <a:lnSpc>
                <a:spcPct val="90000"/>
              </a:lnSpc>
            </a:pP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4572000" y="455612"/>
            <a:ext cx="152400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457200" y="838200"/>
            <a:ext cx="152400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6324600" y="455612"/>
            <a:ext cx="144780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7848600" y="914400"/>
            <a:ext cx="5334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33400" y="1293812"/>
            <a:ext cx="10668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5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8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4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10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 animBg="1"/>
      <p:bldP spid="10247" grpId="0"/>
      <p:bldP spid="20" grpId="0"/>
      <p:bldP spid="21" grpId="0"/>
      <p:bldP spid="22" grpId="0"/>
      <p:bldP spid="23" grpId="0"/>
      <p:bldP spid="3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3"/>
          <p:cNvSpPr>
            <a:spLocks noChangeArrowheads="1"/>
          </p:cNvSpPr>
          <p:nvPr/>
        </p:nvSpPr>
        <p:spPr bwMode="auto">
          <a:xfrm>
            <a:off x="-228600" y="609600"/>
            <a:ext cx="4724400" cy="415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lnSpc>
                <a:spcPct val="90000"/>
              </a:lnSpc>
            </a:pP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2600" b="1" i="1" u="sng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90000"/>
              </a:lnSpc>
            </a:pPr>
            <a:endParaRPr lang="en-US" sz="2600" b="1" i="1" u="sng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90000"/>
              </a:lnSpc>
            </a:pPr>
            <a:endParaRPr lang="en-US" sz="2600" b="1" i="1" u="sng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90000"/>
              </a:lnSpc>
            </a:pPr>
            <a:endParaRPr lang="en-US" sz="26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90000"/>
              </a:lnSpc>
            </a:pP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1.Bên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cối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um.</a:t>
            </a:r>
          </a:p>
          <a:p>
            <a:pPr marL="342900" indent="-342900" algn="just">
              <a:lnSpc>
                <a:spcPct val="90000"/>
              </a:lnSpc>
            </a:pPr>
            <a:endParaRPr lang="en-US" sz="26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90000"/>
              </a:lnSpc>
            </a:pP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cửa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thưa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thớt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dần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indent="-342900" algn="just">
              <a:lnSpc>
                <a:spcPct val="90000"/>
              </a:lnSpc>
            </a:pP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marL="342900" indent="-342900" algn="just">
              <a:lnSpc>
                <a:spcPct val="90000"/>
              </a:lnSpc>
            </a:pP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hiền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lành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indent="-342900" algn="just">
              <a:lnSpc>
                <a:spcPct val="90000"/>
              </a:lnSpc>
            </a:pP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marL="342900" indent="-342900" algn="just">
              <a:lnSpc>
                <a:spcPct val="90000"/>
              </a:lnSpc>
            </a:pP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khỏe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11" name="Rectangle 14"/>
          <p:cNvSpPr>
            <a:spLocks noChangeArrowheads="1"/>
          </p:cNvSpPr>
          <p:nvPr/>
        </p:nvSpPr>
        <p:spPr bwMode="auto">
          <a:xfrm>
            <a:off x="609600" y="228600"/>
            <a:ext cx="8534400" cy="114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</a:pPr>
            <a:r>
              <a:rPr lang="en-US" b="1" i="1" dirty="0" smtClean="0">
                <a:solidFill>
                  <a:srgbClr val="FF0066"/>
                </a:solidFill>
                <a:latin typeface="Century Schoolbook" pitchFamily="18" charset="0"/>
              </a:rPr>
              <a:t> </a:t>
            </a:r>
            <a:r>
              <a:rPr lang="en-US" sz="3600" b="1" i="1" u="sng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i="1" u="sng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miêu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b="1" i="1" dirty="0" smtClean="0">
              <a:solidFill>
                <a:srgbClr val="0000CC"/>
              </a:solidFill>
              <a:latin typeface="Calibri" pitchFamily="34" charset="0"/>
            </a:endParaRPr>
          </a:p>
          <a:p>
            <a:pPr marL="342900" indent="-342900">
              <a:lnSpc>
                <a:spcPct val="90000"/>
              </a:lnSpc>
            </a:pPr>
            <a:endParaRPr lang="en-US" sz="3600" b="1" i="1" dirty="0" smtClean="0">
              <a:solidFill>
                <a:srgbClr val="0000CC"/>
              </a:solidFill>
              <a:latin typeface="Calibri" pitchFamily="34" charset="0"/>
            </a:endParaRPr>
          </a:p>
          <a:p>
            <a:pPr marL="342900" indent="-342900">
              <a:lnSpc>
                <a:spcPct val="90000"/>
              </a:lnSpc>
            </a:pP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9" name="Line 38"/>
          <p:cNvSpPr>
            <a:spLocks noChangeShapeType="1"/>
          </p:cNvSpPr>
          <p:nvPr/>
        </p:nvSpPr>
        <p:spPr bwMode="auto">
          <a:xfrm flipH="1">
            <a:off x="4341813" y="2209800"/>
            <a:ext cx="77787" cy="2546350"/>
          </a:xfrm>
          <a:prstGeom prst="line">
            <a:avLst/>
          </a:prstGeom>
          <a:noFill/>
          <a:ln w="57150">
            <a:solidFill>
              <a:srgbClr val="00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7" name="TextBox 12"/>
          <p:cNvSpPr txBox="1">
            <a:spLocks noChangeArrowheads="1"/>
          </p:cNvSpPr>
          <p:nvPr/>
        </p:nvSpPr>
        <p:spPr bwMode="auto">
          <a:xfrm>
            <a:off x="4572000" y="1984375"/>
            <a:ext cx="43434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600" b="1" dirty="0" err="1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600" b="1" dirty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600" b="1" dirty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2600" b="1" dirty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 um?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1981200" y="2438400"/>
            <a:ext cx="914400" cy="158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79400" y="3163888"/>
            <a:ext cx="1066800" cy="158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81000" y="3849688"/>
            <a:ext cx="914400" cy="158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81000" y="4572000"/>
            <a:ext cx="5334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2"/>
          <p:cNvSpPr txBox="1">
            <a:spLocks noChangeArrowheads="1"/>
          </p:cNvSpPr>
          <p:nvPr/>
        </p:nvSpPr>
        <p:spPr bwMode="auto">
          <a:xfrm>
            <a:off x="4495800" y="2713038"/>
            <a:ext cx="35814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thưa</a:t>
            </a:r>
            <a:r>
              <a:rPr lang="en-US" sz="2600" b="1" dirty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thớt</a:t>
            </a:r>
            <a:r>
              <a:rPr lang="en-US" sz="2600" b="1" dirty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dần</a:t>
            </a:r>
            <a:r>
              <a:rPr lang="en-US" sz="2600" b="1" dirty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21" name="TextBox 12"/>
          <p:cNvSpPr txBox="1">
            <a:spLocks noChangeArrowheads="1"/>
          </p:cNvSpPr>
          <p:nvPr/>
        </p:nvSpPr>
        <p:spPr bwMode="auto">
          <a:xfrm>
            <a:off x="4529138" y="3409950"/>
            <a:ext cx="4614862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2600" b="1" dirty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hiền</a:t>
            </a:r>
            <a:r>
              <a:rPr lang="en-US" sz="2600" b="1" dirty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lành</a:t>
            </a:r>
            <a:r>
              <a:rPr lang="en-US" sz="2600" b="1" dirty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22" name="TextBox 12"/>
          <p:cNvSpPr txBox="1">
            <a:spLocks noChangeArrowheads="1"/>
          </p:cNvSpPr>
          <p:nvPr/>
        </p:nvSpPr>
        <p:spPr bwMode="auto">
          <a:xfrm>
            <a:off x="4549775" y="4125913"/>
            <a:ext cx="433705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sz="2600" b="1" dirty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600" b="1" dirty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600" b="1" dirty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2600" b="1" dirty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khỏe</a:t>
            </a:r>
            <a:r>
              <a:rPr lang="en-US" sz="2600" b="1" dirty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2600" b="1" dirty="0">
                <a:solidFill>
                  <a:srgbClr val="3366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23" name="TextBox 12"/>
          <p:cNvSpPr txBox="1">
            <a:spLocks noChangeArrowheads="1"/>
          </p:cNvSpPr>
          <p:nvPr/>
        </p:nvSpPr>
        <p:spPr bwMode="auto">
          <a:xfrm>
            <a:off x="0" y="5105400"/>
            <a:ext cx="9144000" cy="1200329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 i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600" b="1" i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36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36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6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6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: Ai (</a:t>
            </a:r>
            <a:r>
              <a:rPr lang="en-US" sz="36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36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6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, con </a:t>
            </a:r>
            <a:r>
              <a:rPr lang="en-US" sz="36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6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)? </a:t>
            </a:r>
            <a:r>
              <a:rPr lang="en-US" sz="36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36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36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36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cxnSp>
        <p:nvCxnSpPr>
          <p:cNvPr id="24" name="Straight Connector 23"/>
          <p:cNvCxnSpPr/>
          <p:nvPr/>
        </p:nvCxnSpPr>
        <p:spPr>
          <a:xfrm>
            <a:off x="4191000" y="685800"/>
            <a:ext cx="1371600" cy="158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6400800" y="685800"/>
            <a:ext cx="1828800" cy="158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14"/>
          <p:cNvSpPr>
            <a:spLocks noChangeArrowheads="1"/>
          </p:cNvSpPr>
          <p:nvPr/>
        </p:nvSpPr>
        <p:spPr bwMode="auto">
          <a:xfrm>
            <a:off x="457200" y="990600"/>
            <a:ext cx="8534400" cy="114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</a:pP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6553200" y="1219200"/>
            <a:ext cx="19812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1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8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10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6389" grpId="0" animBg="1"/>
      <p:bldP spid="10247" grpId="0"/>
      <p:bldP spid="20" grpId="0"/>
      <p:bldP spid="21" grpId="0"/>
      <p:bldP spid="22" grpId="0"/>
      <p:bldP spid="23" grpId="0" animBg="1"/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extBox 2"/>
          <p:cNvSpPr txBox="1">
            <a:spLocks noChangeArrowheads="1"/>
          </p:cNvSpPr>
          <p:nvPr/>
        </p:nvSpPr>
        <p:spPr bwMode="auto">
          <a:xfrm>
            <a:off x="152400" y="609600"/>
            <a:ext cx="89916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6000" b="1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i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6000" b="1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6000" b="1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Ai </a:t>
            </a:r>
            <a:r>
              <a:rPr lang="en-US" sz="60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6000" b="1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6000" b="1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6000" b="1" i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6000" b="1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i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6000" b="1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i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6000" b="1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i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6000" b="1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6000" b="1" i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6000" b="1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i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6000" b="1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6000" b="1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6000" b="1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6000" b="1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6000" b="1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Arrow 4"/>
          <p:cNvSpPr/>
          <p:nvPr/>
        </p:nvSpPr>
        <p:spPr>
          <a:xfrm>
            <a:off x="0" y="1295400"/>
            <a:ext cx="2819400" cy="10668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3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endParaRPr lang="en-US" sz="3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495482" y="1066800"/>
            <a:ext cx="4343400" cy="21336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Ai (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con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)?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3495482" y="4114800"/>
            <a:ext cx="4810318" cy="19812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8" name="Oval 7"/>
          <p:cNvSpPr/>
          <p:nvPr/>
        </p:nvSpPr>
        <p:spPr>
          <a:xfrm>
            <a:off x="-685800" y="3124200"/>
            <a:ext cx="4038600" cy="1066800"/>
          </a:xfrm>
          <a:prstGeom prst="ellipse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40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40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defRPr/>
            </a:pPr>
            <a:r>
              <a:rPr lang="en-US" sz="40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Ai </a:t>
            </a:r>
            <a:r>
              <a:rPr lang="en-US" sz="40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40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40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0" name="Left Arrow 9"/>
          <p:cNvSpPr/>
          <p:nvPr/>
        </p:nvSpPr>
        <p:spPr>
          <a:xfrm rot="12625578">
            <a:off x="2142629" y="4462847"/>
            <a:ext cx="1452349" cy="458788"/>
          </a:xfrm>
          <a:prstGeom prst="leftArrow">
            <a:avLst>
              <a:gd name="adj1" fmla="val 60000"/>
              <a:gd name="adj2" fmla="val 50000"/>
            </a:avLst>
          </a:prstGeom>
          <a:solidFill>
            <a:srgbClr val="FF66FF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1" name="Left Arrow 10"/>
          <p:cNvSpPr/>
          <p:nvPr/>
        </p:nvSpPr>
        <p:spPr>
          <a:xfrm rot="8453483">
            <a:off x="2020364" y="2507123"/>
            <a:ext cx="1626763" cy="460375"/>
          </a:xfrm>
          <a:prstGeom prst="leftArrow">
            <a:avLst>
              <a:gd name="adj1" fmla="val 60000"/>
              <a:gd name="adj2" fmla="val 50000"/>
            </a:avLst>
          </a:prstGeom>
          <a:solidFill>
            <a:srgbClr val="FF66FF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extBox 41"/>
          <p:cNvSpPr txBox="1">
            <a:spLocks noChangeArrowheads="1"/>
          </p:cNvSpPr>
          <p:nvPr/>
        </p:nvSpPr>
        <p:spPr bwMode="auto">
          <a:xfrm>
            <a:off x="0" y="381000"/>
            <a:ext cx="89154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b="1" i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3200" b="1" i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16" name="TextBox 16"/>
          <p:cNvSpPr txBox="1">
            <a:spLocks noChangeArrowheads="1"/>
          </p:cNvSpPr>
          <p:nvPr/>
        </p:nvSpPr>
        <p:spPr bwMode="auto">
          <a:xfrm>
            <a:off x="228600" y="914400"/>
            <a:ext cx="85344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32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2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32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lượt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vắng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đêm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ngủ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nghĩ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họ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Khoa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hồn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xởi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lởi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Đức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lầm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lì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ít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Tịnh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đĩnh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đạc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đáo</a:t>
            </a:r>
            <a:r>
              <a:rPr lang="en-US" sz="32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r"/>
            <a:r>
              <a:rPr lang="en-US" sz="32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Theo </a:t>
            </a:r>
            <a:r>
              <a:rPr lang="en-US" sz="32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Duy</a:t>
            </a:r>
            <a:r>
              <a:rPr lang="en-US" sz="32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Thắng</a:t>
            </a:r>
            <a:endParaRPr lang="en-US" sz="3200" b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Box 21"/>
          <p:cNvSpPr txBox="1">
            <a:spLocks noChangeArrowheads="1"/>
          </p:cNvSpPr>
          <p:nvPr/>
        </p:nvSpPr>
        <p:spPr bwMode="auto">
          <a:xfrm>
            <a:off x="0" y="4051518"/>
            <a:ext cx="9118586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514350" indent="-514350">
              <a:buAutoNum type="alphaLcParenR"/>
            </a:pP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Ai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AutoNum type="alphaLcParenR"/>
            </a:pP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FontTx/>
              <a:buAutoNum type="alphaLcParenR"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AutoNum type="alphaLcParenR"/>
            </a:pPr>
            <a:endParaRPr lang="en-US" sz="3200" dirty="0">
              <a:solidFill>
                <a:srgbClr val="00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295400" y="838200"/>
            <a:ext cx="4572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514600" y="838200"/>
            <a:ext cx="9906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/>
      <p:bldP spid="21516" grpId="0"/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</TotalTime>
  <Words>935</Words>
  <Application>Microsoft Office PowerPoint</Application>
  <PresentationFormat>On-screen Show (4:3)</PresentationFormat>
  <Paragraphs>172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PowerPoint Presentation</vt:lpstr>
      <vt:lpstr>PowerPoint Presentation</vt:lpstr>
      <vt:lpstr>PowerPoint Presentation</vt:lpstr>
      <vt:lpstr>CÂU KỂ AI THẾ NÀO?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Thiên Phúc J.S.C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Anh Tuấn</dc:creator>
  <cp:lastModifiedBy>Lenovo</cp:lastModifiedBy>
  <cp:revision>48</cp:revision>
  <dcterms:created xsi:type="dcterms:W3CDTF">2018-01-17T15:09:57Z</dcterms:created>
  <dcterms:modified xsi:type="dcterms:W3CDTF">2019-05-06T14:02:50Z</dcterms:modified>
</cp:coreProperties>
</file>