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39" r:id="rId5"/>
    <p:sldId id="312" r:id="rId6"/>
    <p:sldId id="362" r:id="rId7"/>
    <p:sldId id="363" r:id="rId8"/>
    <p:sldId id="364" r:id="rId9"/>
    <p:sldId id="365" r:id="rId10"/>
    <p:sldId id="366" r:id="rId11"/>
    <p:sldId id="367" r:id="rId12"/>
    <p:sldId id="319" r:id="rId13"/>
    <p:sldId id="320" r:id="rId14"/>
    <p:sldId id="322" r:id="rId15"/>
    <p:sldId id="279" r:id="rId16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999"/>
    <a:srgbClr val="FF5050"/>
    <a:srgbClr val="FFCCCC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530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088" y="4503402"/>
            <a:ext cx="804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2020811"/>
            <a:ext cx="5314422" cy="23229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41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9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5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2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5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" y="1596572"/>
            <a:ext cx="8563429" cy="2002972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6" y="1861769"/>
            <a:ext cx="8461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3200" y="826207"/>
            <a:ext cx="87376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lien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14461" y="1152667"/>
              <a:ext cx="4341253" cy="120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mỏi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85374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16740"/>
            <a:ext cx="3868027" cy="273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8" y="454706"/>
            <a:ext cx="73517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84" y="2302555"/>
            <a:ext cx="3465430" cy="24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0"/>
            <a:ext cx="5130124" cy="26931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70113" y="4769791"/>
            <a:ext cx="849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1"/>
            <a:ext cx="4891314" cy="25678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1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00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1945985"/>
            <a:ext cx="5718048" cy="2499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6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309</Words>
  <Application>Microsoft Office PowerPoint</Application>
  <PresentationFormat>On-screen Show (16:10)</PresentationFormat>
  <Paragraphs>35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134</cp:revision>
  <dcterms:created xsi:type="dcterms:W3CDTF">2020-02-10T09:35:50Z</dcterms:created>
  <dcterms:modified xsi:type="dcterms:W3CDTF">2020-10-31T14:42:24Z</dcterms:modified>
</cp:coreProperties>
</file>