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59" r:id="rId4"/>
    <p:sldId id="257" r:id="rId5"/>
    <p:sldId id="360" r:id="rId6"/>
    <p:sldId id="351" r:id="rId7"/>
    <p:sldId id="361" r:id="rId8"/>
    <p:sldId id="362" r:id="rId9"/>
    <p:sldId id="282" r:id="rId10"/>
    <p:sldId id="323" r:id="rId11"/>
    <p:sldId id="308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.VnAvant" panose="020B7200000000000000"/>
      <p:regular r:id="rId20"/>
      <p:bold r:id="rId21"/>
      <p:italic r:id="rId22"/>
    </p:embeddedFont>
    <p:embeddedFont>
      <p:font typeface=".VnTifani Heavy" panose="020B7200000000000000"/>
      <p:regular r:id="rId23"/>
    </p:embeddedFont>
    <p:embeddedFont>
      <p:font typeface="宋体" panose="02010600030101010101" pitchFamily="2" charset="-122"/>
      <p:regular r:id="rId24"/>
    </p:embeddedFont>
    <p:embeddedFont>
      <p:font typeface="VNI-Thufap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an.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at.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485900"/>
            <a:ext cx="8305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an  - at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0" y="2157188"/>
            <a:ext cx="3215595" cy="23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an  - 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397" y="3698485"/>
            <a:ext cx="198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518557"/>
            <a:ext cx="2657475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256911"/>
            <a:ext cx="35433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0914" y="10989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41804" y="1597740"/>
            <a:ext cx="4220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a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nê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an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bê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an – ban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huyÒn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804" y="3102038"/>
            <a:ext cx="420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397" y="3698485"/>
            <a:ext cx="198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0" y="1161419"/>
            <a:ext cx="3028270" cy="22576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an  - at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6054" y="12876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h¸t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430" y="1786422"/>
            <a:ext cx="4220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a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tê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at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hê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at – hat – s¾c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h¸t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h¸t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430" y="3208607"/>
            <a:ext cx="401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h¸t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an  - 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255" y="3710302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" y="1234093"/>
            <a:ext cx="35433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5" y="714982"/>
            <a:ext cx="2190750" cy="17430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718607"/>
            <a:ext cx="1986339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82" y="718607"/>
            <a:ext cx="2038350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7" y="3137547"/>
            <a:ext cx="2238768" cy="19351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0" y="3122543"/>
            <a:ext cx="2019003" cy="18630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0" y="3087625"/>
            <a:ext cx="2037430" cy="19415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18763" y="241576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nh·n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6064" y="239007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0112" y="2381147"/>
            <a:ext cx="93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b¸t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907" y="5073967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h¹t ®ç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5556" y="5009074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mµn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1722" y="5040193"/>
            <a:ext cx="134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ngan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5" y="714982"/>
            <a:ext cx="2190750" cy="17430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718607"/>
            <a:ext cx="1986339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0" y="707580"/>
            <a:ext cx="1896961" cy="175047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3153358"/>
            <a:ext cx="2037430" cy="19415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18763" y="241576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·n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6064" y="239007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9036" y="2448971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7363" y="5062384"/>
            <a:ext cx="134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96" y="937229"/>
            <a:ext cx="2461712" cy="201308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1" y="915947"/>
            <a:ext cx="2370309" cy="204887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747986" y="3019741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8755" y="3010390"/>
            <a:ext cx="2117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.VnAvant" pitchFamily="34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¹t</a:t>
            </a:r>
            <a:r>
              <a:rPr lang="en-US" sz="4800" b="1" dirty="0">
                <a:latin typeface=".VnAvant" pitchFamily="34" charset="0"/>
              </a:rPr>
              <a:t> ®ç</a:t>
            </a:r>
          </a:p>
        </p:txBody>
      </p:sp>
    </p:spTree>
    <p:extLst>
      <p:ext uri="{BB962C8B-B14F-4D97-AF65-F5344CB8AC3E}">
        <p14:creationId xmlns:p14="http://schemas.microsoft.com/office/powerpoint/2010/main" val="380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345</Words>
  <Application>Microsoft Office PowerPoint</Application>
  <PresentationFormat>On-screen Show (16:10)</PresentationFormat>
  <Paragraphs>84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Tahoma</vt:lpstr>
      <vt:lpstr>.VnAvant</vt:lpstr>
      <vt:lpstr>.VnTifani Heavy</vt:lpstr>
      <vt:lpstr>宋体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298</cp:revision>
  <dcterms:created xsi:type="dcterms:W3CDTF">2020-02-10T09:35:50Z</dcterms:created>
  <dcterms:modified xsi:type="dcterms:W3CDTF">2020-11-22T13:07:44Z</dcterms:modified>
</cp:coreProperties>
</file>