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355" r:id="rId4"/>
    <p:sldId id="257" r:id="rId5"/>
    <p:sldId id="377" r:id="rId6"/>
    <p:sldId id="379" r:id="rId7"/>
    <p:sldId id="380" r:id="rId8"/>
    <p:sldId id="351" r:id="rId9"/>
    <p:sldId id="373" r:id="rId10"/>
    <p:sldId id="360" r:id="rId11"/>
    <p:sldId id="381" r:id="rId12"/>
    <p:sldId id="382" r:id="rId13"/>
    <p:sldId id="323" r:id="rId14"/>
    <p:sldId id="383" r:id="rId15"/>
    <p:sldId id="364" r:id="rId16"/>
    <p:sldId id="372" r:id="rId17"/>
    <p:sldId id="376" r:id="rId18"/>
    <p:sldId id="308" r:id="rId19"/>
  </p:sldIdLst>
  <p:sldSz cx="9144000" cy="5715000" type="screen16x10"/>
  <p:notesSz cx="6858000" cy="9144000"/>
  <p:embeddedFontLst>
    <p:embeddedFont>
      <p:font typeface="VNI-Thufap2"/>
      <p:regular r:id="rId21"/>
    </p:embeddedFont>
    <p:embeddedFont>
      <p:font typeface=".VnTifani Heavy" panose="020B7200000000000000"/>
      <p:regular r:id="rId22"/>
    </p:embeddedFont>
    <p:embeddedFont>
      <p:font typeface=".VnArial" panose="020B7200000000000000" pitchFamily="34" charset="0"/>
      <p:regular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Arial Black" panose="020B0A04020102020204" pitchFamily="34" charset="0"/>
      <p:bold r:id="rId32"/>
    </p:embeddedFont>
    <p:embeddedFont>
      <p:font typeface="宋体" panose="02010600030101010101" pitchFamily="2" charset="-122"/>
      <p:regular r:id="rId33"/>
    </p:embeddedFont>
    <p:embeddedFont>
      <p:font typeface=".VnAvant" panose="020B7200000000000000"/>
      <p:regular r:id="rId34"/>
      <p:bold r:id="rId35"/>
      <p:italic r:id="rId36"/>
      <p:boldItalic r:id="rId37"/>
    </p:embeddedFont>
    <p:embeddedFont>
      <p:font typeface="VNI-Avo" pitchFamily="2" charset="0"/>
      <p:regular r:id="rId38"/>
      <p:bold r:id="rId39"/>
      <p:italic r:id="rId40"/>
      <p:boldItalic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99FFCC"/>
    <a:srgbClr val="FF7C80"/>
    <a:srgbClr val="FFCCFF"/>
    <a:srgbClr val="CCFFFF"/>
    <a:srgbClr val="FF33CC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ec.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ec.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5.wav"/><Relationship Id="rId18" Type="http://schemas.openxmlformats.org/officeDocument/2006/relationships/image" Target="../media/image30.gif"/><Relationship Id="rId26" Type="http://schemas.openxmlformats.org/officeDocument/2006/relationships/image" Target="../media/image38.gif"/><Relationship Id="rId3" Type="http://schemas.openxmlformats.org/officeDocument/2006/relationships/tags" Target="../tags/tag6.xml"/><Relationship Id="rId21" Type="http://schemas.openxmlformats.org/officeDocument/2006/relationships/image" Target="../media/image33.gif"/><Relationship Id="rId7" Type="http://schemas.openxmlformats.org/officeDocument/2006/relationships/tags" Target="../tags/tag1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7.gif"/><Relationship Id="rId2" Type="http://schemas.openxmlformats.org/officeDocument/2006/relationships/tags" Target="../tags/tag5.xml"/><Relationship Id="rId16" Type="http://schemas.openxmlformats.org/officeDocument/2006/relationships/audio" Target="../media/audio7.wav"/><Relationship Id="rId20" Type="http://schemas.openxmlformats.org/officeDocument/2006/relationships/image" Target="../media/image32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4.wav"/><Relationship Id="rId24" Type="http://schemas.openxmlformats.org/officeDocument/2006/relationships/image" Target="../media/image36.gif"/><Relationship Id="rId5" Type="http://schemas.openxmlformats.org/officeDocument/2006/relationships/tags" Target="../tags/tag8.xml"/><Relationship Id="rId15" Type="http://schemas.openxmlformats.org/officeDocument/2006/relationships/audio" Target="../media/audio6.wav"/><Relationship Id="rId23" Type="http://schemas.openxmlformats.org/officeDocument/2006/relationships/image" Target="../media/image35.gi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1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5.wav"/><Relationship Id="rId18" Type="http://schemas.openxmlformats.org/officeDocument/2006/relationships/image" Target="../media/image30.gif"/><Relationship Id="rId26" Type="http://schemas.openxmlformats.org/officeDocument/2006/relationships/image" Target="../media/image38.gif"/><Relationship Id="rId3" Type="http://schemas.openxmlformats.org/officeDocument/2006/relationships/tags" Target="../tags/tag14.xml"/><Relationship Id="rId21" Type="http://schemas.openxmlformats.org/officeDocument/2006/relationships/image" Target="../media/image33.gif"/><Relationship Id="rId7" Type="http://schemas.openxmlformats.org/officeDocument/2006/relationships/tags" Target="../tags/tag18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7.gif"/><Relationship Id="rId2" Type="http://schemas.openxmlformats.org/officeDocument/2006/relationships/tags" Target="../tags/tag13.xml"/><Relationship Id="rId16" Type="http://schemas.openxmlformats.org/officeDocument/2006/relationships/audio" Target="../media/audio7.wav"/><Relationship Id="rId20" Type="http://schemas.openxmlformats.org/officeDocument/2006/relationships/image" Target="../media/image32.gi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4.wav"/><Relationship Id="rId24" Type="http://schemas.openxmlformats.org/officeDocument/2006/relationships/image" Target="../media/image36.gif"/><Relationship Id="rId5" Type="http://schemas.openxmlformats.org/officeDocument/2006/relationships/tags" Target="../tags/tag16.xml"/><Relationship Id="rId15" Type="http://schemas.openxmlformats.org/officeDocument/2006/relationships/audio" Target="../media/audio6.wav"/><Relationship Id="rId23" Type="http://schemas.openxmlformats.org/officeDocument/2006/relationships/image" Target="../media/image35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1.gif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ec­.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7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574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315811"/>
            <a:ext cx="84010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ng-e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464" y="374711"/>
            <a:ext cx="8645536" cy="48631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" y="89886"/>
            <a:ext cx="790395" cy="10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8"/>
          <a:stretch/>
        </p:blipFill>
        <p:spPr bwMode="auto">
          <a:xfrm>
            <a:off x="3265714" y="1465061"/>
            <a:ext cx="4802187" cy="278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49268" y="2814438"/>
            <a:ext cx="6364573" cy="451691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 làm buổi đêm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2252389" y="4536544"/>
            <a:ext cx="6373728" cy="479233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 làm từ sáng trở về khi đêm muộn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37440" y="3690469"/>
            <a:ext cx="6345570" cy="451691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lvl="0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64225" y="2098128"/>
            <a:ext cx="6349616" cy="456499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 làm vào buổi trưa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028" y="2447135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119992" y="1008725"/>
            <a:ext cx="6178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 rác đi làm và trở về vào lúc nào trong ngày?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651150" y="2220229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tưng bừng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2160673" y="3349572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bánh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tét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160673" y="2214937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kẻng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622122" y="3367053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cam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0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21908" y="1136386"/>
            <a:ext cx="4644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Từ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nào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chứa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vần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02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82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-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ec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477861"/>
            <a:ext cx="3962400" cy="215265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6" y="1448695"/>
            <a:ext cx="3140102" cy="170592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450471" y="3282215"/>
            <a:ext cx="2996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xµ </a:t>
            </a:r>
            <a:r>
              <a:rPr lang="en-US" sz="5400" b="1" dirty="0" err="1">
                <a:latin typeface=".VnAvant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eng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82: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43" y="4154642"/>
            <a:ext cx="3016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Ðc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gi</a:t>
            </a:r>
            <a:r>
              <a:rPr lang="en-US" sz="5400" b="1" dirty="0">
                <a:latin typeface=".VnAvant" pitchFamily="34" charset="0"/>
              </a:rPr>
              <a:t>ª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5" y="1238829"/>
            <a:ext cx="2328543" cy="290871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ec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7257" y="162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ec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5" y="2034621"/>
            <a:ext cx="3140102" cy="170592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79450" y="3868141"/>
            <a:ext cx="2996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xµ </a:t>
            </a:r>
            <a:r>
              <a:rPr lang="en-US" sz="5400" b="1" dirty="0" err="1">
                <a:latin typeface=".VnAvant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4783" y="4001951"/>
            <a:ext cx="3016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Ðc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gi</a:t>
            </a:r>
            <a:r>
              <a:rPr lang="en-US" sz="5400" b="1" dirty="0">
                <a:latin typeface=".VnAvant" pitchFamily="34" charset="0"/>
              </a:rPr>
              <a:t>ª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06" y="1970531"/>
            <a:ext cx="1620552" cy="202432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2458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146</a:t>
            </a:r>
          </a:p>
        </p:txBody>
      </p:sp>
    </p:spTree>
    <p:extLst>
      <p:ext uri="{BB962C8B-B14F-4D97-AF65-F5344CB8AC3E}">
        <p14:creationId xmlns:p14="http://schemas.microsoft.com/office/powerpoint/2010/main" val="1098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eng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ec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658480"/>
            <a:ext cx="2101884" cy="190359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32" y="679414"/>
            <a:ext cx="2014636" cy="188265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03" y="650713"/>
            <a:ext cx="2133610" cy="19113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28" y="3339662"/>
            <a:ext cx="2895047" cy="17915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87" y="3325147"/>
            <a:ext cx="2966432" cy="176936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130628" y="2578377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lîn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eng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Ðc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0668" y="2595688"/>
            <a:ext cx="109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xeûng</a:t>
            </a:r>
            <a:endParaRPr lang="en-US" sz="2800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4804" y="2585104"/>
            <a:ext cx="1757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goõ</a:t>
            </a:r>
            <a:r>
              <a:rPr lang="en-US" sz="28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keûng</a:t>
            </a:r>
            <a:endParaRPr lang="en-US" sz="2800" b="1" dirty="0">
              <a:solidFill>
                <a:srgbClr val="0066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130" y="5140764"/>
            <a:ext cx="3089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tÐc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chë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x¨ng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5851" y="5187935"/>
            <a:ext cx="3342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iÖn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leng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keng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©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©c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747754" y="2567032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gâ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Îng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68003" y="2562778"/>
            <a:ext cx="230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lîn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Ðc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62923" y="2556528"/>
            <a:ext cx="115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Îng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29292" y="5102918"/>
            <a:ext cx="347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iÖn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658480"/>
            <a:ext cx="2101884" cy="190359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32" y="679414"/>
            <a:ext cx="2014636" cy="188265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03" y="650713"/>
            <a:ext cx="2133610" cy="19113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28" y="3339662"/>
            <a:ext cx="2895047" cy="17915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87" y="3325147"/>
            <a:ext cx="2966432" cy="176936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850283" y="5162121"/>
            <a:ext cx="347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Ðc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chë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x¨ng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18" grpId="0"/>
      <p:bldP spid="1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2951</TotalTime>
  <Words>375</Words>
  <Application>Microsoft Office PowerPoint</Application>
  <PresentationFormat>On-screen Show (16:10)</PresentationFormat>
  <Paragraphs>96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Times New Roman</vt:lpstr>
      <vt:lpstr>VNI-Thufap2</vt:lpstr>
      <vt:lpstr>Arial</vt:lpstr>
      <vt:lpstr>.VnTifani Heavy</vt:lpstr>
      <vt:lpstr>.VnArial</vt:lpstr>
      <vt:lpstr>Calibri</vt:lpstr>
      <vt:lpstr>Tahoma</vt:lpstr>
      <vt:lpstr>Arial Black</vt:lpstr>
      <vt:lpstr>宋体</vt:lpstr>
      <vt:lpstr>.VnAvant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365</cp:revision>
  <dcterms:created xsi:type="dcterms:W3CDTF">2020-02-10T09:35:50Z</dcterms:created>
  <dcterms:modified xsi:type="dcterms:W3CDTF">2020-12-15T11:56:48Z</dcterms:modified>
</cp:coreProperties>
</file>