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84" r:id="rId3"/>
    <p:sldId id="256" r:id="rId4"/>
    <p:sldId id="355" r:id="rId5"/>
    <p:sldId id="257" r:id="rId6"/>
    <p:sldId id="377" r:id="rId7"/>
    <p:sldId id="385" r:id="rId8"/>
    <p:sldId id="386" r:id="rId9"/>
    <p:sldId id="387" r:id="rId10"/>
    <p:sldId id="351" r:id="rId11"/>
    <p:sldId id="378" r:id="rId12"/>
    <p:sldId id="360" r:id="rId13"/>
    <p:sldId id="388" r:id="rId14"/>
    <p:sldId id="389" r:id="rId15"/>
    <p:sldId id="323" r:id="rId16"/>
    <p:sldId id="390" r:id="rId17"/>
    <p:sldId id="379" r:id="rId18"/>
    <p:sldId id="380" r:id="rId19"/>
    <p:sldId id="381" r:id="rId20"/>
    <p:sldId id="382" r:id="rId21"/>
    <p:sldId id="383" r:id="rId22"/>
    <p:sldId id="308" r:id="rId23"/>
  </p:sldIdLst>
  <p:sldSz cx="9144000" cy="5715000" type="screen16x10"/>
  <p:notesSz cx="6858000" cy="9144000"/>
  <p:embeddedFontLst>
    <p:embeddedFont>
      <p:font typeface=".VnTifani Heavy" panose="020B7200000000000000"/>
      <p:regular r:id="rId25"/>
    </p:embeddedFont>
    <p:embeddedFont>
      <p:font typeface="VNI-Thufap2"/>
      <p:regular r:id="rId26"/>
    </p:embeddedFon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VNI-Avo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.VnArial" panose="020B7200000000000000" pitchFamily="34" charset="0"/>
      <p:regular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宋体" panose="02010600030101010101" pitchFamily="2" charset="-122"/>
      <p:regular r:id="rId4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4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ec.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12" Type="http://schemas.openxmlformats.org/officeDocument/2006/relationships/image" Target="../media/image39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7.gif"/><Relationship Id="rId18" Type="http://schemas.openxmlformats.org/officeDocument/2006/relationships/image" Target="../media/image50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6.gif"/><Relationship Id="rId17" Type="http://schemas.openxmlformats.org/officeDocument/2006/relationships/image" Target="../media/image49.gif"/><Relationship Id="rId2" Type="http://schemas.openxmlformats.org/officeDocument/2006/relationships/audio" Target="../media/audio4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5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3.gif"/><Relationship Id="rId4" Type="http://schemas.openxmlformats.org/officeDocument/2006/relationships/audio" Target="../media/audio6.wav"/><Relationship Id="rId9" Type="http://schemas.openxmlformats.org/officeDocument/2006/relationships/image" Target="../media/image34.gif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7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6.gif"/><Relationship Id="rId17" Type="http://schemas.openxmlformats.org/officeDocument/2006/relationships/image" Target="../media/image51.gif"/><Relationship Id="rId2" Type="http://schemas.openxmlformats.org/officeDocument/2006/relationships/audio" Target="../media/audio4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45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3.gif"/><Relationship Id="rId4" Type="http://schemas.openxmlformats.org/officeDocument/2006/relationships/audio" Target="../media/audio5.wav"/><Relationship Id="rId9" Type="http://schemas.openxmlformats.org/officeDocument/2006/relationships/image" Target="../media/image34.gif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iªng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iªc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56448" y="2562062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diÖc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" y="678269"/>
            <a:ext cx="1822440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70" y="664287"/>
            <a:ext cx="1803190" cy="18160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71" y="678269"/>
            <a:ext cx="1828858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9" y="3194841"/>
            <a:ext cx="1959553" cy="17488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7" y="3230227"/>
            <a:ext cx="1959553" cy="17277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33" y="3227425"/>
            <a:ext cx="1959553" cy="17305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829649" y="2562062"/>
            <a:ext cx="166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cuû</a:t>
            </a:r>
            <a:r>
              <a:rPr lang="en-US" sz="28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rieàng</a:t>
            </a:r>
            <a:endParaRPr lang="en-US" sz="28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7754" y="2563058"/>
            <a:ext cx="158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diÕc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975" y="5081287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khiªng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9569" y="504699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tiÖc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55725" y="5046994"/>
            <a:ext cx="1189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giÕng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iªng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iªc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" y="678269"/>
            <a:ext cx="1822440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70" y="664287"/>
            <a:ext cx="1803190" cy="18160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71" y="678269"/>
            <a:ext cx="1828858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9" y="3194841"/>
            <a:ext cx="1959553" cy="17488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7" y="3230227"/>
            <a:ext cx="1959553" cy="17277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33" y="3227425"/>
            <a:ext cx="1959553" cy="17305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714056" y="2480311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iÖc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8337" y="2538514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cuû</a:t>
            </a:r>
            <a:r>
              <a:rPr lang="en-US" sz="28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r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ieàng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3126" y="2481459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891" y="5043365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9042" y="5072394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iÖc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2435" y="5069471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iÕng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46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" y="1207373"/>
            <a:ext cx="8448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3" y="228865"/>
            <a:ext cx="640662" cy="811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êng-yêng-iê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503" y="705115"/>
            <a:ext cx="8746993" cy="4920184"/>
          </a:xfrm>
        </p:spPr>
      </p:pic>
    </p:spTree>
    <p:extLst>
      <p:ext uri="{BB962C8B-B14F-4D97-AF65-F5344CB8AC3E}">
        <p14:creationId xmlns:p14="http://schemas.microsoft.com/office/powerpoint/2010/main" val="295717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3057" y="15573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Xe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r¸c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094" y="444440"/>
            <a:ext cx="8396513" cy="524266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Saùng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saùng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raùc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laëng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leõ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ñi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laøm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Noù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veà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taát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caû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ñaõ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ngon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giaác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ñieän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teùc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caèn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nhaèn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: “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Baån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quaù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!”.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Moät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ñeâm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möa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to,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phoá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xaù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ngaäp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raùc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ñieän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taùc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lo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laéng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nhìn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  <a:cs typeface="Arial" pitchFamily="34" charset="0"/>
              </a:rPr>
              <a:t>	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Theá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maø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saùng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sôùm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,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phoá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xaù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ñaõ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heát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raùc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.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Nhìn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raùc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bon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bon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chôû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raùc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,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teùc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hôùn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hôû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,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ñieän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leng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keng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: “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Caûm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ôn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baïn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nheù</a:t>
            </a:r>
            <a:r>
              <a:rPr lang="en-US" sz="2800" dirty="0">
                <a:latin typeface="VNI-Avo" pitchFamily="2" charset="0"/>
                <a:cs typeface="Arial" pitchFamily="34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378530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iêc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Liếc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mắt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ngợi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Y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iêng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N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gã tư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80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2" y="2226127"/>
            <a:ext cx="3341235" cy="266347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29" y="3796737"/>
            <a:ext cx="3238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gâ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1" y="1201471"/>
            <a:ext cx="3236158" cy="257971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ieâng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49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yÓng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83: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1" y="1160234"/>
            <a:ext cx="2780993" cy="283155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yeâng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yeâ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49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x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83: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" y="1465035"/>
            <a:ext cx="3457965" cy="250001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ieâc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41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3087" y="162808"/>
            <a:ext cx="53693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ªng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11" y="4193579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gâ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9" y="1753169"/>
            <a:ext cx="2167915" cy="172816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473606" y="4193579"/>
            <a:ext cx="232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yÓng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06" y="1753169"/>
            <a:ext cx="1955607" cy="199116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6521759" y="4193579"/>
            <a:ext cx="232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63" y="1753169"/>
            <a:ext cx="2434721" cy="17602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113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148</a:t>
            </a:r>
          </a:p>
        </p:txBody>
      </p:sp>
    </p:spTree>
    <p:extLst>
      <p:ext uri="{BB962C8B-B14F-4D97-AF65-F5344CB8AC3E}">
        <p14:creationId xmlns:p14="http://schemas.microsoft.com/office/powerpoint/2010/main" val="21940168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</TotalTime>
  <Words>447</Words>
  <Application>Microsoft Office PowerPoint</Application>
  <PresentationFormat>On-screen Show (16:10)</PresentationFormat>
  <Paragraphs>112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Times New Roman</vt:lpstr>
      <vt:lpstr>Arial</vt:lpstr>
      <vt:lpstr>.VnTifani Heavy</vt:lpstr>
      <vt:lpstr>VNI-Thufap2</vt:lpstr>
      <vt:lpstr>.VnAvant</vt:lpstr>
      <vt:lpstr>VNI-Avo</vt:lpstr>
      <vt:lpstr>Calibri</vt:lpstr>
      <vt:lpstr>.VnArial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374</cp:revision>
  <dcterms:created xsi:type="dcterms:W3CDTF">2020-02-10T09:35:50Z</dcterms:created>
  <dcterms:modified xsi:type="dcterms:W3CDTF">2020-12-15T11:59:19Z</dcterms:modified>
</cp:coreProperties>
</file>