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392" r:id="rId3"/>
    <p:sldId id="256" r:id="rId4"/>
    <p:sldId id="359" r:id="rId5"/>
    <p:sldId id="370" r:id="rId6"/>
    <p:sldId id="390" r:id="rId7"/>
    <p:sldId id="393" r:id="rId8"/>
    <p:sldId id="391" r:id="rId9"/>
    <p:sldId id="356" r:id="rId10"/>
    <p:sldId id="379" r:id="rId11"/>
    <p:sldId id="380" r:id="rId12"/>
    <p:sldId id="381" r:id="rId13"/>
    <p:sldId id="382" r:id="rId14"/>
    <p:sldId id="383" r:id="rId15"/>
    <p:sldId id="308" r:id="rId16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VNI-Avo" pitchFamily="2" charset="0"/>
      <p:regular r:id="rId19"/>
      <p:bold r:id="rId20"/>
      <p:italic r:id="rId21"/>
      <p:boldItalic r:id="rId22"/>
    </p:embeddedFont>
    <p:embeddedFont>
      <p:font typeface="VNI-Thufap2"/>
      <p:regular r:id="rId23"/>
    </p:embeddedFont>
    <p:embeddedFont>
      <p:font typeface=".VnAvant" panose="020B7200000000000000"/>
      <p:regular r:id="rId24"/>
      <p:bold r:id="rId25"/>
      <p:italic r:id="rId26"/>
      <p:boldItalic r:id="rId27"/>
    </p:embeddedFont>
    <p:embeddedFont>
      <p:font typeface=".VnArial" panose="020B7200000000000000" pitchFamily="34" charset="0"/>
      <p:regular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FF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09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09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12" Type="http://schemas.openxmlformats.org/officeDocument/2006/relationships/image" Target="../media/image26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1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6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2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0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8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2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7910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3200" b="1" dirty="0">
                <a:solidFill>
                  <a:schemeClr val="bg1"/>
                </a:solidFill>
              </a:rPr>
              <a:t>ong</a:t>
            </a:r>
            <a:r>
              <a:rPr lang="vi-VN" sz="3200" b="1" dirty="0">
                <a:solidFill>
                  <a:srgbClr val="FFFF00"/>
                </a:solidFill>
              </a:rPr>
              <a:t>?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M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 đợi 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S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iêng năng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nói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2800" b="1" dirty="0">
                <a:solidFill>
                  <a:schemeClr val="bg1"/>
                </a:solidFill>
              </a:rPr>
              <a:t>oc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tóc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L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ái đò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R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 chơi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tệ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22" y="-1"/>
            <a:ext cx="4110360" cy="5722745"/>
          </a:xfrm>
        </p:spPr>
      </p:pic>
    </p:spTree>
    <p:extLst>
      <p:ext uri="{BB962C8B-B14F-4D97-AF65-F5344CB8AC3E}">
        <p14:creationId xmlns:p14="http://schemas.microsoft.com/office/powerpoint/2010/main" val="324334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84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ong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oc</a:t>
            </a:r>
            <a:endParaRPr lang="en-US" sz="6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33" y="1959433"/>
            <a:ext cx="3317732" cy="30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7488" y="-13455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§i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häc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4169" y="477140"/>
            <a:ext cx="4397832" cy="4811780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Sãc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nhÝm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thá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líp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c«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s¬n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ca</a:t>
            </a:r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ãn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töø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</a:t>
            </a:r>
          </a:p>
          <a:p>
            <a:pPr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</a:rPr>
              <a:t>ư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®i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Vã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lãc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cãc</a:t>
            </a:r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Xe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cø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bon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bon</a:t>
            </a:r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chãc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liÖng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voøng</a:t>
            </a:r>
            <a:r>
              <a:rPr lang="en-US" sz="22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troøn</a:t>
            </a:r>
            <a:endParaRPr lang="en-US" sz="2200" dirty="0">
              <a:solidFill>
                <a:srgbClr val="0066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H¸t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ca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vang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rén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raõ</a:t>
            </a:r>
            <a:endParaRPr lang="en-US" sz="2200" dirty="0">
              <a:solidFill>
                <a:srgbClr val="0066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i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l¾m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söï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l¹</a:t>
            </a:r>
          </a:p>
          <a:p>
            <a:pPr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Cha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mÑ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vaãn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chê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mong</a:t>
            </a:r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 b¹n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høa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trong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loøng</a:t>
            </a:r>
            <a:endParaRPr lang="en-US" sz="2200" dirty="0">
              <a:solidFill>
                <a:srgbClr val="0066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tËp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thËt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2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2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chæ</a:t>
            </a:r>
            <a:r>
              <a:rPr lang="en-US" sz="22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1619" y="5297926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.VnAvant" pitchFamily="34" charset="0"/>
              </a:rPr>
              <a:t>H¶i</a:t>
            </a:r>
            <a:r>
              <a:rPr lang="en-US" sz="2000" dirty="0">
                <a:latin typeface=".VnAvant" pitchFamily="34" charset="0"/>
              </a:rPr>
              <a:t> lª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01" y="521192"/>
            <a:ext cx="5155600" cy="51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275774" y="827314"/>
            <a:ext cx="2032000" cy="74023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®i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83865" y="798285"/>
            <a:ext cx="230414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thá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32230" y="2166255"/>
            <a:ext cx="2518231" cy="86904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lãc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18765" y="2200729"/>
            <a:ext cx="2844799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bon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bon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46375" y="2198913"/>
            <a:ext cx="265248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chãc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32230" y="3497890"/>
            <a:ext cx="2561773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lieäng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voøng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troøn</a:t>
            </a:r>
            <a:endParaRPr lang="en-US" sz="2400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52590" y="3541228"/>
            <a:ext cx="226785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roän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raõ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·</a:t>
            </a:r>
          </a:p>
        </p:txBody>
      </p:sp>
      <p:sp>
        <p:nvSpPr>
          <p:cNvPr id="13" name="Oval 12"/>
          <p:cNvSpPr/>
          <p:nvPr/>
        </p:nvSpPr>
        <p:spPr>
          <a:xfrm>
            <a:off x="6346374" y="3621193"/>
            <a:ext cx="265248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chê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mong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45759" y="4749678"/>
            <a:ext cx="265248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höùa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loøng</a:t>
            </a:r>
            <a:endParaRPr lang="en-US" sz="2400" dirty="0">
              <a:solidFill>
                <a:srgbClr val="0000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7488" y="-13455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§i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häc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35124" y="619183"/>
            <a:ext cx="4397832" cy="4981057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dirty="0" err="1">
                <a:latin typeface=".VnAvant" pitchFamily="34" charset="0"/>
                <a:cs typeface="Arial" pitchFamily="34" charset="0"/>
              </a:rPr>
              <a:t>Sãc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nhÝm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vµ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thá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ngäc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líp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c«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s¬n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ca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ãn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töø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ư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®i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endParaRPr lang="en-US" sz="11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latin typeface=".VnAvant" pitchFamily="34" charset="0"/>
                <a:cs typeface="Arial" pitchFamily="34" charset="0"/>
              </a:rPr>
              <a:t>Vã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ngùa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va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lãc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cãc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latin typeface=".VnAvant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cø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l</a:t>
            </a:r>
            <a:r>
              <a:rPr lang="en-US" sz="2400" dirty="0" err="1">
                <a:latin typeface=".VnAvant" pitchFamily="34" charset="0"/>
              </a:rPr>
              <a:t>¨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bon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bon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chãc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liÖng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voøng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troøn</a:t>
            </a:r>
            <a:endParaRPr lang="en-US" sz="2400" dirty="0">
              <a:solidFill>
                <a:srgbClr val="0066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H¸t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ca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vang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rén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raõ</a:t>
            </a:r>
            <a:endParaRPr lang="en-US" sz="2400" dirty="0">
              <a:solidFill>
                <a:srgbClr val="0066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endParaRPr lang="en-US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>
                <a:latin typeface=".VnAvant" pitchFamily="34" charset="0"/>
              </a:rPr>
              <a:t>§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i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l¾m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söï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l¹</a:t>
            </a:r>
          </a:p>
          <a:p>
            <a:pPr algn="just"/>
            <a:r>
              <a:rPr lang="en-US" sz="2400" dirty="0">
                <a:latin typeface=".VnAvant" pitchFamily="34" charset="0"/>
                <a:cs typeface="Arial" pitchFamily="34" charset="0"/>
              </a:rPr>
              <a:t>Cha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mÑ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vaãn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chê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mong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 b¹n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høa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loøng</a:t>
            </a:r>
            <a:endParaRPr lang="en-US" sz="2400" dirty="0">
              <a:solidFill>
                <a:srgbClr val="006600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tËp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thËt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chæ</a:t>
            </a:r>
            <a:r>
              <a:rPr lang="en-US" sz="24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996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83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7488" y="-13455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§i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häc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35124" y="619183"/>
            <a:ext cx="4397832" cy="4981057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Sãc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nhÝm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thá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líp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c«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s¬n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ca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ãn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töø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ư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®i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endParaRPr lang="en-US" sz="11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Vã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lãc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cãc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Xe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cø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bon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bon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chãc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liÖng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voøng</a:t>
            </a:r>
            <a:r>
              <a:rPr lang="en-US" sz="24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troøn</a:t>
            </a:r>
            <a:endParaRPr lang="en-US" sz="2400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H¸t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ca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vang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rén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raõ</a:t>
            </a:r>
            <a:endParaRPr lang="en-US" sz="2400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endParaRPr lang="en-US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>
                <a:latin typeface=".VnAvant" pitchFamily="34" charset="0"/>
              </a:rPr>
              <a:t>§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i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l¾m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söï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l¹</a:t>
            </a:r>
          </a:p>
          <a:p>
            <a:pPr algn="just"/>
            <a:r>
              <a:rPr lang="en-US" sz="2400" dirty="0">
                <a:latin typeface=".VnAvant" pitchFamily="34" charset="0"/>
                <a:cs typeface="Arial" pitchFamily="34" charset="0"/>
              </a:rPr>
              <a:t>Cha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mÑ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vaãn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chê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mong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>
                <a:latin typeface=".VnAvant" pitchFamily="34" charset="0"/>
                <a:cs typeface="Arial" pitchFamily="34" charset="0"/>
              </a:rPr>
              <a:t>Ba b¹n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høa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loøng</a:t>
            </a:r>
            <a:endParaRPr lang="en-US" sz="2400" dirty="0"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tËp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thËt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latin typeface=".VnAvant" pitchFamily="34" charset="0"/>
              </a:rPr>
              <a:t>¨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chæ</a:t>
            </a:r>
            <a:r>
              <a:rPr lang="en-US" sz="2400" dirty="0">
                <a:latin typeface="VNI-Avo" pitchFamily="2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198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0"/>
            <a:ext cx="9144000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840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®ñ ý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60731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0974" y="1318008"/>
            <a:ext cx="5863768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a) </a:t>
            </a:r>
            <a:r>
              <a:rPr lang="en-US" sz="2400" dirty="0" err="1">
                <a:latin typeface=".VnAvant" pitchFamily="34" charset="0"/>
              </a:rPr>
              <a:t>Sãc</a:t>
            </a:r>
            <a:r>
              <a:rPr lang="en-US" sz="2400" dirty="0">
                <a:latin typeface=".VnAvant" pitchFamily="34" charset="0"/>
              </a:rPr>
              <a:t>, </a:t>
            </a:r>
            <a:r>
              <a:rPr lang="en-US" sz="2400" dirty="0" err="1">
                <a:latin typeface=".VnAvant" pitchFamily="34" charset="0"/>
              </a:rPr>
              <a:t>nhÝm</a:t>
            </a:r>
            <a:r>
              <a:rPr lang="en-US" sz="2400" dirty="0">
                <a:latin typeface=".VnAvant" pitchFamily="34" charset="0"/>
              </a:rPr>
              <a:t> vµ </a:t>
            </a:r>
            <a:r>
              <a:rPr lang="en-US" sz="2400" dirty="0" err="1">
                <a:latin typeface=".VnAvant" pitchFamily="34" charset="0"/>
              </a:rPr>
              <a:t>thá</a:t>
            </a:r>
            <a:r>
              <a:rPr lang="en-US" sz="2400" dirty="0">
                <a:latin typeface=".VnAvant" pitchFamily="34" charset="0"/>
              </a:rPr>
              <a:t>….......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0973" y="2341266"/>
            <a:ext cx="5863769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b) ………….....®</a:t>
            </a:r>
            <a:r>
              <a:rPr lang="en-US" sz="2400" dirty="0" err="1">
                <a:latin typeface=".VnAvant" pitchFamily="34" charset="0"/>
              </a:rPr>
              <a:t>ưa</a:t>
            </a:r>
            <a:r>
              <a:rPr lang="en-US" sz="2400" dirty="0">
                <a:latin typeface=".VnAvant" pitchFamily="34" charset="0"/>
              </a:rPr>
              <a:t> c¶ </a:t>
            </a:r>
            <a:r>
              <a:rPr lang="en-US" sz="2400" dirty="0" err="1">
                <a:latin typeface=".VnAvant" pitchFamily="34" charset="0"/>
              </a:rPr>
              <a:t>ba</a:t>
            </a:r>
            <a:r>
              <a:rPr lang="en-US" sz="2400" dirty="0">
                <a:latin typeface=".VnAvant" pitchFamily="34" charset="0"/>
              </a:rPr>
              <a:t> b¹n ®i </a:t>
            </a:r>
            <a:r>
              <a:rPr lang="en-US" sz="2400" dirty="0" err="1">
                <a:latin typeface=".VnAvant" pitchFamily="34" charset="0"/>
              </a:rPr>
              <a:t>häc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0974" y="3391735"/>
            <a:ext cx="5863768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c) 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Ba b¹n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høa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tËp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……..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6465" y="1278839"/>
            <a:ext cx="979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400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39909" y="2287441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ngùa</a:t>
            </a:r>
            <a:endParaRPr lang="en-US" sz="2400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79886" y="3391734"/>
            <a:ext cx="2292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thËt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chØ</a:t>
            </a:r>
            <a:endParaRPr lang="en-US" sz="2400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3167</TotalTime>
  <Words>474</Words>
  <Application>Microsoft Office PowerPoint</Application>
  <PresentationFormat>On-screen Show (16:10)</PresentationFormat>
  <Paragraphs>96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宋体</vt:lpstr>
      <vt:lpstr>VNI-Avo</vt:lpstr>
      <vt:lpstr>Times New Roman</vt:lpstr>
      <vt:lpstr>VNI-Thufap2</vt:lpstr>
      <vt:lpstr>Arial</vt:lpstr>
      <vt:lpstr>.VnAvant</vt:lpstr>
      <vt:lpstr>.VnArial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380</cp:revision>
  <dcterms:created xsi:type="dcterms:W3CDTF">2020-02-10T09:35:50Z</dcterms:created>
  <dcterms:modified xsi:type="dcterms:W3CDTF">2020-12-15T12:03:04Z</dcterms:modified>
</cp:coreProperties>
</file>