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55" r:id="rId4"/>
    <p:sldId id="257" r:id="rId5"/>
    <p:sldId id="389" r:id="rId6"/>
    <p:sldId id="360" r:id="rId7"/>
    <p:sldId id="323" r:id="rId8"/>
    <p:sldId id="393" r:id="rId9"/>
    <p:sldId id="391" r:id="rId10"/>
    <p:sldId id="392" r:id="rId11"/>
    <p:sldId id="308" r:id="rId12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宋体" panose="02010600030101010101" pitchFamily="2" charset="-122"/>
      <p:regular r:id="rId15"/>
    </p:embeddedFont>
    <p:embeddedFont>
      <p:font typeface=".VnAvant" panose="020B7200000000000000"/>
      <p:regular r:id="rId16"/>
      <p:bold r:id="rId17"/>
      <p:italic r:id="rId18"/>
    </p:embeddedFont>
    <p:embeddedFont>
      <p:font typeface="VNI-Thufap2"/>
      <p:regular r:id="rId19"/>
    </p:embeddedFont>
    <p:embeddedFont>
      <p:font typeface=".VnTifani Heavy" panose="020B720000000000000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FF"/>
    <a:srgbClr val="009900"/>
    <a:srgbClr val="FF33CC"/>
    <a:srgbClr val="FF7C80"/>
    <a:srgbClr val="0000CC"/>
    <a:srgbClr val="FFCC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14.xml"/><Relationship Id="rId21" Type="http://schemas.openxmlformats.org/officeDocument/2006/relationships/image" Target="../media/image32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31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5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0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6.xml"/><Relationship Id="rId21" Type="http://schemas.openxmlformats.org/officeDocument/2006/relationships/image" Target="../media/image32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31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5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30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Suèi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797177" cy="62345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Sãi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khưíu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Cõu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ươu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112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ưu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ươu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33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112: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ươu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328" y="4250052"/>
            <a:ext cx="3052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õu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7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­ư- u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huyÒn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cõu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cõu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9" y="1304010"/>
            <a:ext cx="3533775" cy="2762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1829" y="-2757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­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367515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¬u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sao</a:t>
            </a:r>
            <a:endParaRPr lang="en-US" sz="5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6205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­ư- ¬ - u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ươu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ươu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ươu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42149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hươu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sao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967" y="133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112: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ươu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8" y="1062340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Sót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bãng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khung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" b="60633" l="0" r="311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286" b="38378"/>
          <a:stretch/>
        </p:blipFill>
        <p:spPr>
          <a:xfrm>
            <a:off x="-308409" y="176689"/>
            <a:ext cx="3987783" cy="29485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706" b="99095" l="16479" r="3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4955" r="68095" b="3684"/>
          <a:stretch/>
        </p:blipFill>
        <p:spPr>
          <a:xfrm>
            <a:off x="1502232" y="3415516"/>
            <a:ext cx="1458686" cy="12973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30" b="74887" l="28147" r="46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37939" r="54841" b="26624"/>
          <a:stretch/>
        </p:blipFill>
        <p:spPr>
          <a:xfrm>
            <a:off x="2960918" y="2486601"/>
            <a:ext cx="1436914" cy="14659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633" b="97964" l="9826" r="59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84" t="61798" r="41667" b="3684"/>
          <a:stretch/>
        </p:blipFill>
        <p:spPr>
          <a:xfrm>
            <a:off x="4397832" y="3415516"/>
            <a:ext cx="1494971" cy="14279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88" b="74208" l="51996" r="74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08" t="37939" r="28492" b="24870"/>
          <a:stretch/>
        </p:blipFill>
        <p:spPr>
          <a:xfrm>
            <a:off x="5678714" y="2355971"/>
            <a:ext cx="1371601" cy="15385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01" b="98643" l="335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t="63903" r="15635" b="289"/>
          <a:stretch/>
        </p:blipFill>
        <p:spPr>
          <a:xfrm>
            <a:off x="6810827" y="3425729"/>
            <a:ext cx="1516745" cy="1481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" b="64027" l="67963" r="95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38" b="35571"/>
          <a:stretch/>
        </p:blipFill>
        <p:spPr>
          <a:xfrm>
            <a:off x="5892803" y="250953"/>
            <a:ext cx="3672111" cy="3079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" y="4721562"/>
            <a:ext cx="1091961" cy="99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73" y="4794247"/>
            <a:ext cx="1054917" cy="928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68" y="4826356"/>
            <a:ext cx="823328" cy="838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14" y="4698966"/>
            <a:ext cx="899080" cy="10160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15" y="4807169"/>
            <a:ext cx="1422057" cy="9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44142E-7 L -0.09618 -0.196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9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6602E-6 L -0.41823 -0.391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7546E-6 L -0.69775 -0.24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96" y="-12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13159E-6 L 0.07378 -0.21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10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3126E-6 L 0.62952 -0.270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13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67594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ưu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ươu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6" y="1549512"/>
            <a:ext cx="9024483" cy="13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c«ng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72716" y="2955887"/>
            <a:ext cx="2895600" cy="724378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CÆp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83056" y="1913661"/>
            <a:ext cx="2895600" cy="670780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NghØ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h­ưu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hó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4938</TotalTime>
  <Words>269</Words>
  <Application>Microsoft Office PowerPoint</Application>
  <PresentationFormat>On-screen Show (16:10)</PresentationFormat>
  <Paragraphs>74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Black</vt:lpstr>
      <vt:lpstr>宋体</vt:lpstr>
      <vt:lpstr>Times New Roman</vt:lpstr>
      <vt:lpstr>Arial</vt:lpstr>
      <vt:lpstr>.VnAvant</vt:lpstr>
      <vt:lpstr>VNI-Thufap2</vt:lpstr>
      <vt:lpstr>.VnTifani Heavy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527</cp:revision>
  <dcterms:created xsi:type="dcterms:W3CDTF">2020-02-10T09:35:50Z</dcterms:created>
  <dcterms:modified xsi:type="dcterms:W3CDTF">2021-01-23T14:36:20Z</dcterms:modified>
</cp:coreProperties>
</file>