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58" r:id="rId4"/>
    <p:sldId id="264" r:id="rId5"/>
    <p:sldId id="271" r:id="rId6"/>
    <p:sldId id="265" r:id="rId7"/>
    <p:sldId id="269" r:id="rId8"/>
    <p:sldId id="270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490A9-29B6-47D8-92EC-9350CD311D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EA3C-3DB5-43EB-9665-16BEB1E1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3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5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2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78786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6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8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8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65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87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99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1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6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C656-DF8E-41D3-BC49-40B0CA94E36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D248-D647-4991-8119-3E3D2B31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5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7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783773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bÔ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67" y="2943497"/>
            <a:ext cx="2713176" cy="28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7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383" y="965063"/>
            <a:ext cx="754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§©y lµ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1" y="1828800"/>
            <a:ext cx="2428875" cy="24688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9" y="1828800"/>
            <a:ext cx="2763839" cy="25363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846217"/>
            <a:ext cx="2602234" cy="24688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Rounded Rectangle 1"/>
          <p:cNvSpPr/>
          <p:nvPr/>
        </p:nvSpPr>
        <p:spPr>
          <a:xfrm>
            <a:off x="762000" y="4495800"/>
            <a:ext cx="1371600" cy="645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2">
                    <a:lumMod val="75000"/>
                  </a:schemeClr>
                </a:solidFill>
                <a:latin typeface="VNI-Avo" pitchFamily="2" charset="0"/>
              </a:rPr>
              <a:t>deâ</a:t>
            </a:r>
            <a:endParaRPr lang="en-US" sz="3600" b="1">
              <a:solidFill>
                <a:schemeClr val="tx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98002" y="4563298"/>
            <a:ext cx="1371600" cy="645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2">
                    <a:lumMod val="75000"/>
                  </a:schemeClr>
                </a:solidFill>
                <a:latin typeface="VNI-Avo" pitchFamily="2" charset="0"/>
              </a:rPr>
              <a:t>deáâ</a:t>
            </a:r>
            <a:endParaRPr lang="en-US" sz="3600" b="1">
              <a:solidFill>
                <a:schemeClr val="tx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00003" y="4495799"/>
            <a:ext cx="1371600" cy="645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2">
                    <a:lumMod val="75000"/>
                  </a:schemeClr>
                </a:solidFill>
                <a:latin typeface="VNI-Avo" pitchFamily="2" charset="0"/>
              </a:rPr>
              <a:t>beâ</a:t>
            </a:r>
            <a:endParaRPr lang="en-US" sz="3600" b="1">
              <a:solidFill>
                <a:schemeClr val="tx2">
                  <a:lumMod val="7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81462"/>
            <a:ext cx="5410200" cy="458275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90700" y="5105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Dª la cµ ë </a:t>
            </a:r>
            <a:r>
              <a:rPr lang="en-US" sz="4800" b="1" dirty="0" err="1" smtClean="0">
                <a:latin typeface=".VnAvant" pitchFamily="34" charset="0"/>
              </a:rPr>
              <a:t>bê</a:t>
            </a:r>
            <a:r>
              <a:rPr lang="en-US" sz="4800" b="1" dirty="0" smtClean="0">
                <a:latin typeface=".VnAvant" pitchFamily="34" charset="0"/>
              </a:rPr>
              <a:t> ®ª</a:t>
            </a:r>
            <a:endParaRPr lang="en-US" sz="4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7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63646" y="4487834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744" y="965063"/>
            <a:ext cx="275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Ở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1" y="1828800"/>
            <a:ext cx="2428875" cy="24688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9" y="1828800"/>
            <a:ext cx="2763839" cy="25363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846217"/>
            <a:ext cx="2602234" cy="24688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-14515" y="4546230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.VnAvant" pitchFamily="34" charset="0"/>
              </a:rPr>
              <a:t>Dª la cµ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7030" y="4487834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868" y="4412452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Bª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0864" y="5449487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Dª</a:t>
            </a:r>
            <a:r>
              <a:rPr lang="en-US" sz="2000" b="1" dirty="0" smtClean="0">
                <a:latin typeface=".VnAvant" pitchFamily="34" charset="0"/>
              </a:rPr>
              <a:t> la cµ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868" y="4417428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Bª</a:t>
            </a:r>
            <a:r>
              <a:rPr lang="en-US" sz="2000" b="1" dirty="0" smtClean="0">
                <a:latin typeface=".VnAvant" pitchFamily="34" charset="0"/>
              </a:rPr>
              <a:t>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9530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825501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2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26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9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2" y="636324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2" y="382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mẫu Lá cờ Việt Nam - Bộ sách Cánh Diều [Âm nhạc lớp 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32" y="835152"/>
            <a:ext cx="8505524" cy="40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5" y="1704431"/>
            <a:ext cx="7715388" cy="19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3485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127</Words>
  <Application>Microsoft Office PowerPoint</Application>
  <PresentationFormat>On-screen Show (4:3)</PresentationFormat>
  <Paragraphs>26</Paragraphs>
  <Slides>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.VnArial</vt:lpstr>
      <vt:lpstr>.VnAvant</vt:lpstr>
      <vt:lpstr>Arial</vt:lpstr>
      <vt:lpstr>Calibri</vt:lpstr>
      <vt:lpstr>Tahoma</vt:lpstr>
      <vt:lpstr>VNI-Avo</vt:lpstr>
      <vt:lpstr>VNI-Thufap2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5</cp:revision>
  <dcterms:created xsi:type="dcterms:W3CDTF">2020-09-17T00:54:58Z</dcterms:created>
  <dcterms:modified xsi:type="dcterms:W3CDTF">2020-09-21T10:02:16Z</dcterms:modified>
</cp:coreProperties>
</file>