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D520-C5C8-4E55-A444-88EBA0C027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1C163-EE7D-40B3-ACEB-3F189ECE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019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8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4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90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1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898E0-CFB9-4405-9ADC-D8086C3A49F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C81CD-A3C1-4BAE-9350-01651C00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2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15.xml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slide" Target="slide16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43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4.xml"/><Relationship Id="rId7" Type="http://schemas.openxmlformats.org/officeDocument/2006/relationships/audio" Target="../media/audio5.wav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openxmlformats.org/officeDocument/2006/relationships/tags" Target="../tags/tag5.xml"/><Relationship Id="rId16" Type="http://schemas.openxmlformats.org/officeDocument/2006/relationships/image" Target="../media/image41.gif"/><Relationship Id="rId20" Type="http://schemas.openxmlformats.org/officeDocument/2006/relationships/image" Target="../media/image45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40.gif"/><Relationship Id="rId10" Type="http://schemas.openxmlformats.org/officeDocument/2006/relationships/audio" Target="../media/audio7.wav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7.gif"/><Relationship Id="rId26" Type="http://schemas.openxmlformats.org/officeDocument/2006/relationships/image" Target="../media/image47.gif"/><Relationship Id="rId3" Type="http://schemas.openxmlformats.org/officeDocument/2006/relationships/tags" Target="../tags/tag8.xml"/><Relationship Id="rId21" Type="http://schemas.openxmlformats.org/officeDocument/2006/relationships/image" Target="../media/image40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9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3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2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8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1.gif"/><Relationship Id="rId27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6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11" Type="http://schemas.openxmlformats.org/officeDocument/2006/relationships/slide" Target="slide1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7.gif"/><Relationship Id="rId26" Type="http://schemas.openxmlformats.org/officeDocument/2006/relationships/image" Target="../media/image47.gif"/><Relationship Id="rId3" Type="http://schemas.openxmlformats.org/officeDocument/2006/relationships/tags" Target="../tags/tag16.xml"/><Relationship Id="rId21" Type="http://schemas.openxmlformats.org/officeDocument/2006/relationships/image" Target="../media/image40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9.gif"/><Relationship Id="rId29" Type="http://schemas.openxmlformats.org/officeDocument/2006/relationships/image" Target="../media/image52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3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2.gif"/><Relationship Id="rId28" Type="http://schemas.openxmlformats.org/officeDocument/2006/relationships/image" Target="../media/image51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8.gif"/><Relationship Id="rId31" Type="http://schemas.openxmlformats.org/officeDocument/2006/relationships/image" Target="../media/image54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1.gif"/><Relationship Id="rId27" Type="http://schemas.openxmlformats.org/officeDocument/2006/relationships/slide" Target="slide14.xml"/><Relationship Id="rId3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2179675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4138855"/>
            <a:ext cx="2656386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0"/>
            <a:ext cx="9448800" cy="70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8382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6289675"/>
            <a:ext cx="9448800" cy="69532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42860"/>
            <a:ext cx="9448800" cy="8810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51054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914400"/>
            <a:ext cx="2865438" cy="56769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1" y="2880121"/>
            <a:ext cx="1908401" cy="231695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7" y="1107753"/>
            <a:ext cx="1635773" cy="19307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5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4" y="279151"/>
            <a:ext cx="1840245" cy="241349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6019800"/>
            <a:ext cx="6838950" cy="8382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8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838200"/>
            <a:ext cx="381000" cy="3048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895475"/>
            <a:ext cx="482600" cy="482600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314326"/>
            <a:ext cx="477100" cy="57924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453580"/>
            <a:ext cx="477100" cy="57924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6" y="3195091"/>
            <a:ext cx="1772087" cy="222041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3124200"/>
            <a:ext cx="609600" cy="6096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3" y="3196584"/>
            <a:ext cx="1772087" cy="222041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7" y="1089955"/>
            <a:ext cx="1635773" cy="1942866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8" y="277529"/>
            <a:ext cx="1840245" cy="241349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3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4" y="2880121"/>
            <a:ext cx="1908401" cy="231695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9801"/>
            <a:ext cx="91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87327"/>
            <a:ext cx="12557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339725"/>
            <a:ext cx="14351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7" y="-117474"/>
            <a:ext cx="17938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2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1127126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"?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3053952"/>
            <a:ext cx="2030524" cy="795736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 smtClean="0">
                <a:latin typeface=".VnAvant" pitchFamily="34" charset="0"/>
              </a:rPr>
              <a:t>khÝ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3053952"/>
            <a:ext cx="2030524" cy="795736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nghỉ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0" y="2992438"/>
            <a:ext cx="11906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5" y="2992438"/>
            <a:ext cx="12207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770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30288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8447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</a:t>
            </a:r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399" y="3849687"/>
            <a:ext cx="2869975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2373231"/>
            <a:ext cx="2895600" cy="56206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588000" y="3849688"/>
            <a:ext cx="2895600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mÑ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6" y="2394427"/>
            <a:ext cx="2869975" cy="54086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1. non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35291"/>
            <a:ext cx="12144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2844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667687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0667999"/>
            <a:ext cx="4224338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6" y="2084372"/>
            <a:ext cx="1146175" cy="1081349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2396723"/>
            <a:ext cx="2286000" cy="193798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734067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2289566"/>
            <a:ext cx="762000" cy="2344484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2289566"/>
            <a:ext cx="7620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2289566"/>
            <a:ext cx="762000" cy="234448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2289566"/>
            <a:ext cx="762000" cy="2344484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2289566"/>
            <a:ext cx="7620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2289566"/>
            <a:ext cx="762000" cy="2344484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2289566"/>
            <a:ext cx="762000" cy="2344484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2289566"/>
            <a:ext cx="7620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2289566"/>
            <a:ext cx="762000" cy="2344484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2289566"/>
            <a:ext cx="7620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9" y="4482477"/>
            <a:ext cx="2514845" cy="214961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084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30288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8447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13797" y="6127059"/>
            <a:ext cx="2869975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3422940"/>
            <a:ext cx="2895600" cy="56206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3432955"/>
            <a:ext cx="2895600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5275" y="6005183"/>
            <a:ext cx="2869975" cy="54086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35291"/>
            <a:ext cx="12144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4076535"/>
            <a:ext cx="2529660" cy="19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6" y="1568529"/>
            <a:ext cx="2606675" cy="17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7335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6" y="1568528"/>
            <a:ext cx="2581789" cy="178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076534"/>
            <a:ext cx="2606674" cy="18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154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1" y="0"/>
            <a:ext cx="9141569" cy="6858000"/>
            <a:chOff x="2430" y="0"/>
            <a:chExt cx="9141569" cy="5715000"/>
          </a:xfrm>
        </p:grpSpPr>
        <p:pic>
          <p:nvPicPr>
            <p:cNvPr id="9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0"/>
              <a:ext cx="9141569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/>
            <p:cNvSpPr txBox="1">
              <a:spLocks noChangeArrowheads="1"/>
            </p:cNvSpPr>
            <p:nvPr/>
          </p:nvSpPr>
          <p:spPr>
            <a:xfrm>
              <a:off x="130629" y="130630"/>
              <a:ext cx="8868228" cy="5442856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_ Karaoke HD _ Que Huong Tuoi Dep _ Am Nhac Lop 1 __ CD Chuan Bo Giao Du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57" y="494210"/>
            <a:ext cx="7387773" cy="58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1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627019"/>
            <a:ext cx="708297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18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29" y="3130459"/>
            <a:ext cx="2514600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9281" y="78516"/>
            <a:ext cx="317371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17: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k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3159" y="1585925"/>
            <a:ext cx="4743338" cy="81068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©m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23159" y="2888094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51326" y="3659489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405" y="465429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6000" b="1" dirty="0" err="1" smtClean="0">
                <a:latin typeface=".VnAvant" pitchFamily="34" charset="0"/>
              </a:rPr>
              <a:t>Õ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75" y="1852663"/>
            <a:ext cx="2514600" cy="26174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542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4973" y="78516"/>
            <a:ext cx="350233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18: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m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712" y="417755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 smtClean="0">
                <a:latin typeface=".VnAvant" pitchFamily="34" charset="0"/>
              </a:rPr>
              <a:t>e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4" y="1486903"/>
            <a:ext cx="2901808" cy="26174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4123159" y="1585925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Gi¶I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3159" y="2888094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1326" y="3659489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448" y="4389033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505" y="4376260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1709" y="4376260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154" y="436488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000" b="1" dirty="0" err="1" smtClean="0">
                <a:latin typeface=".VnAvant" pitchFamily="34" charset="0"/>
              </a:rPr>
              <a:t>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9" y="67235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96" y="4387349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36" y="438563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á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6" y="1141987"/>
            <a:ext cx="2148113" cy="307750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" y="1152004"/>
            <a:ext cx="2405513" cy="300633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1169421"/>
            <a:ext cx="2542848" cy="302729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4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73595" y="4443665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644" y="4377973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31" y="4344381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</a:t>
            </a:r>
            <a:r>
              <a:rPr lang="en-US" sz="4000" b="1" dirty="0" smtClean="0">
                <a:latin typeface=".VnAvant" pitchFamily="34" charset="0"/>
              </a:rPr>
              <a:t>¸ </a:t>
            </a:r>
            <a:r>
              <a:rPr lang="en-US" sz="4000" b="1" dirty="0" err="1" smtClean="0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0628" y="4343140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 smtClean="0">
                <a:latin typeface=".VnAvant" pitchFamily="34" charset="0"/>
              </a:rPr>
              <a:t>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5543" y="4377973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87" y="4395390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 smtClean="0">
                <a:latin typeface=".VnAvant" pitchFamily="34" charset="0"/>
              </a:rPr>
              <a:t>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9" y="67235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7" y="2229395"/>
            <a:ext cx="2658454" cy="19700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2" y="1277455"/>
            <a:ext cx="2384945" cy="297984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11" y="1304912"/>
            <a:ext cx="2504254" cy="295238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4" y="1944482"/>
            <a:ext cx="6677877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069226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1502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366011"/>
            <a:ext cx="6353175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0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On-screen Show (4:3)</PresentationFormat>
  <Paragraphs>105</Paragraphs>
  <Slides>16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2020-09-17T05:56:51Z</dcterms:created>
  <dcterms:modified xsi:type="dcterms:W3CDTF">2020-09-17T05:57:48Z</dcterms:modified>
</cp:coreProperties>
</file>