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34" r:id="rId4"/>
    <p:sldId id="339" r:id="rId5"/>
    <p:sldId id="336" r:id="rId6"/>
    <p:sldId id="323" r:id="rId7"/>
    <p:sldId id="326" r:id="rId8"/>
    <p:sldId id="308" r:id="rId9"/>
  </p:sldIdLst>
  <p:sldSz cx="9144000" cy="5715000" type="screen16x10"/>
  <p:notesSz cx="6858000" cy="9144000"/>
  <p:embeddedFontLst>
    <p:embeddedFont>
      <p:font typeface=".VnAvant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VNI-Thufap2" pitchFamily="2" charset="0"/>
      <p:regular r:id="rId20"/>
    </p:embeddedFont>
    <p:embeddedFont>
      <p:font typeface="Tahoma" pitchFamily="34" charset="0"/>
      <p:regular r:id="rId21"/>
      <p:bold r:id="rId22"/>
    </p:embeddedFont>
    <p:embeddedFont>
      <p:font typeface="Arial Black" pitchFamily="34" charset="0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99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8" Type="http://schemas.openxmlformats.org/officeDocument/2006/relationships/image" Target="../media/image16.gif"/><Relationship Id="rId26" Type="http://schemas.openxmlformats.org/officeDocument/2006/relationships/slide" Target="slide2.xml"/><Relationship Id="rId3" Type="http://schemas.openxmlformats.org/officeDocument/2006/relationships/tags" Target="../tags/tag3.xml"/><Relationship Id="rId21" Type="http://schemas.openxmlformats.org/officeDocument/2006/relationships/image" Target="../media/image19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image" Target="../media/image15.gif"/><Relationship Id="rId25" Type="http://schemas.openxmlformats.org/officeDocument/2006/relationships/image" Target="../media/image23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18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2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1.gif"/><Relationship Id="rId10" Type="http://schemas.openxmlformats.org/officeDocument/2006/relationships/audio" Target="../media/audio1.wav"/><Relationship Id="rId19" Type="http://schemas.openxmlformats.org/officeDocument/2006/relationships/image" Target="../media/image17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5.wav"/><Relationship Id="rId22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35" y="2266723"/>
            <a:ext cx="30861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8505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 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1" y="1851347"/>
            <a:ext cx="6042704" cy="37590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02118" y="766611"/>
            <a:ext cx="840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c«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· ë </a:t>
            </a:r>
            <a:r>
              <a:rPr lang="en-US" sz="2800" dirty="0" err="1" smtClean="0">
                <a:latin typeface=".VnAvant" pitchFamily="34" charset="0"/>
              </a:rPr>
              <a:t>bê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hå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Hå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nhá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nho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nhá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Hå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c¸ </a:t>
            </a:r>
            <a:r>
              <a:rPr lang="en-US" sz="2800" dirty="0" err="1" smtClean="0">
                <a:latin typeface=".VnAvant" pitchFamily="34" charset="0"/>
              </a:rPr>
              <a:t>mÌ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ba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na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nho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khÕ</a:t>
            </a:r>
            <a:r>
              <a:rPr lang="en-US" sz="2800" dirty="0" smtClean="0">
                <a:latin typeface=".VnAvant" pitchFamily="34" charset="0"/>
              </a:rPr>
              <a:t>. 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75" y="314020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÷: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491" y="845709"/>
            <a:ext cx="844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·,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mÌ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baba,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khÕ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75" y="1903334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604" y="2450997"/>
            <a:ext cx="7355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nèi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tiÕp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89" y="3478137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®o¹n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8505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" y="756558"/>
            <a:ext cx="8750402" cy="162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0" y="2510971"/>
            <a:ext cx="8736316" cy="18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447800"/>
            <a:ext cx="84010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Cñng</a:t>
            </a:r>
            <a:r>
              <a:rPr lang="en-US" sz="2200" b="1" kern="10" dirty="0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</a:t>
            </a:r>
            <a:r>
              <a:rPr lang="en-US" sz="22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cè</a:t>
            </a:r>
            <a:endParaRPr lang="en-US" sz="22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717808" y="1096402"/>
            <a:ext cx="5439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Nhã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209550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Nho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chuối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na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4060826" y="331439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Na,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nho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khế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187576" y="211316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vi-VN" sz="2000" b="1" dirty="0">
                <a:solidFill>
                  <a:srgbClr val="FFFF00"/>
                </a:solidFill>
                <a:latin typeface=".VnAvant" pitchFamily="34" charset="0"/>
              </a:rPr>
              <a:t>Na, bưởi, chuối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188</Words>
  <Application>Microsoft Office PowerPoint</Application>
  <PresentationFormat>On-screen Show (16:10)</PresentationFormat>
  <Paragraphs>29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.VnAvant</vt:lpstr>
      <vt:lpstr>Calibri</vt:lpstr>
      <vt:lpstr>宋体</vt:lpstr>
      <vt:lpstr>VNI-Thufap2</vt:lpstr>
      <vt:lpstr>Tahoma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186</cp:revision>
  <dcterms:created xsi:type="dcterms:W3CDTF">2020-02-10T09:35:50Z</dcterms:created>
  <dcterms:modified xsi:type="dcterms:W3CDTF">2020-09-17T06:00:33Z</dcterms:modified>
</cp:coreProperties>
</file>