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52" r:id="rId4"/>
    <p:sldId id="353" r:id="rId5"/>
    <p:sldId id="354" r:id="rId6"/>
    <p:sldId id="355" r:id="rId7"/>
    <p:sldId id="351" r:id="rId8"/>
    <p:sldId id="336" r:id="rId9"/>
    <p:sldId id="346" r:id="rId10"/>
    <p:sldId id="308" r:id="rId11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3"/>
    </p:embeddedFont>
    <p:embeddedFont>
      <p:font typeface="VNI-Avo" pitchFamily="2" charset="0"/>
      <p:regular r:id="rId14"/>
      <p:bold r:id="rId15"/>
      <p:italic r:id="rId16"/>
      <p:boldItalic r:id="rId17"/>
    </p:embeddedFont>
    <p:embeddedFont>
      <p:font typeface=".VnAvant" panose="020B7200000000000000"/>
      <p:regular r:id="rId18"/>
      <p:bold r:id="rId19"/>
      <p:italic r:id="rId20"/>
      <p:boldItalic r:id="rId21"/>
    </p:embeddedFont>
    <p:embeddedFont>
      <p:font typeface="VNI-Thufap2"/>
      <p:regular r:id="rId22"/>
    </p:embeddedFont>
    <p:embeddedFont>
      <p:font typeface=".VnArial" panose="020B7200000000000000" pitchFamily="34" charset="0"/>
      <p:regular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CC"/>
    <a:srgbClr val="FF99CC"/>
    <a:srgbClr val="FFFF99"/>
    <a:srgbClr val="99FF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692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36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am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ap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8" y="2193017"/>
            <a:ext cx="2942092" cy="27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0113" y="261610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Ve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gµ 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458" y="1654775"/>
            <a:ext cx="53293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.VnAvant" pitchFamily="34" charset="0"/>
              </a:rPr>
              <a:t>C¶ </a:t>
            </a:r>
            <a:r>
              <a:rPr lang="en-US" sz="2800" dirty="0" err="1">
                <a:latin typeface=".VnAvant" pitchFamily="34" charset="0"/>
              </a:rPr>
              <a:t>mïa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hÌ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ve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chØ</a:t>
            </a:r>
            <a:r>
              <a:rPr lang="en-US" sz="2800" dirty="0">
                <a:latin typeface=".VnAvant" pitchFamily="34" charset="0"/>
              </a:rPr>
              <a:t> ham </a:t>
            </a:r>
            <a:r>
              <a:rPr lang="en-US" sz="2800" dirty="0" err="1">
                <a:latin typeface=".VnAvant" pitchFamily="34" charset="0"/>
              </a:rPr>
              <a:t>móa</a:t>
            </a:r>
            <a:r>
              <a:rPr lang="en-US" sz="2800" dirty="0">
                <a:latin typeface=".VnAvant" pitchFamily="34" charset="0"/>
              </a:rPr>
              <a:t> ca. </a:t>
            </a:r>
            <a:r>
              <a:rPr lang="en-US" sz="2800" dirty="0" err="1">
                <a:latin typeface=".VnAvant" pitchFamily="34" charset="0"/>
              </a:rPr>
              <a:t>Ngã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chÞ</a:t>
            </a:r>
            <a:r>
              <a:rPr lang="en-US" sz="2800" dirty="0">
                <a:latin typeface=".VnAvant" pitchFamily="34" charset="0"/>
              </a:rPr>
              <a:t> gµ ®¹p ®¹p, </a:t>
            </a:r>
            <a:r>
              <a:rPr lang="en-US" sz="2800" dirty="0" err="1">
                <a:latin typeface=".VnAvant" pitchFamily="34" charset="0"/>
              </a:rPr>
              <a:t>giò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giò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lóa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ve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thá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thÎ</a:t>
            </a:r>
            <a:r>
              <a:rPr lang="en-US" sz="2800" dirty="0">
                <a:latin typeface=".VnAvant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.VnAvant" pitchFamily="34" charset="0"/>
              </a:rPr>
              <a:t>Lµm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</a:t>
            </a:r>
            <a:r>
              <a:rPr lang="en-US" sz="2800" dirty="0">
                <a:latin typeface=".VnAvant" pitchFamily="34" charset="0"/>
              </a:rPr>
              <a:t>×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g× </a:t>
            </a:r>
            <a:r>
              <a:rPr lang="en-US" sz="2800" dirty="0" err="1">
                <a:latin typeface=".VnAvant" pitchFamily="34" charset="0"/>
              </a:rPr>
              <a:t>thó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vÞ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nhØ</a:t>
            </a:r>
            <a:r>
              <a:rPr lang="en-US" sz="2800" dirty="0">
                <a:latin typeface=".VnAvant" pitchFamily="34" charset="0"/>
              </a:rPr>
              <a:t>?</a:t>
            </a:r>
          </a:p>
          <a:p>
            <a:pPr algn="just"/>
            <a:r>
              <a:rPr lang="en-US" sz="2800" dirty="0">
                <a:latin typeface=".VnAvant" pitchFamily="34" charset="0"/>
              </a:rPr>
              <a:t>Gµ ®¸p.</a:t>
            </a:r>
          </a:p>
          <a:p>
            <a:pPr algn="just"/>
            <a:r>
              <a:rPr lang="en-US" sz="2800" dirty="0">
                <a:latin typeface=".VnAvant" pitchFamily="34" charset="0"/>
              </a:rPr>
              <a:t>- </a:t>
            </a:r>
            <a:r>
              <a:rPr lang="en-US" sz="2800" dirty="0" err="1">
                <a:latin typeface=".VnAvant" pitchFamily="34" charset="0"/>
              </a:rPr>
              <a:t>ChÞ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lµm</a:t>
            </a:r>
            <a:r>
              <a:rPr lang="en-US" sz="2800" dirty="0">
                <a:latin typeface=".VnAvant" pitchFamily="34" charset="0"/>
              </a:rPr>
              <a:t> ®Ó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lóa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cho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lò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trÎ</a:t>
            </a:r>
            <a:r>
              <a:rPr lang="en-US" sz="2800" dirty="0">
                <a:latin typeface=".VnAvant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45" y="1230210"/>
            <a:ext cx="3196747" cy="254752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910112" y="4463014"/>
            <a:ext cx="317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Phông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- Ten</a:t>
            </a:r>
          </a:p>
        </p:txBody>
      </p:sp>
    </p:spTree>
    <p:extLst>
      <p:ext uri="{BB962C8B-B14F-4D97-AF65-F5344CB8AC3E}">
        <p14:creationId xmlns:p14="http://schemas.microsoft.com/office/powerpoint/2010/main" val="10937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0221" y="412530"/>
            <a:ext cx="352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Ve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vµ gµ 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660" y="1202012"/>
            <a:ext cx="8202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.VnAvant" pitchFamily="34" charset="0"/>
              </a:rPr>
              <a:t>     C¶ </a:t>
            </a:r>
            <a:r>
              <a:rPr lang="en-US" sz="3600" dirty="0" err="1">
                <a:latin typeface=".VnAvant" pitchFamily="34" charset="0"/>
              </a:rPr>
              <a:t>mïa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hÌ</a:t>
            </a:r>
            <a:r>
              <a:rPr lang="en-US" sz="3600" dirty="0">
                <a:latin typeface=".VnAvant" pitchFamily="34" charset="0"/>
              </a:rPr>
              <a:t>, </a:t>
            </a:r>
            <a:r>
              <a:rPr lang="en-US" sz="3600" dirty="0" err="1">
                <a:latin typeface=".VnAvant" pitchFamily="34" charset="0"/>
              </a:rPr>
              <a:t>ve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chØ</a:t>
            </a:r>
            <a:r>
              <a:rPr lang="en-US" sz="3600" dirty="0">
                <a:latin typeface=".VnAvant" pitchFamily="34" charset="0"/>
              </a:rPr>
              <a:t> ham </a:t>
            </a:r>
            <a:r>
              <a:rPr lang="en-US" sz="3600" dirty="0" err="1">
                <a:latin typeface=".VnAvant" pitchFamily="34" charset="0"/>
              </a:rPr>
              <a:t>móa</a:t>
            </a:r>
            <a:r>
              <a:rPr lang="en-US" sz="3600" dirty="0">
                <a:latin typeface=".VnAvant" pitchFamily="34" charset="0"/>
              </a:rPr>
              <a:t> ca. </a:t>
            </a:r>
            <a:r>
              <a:rPr lang="en-US" sz="3600" dirty="0" err="1">
                <a:latin typeface=".VnAvant" pitchFamily="34" charset="0"/>
              </a:rPr>
              <a:t>Ngã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chÞ</a:t>
            </a:r>
            <a:r>
              <a:rPr lang="en-US" sz="3600" dirty="0">
                <a:latin typeface=".VnAvant" pitchFamily="34" charset="0"/>
              </a:rPr>
              <a:t> gµ ®¹p ®¹p, </a:t>
            </a:r>
            <a:r>
              <a:rPr lang="en-US" sz="3600" dirty="0" err="1">
                <a:latin typeface=".VnAvant" pitchFamily="34" charset="0"/>
              </a:rPr>
              <a:t>giò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giò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lóa</a:t>
            </a:r>
            <a:r>
              <a:rPr lang="en-US" sz="3600" dirty="0">
                <a:latin typeface=".VnAvant" pitchFamily="34" charset="0"/>
              </a:rPr>
              <a:t>, </a:t>
            </a:r>
            <a:r>
              <a:rPr lang="en-US" sz="3600" dirty="0" err="1">
                <a:latin typeface=".VnAvant" pitchFamily="34" charset="0"/>
              </a:rPr>
              <a:t>ve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thá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thÎ</a:t>
            </a:r>
            <a:r>
              <a:rPr lang="en-US" sz="3600" dirty="0">
                <a:latin typeface=".VnAvant" pitchFamily="34" charset="0"/>
              </a:rPr>
              <a:t>:</a:t>
            </a:r>
          </a:p>
          <a:p>
            <a:pPr algn="just"/>
            <a:r>
              <a:rPr lang="en-US" sz="3600" dirty="0">
                <a:latin typeface=".VnAvant" pitchFamily="34" charset="0"/>
              </a:rPr>
              <a:t>     - </a:t>
            </a:r>
            <a:r>
              <a:rPr lang="en-US" sz="3600" dirty="0" err="1">
                <a:latin typeface=".VnAvant" pitchFamily="34" charset="0"/>
              </a:rPr>
              <a:t>Lµm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</a:t>
            </a:r>
            <a:r>
              <a:rPr lang="en-US" sz="3600" dirty="0">
                <a:latin typeface=".VnAvant" pitchFamily="34" charset="0"/>
              </a:rPr>
              <a:t>× </a:t>
            </a:r>
            <a:r>
              <a:rPr lang="en-US" sz="3600" dirty="0" err="1">
                <a:latin typeface=".VnAvant" pitchFamily="34" charset="0"/>
              </a:rPr>
              <a:t>cã</a:t>
            </a:r>
            <a:r>
              <a:rPr lang="en-US" sz="3600" dirty="0">
                <a:latin typeface=".VnAvant" pitchFamily="34" charset="0"/>
              </a:rPr>
              <a:t> g× </a:t>
            </a:r>
            <a:r>
              <a:rPr lang="en-US" sz="3600" dirty="0" err="1">
                <a:latin typeface=".VnAvant" pitchFamily="34" charset="0"/>
              </a:rPr>
              <a:t>thó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vÞ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nhØ</a:t>
            </a:r>
            <a:r>
              <a:rPr lang="en-US" sz="3600" dirty="0">
                <a:latin typeface=".VnAvant" pitchFamily="34" charset="0"/>
              </a:rPr>
              <a:t>?</a:t>
            </a:r>
          </a:p>
          <a:p>
            <a:pPr algn="just"/>
            <a:r>
              <a:rPr lang="en-US" sz="3600" dirty="0">
                <a:latin typeface=".VnAvant" pitchFamily="34" charset="0"/>
              </a:rPr>
              <a:t>     Gµ ®¸p.</a:t>
            </a:r>
          </a:p>
          <a:p>
            <a:pPr algn="just"/>
            <a:r>
              <a:rPr lang="en-US" sz="3600" dirty="0">
                <a:latin typeface=".VnAvant" pitchFamily="34" charset="0"/>
              </a:rPr>
              <a:t>     - </a:t>
            </a:r>
            <a:r>
              <a:rPr lang="en-US" sz="3600" dirty="0" err="1">
                <a:latin typeface=".VnAvant" pitchFamily="34" charset="0"/>
              </a:rPr>
              <a:t>ChÞ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lµm</a:t>
            </a:r>
            <a:r>
              <a:rPr lang="en-US" sz="3600" dirty="0">
                <a:latin typeface=".VnAvant" pitchFamily="34" charset="0"/>
              </a:rPr>
              <a:t> ®Ó </a:t>
            </a:r>
            <a:r>
              <a:rPr lang="en-US" sz="3600" dirty="0" err="1">
                <a:latin typeface=".VnAvant" pitchFamily="34" charset="0"/>
              </a:rPr>
              <a:t>cã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lóa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cho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lò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trÎ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51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33355" y="851189"/>
            <a:ext cx="2840854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muøa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heø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3254" y="3889963"/>
            <a:ext cx="2083718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thuù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vò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13850" y="851188"/>
            <a:ext cx="4236164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ham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muùa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ca</a:t>
            </a:r>
          </a:p>
        </p:txBody>
      </p:sp>
      <p:sp>
        <p:nvSpPr>
          <p:cNvPr id="16" name="Oval 15"/>
          <p:cNvSpPr/>
          <p:nvPr/>
        </p:nvSpPr>
        <p:spPr>
          <a:xfrm>
            <a:off x="191504" y="2371104"/>
            <a:ext cx="2840854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ñaïp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85051" y="3889963"/>
            <a:ext cx="2289170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luõ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nhoû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32438" y="3889962"/>
            <a:ext cx="2289170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laøm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13850" y="2371103"/>
            <a:ext cx="4236164" cy="119679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giuõ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giuõ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luùa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660" y="1202012"/>
            <a:ext cx="8202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.VnAvant" pitchFamily="34" charset="0"/>
              </a:rPr>
              <a:t>     C¶ </a:t>
            </a:r>
            <a:r>
              <a:rPr lang="en-US" sz="3600" dirty="0" err="1">
                <a:latin typeface=".VnAvant" pitchFamily="34" charset="0"/>
              </a:rPr>
              <a:t>mïa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hÌ</a:t>
            </a:r>
            <a:r>
              <a:rPr lang="en-US" sz="3600" dirty="0">
                <a:latin typeface=".VnAvant" pitchFamily="34" charset="0"/>
              </a:rPr>
              <a:t>, </a:t>
            </a:r>
            <a:r>
              <a:rPr lang="en-US" sz="3600" dirty="0" err="1">
                <a:latin typeface=".VnAvant" pitchFamily="34" charset="0"/>
              </a:rPr>
              <a:t>ve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chØ</a:t>
            </a:r>
            <a:r>
              <a:rPr lang="en-US" sz="3600" dirty="0">
                <a:latin typeface=".VnAvant" pitchFamily="34" charset="0"/>
              </a:rPr>
              <a:t> ham </a:t>
            </a:r>
            <a:r>
              <a:rPr lang="en-US" sz="3600" dirty="0" err="1">
                <a:latin typeface=".VnAvant" pitchFamily="34" charset="0"/>
              </a:rPr>
              <a:t>móa</a:t>
            </a:r>
            <a:r>
              <a:rPr lang="en-US" sz="3600" dirty="0">
                <a:latin typeface=".VnAvant" pitchFamily="34" charset="0"/>
              </a:rPr>
              <a:t> ca. </a:t>
            </a:r>
            <a:r>
              <a:rPr lang="en-US" sz="3600" dirty="0" err="1">
                <a:latin typeface=".VnAvant" pitchFamily="34" charset="0"/>
              </a:rPr>
              <a:t>Ngã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chÞ</a:t>
            </a:r>
            <a:r>
              <a:rPr lang="en-US" sz="3600" dirty="0">
                <a:latin typeface=".VnAvant" pitchFamily="34" charset="0"/>
              </a:rPr>
              <a:t> gµ ®¹p ®¹p, </a:t>
            </a:r>
            <a:r>
              <a:rPr lang="en-US" sz="3600" dirty="0" err="1">
                <a:latin typeface=".VnAvant" pitchFamily="34" charset="0"/>
              </a:rPr>
              <a:t>giò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giò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lóa</a:t>
            </a:r>
            <a:r>
              <a:rPr lang="en-US" sz="3600" dirty="0">
                <a:latin typeface=".VnAvant" pitchFamily="34" charset="0"/>
              </a:rPr>
              <a:t>, </a:t>
            </a:r>
            <a:r>
              <a:rPr lang="en-US" sz="3600" dirty="0" err="1">
                <a:latin typeface=".VnAvant" pitchFamily="34" charset="0"/>
              </a:rPr>
              <a:t>ve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thá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thÎ</a:t>
            </a:r>
            <a:r>
              <a:rPr lang="en-US" sz="3600" dirty="0">
                <a:latin typeface=".VnAvant" pitchFamily="34" charset="0"/>
              </a:rPr>
              <a:t>:</a:t>
            </a:r>
          </a:p>
          <a:p>
            <a:pPr algn="just"/>
            <a:r>
              <a:rPr lang="en-US" sz="3600" dirty="0">
                <a:latin typeface=".VnAvant" pitchFamily="34" charset="0"/>
              </a:rPr>
              <a:t>     - </a:t>
            </a:r>
            <a:r>
              <a:rPr lang="en-US" sz="3600" dirty="0" err="1">
                <a:latin typeface=".VnAvant" pitchFamily="34" charset="0"/>
              </a:rPr>
              <a:t>Lµm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</a:t>
            </a:r>
            <a:r>
              <a:rPr lang="en-US" sz="3600" dirty="0">
                <a:latin typeface=".VnAvant" pitchFamily="34" charset="0"/>
              </a:rPr>
              <a:t>× </a:t>
            </a:r>
            <a:r>
              <a:rPr lang="en-US" sz="3600" dirty="0" err="1">
                <a:latin typeface=".VnAvant" pitchFamily="34" charset="0"/>
              </a:rPr>
              <a:t>cã</a:t>
            </a:r>
            <a:r>
              <a:rPr lang="en-US" sz="3600" dirty="0">
                <a:latin typeface=".VnAvant" pitchFamily="34" charset="0"/>
              </a:rPr>
              <a:t> g× </a:t>
            </a:r>
            <a:r>
              <a:rPr lang="en-US" sz="3600" dirty="0" err="1">
                <a:latin typeface=".VnAvant" pitchFamily="34" charset="0"/>
              </a:rPr>
              <a:t>thó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vÞ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nhØ</a:t>
            </a:r>
            <a:r>
              <a:rPr lang="en-US" sz="3600" dirty="0">
                <a:latin typeface=".VnAvant" pitchFamily="34" charset="0"/>
              </a:rPr>
              <a:t>?</a:t>
            </a:r>
          </a:p>
          <a:p>
            <a:pPr algn="just"/>
            <a:r>
              <a:rPr lang="en-US" sz="3600" dirty="0">
                <a:latin typeface=".VnAvant" pitchFamily="34" charset="0"/>
              </a:rPr>
              <a:t>    Gµ ®¸p.</a:t>
            </a:r>
          </a:p>
          <a:p>
            <a:pPr algn="just"/>
            <a:r>
              <a:rPr lang="en-US" sz="3600" dirty="0">
                <a:latin typeface=".VnAvant" pitchFamily="34" charset="0"/>
              </a:rPr>
              <a:t>     - </a:t>
            </a:r>
            <a:r>
              <a:rPr lang="en-US" sz="3600" dirty="0" err="1">
                <a:latin typeface=".VnAvant" pitchFamily="34" charset="0"/>
              </a:rPr>
              <a:t>ChÞ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lµm</a:t>
            </a:r>
            <a:r>
              <a:rPr lang="en-US" sz="3600" dirty="0">
                <a:latin typeface=".VnAvant" pitchFamily="34" charset="0"/>
              </a:rPr>
              <a:t> ®Ó </a:t>
            </a:r>
            <a:r>
              <a:rPr lang="en-US" sz="3600" dirty="0" err="1">
                <a:latin typeface=".VnAvant" pitchFamily="34" charset="0"/>
              </a:rPr>
              <a:t>cã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lóa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cho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lò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trÎ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0221" y="412530"/>
            <a:ext cx="352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Ve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vµ gµ (1)</a:t>
            </a:r>
          </a:p>
        </p:txBody>
      </p:sp>
      <p:sp>
        <p:nvSpPr>
          <p:cNvPr id="2" name="Oval 1"/>
          <p:cNvSpPr/>
          <p:nvPr/>
        </p:nvSpPr>
        <p:spPr>
          <a:xfrm>
            <a:off x="781235" y="1120416"/>
            <a:ext cx="440357" cy="440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168676" y="1715220"/>
            <a:ext cx="440357" cy="440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81234" y="2869374"/>
            <a:ext cx="440357" cy="440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81233" y="3391327"/>
            <a:ext cx="440357" cy="440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81232" y="4057772"/>
            <a:ext cx="440357" cy="440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42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9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256" y="70543"/>
            <a:ext cx="746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hîp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1" y="919162"/>
            <a:ext cx="8050054" cy="26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505" y="1493395"/>
            <a:ext cx="67891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itchFamily="34" charset="0"/>
              </a:rPr>
              <a:t>a) </a:t>
            </a:r>
            <a:r>
              <a:rPr lang="en-US" sz="3600" dirty="0" err="1">
                <a:latin typeface=".VnAvant" pitchFamily="34" charset="0"/>
              </a:rPr>
              <a:t>Ve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chØ</a:t>
            </a:r>
            <a:r>
              <a:rPr lang="en-US" sz="3600" dirty="0">
                <a:latin typeface=".VnAvant" pitchFamily="34" charset="0"/>
              </a:rPr>
              <a:t> ham </a:t>
            </a:r>
            <a:r>
              <a:rPr lang="en-US" sz="3600" dirty="0" err="1">
                <a:latin typeface=".VnAvant" pitchFamily="34" charset="0"/>
              </a:rPr>
              <a:t>móa</a:t>
            </a:r>
            <a:r>
              <a:rPr lang="en-US" sz="3600" dirty="0">
                <a:latin typeface=".VnAvant" pitchFamily="34" charset="0"/>
              </a:rPr>
              <a:t> ca.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256" y="70543"/>
            <a:ext cx="746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hîp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617" y="2924334"/>
            <a:ext cx="84781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VNI-Avo" pitchFamily="2" charset="0"/>
              </a:rPr>
              <a:t>b) </a:t>
            </a:r>
            <a:r>
              <a:rPr lang="en-US" sz="3600" dirty="0" err="1">
                <a:latin typeface="VNI-Avo" pitchFamily="2" charset="0"/>
              </a:rPr>
              <a:t>Chò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gaø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laøm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ñeå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coù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luùa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cho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luõ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nhoû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47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309</Words>
  <Application>Microsoft Office PowerPoint</Application>
  <PresentationFormat>On-screen Show (16:10)</PresentationFormat>
  <Paragraphs>49</Paragraphs>
  <Slides>10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VNI-Avo</vt:lpstr>
      <vt:lpstr>.VnAvant</vt:lpstr>
      <vt:lpstr>VNI-Thufap2</vt:lpstr>
      <vt:lpstr>Arial</vt:lpstr>
      <vt:lpstr>.VnArial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234</cp:revision>
  <dcterms:created xsi:type="dcterms:W3CDTF">2020-02-10T09:35:50Z</dcterms:created>
  <dcterms:modified xsi:type="dcterms:W3CDTF">2020-10-17T03:51:44Z</dcterms:modified>
</cp:coreProperties>
</file>