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62" r:id="rId4"/>
    <p:sldId id="364" r:id="rId5"/>
    <p:sldId id="355" r:id="rId6"/>
    <p:sldId id="360" r:id="rId7"/>
    <p:sldId id="359" r:id="rId8"/>
    <p:sldId id="365" r:id="rId9"/>
    <p:sldId id="361" r:id="rId10"/>
    <p:sldId id="345" r:id="rId11"/>
    <p:sldId id="353" r:id="rId12"/>
    <p:sldId id="363" r:id="rId13"/>
    <p:sldId id="308" r:id="rId14"/>
  </p:sldIdLst>
  <p:sldSz cx="9144000" cy="5715000" type="screen16x10"/>
  <p:notesSz cx="6858000" cy="9144000"/>
  <p:embeddedFontLst>
    <p:embeddedFont>
      <p:font typeface=".VnArial" panose="020B7200000000000000" pitchFamily="34" charset="0"/>
      <p:regular r:id="rId16"/>
      <p:bold r:id="rId17"/>
      <p:italic r:id="rId18"/>
      <p:boldItalic r:id="rId19"/>
    </p:embeddedFont>
    <p:embeddedFont>
      <p:font typeface=".VnAvant" panose="020B7200000000000000" pitchFamily="34" charset="0"/>
      <p:regular r:id="rId20"/>
      <p:bold r:id="rId21"/>
      <p:italic r:id="rId22"/>
    </p:embeddedFont>
    <p:embeddedFont>
      <p:font typeface="SimSun" panose="02010600030101010101" pitchFamily="2" charset="-122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VNI-Thufap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NI-Avo" pitchFamily="2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9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6227" y="213715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h·y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l¹i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thùc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4" y="1277244"/>
            <a:ext cx="3197186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Chã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liÕm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 la</a:t>
            </a:r>
          </a:p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mæ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mæ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18849" y="1277244"/>
            <a:ext cx="2420991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3200">
                <a:solidFill>
                  <a:srgbClr val="0000CC"/>
                </a:solidFill>
                <a:latin typeface="VNI-Avo" pitchFamily="2" charset="0"/>
              </a:rPr>
              <a:t>nhö </a:t>
            </a:r>
            <a:r>
              <a:rPr lang="en-US" sz="320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m×….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53193" y="1277244"/>
            <a:ext cx="2336799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7924" y="2837529"/>
            <a:ext cx="3135092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TrÎ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46141" y="2844779"/>
            <a:ext cx="3135092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320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>
                <a:solidFill>
                  <a:srgbClr val="0000CC"/>
                </a:solidFill>
                <a:latin typeface="VNI-Avo" pitchFamily="2" charset="0"/>
              </a:rPr>
              <a:t>nhö </a:t>
            </a:r>
            <a:r>
              <a:rPr lang="en-US" sz="320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smtClean="0">
                <a:solidFill>
                  <a:srgbClr val="0000CC"/>
                </a:solidFill>
                <a:latin typeface="VNI-Avo" pitchFamily="2" charset="0"/>
              </a:rPr>
              <a:t>Leï nhö</a:t>
            </a:r>
            <a:r>
              <a:rPr lang="en-US" sz="320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6227" y="213715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h·y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l¹i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thùc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3" y="1277244"/>
            <a:ext cx="3776923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Chã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liÕm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 la</a:t>
            </a:r>
          </a:p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mæ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mæ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28449" y="1277244"/>
            <a:ext cx="4362384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D÷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g·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cäp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m</a:t>
            </a:r>
            <a:r>
              <a:rPr lang="en-US" sz="320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>
                <a:solidFill>
                  <a:srgbClr val="0000CC"/>
                </a:solidFill>
                <a:latin typeface="VNI-Avo" pitchFamily="2" charset="0"/>
              </a:rPr>
              <a:t>nhö</a:t>
            </a:r>
            <a:r>
              <a:rPr lang="en-US" sz="320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na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367" y="2714158"/>
            <a:ext cx="3747900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èm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 o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phèp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ph¸p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28449" y="2706887"/>
            <a:ext cx="4362384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im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TrÎ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la to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96443" y="4143793"/>
            <a:ext cx="4064011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320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VNI-Avo" pitchFamily="2" charset="0"/>
              </a:rPr>
              <a:t>nhö </a:t>
            </a:r>
            <a:r>
              <a:rPr lang="en-US" sz="3200" smtClean="0">
                <a:solidFill>
                  <a:srgbClr val="FF0000"/>
                </a:solidFill>
                <a:latin typeface=".VnAvant" pitchFamily="34" charset="0"/>
              </a:rPr>
              <a:t>cô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rïa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200">
                <a:solidFill>
                  <a:srgbClr val="0000CC"/>
                </a:solidFill>
                <a:latin typeface="VNI-Avo" pitchFamily="2" charset="0"/>
              </a:rPr>
              <a:t>Leï nhö </a:t>
            </a:r>
            <a:r>
              <a:rPr lang="en-US" sz="320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« </a:t>
            </a:r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/>
          <a:stretch/>
        </p:blipFill>
        <p:spPr>
          <a:xfrm>
            <a:off x="2543985" y="109728"/>
            <a:ext cx="4104797" cy="549554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874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48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«m - «p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08" y="2141084"/>
            <a:ext cx="4387890" cy="25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/>
          <a:stretch/>
        </p:blipFill>
        <p:spPr>
          <a:xfrm>
            <a:off x="2519601" y="48768"/>
            <a:ext cx="4104797" cy="5617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93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b="43893"/>
          <a:stretch/>
        </p:blipFill>
        <p:spPr>
          <a:xfrm>
            <a:off x="715184" y="134111"/>
            <a:ext cx="7502223" cy="5459329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454144" y="2880868"/>
            <a:ext cx="74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516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14" name="Oval 13"/>
          <p:cNvSpPr/>
          <p:nvPr/>
        </p:nvSpPr>
        <p:spPr>
          <a:xfrm>
            <a:off x="4976146" y="1086617"/>
            <a:ext cx="2324085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liÕm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la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39774" y="2601542"/>
            <a:ext cx="2360457" cy="852858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m×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72985" y="2587162"/>
            <a:ext cx="2278744" cy="867238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g·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cäp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88620" y="1086618"/>
            <a:ext cx="2772228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ph</a:t>
            </a:r>
            <a:r>
              <a:rPr lang="en-US" sz="2400" dirty="0" err="1">
                <a:solidFill>
                  <a:srgbClr val="FF0000"/>
                </a:solidFill>
                <a:latin typeface=".VnAvant" pitchFamily="34" charset="0"/>
              </a:rPr>
              <a:t>èp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ph¸p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22188" y="4134015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Èm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o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76146" y="4134014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lÑ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366" y="698242"/>
            <a:ext cx="47880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Choù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moå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moå</a:t>
            </a:r>
            <a:endParaRPr lang="en-US" sz="2800" dirty="0">
              <a:latin typeface="VNI-Avo" pitchFamily="2" charset="0"/>
            </a:endParaRPr>
          </a:p>
          <a:p>
            <a:r>
              <a:rPr lang="en-US" sz="2800" dirty="0" err="1">
                <a:latin typeface="VNI-Avo" pitchFamily="2" charset="0"/>
              </a:rPr>
              <a:t>Gaø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lieám</a:t>
            </a:r>
            <a:r>
              <a:rPr lang="en-US" sz="2800" dirty="0">
                <a:latin typeface="VNI-Avo" pitchFamily="2" charset="0"/>
              </a:rPr>
              <a:t> la</a:t>
            </a:r>
          </a:p>
          <a:p>
            <a:r>
              <a:rPr lang="en-US" sz="2800" dirty="0" err="1">
                <a:latin typeface="VNI-Avo" pitchFamily="2" charset="0"/>
              </a:rPr>
              <a:t>Döõ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</a:t>
            </a:r>
            <a:endParaRPr lang="en-US" sz="2800" dirty="0">
              <a:latin typeface="VNI-Avo" pitchFamily="2" charset="0"/>
            </a:endParaRPr>
          </a:p>
          <a:p>
            <a:r>
              <a:rPr lang="en-US" sz="2800" dirty="0" err="1">
                <a:latin typeface="VNI-Avo" pitchFamily="2" charset="0"/>
              </a:rPr>
              <a:t>Nhu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coïp</a:t>
            </a:r>
            <a:endParaRPr lang="en-US" sz="2800" dirty="0">
              <a:latin typeface="VNI-Avo" pitchFamily="2" charset="0"/>
            </a:endParaRPr>
          </a:p>
          <a:p>
            <a:r>
              <a:rPr lang="en-US" sz="2800" dirty="0" err="1">
                <a:latin typeface="VNI-Avo" pitchFamily="2" charset="0"/>
              </a:rPr>
              <a:t>Coø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phoáp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phaùp</a:t>
            </a:r>
            <a:endParaRPr lang="en-US" sz="2800" dirty="0">
              <a:latin typeface="VNI-Avo" pitchFamily="2" charset="0"/>
            </a:endParaRPr>
          </a:p>
          <a:p>
            <a:r>
              <a:rPr lang="en-US" sz="2800" dirty="0" err="1">
                <a:latin typeface="VNI-Avo" pitchFamily="2" charset="0"/>
              </a:rPr>
              <a:t>Boø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oám</a:t>
            </a:r>
            <a:r>
              <a:rPr lang="en-US" sz="2800" dirty="0">
                <a:latin typeface="VNI-Avo" pitchFamily="2" charset="0"/>
              </a:rPr>
              <a:t> o</a:t>
            </a:r>
          </a:p>
          <a:p>
            <a:r>
              <a:rPr lang="en-US" sz="2800" dirty="0" err="1">
                <a:latin typeface="VNI-Avo" pitchFamily="2" charset="0"/>
              </a:rPr>
              <a:t>Caù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thì</a:t>
            </a:r>
            <a:r>
              <a:rPr lang="en-US" sz="2800" dirty="0">
                <a:latin typeface="VNI-Avo" pitchFamily="2" charset="0"/>
              </a:rPr>
              <a:t> la to</a:t>
            </a:r>
          </a:p>
          <a:p>
            <a:r>
              <a:rPr lang="en-US" sz="2800" dirty="0" err="1">
                <a:latin typeface="VNI-Avo" pitchFamily="2" charset="0"/>
              </a:rPr>
              <a:t>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nhoû</a:t>
            </a:r>
            <a:endParaRPr lang="en-US" sz="2800" dirty="0">
              <a:latin typeface="VNI-Avo" pitchFamily="2" charset="0"/>
            </a:endParaRPr>
          </a:p>
          <a:p>
            <a:r>
              <a:rPr lang="en-US" sz="2800" dirty="0" err="1">
                <a:latin typeface="VNI-Avo" pitchFamily="2" charset="0"/>
              </a:rPr>
              <a:t>Chaäm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coâ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thoû</a:t>
            </a:r>
            <a:r>
              <a:rPr lang="en-US" sz="2800" dirty="0">
                <a:latin typeface="VNI-Avo" pitchFamily="2" charset="0"/>
              </a:rPr>
              <a:t> </a:t>
            </a:r>
          </a:p>
          <a:p>
            <a:r>
              <a:rPr lang="en-US" sz="2800" dirty="0" err="1">
                <a:latin typeface="VNI-Avo" pitchFamily="2" charset="0"/>
              </a:rPr>
              <a:t>Leï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ruøa</a:t>
            </a:r>
            <a:r>
              <a:rPr lang="en-US" sz="2800" dirty="0">
                <a:latin typeface="VNI-Avo" pitchFamily="2" charset="0"/>
              </a:rPr>
              <a:t>…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14273" y="0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Chaäm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…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nhö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thoû</a:t>
            </a:r>
            <a:endParaRPr 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366" y="698242"/>
            <a:ext cx="47880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Choù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moå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moå</a:t>
            </a:r>
            <a:endParaRPr lang="en-US" sz="28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lieám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la</a:t>
            </a:r>
          </a:p>
          <a:p>
            <a:r>
              <a:rPr lang="en-US" sz="2800" dirty="0" err="1">
                <a:solidFill>
                  <a:srgbClr val="C00000"/>
                </a:solidFill>
                <a:latin typeface="VNI-Avo" pitchFamily="2" charset="0"/>
              </a:rPr>
              <a:t>Döõ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</a:rPr>
              <a:t>nhö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</a:rPr>
              <a:t>quaû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</a:rPr>
              <a:t>na</a:t>
            </a:r>
            <a:endParaRPr lang="en-US" sz="2800" dirty="0">
              <a:solidFill>
                <a:srgbClr val="C00000"/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VNI-Avo" pitchFamily="2" charset="0"/>
              </a:rPr>
              <a:t>Nhu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</a:rPr>
              <a:t>mì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</a:rPr>
              <a:t>gaõ</a:t>
            </a:r>
            <a:r>
              <a:rPr lang="en-US" sz="2800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VNI-Avo" pitchFamily="2" charset="0"/>
              </a:rPr>
              <a:t>coïp</a:t>
            </a:r>
            <a:endParaRPr lang="en-US" sz="2800" dirty="0">
              <a:solidFill>
                <a:srgbClr val="C00000"/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Coø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phoáp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phaùp</a:t>
            </a:r>
            <a:endParaRPr lang="en-US" sz="2800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Boø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VNI-Avo" pitchFamily="2" charset="0"/>
              </a:rPr>
              <a:t>oám</a:t>
            </a:r>
            <a:r>
              <a:rPr lang="en-US" sz="2800" dirty="0">
                <a:solidFill>
                  <a:srgbClr val="002060"/>
                </a:solidFill>
                <a:latin typeface="VNI-Avo" pitchFamily="2" charset="0"/>
              </a:rPr>
              <a:t> o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la to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nhö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treû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nhoû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Chaäm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nhö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thoû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Leï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nhö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cuï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VNI-Avo" pitchFamily="2" charset="0"/>
              </a:rPr>
              <a:t>ruøa</a:t>
            </a:r>
            <a:r>
              <a:rPr lang="en-US" sz="2800" dirty="0">
                <a:solidFill>
                  <a:prstClr val="black"/>
                </a:solidFill>
                <a:latin typeface="VNI-Avo" pitchFamily="2" charset="0"/>
              </a:rPr>
              <a:t>…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273" y="0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Chaäm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…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nhö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thoû</a:t>
            </a:r>
            <a:endParaRPr 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366" y="698242"/>
            <a:ext cx="47880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Choù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moå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moå</a:t>
            </a:r>
            <a:endParaRPr lang="en-US" sz="3200" dirty="0">
              <a:solidFill>
                <a:srgbClr val="0000CC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Gaø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lieám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la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Döõ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nhö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quaû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na</a:t>
            </a:r>
            <a:endParaRPr lang="en-US" sz="3200" dirty="0">
              <a:solidFill>
                <a:srgbClr val="0000CC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Nhu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mì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gaõ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coïp</a:t>
            </a:r>
            <a:endParaRPr lang="en-US" sz="3200" dirty="0">
              <a:solidFill>
                <a:srgbClr val="0000CC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Coø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thì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phoáp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phaùp</a:t>
            </a:r>
            <a:endParaRPr lang="en-US" sz="3200" dirty="0">
              <a:solidFill>
                <a:srgbClr val="006600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Boø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thì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oám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o</a:t>
            </a:r>
          </a:p>
          <a:p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Caù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thì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la to</a:t>
            </a:r>
          </a:p>
          <a:p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Im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treû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nhoû</a:t>
            </a:r>
            <a:endParaRPr lang="en-US" sz="3200" dirty="0">
              <a:solidFill>
                <a:srgbClr val="006600"/>
              </a:solidFill>
              <a:latin typeface="VNI-Avo" pitchFamily="2" charset="0"/>
            </a:endParaRPr>
          </a:p>
          <a:p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Chaäm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coâ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thoû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Leï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cuï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ruøa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…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273" y="0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Chaäm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…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nhö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thoû</a:t>
            </a:r>
            <a:endParaRPr 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302</Words>
  <Application>Microsoft Office PowerPoint</Application>
  <PresentationFormat>On-screen Show (16:10)</PresentationFormat>
  <Paragraphs>78</Paragraphs>
  <Slides>13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.VnArial</vt:lpstr>
      <vt:lpstr>.VnAvant</vt:lpstr>
      <vt:lpstr>SimSun</vt:lpstr>
      <vt:lpstr>Tahoma</vt:lpstr>
      <vt:lpstr>VNI-Thufap2</vt:lpstr>
      <vt:lpstr>Calibri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275</cp:revision>
  <dcterms:created xsi:type="dcterms:W3CDTF">2020-02-10T09:35:50Z</dcterms:created>
  <dcterms:modified xsi:type="dcterms:W3CDTF">2020-11-01T04:55:50Z</dcterms:modified>
</cp:coreProperties>
</file>